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4.xml" ContentType="application/vnd.openxmlformats-officedocument.drawingml.chartshapes+xml"/>
  <Override PartName="/ppt/charts/chart20.xml" ContentType="application/vnd.openxmlformats-officedocument.drawingml.chart+xml"/>
  <Override PartName="/ppt/drawings/drawing5.xml" ContentType="application/vnd.openxmlformats-officedocument.drawingml.chartshapes+xml"/>
  <Override PartName="/ppt/charts/chart2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1" r:id="rId3"/>
    <p:sldId id="257" r:id="rId4"/>
    <p:sldId id="365" r:id="rId5"/>
    <p:sldId id="366" r:id="rId6"/>
    <p:sldId id="349" r:id="rId7"/>
    <p:sldId id="282" r:id="rId8"/>
    <p:sldId id="372" r:id="rId9"/>
    <p:sldId id="326" r:id="rId10"/>
    <p:sldId id="330" r:id="rId11"/>
    <p:sldId id="338" r:id="rId12"/>
    <p:sldId id="374" r:id="rId13"/>
    <p:sldId id="373" r:id="rId14"/>
    <p:sldId id="354" r:id="rId15"/>
    <p:sldId id="281" r:id="rId16"/>
    <p:sldId id="376" r:id="rId17"/>
    <p:sldId id="375" r:id="rId18"/>
    <p:sldId id="369" r:id="rId19"/>
    <p:sldId id="370" r:id="rId20"/>
    <p:sldId id="377" r:id="rId21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rijs Perevoscikovs" initials="J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67CDF-0CBF-4294-9F2F-59B762E5872E}" v="270" dt="2021-02-07T19:47:23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75374159765293E-2"/>
          <c:y val="2.3148111666220127E-2"/>
          <c:w val="0.81425139435695537"/>
          <c:h val="0.79445441495537239"/>
        </c:manualLayout>
      </c:layout>
      <c:lineChart>
        <c:grouping val="standard"/>
        <c:varyColors val="0"/>
        <c:ser>
          <c:idx val="0"/>
          <c:order val="0"/>
          <c:tx>
            <c:strRef>
              <c:f>Sheet1!$E$13</c:f>
              <c:strCache>
                <c:ptCount val="1"/>
                <c:pt idx="0">
                  <c:v>7 dienas</c:v>
                </c:pt>
              </c:strCache>
            </c:strRef>
          </c:tx>
          <c:marker>
            <c:symbol val="none"/>
          </c:marker>
          <c:dLbls>
            <c:dLbl>
              <c:idx val="10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8C-4831-8BEA-12C4DEE4D2E7}"/>
                </c:ext>
              </c:extLst>
            </c:dLbl>
            <c:dLbl>
              <c:idx val="121"/>
              <c:layout>
                <c:manualLayout>
                  <c:x val="-2.5153543307086614E-2"/>
                  <c:y val="4.473257509477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8C-4831-8BEA-12C4DEE4D2E7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8C-4831-8BEA-12C4DEE4D2E7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C-4831-8BEA-12C4DEE4D2E7}"/>
                </c:ext>
              </c:extLst>
            </c:dLbl>
            <c:dLbl>
              <c:idx val="133"/>
              <c:layout>
                <c:manualLayout>
                  <c:x val="-3.4922654199475066E-2"/>
                  <c:y val="-4.5121026538349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8C-4831-8BEA-12C4DEE4D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Sheet1!$A$14:$A$147</c:f>
              <c:numCache>
                <c:formatCode>m/d/yyyy</c:formatCode>
                <c:ptCount val="134"/>
                <c:pt idx="0">
                  <c:v>44101</c:v>
                </c:pt>
                <c:pt idx="1">
                  <c:v>44102</c:v>
                </c:pt>
                <c:pt idx="2">
                  <c:v>44103</c:v>
                </c:pt>
                <c:pt idx="3">
                  <c:v>44104</c:v>
                </c:pt>
                <c:pt idx="4">
                  <c:v>44105</c:v>
                </c:pt>
                <c:pt idx="5">
                  <c:v>44106</c:v>
                </c:pt>
                <c:pt idx="6">
                  <c:v>44107</c:v>
                </c:pt>
                <c:pt idx="7">
                  <c:v>44108</c:v>
                </c:pt>
                <c:pt idx="8">
                  <c:v>44109</c:v>
                </c:pt>
                <c:pt idx="9">
                  <c:v>44110</c:v>
                </c:pt>
                <c:pt idx="10">
                  <c:v>44111</c:v>
                </c:pt>
                <c:pt idx="11">
                  <c:v>44112</c:v>
                </c:pt>
                <c:pt idx="12">
                  <c:v>44113</c:v>
                </c:pt>
                <c:pt idx="13">
                  <c:v>44114</c:v>
                </c:pt>
                <c:pt idx="14">
                  <c:v>44115</c:v>
                </c:pt>
                <c:pt idx="15">
                  <c:v>44116</c:v>
                </c:pt>
                <c:pt idx="16">
                  <c:v>44117</c:v>
                </c:pt>
                <c:pt idx="17">
                  <c:v>44118</c:v>
                </c:pt>
                <c:pt idx="18">
                  <c:v>44119</c:v>
                </c:pt>
                <c:pt idx="19">
                  <c:v>44120</c:v>
                </c:pt>
                <c:pt idx="20">
                  <c:v>44121</c:v>
                </c:pt>
                <c:pt idx="21">
                  <c:v>44122</c:v>
                </c:pt>
                <c:pt idx="22">
                  <c:v>44123</c:v>
                </c:pt>
                <c:pt idx="23">
                  <c:v>44124</c:v>
                </c:pt>
                <c:pt idx="24">
                  <c:v>44125</c:v>
                </c:pt>
                <c:pt idx="25">
                  <c:v>44126</c:v>
                </c:pt>
                <c:pt idx="26">
                  <c:v>44127</c:v>
                </c:pt>
                <c:pt idx="27">
                  <c:v>44128</c:v>
                </c:pt>
                <c:pt idx="28">
                  <c:v>44129</c:v>
                </c:pt>
                <c:pt idx="29">
                  <c:v>44130</c:v>
                </c:pt>
                <c:pt idx="30">
                  <c:v>44131</c:v>
                </c:pt>
                <c:pt idx="31">
                  <c:v>44132</c:v>
                </c:pt>
                <c:pt idx="32">
                  <c:v>44133</c:v>
                </c:pt>
                <c:pt idx="33">
                  <c:v>44134</c:v>
                </c:pt>
                <c:pt idx="34">
                  <c:v>44135</c:v>
                </c:pt>
                <c:pt idx="35">
                  <c:v>44136</c:v>
                </c:pt>
                <c:pt idx="36">
                  <c:v>44137</c:v>
                </c:pt>
                <c:pt idx="37">
                  <c:v>44138</c:v>
                </c:pt>
                <c:pt idx="38">
                  <c:v>44139</c:v>
                </c:pt>
                <c:pt idx="39">
                  <c:v>44140</c:v>
                </c:pt>
                <c:pt idx="40">
                  <c:v>44141</c:v>
                </c:pt>
                <c:pt idx="41">
                  <c:v>44142</c:v>
                </c:pt>
                <c:pt idx="42">
                  <c:v>44143</c:v>
                </c:pt>
                <c:pt idx="43">
                  <c:v>44144</c:v>
                </c:pt>
                <c:pt idx="44">
                  <c:v>44145</c:v>
                </c:pt>
                <c:pt idx="45">
                  <c:v>44146</c:v>
                </c:pt>
                <c:pt idx="46">
                  <c:v>44147</c:v>
                </c:pt>
                <c:pt idx="47">
                  <c:v>44148</c:v>
                </c:pt>
                <c:pt idx="48">
                  <c:v>44149</c:v>
                </c:pt>
                <c:pt idx="49">
                  <c:v>44150</c:v>
                </c:pt>
                <c:pt idx="50">
                  <c:v>44151</c:v>
                </c:pt>
                <c:pt idx="51">
                  <c:v>44152</c:v>
                </c:pt>
                <c:pt idx="52">
                  <c:v>44153</c:v>
                </c:pt>
                <c:pt idx="53">
                  <c:v>44154</c:v>
                </c:pt>
                <c:pt idx="54">
                  <c:v>44155</c:v>
                </c:pt>
                <c:pt idx="55">
                  <c:v>44156</c:v>
                </c:pt>
                <c:pt idx="56">
                  <c:v>44157</c:v>
                </c:pt>
                <c:pt idx="57">
                  <c:v>44158</c:v>
                </c:pt>
                <c:pt idx="58">
                  <c:v>44159</c:v>
                </c:pt>
                <c:pt idx="59">
                  <c:v>44160</c:v>
                </c:pt>
                <c:pt idx="60">
                  <c:v>44161</c:v>
                </c:pt>
                <c:pt idx="61">
                  <c:v>44162</c:v>
                </c:pt>
                <c:pt idx="62">
                  <c:v>44163</c:v>
                </c:pt>
                <c:pt idx="63">
                  <c:v>44164</c:v>
                </c:pt>
                <c:pt idx="64">
                  <c:v>44165</c:v>
                </c:pt>
                <c:pt idx="65">
                  <c:v>44166</c:v>
                </c:pt>
                <c:pt idx="66">
                  <c:v>44167</c:v>
                </c:pt>
                <c:pt idx="67">
                  <c:v>44168</c:v>
                </c:pt>
                <c:pt idx="68">
                  <c:v>44169</c:v>
                </c:pt>
                <c:pt idx="69">
                  <c:v>44170</c:v>
                </c:pt>
                <c:pt idx="70">
                  <c:v>44171</c:v>
                </c:pt>
                <c:pt idx="71">
                  <c:v>44172</c:v>
                </c:pt>
                <c:pt idx="72">
                  <c:v>44173</c:v>
                </c:pt>
                <c:pt idx="73">
                  <c:v>44174</c:v>
                </c:pt>
                <c:pt idx="74">
                  <c:v>44175</c:v>
                </c:pt>
                <c:pt idx="75">
                  <c:v>44176</c:v>
                </c:pt>
                <c:pt idx="76">
                  <c:v>44177</c:v>
                </c:pt>
                <c:pt idx="77">
                  <c:v>44178</c:v>
                </c:pt>
                <c:pt idx="78">
                  <c:v>44179</c:v>
                </c:pt>
                <c:pt idx="79">
                  <c:v>44180</c:v>
                </c:pt>
                <c:pt idx="80">
                  <c:v>44181</c:v>
                </c:pt>
                <c:pt idx="81">
                  <c:v>44182</c:v>
                </c:pt>
                <c:pt idx="82">
                  <c:v>44183</c:v>
                </c:pt>
                <c:pt idx="83">
                  <c:v>44184</c:v>
                </c:pt>
                <c:pt idx="84">
                  <c:v>44185</c:v>
                </c:pt>
                <c:pt idx="85">
                  <c:v>44186</c:v>
                </c:pt>
                <c:pt idx="86">
                  <c:v>44187</c:v>
                </c:pt>
                <c:pt idx="87">
                  <c:v>44188</c:v>
                </c:pt>
                <c:pt idx="88">
                  <c:v>44189</c:v>
                </c:pt>
                <c:pt idx="89">
                  <c:v>44190</c:v>
                </c:pt>
                <c:pt idx="90">
                  <c:v>44191</c:v>
                </c:pt>
                <c:pt idx="91">
                  <c:v>44192</c:v>
                </c:pt>
                <c:pt idx="92">
                  <c:v>44193</c:v>
                </c:pt>
                <c:pt idx="93">
                  <c:v>44194</c:v>
                </c:pt>
                <c:pt idx="94">
                  <c:v>44195</c:v>
                </c:pt>
                <c:pt idx="95">
                  <c:v>44196</c:v>
                </c:pt>
                <c:pt idx="96">
                  <c:v>44197</c:v>
                </c:pt>
                <c:pt idx="97">
                  <c:v>44198</c:v>
                </c:pt>
                <c:pt idx="98">
                  <c:v>44199</c:v>
                </c:pt>
                <c:pt idx="99">
                  <c:v>44200</c:v>
                </c:pt>
                <c:pt idx="100">
                  <c:v>44201</c:v>
                </c:pt>
                <c:pt idx="101">
                  <c:v>44202</c:v>
                </c:pt>
                <c:pt idx="102">
                  <c:v>44203</c:v>
                </c:pt>
                <c:pt idx="103">
                  <c:v>44204</c:v>
                </c:pt>
                <c:pt idx="104">
                  <c:v>44205</c:v>
                </c:pt>
                <c:pt idx="105">
                  <c:v>44206</c:v>
                </c:pt>
                <c:pt idx="106">
                  <c:v>44207</c:v>
                </c:pt>
                <c:pt idx="107">
                  <c:v>44208</c:v>
                </c:pt>
                <c:pt idx="108">
                  <c:v>44209</c:v>
                </c:pt>
                <c:pt idx="109">
                  <c:v>44210</c:v>
                </c:pt>
                <c:pt idx="110">
                  <c:v>44211</c:v>
                </c:pt>
                <c:pt idx="111">
                  <c:v>44212</c:v>
                </c:pt>
                <c:pt idx="112">
                  <c:v>44213</c:v>
                </c:pt>
                <c:pt idx="113">
                  <c:v>44214</c:v>
                </c:pt>
                <c:pt idx="114">
                  <c:v>44215</c:v>
                </c:pt>
                <c:pt idx="115">
                  <c:v>44216</c:v>
                </c:pt>
                <c:pt idx="116">
                  <c:v>44217</c:v>
                </c:pt>
                <c:pt idx="117">
                  <c:v>44218</c:v>
                </c:pt>
                <c:pt idx="118">
                  <c:v>44219</c:v>
                </c:pt>
                <c:pt idx="119">
                  <c:v>44220</c:v>
                </c:pt>
                <c:pt idx="120">
                  <c:v>44221</c:v>
                </c:pt>
                <c:pt idx="121">
                  <c:v>44222</c:v>
                </c:pt>
                <c:pt idx="122">
                  <c:v>44223</c:v>
                </c:pt>
                <c:pt idx="123">
                  <c:v>44224</c:v>
                </c:pt>
                <c:pt idx="124">
                  <c:v>44225</c:v>
                </c:pt>
                <c:pt idx="125">
                  <c:v>44226</c:v>
                </c:pt>
                <c:pt idx="126">
                  <c:v>44227</c:v>
                </c:pt>
                <c:pt idx="127">
                  <c:v>44228</c:v>
                </c:pt>
                <c:pt idx="128">
                  <c:v>44229</c:v>
                </c:pt>
                <c:pt idx="129">
                  <c:v>44230</c:v>
                </c:pt>
                <c:pt idx="130">
                  <c:v>44231</c:v>
                </c:pt>
                <c:pt idx="131">
                  <c:v>44232</c:v>
                </c:pt>
                <c:pt idx="132">
                  <c:v>44233</c:v>
                </c:pt>
                <c:pt idx="133">
                  <c:v>44234</c:v>
                </c:pt>
              </c:numCache>
            </c:numRef>
          </c:cat>
          <c:val>
            <c:numRef>
              <c:f>Sheet1!$E$14:$E$147</c:f>
              <c:numCache>
                <c:formatCode>0.0</c:formatCode>
                <c:ptCount val="134"/>
                <c:pt idx="0">
                  <c:v>7.9153943936991364</c:v>
                </c:pt>
                <c:pt idx="1">
                  <c:v>8.9637910021361087</c:v>
                </c:pt>
                <c:pt idx="2">
                  <c:v>8.8589513412924106</c:v>
                </c:pt>
                <c:pt idx="3">
                  <c:v>13.209797266305843</c:v>
                </c:pt>
                <c:pt idx="4">
                  <c:v>14.363033535586512</c:v>
                </c:pt>
                <c:pt idx="5">
                  <c:v>16.774345734991549</c:v>
                </c:pt>
                <c:pt idx="6">
                  <c:v>19.133238103974733</c:v>
                </c:pt>
                <c:pt idx="7">
                  <c:v>21.492130472957921</c:v>
                </c:pt>
                <c:pt idx="8">
                  <c:v>22.488107250973044</c:v>
                </c:pt>
                <c:pt idx="9">
                  <c:v>24.375221146159593</c:v>
                </c:pt>
                <c:pt idx="10">
                  <c:v>22.907465894347833</c:v>
                </c:pt>
                <c:pt idx="11">
                  <c:v>26.314754871767988</c:v>
                </c:pt>
                <c:pt idx="12">
                  <c:v>29.459944697078903</c:v>
                </c:pt>
                <c:pt idx="13">
                  <c:v>30.246242153406634</c:v>
                </c:pt>
                <c:pt idx="14">
                  <c:v>30.613180966359575</c:v>
                </c:pt>
                <c:pt idx="15">
                  <c:v>33.496271639561243</c:v>
                </c:pt>
                <c:pt idx="16">
                  <c:v>33.863210452514188</c:v>
                </c:pt>
                <c:pt idx="17">
                  <c:v>35.697904517278886</c:v>
                </c:pt>
                <c:pt idx="18">
                  <c:v>35.960003669388129</c:v>
                </c:pt>
                <c:pt idx="19">
                  <c:v>36.536621804028464</c:v>
                </c:pt>
                <c:pt idx="20">
                  <c:v>41.726185015791472</c:v>
                </c:pt>
                <c:pt idx="21">
                  <c:v>40.887467729041894</c:v>
                </c:pt>
                <c:pt idx="22">
                  <c:v>38.214056377527619</c:v>
                </c:pt>
                <c:pt idx="23">
                  <c:v>40.31084959440156</c:v>
                </c:pt>
                <c:pt idx="24">
                  <c:v>44.81895501068054</c:v>
                </c:pt>
                <c:pt idx="25">
                  <c:v>47.282687040507426</c:v>
                </c:pt>
                <c:pt idx="26">
                  <c:v>52.629509743535976</c:v>
                </c:pt>
                <c:pt idx="27">
                  <c:v>56.351317703487226</c:v>
                </c:pt>
                <c:pt idx="28">
                  <c:v>64.371551758030066</c:v>
                </c:pt>
                <c:pt idx="29">
                  <c:v>66.20624582279477</c:v>
                </c:pt>
                <c:pt idx="30">
                  <c:v>67.307062261653584</c:v>
                </c:pt>
                <c:pt idx="31">
                  <c:v>70.609511578230041</c:v>
                </c:pt>
                <c:pt idx="32">
                  <c:v>75.327296316196424</c:v>
                </c:pt>
                <c:pt idx="33">
                  <c:v>77.109570550539274</c:v>
                </c:pt>
                <c:pt idx="34">
                  <c:v>74.803098011977937</c:v>
                </c:pt>
                <c:pt idx="35">
                  <c:v>76.428112755055238</c:v>
                </c:pt>
                <c:pt idx="36">
                  <c:v>79.206363767413208</c:v>
                </c:pt>
                <c:pt idx="37">
                  <c:v>81.041057832177913</c:v>
                </c:pt>
                <c:pt idx="38">
                  <c:v>84.291087318332529</c:v>
                </c:pt>
                <c:pt idx="39">
                  <c:v>90.371787647266956</c:v>
                </c:pt>
                <c:pt idx="40">
                  <c:v>94.198435268061914</c:v>
                </c:pt>
                <c:pt idx="41">
                  <c:v>104.10578321779128</c:v>
                </c:pt>
                <c:pt idx="42">
                  <c:v>102.69044779640137</c:v>
                </c:pt>
                <c:pt idx="43">
                  <c:v>100.59365457952744</c:v>
                </c:pt>
                <c:pt idx="44">
                  <c:v>102.53318830513584</c:v>
                </c:pt>
                <c:pt idx="45">
                  <c:v>109.87196456419464</c:v>
                </c:pt>
                <c:pt idx="46">
                  <c:v>118.5736564142215</c:v>
                </c:pt>
                <c:pt idx="47">
                  <c:v>123.71079979556266</c:v>
                </c:pt>
                <c:pt idx="48">
                  <c:v>123.23902132176602</c:v>
                </c:pt>
                <c:pt idx="49">
                  <c:v>128.53342419437274</c:v>
                </c:pt>
                <c:pt idx="50">
                  <c:v>128.37616470310718</c:v>
                </c:pt>
                <c:pt idx="51">
                  <c:v>132.04555283263659</c:v>
                </c:pt>
                <c:pt idx="52">
                  <c:v>131.46893469799625</c:v>
                </c:pt>
                <c:pt idx="53">
                  <c:v>122.71482301754754</c:v>
                </c:pt>
                <c:pt idx="54">
                  <c:v>118.78333573590889</c:v>
                </c:pt>
                <c:pt idx="55">
                  <c:v>131.73103385010549</c:v>
                </c:pt>
                <c:pt idx="56">
                  <c:v>134.87622367541641</c:v>
                </c:pt>
                <c:pt idx="57">
                  <c:v>136.29155909680631</c:v>
                </c:pt>
                <c:pt idx="58">
                  <c:v>145.67470874231722</c:v>
                </c:pt>
                <c:pt idx="59">
                  <c:v>152.90864534053233</c:v>
                </c:pt>
                <c:pt idx="60">
                  <c:v>180.79599512495577</c:v>
                </c:pt>
                <c:pt idx="61">
                  <c:v>194.26789154337087</c:v>
                </c:pt>
                <c:pt idx="62">
                  <c:v>200.08649272019605</c:v>
                </c:pt>
                <c:pt idx="63">
                  <c:v>202.07844627622629</c:v>
                </c:pt>
                <c:pt idx="64">
                  <c:v>201.23972898947673</c:v>
                </c:pt>
                <c:pt idx="65">
                  <c:v>209.36480270486325</c:v>
                </c:pt>
                <c:pt idx="66">
                  <c:v>215.13098405126658</c:v>
                </c:pt>
                <c:pt idx="67">
                  <c:v>216.80841862476575</c:v>
                </c:pt>
                <c:pt idx="68">
                  <c:v>219.37699031543633</c:v>
                </c:pt>
                <c:pt idx="69">
                  <c:v>221.52620336273213</c:v>
                </c:pt>
                <c:pt idx="70">
                  <c:v>227.39722436997917</c:v>
                </c:pt>
                <c:pt idx="71">
                  <c:v>233.00614622511696</c:v>
                </c:pt>
                <c:pt idx="72">
                  <c:v>231.53839097330521</c:v>
                </c:pt>
                <c:pt idx="73">
                  <c:v>232.69162724258587</c:v>
                </c:pt>
                <c:pt idx="74">
                  <c:v>230.59483402571192</c:v>
                </c:pt>
                <c:pt idx="75">
                  <c:v>230.28031504318085</c:v>
                </c:pt>
                <c:pt idx="76">
                  <c:v>223.25605776665313</c:v>
                </c:pt>
                <c:pt idx="77">
                  <c:v>228.65530030010353</c:v>
                </c:pt>
                <c:pt idx="78">
                  <c:v>228.81255979136907</c:v>
                </c:pt>
                <c:pt idx="79">
                  <c:v>228.96981928263463</c:v>
                </c:pt>
                <c:pt idx="80">
                  <c:v>245.27238654382953</c:v>
                </c:pt>
                <c:pt idx="81">
                  <c:v>253.13536110710683</c:v>
                </c:pt>
                <c:pt idx="82">
                  <c:v>264.24836515653874</c:v>
                </c:pt>
                <c:pt idx="83">
                  <c:v>275.25652954512691</c:v>
                </c:pt>
                <c:pt idx="84">
                  <c:v>275.99040717103281</c:v>
                </c:pt>
                <c:pt idx="85">
                  <c:v>285.6880757990748</c:v>
                </c:pt>
                <c:pt idx="86">
                  <c:v>310.69233491029655</c:v>
                </c:pt>
                <c:pt idx="87">
                  <c:v>317.0875542217621</c:v>
                </c:pt>
                <c:pt idx="88">
                  <c:v>329.14411521878725</c:v>
                </c:pt>
                <c:pt idx="89">
                  <c:v>317.29723354344947</c:v>
                </c:pt>
                <c:pt idx="90">
                  <c:v>292.60749341475878</c:v>
                </c:pt>
                <c:pt idx="91">
                  <c:v>285.6880757990748</c:v>
                </c:pt>
                <c:pt idx="92">
                  <c:v>291.61151663674366</c:v>
                </c:pt>
                <c:pt idx="93">
                  <c:v>279.76463496140587</c:v>
                </c:pt>
                <c:pt idx="94">
                  <c:v>291.4018373150563</c:v>
                </c:pt>
                <c:pt idx="95">
                  <c:v>322.38195709436877</c:v>
                </c:pt>
                <c:pt idx="96">
                  <c:v>324.74084946335199</c:v>
                </c:pt>
                <c:pt idx="97">
                  <c:v>320.28516387749488</c:v>
                </c:pt>
                <c:pt idx="98">
                  <c:v>323.27309421154024</c:v>
                </c:pt>
                <c:pt idx="99">
                  <c:v>329.1965350492091</c:v>
                </c:pt>
                <c:pt idx="100">
                  <c:v>328.46265742330326</c:v>
                </c:pt>
                <c:pt idx="101">
                  <c:v>321.22872082508815</c:v>
                </c:pt>
                <c:pt idx="102">
                  <c:v>295.70026340964785</c:v>
                </c:pt>
                <c:pt idx="103">
                  <c:v>323.27309421154024</c:v>
                </c:pt>
                <c:pt idx="104">
                  <c:v>368.14446905264259</c:v>
                </c:pt>
                <c:pt idx="105">
                  <c:v>370.66062091289137</c:v>
                </c:pt>
                <c:pt idx="106">
                  <c:v>355.45887009055525</c:v>
                </c:pt>
                <c:pt idx="107">
                  <c:v>358.2895409333351</c:v>
                </c:pt>
                <c:pt idx="108">
                  <c:v>359.65245652430315</c:v>
                </c:pt>
                <c:pt idx="109">
                  <c:v>337.42644842543933</c:v>
                </c:pt>
                <c:pt idx="110">
                  <c:v>329.40621437089652</c:v>
                </c:pt>
                <c:pt idx="111">
                  <c:v>322.11985794225956</c:v>
                </c:pt>
                <c:pt idx="112">
                  <c:v>319.55128625158898</c:v>
                </c:pt>
                <c:pt idx="113">
                  <c:v>314.99076100488816</c:v>
                </c:pt>
                <c:pt idx="114">
                  <c:v>311.53105219704617</c:v>
                </c:pt>
                <c:pt idx="115">
                  <c:v>302.77694051659745</c:v>
                </c:pt>
                <c:pt idx="116">
                  <c:v>300.26078865634872</c:v>
                </c:pt>
                <c:pt idx="117">
                  <c:v>289.3574639286042</c:v>
                </c:pt>
                <c:pt idx="118">
                  <c:v>283.01466444756051</c:v>
                </c:pt>
                <c:pt idx="119">
                  <c:v>280.13157377435886</c:v>
                </c:pt>
                <c:pt idx="120">
                  <c:v>279.03075733550003</c:v>
                </c:pt>
                <c:pt idx="121">
                  <c:v>272.79279751530004</c:v>
                </c:pt>
                <c:pt idx="122">
                  <c:v>273.57909497162774</c:v>
                </c:pt>
                <c:pt idx="123">
                  <c:v>276.88154428820422</c:v>
                </c:pt>
                <c:pt idx="124">
                  <c:v>279.76463496140587</c:v>
                </c:pt>
                <c:pt idx="125">
                  <c:v>273.21215615867482</c:v>
                </c:pt>
                <c:pt idx="126">
                  <c:v>274.31297259753364</c:v>
                </c:pt>
                <c:pt idx="127">
                  <c:v>284.16790071684119</c:v>
                </c:pt>
                <c:pt idx="128">
                  <c:v>288.46632681143279</c:v>
                </c:pt>
                <c:pt idx="129">
                  <c:v>295.17606510542936</c:v>
                </c:pt>
                <c:pt idx="130">
                  <c:v>283.48644292135714</c:v>
                </c:pt>
                <c:pt idx="131">
                  <c:v>280.60335224815549</c:v>
                </c:pt>
                <c:pt idx="132">
                  <c:v>294.18008832741424</c:v>
                </c:pt>
                <c:pt idx="133">
                  <c:v>291.4018373150563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8C-4831-8BEA-12C4DEE4D2E7}"/>
            </c:ext>
          </c:extLst>
        </c:ser>
        <c:ser>
          <c:idx val="1"/>
          <c:order val="1"/>
          <c:tx>
            <c:strRef>
              <c:f>Sheet1!$F$13</c:f>
              <c:strCache>
                <c:ptCount val="1"/>
                <c:pt idx="0">
                  <c:v>14 dienas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0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8C-4831-8BEA-12C4DEE4D2E7}"/>
                </c:ext>
              </c:extLst>
            </c:dLbl>
            <c:dLbl>
              <c:idx val="126"/>
              <c:layout>
                <c:manualLayout>
                  <c:x val="-3.1448978581103154E-2"/>
                  <c:y val="2.2923796508887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8C-4831-8BEA-12C4DEE4D2E7}"/>
                </c:ext>
              </c:extLst>
            </c:dLbl>
            <c:dLbl>
              <c:idx val="1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8C-4831-8BEA-12C4DEE4D2E7}"/>
                </c:ext>
              </c:extLst>
            </c:dLbl>
            <c:dLbl>
              <c:idx val="1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8C-4831-8BEA-12C4DEE4D2E7}"/>
                </c:ext>
              </c:extLst>
            </c:dLbl>
            <c:dLbl>
              <c:idx val="133"/>
              <c:layout>
                <c:manualLayout>
                  <c:x val="-3.06241797900264E-2"/>
                  <c:y val="-3.6552930883639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8C-4831-8BEA-12C4DEE4D2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Sheet1!$A$14:$A$147</c:f>
              <c:numCache>
                <c:formatCode>m/d/yyyy</c:formatCode>
                <c:ptCount val="134"/>
                <c:pt idx="0">
                  <c:v>44101</c:v>
                </c:pt>
                <c:pt idx="1">
                  <c:v>44102</c:v>
                </c:pt>
                <c:pt idx="2">
                  <c:v>44103</c:v>
                </c:pt>
                <c:pt idx="3">
                  <c:v>44104</c:v>
                </c:pt>
                <c:pt idx="4">
                  <c:v>44105</c:v>
                </c:pt>
                <c:pt idx="5">
                  <c:v>44106</c:v>
                </c:pt>
                <c:pt idx="6">
                  <c:v>44107</c:v>
                </c:pt>
                <c:pt idx="7">
                  <c:v>44108</c:v>
                </c:pt>
                <c:pt idx="8">
                  <c:v>44109</c:v>
                </c:pt>
                <c:pt idx="9">
                  <c:v>44110</c:v>
                </c:pt>
                <c:pt idx="10">
                  <c:v>44111</c:v>
                </c:pt>
                <c:pt idx="11">
                  <c:v>44112</c:v>
                </c:pt>
                <c:pt idx="12">
                  <c:v>44113</c:v>
                </c:pt>
                <c:pt idx="13">
                  <c:v>44114</c:v>
                </c:pt>
                <c:pt idx="14">
                  <c:v>44115</c:v>
                </c:pt>
                <c:pt idx="15">
                  <c:v>44116</c:v>
                </c:pt>
                <c:pt idx="16">
                  <c:v>44117</c:v>
                </c:pt>
                <c:pt idx="17">
                  <c:v>44118</c:v>
                </c:pt>
                <c:pt idx="18">
                  <c:v>44119</c:v>
                </c:pt>
                <c:pt idx="19">
                  <c:v>44120</c:v>
                </c:pt>
                <c:pt idx="20">
                  <c:v>44121</c:v>
                </c:pt>
                <c:pt idx="21">
                  <c:v>44122</c:v>
                </c:pt>
                <c:pt idx="22">
                  <c:v>44123</c:v>
                </c:pt>
                <c:pt idx="23">
                  <c:v>44124</c:v>
                </c:pt>
                <c:pt idx="24">
                  <c:v>44125</c:v>
                </c:pt>
                <c:pt idx="25">
                  <c:v>44126</c:v>
                </c:pt>
                <c:pt idx="26">
                  <c:v>44127</c:v>
                </c:pt>
                <c:pt idx="27">
                  <c:v>44128</c:v>
                </c:pt>
                <c:pt idx="28">
                  <c:v>44129</c:v>
                </c:pt>
                <c:pt idx="29">
                  <c:v>44130</c:v>
                </c:pt>
                <c:pt idx="30">
                  <c:v>44131</c:v>
                </c:pt>
                <c:pt idx="31">
                  <c:v>44132</c:v>
                </c:pt>
                <c:pt idx="32">
                  <c:v>44133</c:v>
                </c:pt>
                <c:pt idx="33">
                  <c:v>44134</c:v>
                </c:pt>
                <c:pt idx="34">
                  <c:v>44135</c:v>
                </c:pt>
                <c:pt idx="35">
                  <c:v>44136</c:v>
                </c:pt>
                <c:pt idx="36">
                  <c:v>44137</c:v>
                </c:pt>
                <c:pt idx="37">
                  <c:v>44138</c:v>
                </c:pt>
                <c:pt idx="38">
                  <c:v>44139</c:v>
                </c:pt>
                <c:pt idx="39">
                  <c:v>44140</c:v>
                </c:pt>
                <c:pt idx="40">
                  <c:v>44141</c:v>
                </c:pt>
                <c:pt idx="41">
                  <c:v>44142</c:v>
                </c:pt>
                <c:pt idx="42">
                  <c:v>44143</c:v>
                </c:pt>
                <c:pt idx="43">
                  <c:v>44144</c:v>
                </c:pt>
                <c:pt idx="44">
                  <c:v>44145</c:v>
                </c:pt>
                <c:pt idx="45">
                  <c:v>44146</c:v>
                </c:pt>
                <c:pt idx="46">
                  <c:v>44147</c:v>
                </c:pt>
                <c:pt idx="47">
                  <c:v>44148</c:v>
                </c:pt>
                <c:pt idx="48">
                  <c:v>44149</c:v>
                </c:pt>
                <c:pt idx="49">
                  <c:v>44150</c:v>
                </c:pt>
                <c:pt idx="50">
                  <c:v>44151</c:v>
                </c:pt>
                <c:pt idx="51">
                  <c:v>44152</c:v>
                </c:pt>
                <c:pt idx="52">
                  <c:v>44153</c:v>
                </c:pt>
                <c:pt idx="53">
                  <c:v>44154</c:v>
                </c:pt>
                <c:pt idx="54">
                  <c:v>44155</c:v>
                </c:pt>
                <c:pt idx="55">
                  <c:v>44156</c:v>
                </c:pt>
                <c:pt idx="56">
                  <c:v>44157</c:v>
                </c:pt>
                <c:pt idx="57">
                  <c:v>44158</c:v>
                </c:pt>
                <c:pt idx="58">
                  <c:v>44159</c:v>
                </c:pt>
                <c:pt idx="59">
                  <c:v>44160</c:v>
                </c:pt>
                <c:pt idx="60">
                  <c:v>44161</c:v>
                </c:pt>
                <c:pt idx="61">
                  <c:v>44162</c:v>
                </c:pt>
                <c:pt idx="62">
                  <c:v>44163</c:v>
                </c:pt>
                <c:pt idx="63">
                  <c:v>44164</c:v>
                </c:pt>
                <c:pt idx="64">
                  <c:v>44165</c:v>
                </c:pt>
                <c:pt idx="65">
                  <c:v>44166</c:v>
                </c:pt>
                <c:pt idx="66">
                  <c:v>44167</c:v>
                </c:pt>
                <c:pt idx="67">
                  <c:v>44168</c:v>
                </c:pt>
                <c:pt idx="68">
                  <c:v>44169</c:v>
                </c:pt>
                <c:pt idx="69">
                  <c:v>44170</c:v>
                </c:pt>
                <c:pt idx="70">
                  <c:v>44171</c:v>
                </c:pt>
                <c:pt idx="71">
                  <c:v>44172</c:v>
                </c:pt>
                <c:pt idx="72">
                  <c:v>44173</c:v>
                </c:pt>
                <c:pt idx="73">
                  <c:v>44174</c:v>
                </c:pt>
                <c:pt idx="74">
                  <c:v>44175</c:v>
                </c:pt>
                <c:pt idx="75">
                  <c:v>44176</c:v>
                </c:pt>
                <c:pt idx="76">
                  <c:v>44177</c:v>
                </c:pt>
                <c:pt idx="77">
                  <c:v>44178</c:v>
                </c:pt>
                <c:pt idx="78">
                  <c:v>44179</c:v>
                </c:pt>
                <c:pt idx="79">
                  <c:v>44180</c:v>
                </c:pt>
                <c:pt idx="80">
                  <c:v>44181</c:v>
                </c:pt>
                <c:pt idx="81">
                  <c:v>44182</c:v>
                </c:pt>
                <c:pt idx="82">
                  <c:v>44183</c:v>
                </c:pt>
                <c:pt idx="83">
                  <c:v>44184</c:v>
                </c:pt>
                <c:pt idx="84">
                  <c:v>44185</c:v>
                </c:pt>
                <c:pt idx="85">
                  <c:v>44186</c:v>
                </c:pt>
                <c:pt idx="86">
                  <c:v>44187</c:v>
                </c:pt>
                <c:pt idx="87">
                  <c:v>44188</c:v>
                </c:pt>
                <c:pt idx="88">
                  <c:v>44189</c:v>
                </c:pt>
                <c:pt idx="89">
                  <c:v>44190</c:v>
                </c:pt>
                <c:pt idx="90">
                  <c:v>44191</c:v>
                </c:pt>
                <c:pt idx="91">
                  <c:v>44192</c:v>
                </c:pt>
                <c:pt idx="92">
                  <c:v>44193</c:v>
                </c:pt>
                <c:pt idx="93">
                  <c:v>44194</c:v>
                </c:pt>
                <c:pt idx="94">
                  <c:v>44195</c:v>
                </c:pt>
                <c:pt idx="95">
                  <c:v>44196</c:v>
                </c:pt>
                <c:pt idx="96">
                  <c:v>44197</c:v>
                </c:pt>
                <c:pt idx="97">
                  <c:v>44198</c:v>
                </c:pt>
                <c:pt idx="98">
                  <c:v>44199</c:v>
                </c:pt>
                <c:pt idx="99">
                  <c:v>44200</c:v>
                </c:pt>
                <c:pt idx="100">
                  <c:v>44201</c:v>
                </c:pt>
                <c:pt idx="101">
                  <c:v>44202</c:v>
                </c:pt>
                <c:pt idx="102">
                  <c:v>44203</c:v>
                </c:pt>
                <c:pt idx="103">
                  <c:v>44204</c:v>
                </c:pt>
                <c:pt idx="104">
                  <c:v>44205</c:v>
                </c:pt>
                <c:pt idx="105">
                  <c:v>44206</c:v>
                </c:pt>
                <c:pt idx="106">
                  <c:v>44207</c:v>
                </c:pt>
                <c:pt idx="107">
                  <c:v>44208</c:v>
                </c:pt>
                <c:pt idx="108">
                  <c:v>44209</c:v>
                </c:pt>
                <c:pt idx="109">
                  <c:v>44210</c:v>
                </c:pt>
                <c:pt idx="110">
                  <c:v>44211</c:v>
                </c:pt>
                <c:pt idx="111">
                  <c:v>44212</c:v>
                </c:pt>
                <c:pt idx="112">
                  <c:v>44213</c:v>
                </c:pt>
                <c:pt idx="113">
                  <c:v>44214</c:v>
                </c:pt>
                <c:pt idx="114">
                  <c:v>44215</c:v>
                </c:pt>
                <c:pt idx="115">
                  <c:v>44216</c:v>
                </c:pt>
                <c:pt idx="116">
                  <c:v>44217</c:v>
                </c:pt>
                <c:pt idx="117">
                  <c:v>44218</c:v>
                </c:pt>
                <c:pt idx="118">
                  <c:v>44219</c:v>
                </c:pt>
                <c:pt idx="119">
                  <c:v>44220</c:v>
                </c:pt>
                <c:pt idx="120">
                  <c:v>44221</c:v>
                </c:pt>
                <c:pt idx="121">
                  <c:v>44222</c:v>
                </c:pt>
                <c:pt idx="122">
                  <c:v>44223</c:v>
                </c:pt>
                <c:pt idx="123">
                  <c:v>44224</c:v>
                </c:pt>
                <c:pt idx="124">
                  <c:v>44225</c:v>
                </c:pt>
                <c:pt idx="125">
                  <c:v>44226</c:v>
                </c:pt>
                <c:pt idx="126">
                  <c:v>44227</c:v>
                </c:pt>
                <c:pt idx="127">
                  <c:v>44228</c:v>
                </c:pt>
                <c:pt idx="128">
                  <c:v>44229</c:v>
                </c:pt>
                <c:pt idx="129">
                  <c:v>44230</c:v>
                </c:pt>
                <c:pt idx="130">
                  <c:v>44231</c:v>
                </c:pt>
                <c:pt idx="131">
                  <c:v>44232</c:v>
                </c:pt>
                <c:pt idx="132">
                  <c:v>44233</c:v>
                </c:pt>
                <c:pt idx="133">
                  <c:v>44234</c:v>
                </c:pt>
              </c:numCache>
            </c:numRef>
          </c:cat>
          <c:val>
            <c:numRef>
              <c:f>Sheet1!$F$14:$F$147</c:f>
              <c:numCache>
                <c:formatCode>0.0</c:formatCode>
                <c:ptCount val="134"/>
                <c:pt idx="0">
                  <c:v>10.588805745213413</c:v>
                </c:pt>
                <c:pt idx="1">
                  <c:v>11.532362692806689</c:v>
                </c:pt>
                <c:pt idx="2">
                  <c:v>12.947698114196601</c:v>
                </c:pt>
                <c:pt idx="3">
                  <c:v>17.717902682584821</c:v>
                </c:pt>
                <c:pt idx="4">
                  <c:v>19.605016577771369</c:v>
                </c:pt>
                <c:pt idx="5">
                  <c:v>23.431664198566317</c:v>
                </c:pt>
                <c:pt idx="6">
                  <c:v>26.419594532611686</c:v>
                </c:pt>
                <c:pt idx="7">
                  <c:v>29.407524866657056</c:v>
                </c:pt>
                <c:pt idx="8">
                  <c:v>31.45189825310915</c:v>
                </c:pt>
                <c:pt idx="9">
                  <c:v>33.234172487452</c:v>
                </c:pt>
                <c:pt idx="10">
                  <c:v>36.117263160653678</c:v>
                </c:pt>
                <c:pt idx="11">
                  <c:v>40.677788407354505</c:v>
                </c:pt>
                <c:pt idx="12">
                  <c:v>46.234290432070452</c:v>
                </c:pt>
                <c:pt idx="13">
                  <c:v>49.379480257381367</c:v>
                </c:pt>
                <c:pt idx="14">
                  <c:v>52.105311439317497</c:v>
                </c:pt>
                <c:pt idx="15">
                  <c:v>55.984378890534288</c:v>
                </c:pt>
                <c:pt idx="16">
                  <c:v>58.238431598673778</c:v>
                </c:pt>
                <c:pt idx="17">
                  <c:v>58.605370411626716</c:v>
                </c:pt>
                <c:pt idx="18">
                  <c:v>62.274758541156118</c:v>
                </c:pt>
                <c:pt idx="19">
                  <c:v>65.996566501107367</c:v>
                </c:pt>
                <c:pt idx="20">
                  <c:v>71.972427169198113</c:v>
                </c:pt>
                <c:pt idx="21">
                  <c:v>71.500648695401466</c:v>
                </c:pt>
                <c:pt idx="22">
                  <c:v>71.71032801708887</c:v>
                </c:pt>
                <c:pt idx="23">
                  <c:v>74.174060046915741</c:v>
                </c:pt>
                <c:pt idx="24">
                  <c:v>80.516859527959426</c:v>
                </c:pt>
                <c:pt idx="25">
                  <c:v>83.242690709895555</c:v>
                </c:pt>
                <c:pt idx="26">
                  <c:v>89.166131547564447</c:v>
                </c:pt>
                <c:pt idx="27">
                  <c:v>98.077502719278698</c:v>
                </c:pt>
                <c:pt idx="28">
                  <c:v>105.25901948707195</c:v>
                </c:pt>
                <c:pt idx="29">
                  <c:v>104.42030220032238</c:v>
                </c:pt>
                <c:pt idx="30">
                  <c:v>107.61791185605514</c:v>
                </c:pt>
                <c:pt idx="31">
                  <c:v>115.42846658891058</c:v>
                </c:pt>
                <c:pt idx="32">
                  <c:v>122.60998335670384</c:v>
                </c:pt>
                <c:pt idx="33">
                  <c:v>129.73908029407525</c:v>
                </c:pt>
                <c:pt idx="34">
                  <c:v>131.15441571546515</c:v>
                </c:pt>
                <c:pt idx="35">
                  <c:v>140.7996645130853</c:v>
                </c:pt>
                <c:pt idx="36">
                  <c:v>145.41260959020798</c:v>
                </c:pt>
                <c:pt idx="37">
                  <c:v>148.34812009383148</c:v>
                </c:pt>
                <c:pt idx="38">
                  <c:v>154.90059889656257</c:v>
                </c:pt>
                <c:pt idx="39">
                  <c:v>165.69908396346338</c:v>
                </c:pt>
                <c:pt idx="40">
                  <c:v>171.30800581860117</c:v>
                </c:pt>
                <c:pt idx="41">
                  <c:v>178.90888122976924</c:v>
                </c:pt>
                <c:pt idx="42">
                  <c:v>179.11856055145662</c:v>
                </c:pt>
                <c:pt idx="43">
                  <c:v>179.80001834694065</c:v>
                </c:pt>
                <c:pt idx="44">
                  <c:v>183.57424613731374</c:v>
                </c:pt>
                <c:pt idx="45">
                  <c:v>194.16305188252716</c:v>
                </c:pt>
                <c:pt idx="46">
                  <c:v>208.94544406148847</c:v>
                </c:pt>
                <c:pt idx="47">
                  <c:v>217.90923506362458</c:v>
                </c:pt>
                <c:pt idx="48">
                  <c:v>227.34480453955732</c:v>
                </c:pt>
                <c:pt idx="49">
                  <c:v>231.22387199077411</c:v>
                </c:pt>
                <c:pt idx="50">
                  <c:v>228.96981928263463</c:v>
                </c:pt>
                <c:pt idx="51">
                  <c:v>234.57874113777243</c:v>
                </c:pt>
                <c:pt idx="52">
                  <c:v>241.34089926219087</c:v>
                </c:pt>
                <c:pt idx="53">
                  <c:v>241.28847943176905</c:v>
                </c:pt>
                <c:pt idx="54">
                  <c:v>242.49413553147156</c:v>
                </c:pt>
                <c:pt idx="55">
                  <c:v>254.97005517187151</c:v>
                </c:pt>
                <c:pt idx="56">
                  <c:v>263.40964786978913</c:v>
                </c:pt>
                <c:pt idx="57">
                  <c:v>264.66772379991352</c:v>
                </c:pt>
                <c:pt idx="58">
                  <c:v>277.72026157495378</c:v>
                </c:pt>
                <c:pt idx="59">
                  <c:v>284.37758003852855</c:v>
                </c:pt>
                <c:pt idx="60">
                  <c:v>303.5108181425033</c:v>
                </c:pt>
                <c:pt idx="61">
                  <c:v>313.05122727927977</c:v>
                </c:pt>
                <c:pt idx="62">
                  <c:v>331.81752657030154</c:v>
                </c:pt>
                <c:pt idx="63">
                  <c:v>336.9546699516427</c:v>
                </c:pt>
                <c:pt idx="64">
                  <c:v>337.53128808628304</c:v>
                </c:pt>
                <c:pt idx="65">
                  <c:v>355.03951144718047</c:v>
                </c:pt>
                <c:pt idx="66">
                  <c:v>368.03962939179894</c:v>
                </c:pt>
                <c:pt idx="67">
                  <c:v>397.60441374972152</c:v>
                </c:pt>
                <c:pt idx="68">
                  <c:v>413.6448818588072</c:v>
                </c:pt>
                <c:pt idx="69">
                  <c:v>421.61269608292815</c:v>
                </c:pt>
                <c:pt idx="70">
                  <c:v>429.47567064620546</c:v>
                </c:pt>
                <c:pt idx="71">
                  <c:v>434.2458752145937</c:v>
                </c:pt>
                <c:pt idx="72">
                  <c:v>440.90319367816846</c:v>
                </c:pt>
                <c:pt idx="73">
                  <c:v>447.82261129385245</c:v>
                </c:pt>
                <c:pt idx="74">
                  <c:v>447.40325265047767</c:v>
                </c:pt>
                <c:pt idx="75">
                  <c:v>449.65730535861718</c:v>
                </c:pt>
                <c:pt idx="76">
                  <c:v>444.78226112938523</c:v>
                </c:pt>
                <c:pt idx="77">
                  <c:v>456.05252467008268</c:v>
                </c:pt>
                <c:pt idx="78">
                  <c:v>461.81870601648603</c:v>
                </c:pt>
                <c:pt idx="79">
                  <c:v>460.50821025593984</c:v>
                </c:pt>
                <c:pt idx="80">
                  <c:v>477.96401378641542</c:v>
                </c:pt>
                <c:pt idx="81">
                  <c:v>483.73019513281872</c:v>
                </c:pt>
                <c:pt idx="82">
                  <c:v>494.52868019971953</c:v>
                </c:pt>
                <c:pt idx="83">
                  <c:v>498.51258731178007</c:v>
                </c:pt>
                <c:pt idx="84">
                  <c:v>504.64570747113635</c:v>
                </c:pt>
                <c:pt idx="85">
                  <c:v>514.50063559044384</c:v>
                </c:pt>
                <c:pt idx="86">
                  <c:v>539.66215419293121</c:v>
                </c:pt>
                <c:pt idx="87">
                  <c:v>562.35994076559166</c:v>
                </c:pt>
                <c:pt idx="88">
                  <c:v>582.27947632589405</c:v>
                </c:pt>
                <c:pt idx="89">
                  <c:v>581.5455986999882</c:v>
                </c:pt>
                <c:pt idx="90">
                  <c:v>567.86402295988569</c:v>
                </c:pt>
                <c:pt idx="91">
                  <c:v>561.67848297010755</c:v>
                </c:pt>
                <c:pt idx="92">
                  <c:v>577.29959243581845</c:v>
                </c:pt>
                <c:pt idx="93">
                  <c:v>590.45696987170243</c:v>
                </c:pt>
                <c:pt idx="94">
                  <c:v>608.4893915368184</c:v>
                </c:pt>
                <c:pt idx="95">
                  <c:v>651.52607231315608</c:v>
                </c:pt>
                <c:pt idx="96">
                  <c:v>642.03808300680146</c:v>
                </c:pt>
                <c:pt idx="97">
                  <c:v>612.89265729225372</c:v>
                </c:pt>
                <c:pt idx="98">
                  <c:v>608.96117001061498</c:v>
                </c:pt>
                <c:pt idx="99">
                  <c:v>620.80805168595282</c:v>
                </c:pt>
                <c:pt idx="100">
                  <c:v>608.22729238470913</c:v>
                </c:pt>
                <c:pt idx="101">
                  <c:v>612.63055814014444</c:v>
                </c:pt>
                <c:pt idx="102">
                  <c:v>618.08222050401662</c:v>
                </c:pt>
                <c:pt idx="103">
                  <c:v>648.01394367489218</c:v>
                </c:pt>
                <c:pt idx="104">
                  <c:v>688.42963293013747</c:v>
                </c:pt>
                <c:pt idx="105">
                  <c:v>693.93371512443161</c:v>
                </c:pt>
                <c:pt idx="106">
                  <c:v>684.65540513976441</c:v>
                </c:pt>
                <c:pt idx="107">
                  <c:v>686.75219835663836</c:v>
                </c:pt>
                <c:pt idx="108">
                  <c:v>680.88117734939124</c:v>
                </c:pt>
                <c:pt idx="109">
                  <c:v>633.12671183508724</c:v>
                </c:pt>
                <c:pt idx="110">
                  <c:v>652.67930858243676</c:v>
                </c:pt>
                <c:pt idx="111">
                  <c:v>690.26432699490215</c:v>
                </c:pt>
                <c:pt idx="112">
                  <c:v>690.21190716448029</c:v>
                </c:pt>
                <c:pt idx="113">
                  <c:v>670.44963109544335</c:v>
                </c:pt>
                <c:pt idx="114">
                  <c:v>669.82059313038121</c:v>
                </c:pt>
                <c:pt idx="115">
                  <c:v>662.42939704090054</c:v>
                </c:pt>
                <c:pt idx="116">
                  <c:v>637.687237081788</c:v>
                </c:pt>
                <c:pt idx="117">
                  <c:v>618.76367829950073</c:v>
                </c:pt>
                <c:pt idx="118">
                  <c:v>605.13452238982006</c:v>
                </c:pt>
                <c:pt idx="119">
                  <c:v>599.68286002594778</c:v>
                </c:pt>
                <c:pt idx="120">
                  <c:v>594.02151834038818</c:v>
                </c:pt>
                <c:pt idx="121">
                  <c:v>584.32384971234615</c:v>
                </c:pt>
                <c:pt idx="122">
                  <c:v>576.35603548822519</c:v>
                </c:pt>
                <c:pt idx="123">
                  <c:v>577.14233294455289</c:v>
                </c:pt>
                <c:pt idx="124">
                  <c:v>569.12209889001008</c:v>
                </c:pt>
                <c:pt idx="125">
                  <c:v>556.22682060623538</c:v>
                </c:pt>
                <c:pt idx="126">
                  <c:v>554.44454637189244</c:v>
                </c:pt>
                <c:pt idx="127">
                  <c:v>563.19865805234122</c:v>
                </c:pt>
                <c:pt idx="128">
                  <c:v>561.25912432673283</c:v>
                </c:pt>
                <c:pt idx="129">
                  <c:v>568.7551600770571</c:v>
                </c:pt>
                <c:pt idx="130">
                  <c:v>560.36798720956142</c:v>
                </c:pt>
                <c:pt idx="131">
                  <c:v>560.36798720956142</c:v>
                </c:pt>
                <c:pt idx="132">
                  <c:v>567.39224448608911</c:v>
                </c:pt>
                <c:pt idx="133">
                  <c:v>565.71480991258989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28C-4831-8BEA-12C4DEE4D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126080"/>
        <c:axId val="116127616"/>
      </c:lineChart>
      <c:dateAx>
        <c:axId val="1161260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16127616"/>
        <c:crosses val="autoZero"/>
        <c:auto val="1"/>
        <c:lblOffset val="100"/>
        <c:baseTimeUnit val="days"/>
      </c:dateAx>
      <c:valAx>
        <c:axId val="11612761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crossAx val="11612608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518851437549952E-2"/>
          <c:y val="8.373511469551459E-2"/>
          <c:w val="0.85398785185832815"/>
          <c:h val="0.80322947680408907"/>
        </c:manualLayout>
      </c:layout>
      <c:lineChart>
        <c:grouping val="standard"/>
        <c:varyColors val="0"/>
        <c:ser>
          <c:idx val="2"/>
          <c:order val="0"/>
          <c:tx>
            <c:strRef>
              <c:f>Berni_dienas_07.feb!$AY$4</c:f>
              <c:strCache>
                <c:ptCount val="1"/>
                <c:pt idx="0">
                  <c:v>13-15 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Berni_dienas_07.feb!$AV$99:$AV$210</c:f>
              <c:strCache>
                <c:ptCount val="112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  <c:pt idx="97">
                  <c:v>24.01.</c:v>
                </c:pt>
                <c:pt idx="104">
                  <c:v>31.01.</c:v>
                </c:pt>
                <c:pt idx="111">
                  <c:v>07.02.</c:v>
                </c:pt>
              </c:strCache>
            </c:strRef>
          </c:cat>
          <c:val>
            <c:numRef>
              <c:f>Berni_dienas_07.feb!$AY$99:$AY$210</c:f>
              <c:numCache>
                <c:formatCode>0.0</c:formatCode>
                <c:ptCount val="112"/>
                <c:pt idx="0">
                  <c:v>3.5695800389084225</c:v>
                </c:pt>
                <c:pt idx="1">
                  <c:v>8.9239500972710566</c:v>
                </c:pt>
                <c:pt idx="2">
                  <c:v>3.5695800389084225</c:v>
                </c:pt>
                <c:pt idx="3">
                  <c:v>3.5695800389084225</c:v>
                </c:pt>
                <c:pt idx="4">
                  <c:v>10.708740116725266</c:v>
                </c:pt>
                <c:pt idx="5">
                  <c:v>8.9239500972710566</c:v>
                </c:pt>
                <c:pt idx="6">
                  <c:v>12.49353013617948</c:v>
                </c:pt>
                <c:pt idx="7">
                  <c:v>7.1391600778168449</c:v>
                </c:pt>
                <c:pt idx="8">
                  <c:v>3.5695800389084225</c:v>
                </c:pt>
                <c:pt idx="9">
                  <c:v>10.708740116725266</c:v>
                </c:pt>
                <c:pt idx="10">
                  <c:v>8.9239500972710566</c:v>
                </c:pt>
                <c:pt idx="11">
                  <c:v>3.5695800389084225</c:v>
                </c:pt>
                <c:pt idx="12">
                  <c:v>7.1391600778168449</c:v>
                </c:pt>
                <c:pt idx="13">
                  <c:v>3.5695800389084225</c:v>
                </c:pt>
                <c:pt idx="14">
                  <c:v>0</c:v>
                </c:pt>
                <c:pt idx="15">
                  <c:v>3.5695800389084225</c:v>
                </c:pt>
                <c:pt idx="16">
                  <c:v>7.1391600778168449</c:v>
                </c:pt>
                <c:pt idx="17">
                  <c:v>8.9239500972710566</c:v>
                </c:pt>
                <c:pt idx="18">
                  <c:v>5.3543700583626332</c:v>
                </c:pt>
                <c:pt idx="19">
                  <c:v>5.3543700583626332</c:v>
                </c:pt>
                <c:pt idx="20">
                  <c:v>5.3543700583626332</c:v>
                </c:pt>
                <c:pt idx="21">
                  <c:v>1.7847900194542112</c:v>
                </c:pt>
                <c:pt idx="22">
                  <c:v>5.3543700583626332</c:v>
                </c:pt>
                <c:pt idx="23">
                  <c:v>8.9239500972710566</c:v>
                </c:pt>
                <c:pt idx="24">
                  <c:v>5.3543700583626332</c:v>
                </c:pt>
                <c:pt idx="25">
                  <c:v>3.5695800389084225</c:v>
                </c:pt>
                <c:pt idx="26">
                  <c:v>8.9239500972710566</c:v>
                </c:pt>
                <c:pt idx="27">
                  <c:v>12.49353013617948</c:v>
                </c:pt>
                <c:pt idx="28">
                  <c:v>0</c:v>
                </c:pt>
                <c:pt idx="29">
                  <c:v>3.5695800389084225</c:v>
                </c:pt>
                <c:pt idx="30">
                  <c:v>8.9239500972710566</c:v>
                </c:pt>
                <c:pt idx="31">
                  <c:v>12.49353013617948</c:v>
                </c:pt>
                <c:pt idx="32">
                  <c:v>10.708740116725266</c:v>
                </c:pt>
                <c:pt idx="33">
                  <c:v>16.063110175087903</c:v>
                </c:pt>
                <c:pt idx="34">
                  <c:v>8.9239500972710566</c:v>
                </c:pt>
                <c:pt idx="35">
                  <c:v>1.7847900194542112</c:v>
                </c:pt>
                <c:pt idx="36">
                  <c:v>7.1391600778168449</c:v>
                </c:pt>
                <c:pt idx="37">
                  <c:v>12.49353013617948</c:v>
                </c:pt>
                <c:pt idx="38">
                  <c:v>12.49353013617948</c:v>
                </c:pt>
                <c:pt idx="39">
                  <c:v>12.49353013617948</c:v>
                </c:pt>
                <c:pt idx="40">
                  <c:v>12.49353013617948</c:v>
                </c:pt>
                <c:pt idx="41">
                  <c:v>3.5695800389084225</c:v>
                </c:pt>
                <c:pt idx="42">
                  <c:v>1.7847900194542112</c:v>
                </c:pt>
                <c:pt idx="43">
                  <c:v>8.9239500972710566</c:v>
                </c:pt>
                <c:pt idx="44">
                  <c:v>19.632690213996323</c:v>
                </c:pt>
                <c:pt idx="45">
                  <c:v>17.847900194542113</c:v>
                </c:pt>
                <c:pt idx="46">
                  <c:v>21.417480233450533</c:v>
                </c:pt>
                <c:pt idx="47">
                  <c:v>12.49353013617948</c:v>
                </c:pt>
                <c:pt idx="48">
                  <c:v>8.9239500972710566</c:v>
                </c:pt>
                <c:pt idx="49">
                  <c:v>0</c:v>
                </c:pt>
                <c:pt idx="50">
                  <c:v>0</c:v>
                </c:pt>
                <c:pt idx="51">
                  <c:v>12.49353013617948</c:v>
                </c:pt>
                <c:pt idx="52">
                  <c:v>16.063110175087903</c:v>
                </c:pt>
                <c:pt idx="53">
                  <c:v>16.063110175087903</c:v>
                </c:pt>
                <c:pt idx="54">
                  <c:v>14.27832015563369</c:v>
                </c:pt>
                <c:pt idx="55">
                  <c:v>16.063110175087903</c:v>
                </c:pt>
                <c:pt idx="56">
                  <c:v>1.7847900194542112</c:v>
                </c:pt>
                <c:pt idx="57">
                  <c:v>1.7847900194542112</c:v>
                </c:pt>
                <c:pt idx="58">
                  <c:v>16.063110175087903</c:v>
                </c:pt>
                <c:pt idx="59">
                  <c:v>17.847900194542113</c:v>
                </c:pt>
                <c:pt idx="60">
                  <c:v>19.632690213996323</c:v>
                </c:pt>
                <c:pt idx="61">
                  <c:v>14.27832015563369</c:v>
                </c:pt>
                <c:pt idx="62">
                  <c:v>1.7847900194542112</c:v>
                </c:pt>
                <c:pt idx="63">
                  <c:v>3.5695800389084225</c:v>
                </c:pt>
                <c:pt idx="64">
                  <c:v>16.063110175087903</c:v>
                </c:pt>
                <c:pt idx="65">
                  <c:v>28.55664031126738</c:v>
                </c:pt>
                <c:pt idx="66">
                  <c:v>33.911010369630013</c:v>
                </c:pt>
                <c:pt idx="67">
                  <c:v>3.5695800389084225</c:v>
                </c:pt>
                <c:pt idx="68">
                  <c:v>7.1391600778168449</c:v>
                </c:pt>
                <c:pt idx="69">
                  <c:v>8.9239500972710566</c:v>
                </c:pt>
                <c:pt idx="70">
                  <c:v>5.3543700583626332</c:v>
                </c:pt>
                <c:pt idx="71">
                  <c:v>17.847900194542113</c:v>
                </c:pt>
                <c:pt idx="72">
                  <c:v>24.98706027235896</c:v>
                </c:pt>
                <c:pt idx="73">
                  <c:v>37.480590408538433</c:v>
                </c:pt>
                <c:pt idx="74">
                  <c:v>21.417480233450533</c:v>
                </c:pt>
                <c:pt idx="75">
                  <c:v>3.5695800389084225</c:v>
                </c:pt>
                <c:pt idx="76">
                  <c:v>14.27832015563369</c:v>
                </c:pt>
                <c:pt idx="77">
                  <c:v>10.708740116725266</c:v>
                </c:pt>
                <c:pt idx="78">
                  <c:v>14.27832015563369</c:v>
                </c:pt>
                <c:pt idx="79">
                  <c:v>23.202270252904746</c:v>
                </c:pt>
                <c:pt idx="80">
                  <c:v>33.911010369630013</c:v>
                </c:pt>
                <c:pt idx="81">
                  <c:v>24.98706027235896</c:v>
                </c:pt>
                <c:pt idx="82">
                  <c:v>37.480590408538433</c:v>
                </c:pt>
                <c:pt idx="83">
                  <c:v>14.27832015563369</c:v>
                </c:pt>
                <c:pt idx="84">
                  <c:v>5.3543700583626332</c:v>
                </c:pt>
                <c:pt idx="85">
                  <c:v>21.417480233450533</c:v>
                </c:pt>
                <c:pt idx="86">
                  <c:v>24.98706027235896</c:v>
                </c:pt>
                <c:pt idx="87">
                  <c:v>19.632690213996323</c:v>
                </c:pt>
                <c:pt idx="88">
                  <c:v>16.063110175087903</c:v>
                </c:pt>
                <c:pt idx="89">
                  <c:v>30.34143033072159</c:v>
                </c:pt>
                <c:pt idx="90">
                  <c:v>19.632690213996323</c:v>
                </c:pt>
                <c:pt idx="91">
                  <c:v>1.7847900194542112</c:v>
                </c:pt>
                <c:pt idx="92">
                  <c:v>10.708740116725266</c:v>
                </c:pt>
                <c:pt idx="93">
                  <c:v>28.55664031126738</c:v>
                </c:pt>
                <c:pt idx="94">
                  <c:v>17.847900194542113</c:v>
                </c:pt>
                <c:pt idx="95">
                  <c:v>26.77185029181317</c:v>
                </c:pt>
                <c:pt idx="96">
                  <c:v>19.632690213996323</c:v>
                </c:pt>
                <c:pt idx="97">
                  <c:v>23.202270252904746</c:v>
                </c:pt>
                <c:pt idx="98">
                  <c:v>3.5695800389084225</c:v>
                </c:pt>
                <c:pt idx="99">
                  <c:v>21.417480233450533</c:v>
                </c:pt>
                <c:pt idx="100">
                  <c:v>30.34143033072159</c:v>
                </c:pt>
                <c:pt idx="101">
                  <c:v>24.98706027235896</c:v>
                </c:pt>
                <c:pt idx="102">
                  <c:v>23.202270252904746</c:v>
                </c:pt>
                <c:pt idx="103">
                  <c:v>30.34143033072159</c:v>
                </c:pt>
                <c:pt idx="104">
                  <c:v>23.202270252904746</c:v>
                </c:pt>
                <c:pt idx="105">
                  <c:v>10.708740116725266</c:v>
                </c:pt>
                <c:pt idx="106">
                  <c:v>17.847900194542113</c:v>
                </c:pt>
                <c:pt idx="107">
                  <c:v>30.34143033072159</c:v>
                </c:pt>
                <c:pt idx="108">
                  <c:v>23.202270252904746</c:v>
                </c:pt>
                <c:pt idx="109">
                  <c:v>33.911010369630013</c:v>
                </c:pt>
                <c:pt idx="110">
                  <c:v>35.695800389084226</c:v>
                </c:pt>
                <c:pt idx="111">
                  <c:v>14.27832015563369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2BA-494A-8040-0B596011E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131328"/>
        <c:axId val="118137216"/>
      </c:lineChart>
      <c:catAx>
        <c:axId val="11813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18137216"/>
        <c:crosses val="autoZero"/>
        <c:auto val="1"/>
        <c:lblAlgn val="ctr"/>
        <c:lblOffset val="100"/>
        <c:noMultiLvlLbl val="0"/>
      </c:catAx>
      <c:valAx>
        <c:axId val="118137216"/>
        <c:scaling>
          <c:orientation val="minMax"/>
          <c:max val="1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181313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5686764495913449"/>
          <c:y val="0.12871691609275701"/>
          <c:w val="0.30458467729565281"/>
          <c:h val="0.2260797115988168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58235134911344E-2"/>
          <c:y val="8.9950879680664023E-2"/>
          <c:w val="0.87808235938212542"/>
          <c:h val="0.82785663617937588"/>
        </c:manualLayout>
      </c:layout>
      <c:lineChart>
        <c:grouping val="standard"/>
        <c:varyColors val="0"/>
        <c:ser>
          <c:idx val="3"/>
          <c:order val="0"/>
          <c:tx>
            <c:strRef>
              <c:f>Berni_dienas_07.feb!$AZ$4</c:f>
              <c:strCache>
                <c:ptCount val="1"/>
                <c:pt idx="0">
                  <c:v>16-18 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Berni_dienas_07.feb!$AV$99:$AV$210</c:f>
              <c:strCache>
                <c:ptCount val="112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  <c:pt idx="97">
                  <c:v>24.01.</c:v>
                </c:pt>
                <c:pt idx="104">
                  <c:v>31.01.</c:v>
                </c:pt>
                <c:pt idx="111">
                  <c:v>07.02.</c:v>
                </c:pt>
              </c:strCache>
            </c:strRef>
          </c:cat>
          <c:val>
            <c:numRef>
              <c:f>Berni_dienas_07.feb!$AZ$99:$AZ$210</c:f>
              <c:numCache>
                <c:formatCode>0.0</c:formatCode>
                <c:ptCount val="112"/>
                <c:pt idx="0">
                  <c:v>3.7585507028489813</c:v>
                </c:pt>
                <c:pt idx="1">
                  <c:v>9.3963767571224537</c:v>
                </c:pt>
                <c:pt idx="2">
                  <c:v>13.154927459971434</c:v>
                </c:pt>
                <c:pt idx="3">
                  <c:v>18.792753514244907</c:v>
                </c:pt>
                <c:pt idx="4">
                  <c:v>20.672028865669397</c:v>
                </c:pt>
                <c:pt idx="5">
                  <c:v>18.792753514244907</c:v>
                </c:pt>
                <c:pt idx="6">
                  <c:v>15.034202811395925</c:v>
                </c:pt>
                <c:pt idx="7">
                  <c:v>5.6378260542734724</c:v>
                </c:pt>
                <c:pt idx="8">
                  <c:v>5.6378260542734724</c:v>
                </c:pt>
                <c:pt idx="9">
                  <c:v>13.154927459971434</c:v>
                </c:pt>
                <c:pt idx="10">
                  <c:v>20.672028865669397</c:v>
                </c:pt>
                <c:pt idx="11">
                  <c:v>13.154927459971434</c:v>
                </c:pt>
                <c:pt idx="12">
                  <c:v>28.189130271367361</c:v>
                </c:pt>
                <c:pt idx="13">
                  <c:v>16.913478162820418</c:v>
                </c:pt>
                <c:pt idx="14">
                  <c:v>5.6378260542734724</c:v>
                </c:pt>
                <c:pt idx="15">
                  <c:v>16.913478162820418</c:v>
                </c:pt>
                <c:pt idx="16">
                  <c:v>9.3963767571224537</c:v>
                </c:pt>
                <c:pt idx="17">
                  <c:v>18.792753514244907</c:v>
                </c:pt>
                <c:pt idx="18">
                  <c:v>22.55130421709389</c:v>
                </c:pt>
                <c:pt idx="19">
                  <c:v>20.672028865669397</c:v>
                </c:pt>
                <c:pt idx="20">
                  <c:v>15.034202811395925</c:v>
                </c:pt>
                <c:pt idx="21">
                  <c:v>5.6378260542734724</c:v>
                </c:pt>
                <c:pt idx="22">
                  <c:v>9.3963767571224537</c:v>
                </c:pt>
                <c:pt idx="23">
                  <c:v>24.430579568518382</c:v>
                </c:pt>
                <c:pt idx="24">
                  <c:v>22.55130421709389</c:v>
                </c:pt>
                <c:pt idx="25">
                  <c:v>7.5171014056979626</c:v>
                </c:pt>
                <c:pt idx="26">
                  <c:v>7.5171014056979626</c:v>
                </c:pt>
                <c:pt idx="27">
                  <c:v>18.792753514244907</c:v>
                </c:pt>
                <c:pt idx="28">
                  <c:v>1.8792753514244906</c:v>
                </c:pt>
                <c:pt idx="29">
                  <c:v>9.3963767571224537</c:v>
                </c:pt>
                <c:pt idx="30">
                  <c:v>24.430579568518382</c:v>
                </c:pt>
                <c:pt idx="31">
                  <c:v>11.275652108546945</c:v>
                </c:pt>
                <c:pt idx="32">
                  <c:v>9.3963767571224537</c:v>
                </c:pt>
                <c:pt idx="33">
                  <c:v>15.034202811395925</c:v>
                </c:pt>
                <c:pt idx="34">
                  <c:v>5.6378260542734724</c:v>
                </c:pt>
                <c:pt idx="35">
                  <c:v>0</c:v>
                </c:pt>
                <c:pt idx="36">
                  <c:v>5.6378260542734724</c:v>
                </c:pt>
                <c:pt idx="37">
                  <c:v>31.947680974216343</c:v>
                </c:pt>
                <c:pt idx="38">
                  <c:v>16.913478162820418</c:v>
                </c:pt>
                <c:pt idx="39">
                  <c:v>15.034202811395925</c:v>
                </c:pt>
                <c:pt idx="40">
                  <c:v>22.55130421709389</c:v>
                </c:pt>
                <c:pt idx="41">
                  <c:v>20.672028865669397</c:v>
                </c:pt>
                <c:pt idx="42">
                  <c:v>0</c:v>
                </c:pt>
                <c:pt idx="43">
                  <c:v>13.154927459971434</c:v>
                </c:pt>
                <c:pt idx="44">
                  <c:v>28.189130271367361</c:v>
                </c:pt>
                <c:pt idx="45">
                  <c:v>18.792753514244907</c:v>
                </c:pt>
                <c:pt idx="46">
                  <c:v>13.154927459971434</c:v>
                </c:pt>
                <c:pt idx="47">
                  <c:v>26.309854919942868</c:v>
                </c:pt>
                <c:pt idx="48">
                  <c:v>13.154927459971434</c:v>
                </c:pt>
                <c:pt idx="49">
                  <c:v>1.8792753514244906</c:v>
                </c:pt>
                <c:pt idx="50">
                  <c:v>7.5171014056979626</c:v>
                </c:pt>
                <c:pt idx="51">
                  <c:v>9.3963767571224537</c:v>
                </c:pt>
                <c:pt idx="52">
                  <c:v>35.706231677065325</c:v>
                </c:pt>
                <c:pt idx="53">
                  <c:v>18.792753514244907</c:v>
                </c:pt>
                <c:pt idx="54">
                  <c:v>20.672028865669397</c:v>
                </c:pt>
                <c:pt idx="55">
                  <c:v>15.034202811395925</c:v>
                </c:pt>
                <c:pt idx="56">
                  <c:v>1.8792753514244906</c:v>
                </c:pt>
                <c:pt idx="57">
                  <c:v>9.3963767571224537</c:v>
                </c:pt>
                <c:pt idx="58">
                  <c:v>5.6378260542734724</c:v>
                </c:pt>
                <c:pt idx="59">
                  <c:v>20.672028865669397</c:v>
                </c:pt>
                <c:pt idx="60">
                  <c:v>13.154927459971434</c:v>
                </c:pt>
                <c:pt idx="61">
                  <c:v>20.672028865669397</c:v>
                </c:pt>
                <c:pt idx="62">
                  <c:v>13.154927459971434</c:v>
                </c:pt>
                <c:pt idx="63">
                  <c:v>3.7585507028489813</c:v>
                </c:pt>
                <c:pt idx="64">
                  <c:v>31.947680974216343</c:v>
                </c:pt>
                <c:pt idx="65">
                  <c:v>26.309854919942868</c:v>
                </c:pt>
                <c:pt idx="66">
                  <c:v>24.430579568518382</c:v>
                </c:pt>
                <c:pt idx="67">
                  <c:v>5.6378260542734724</c:v>
                </c:pt>
                <c:pt idx="68">
                  <c:v>5.6378260542734724</c:v>
                </c:pt>
                <c:pt idx="69">
                  <c:v>13.154927459971434</c:v>
                </c:pt>
                <c:pt idx="70">
                  <c:v>9.3963767571224537</c:v>
                </c:pt>
                <c:pt idx="71">
                  <c:v>24.430579568518382</c:v>
                </c:pt>
                <c:pt idx="72">
                  <c:v>45.102608434187779</c:v>
                </c:pt>
                <c:pt idx="73">
                  <c:v>62.01608659700819</c:v>
                </c:pt>
                <c:pt idx="74">
                  <c:v>30.06840562279185</c:v>
                </c:pt>
                <c:pt idx="75">
                  <c:v>7.5171014056979626</c:v>
                </c:pt>
                <c:pt idx="76">
                  <c:v>24.430579568518382</c:v>
                </c:pt>
                <c:pt idx="77">
                  <c:v>20.672028865669397</c:v>
                </c:pt>
                <c:pt idx="78">
                  <c:v>22.55130421709389</c:v>
                </c:pt>
                <c:pt idx="79">
                  <c:v>33.826956325640836</c:v>
                </c:pt>
                <c:pt idx="80">
                  <c:v>65.774637299857176</c:v>
                </c:pt>
                <c:pt idx="81">
                  <c:v>56.378260542734722</c:v>
                </c:pt>
                <c:pt idx="82">
                  <c:v>39.464782379914304</c:v>
                </c:pt>
                <c:pt idx="83">
                  <c:v>31.947680974216343</c:v>
                </c:pt>
                <c:pt idx="84">
                  <c:v>9.3963767571224537</c:v>
                </c:pt>
                <c:pt idx="85">
                  <c:v>22.55130421709389</c:v>
                </c:pt>
                <c:pt idx="86">
                  <c:v>46.981883785612268</c:v>
                </c:pt>
                <c:pt idx="87">
                  <c:v>41.344057731338793</c:v>
                </c:pt>
                <c:pt idx="88">
                  <c:v>31.947680974216343</c:v>
                </c:pt>
                <c:pt idx="89">
                  <c:v>39.464782379914304</c:v>
                </c:pt>
                <c:pt idx="90">
                  <c:v>13.154927459971434</c:v>
                </c:pt>
                <c:pt idx="91">
                  <c:v>3.7585507028489813</c:v>
                </c:pt>
                <c:pt idx="92">
                  <c:v>31.947680974216343</c:v>
                </c:pt>
                <c:pt idx="93">
                  <c:v>37.585507028489815</c:v>
                </c:pt>
                <c:pt idx="94">
                  <c:v>41.344057731338793</c:v>
                </c:pt>
                <c:pt idx="95">
                  <c:v>43.22333308276329</c:v>
                </c:pt>
                <c:pt idx="96">
                  <c:v>33.826956325640836</c:v>
                </c:pt>
                <c:pt idx="97">
                  <c:v>18.792753514244907</c:v>
                </c:pt>
                <c:pt idx="98">
                  <c:v>3.7585507028489813</c:v>
                </c:pt>
                <c:pt idx="99">
                  <c:v>22.55130421709389</c:v>
                </c:pt>
                <c:pt idx="100">
                  <c:v>41.344057731338793</c:v>
                </c:pt>
                <c:pt idx="101">
                  <c:v>37.585507028489815</c:v>
                </c:pt>
                <c:pt idx="102">
                  <c:v>33.826956325640836</c:v>
                </c:pt>
                <c:pt idx="103">
                  <c:v>37.585507028489815</c:v>
                </c:pt>
                <c:pt idx="104">
                  <c:v>20.672028865669397</c:v>
                </c:pt>
                <c:pt idx="105">
                  <c:v>16.913478162820418</c:v>
                </c:pt>
                <c:pt idx="106">
                  <c:v>24.430579568518382</c:v>
                </c:pt>
                <c:pt idx="107">
                  <c:v>52.619709839885736</c:v>
                </c:pt>
                <c:pt idx="108">
                  <c:v>43.22333308276329</c:v>
                </c:pt>
                <c:pt idx="109">
                  <c:v>43.22333308276329</c:v>
                </c:pt>
                <c:pt idx="110">
                  <c:v>52.619709839885736</c:v>
                </c:pt>
                <c:pt idx="111">
                  <c:v>16.913478162820418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59F-40DF-BD62-FD5FE92C9B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088832"/>
        <c:axId val="118090368"/>
      </c:lineChart>
      <c:catAx>
        <c:axId val="11808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18090368"/>
        <c:crosses val="autoZero"/>
        <c:auto val="1"/>
        <c:lblAlgn val="ctr"/>
        <c:lblOffset val="100"/>
        <c:noMultiLvlLbl val="0"/>
      </c:catAx>
      <c:valAx>
        <c:axId val="118090368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180888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083857949790301"/>
          <c:y val="0.14890509019042772"/>
          <c:w val="0.2777863081266716"/>
          <c:h val="0.238586564964208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539875363173183E-2"/>
          <c:y val="1.9677625594702128E-2"/>
          <c:w val="0.93709114067960753"/>
          <c:h val="0.886176619697205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'[COV_Vecuma grupas_2021.xls]Berni_dienas'!$A$215</c:f>
              <c:strCache>
                <c:ptCount val="1"/>
                <c:pt idx="0">
                  <c:v>2021.gadā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</c:spPr>
          <c:invertIfNegative val="0"/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37E-49BA-8338-A2147C658EE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37E-49BA-8338-A2147C658EEB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3-337E-49BA-8338-A2147C658EEB}"/>
              </c:ext>
            </c:extLst>
          </c:dPt>
          <c:dLbls>
            <c:dLbl>
              <c:idx val="1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7E-49BA-8338-A2147C658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'[COV_Vecuma grupas_2021.xls]Berni_dienas'!$AI$217:$BB$217</c:f>
              <c:strCache>
                <c:ptCount val="20"/>
                <c:pt idx="0">
                  <c:v>1 g</c:v>
                </c:pt>
                <c:pt idx="1">
                  <c:v>2 g</c:v>
                </c:pt>
                <c:pt idx="2">
                  <c:v>3 g</c:v>
                </c:pt>
                <c:pt idx="3">
                  <c:v>4 g</c:v>
                </c:pt>
                <c:pt idx="4">
                  <c:v>5 g</c:v>
                </c:pt>
                <c:pt idx="5">
                  <c:v>6 g</c:v>
                </c:pt>
                <c:pt idx="6">
                  <c:v>7 g</c:v>
                </c:pt>
                <c:pt idx="7">
                  <c:v>8 g</c:v>
                </c:pt>
                <c:pt idx="8">
                  <c:v>9 g</c:v>
                </c:pt>
                <c:pt idx="9">
                  <c:v>10 g</c:v>
                </c:pt>
                <c:pt idx="10">
                  <c:v>11 g</c:v>
                </c:pt>
                <c:pt idx="11">
                  <c:v>12 g</c:v>
                </c:pt>
                <c:pt idx="12">
                  <c:v>13 g</c:v>
                </c:pt>
                <c:pt idx="13">
                  <c:v>14 g</c:v>
                </c:pt>
                <c:pt idx="14">
                  <c:v>15 g</c:v>
                </c:pt>
                <c:pt idx="15">
                  <c:v>16 g</c:v>
                </c:pt>
                <c:pt idx="16">
                  <c:v>17 g</c:v>
                </c:pt>
                <c:pt idx="17">
                  <c:v>18 g</c:v>
                </c:pt>
                <c:pt idx="18">
                  <c:v>19 g</c:v>
                </c:pt>
                <c:pt idx="19">
                  <c:v>1-19 kopā</c:v>
                </c:pt>
              </c:strCache>
            </c:strRef>
          </c:cat>
          <c:val>
            <c:numRef>
              <c:f>'[COV_Vecuma grupas_2021.xls]Berni_dienas'!$AI$215:$BB$215</c:f>
              <c:numCache>
                <c:formatCode>0.0</c:formatCode>
                <c:ptCount val="20"/>
                <c:pt idx="0">
                  <c:v>124.83795073702406</c:v>
                </c:pt>
                <c:pt idx="1">
                  <c:v>172.07806910292985</c:v>
                </c:pt>
                <c:pt idx="2">
                  <c:v>234.57235654998195</c:v>
                </c:pt>
                <c:pt idx="3">
                  <c:v>350.58962801074534</c:v>
                </c:pt>
                <c:pt idx="4">
                  <c:v>448.77672151715484</c:v>
                </c:pt>
                <c:pt idx="5">
                  <c:v>432.13908848801566</c:v>
                </c:pt>
                <c:pt idx="6">
                  <c:v>269.38203760573248</c:v>
                </c:pt>
                <c:pt idx="7">
                  <c:v>299.25720087639604</c:v>
                </c:pt>
                <c:pt idx="8">
                  <c:v>305.0730699207794</c:v>
                </c:pt>
                <c:pt idx="9">
                  <c:v>269.01331387926319</c:v>
                </c:pt>
                <c:pt idx="10">
                  <c:v>335.07952239369484</c:v>
                </c:pt>
                <c:pt idx="11">
                  <c:v>448.0063716461745</c:v>
                </c:pt>
                <c:pt idx="12">
                  <c:v>578.78145832256735</c:v>
                </c:pt>
                <c:pt idx="13">
                  <c:v>650.85493656922233</c:v>
                </c:pt>
                <c:pt idx="14">
                  <c:v>636.1871899935303</c:v>
                </c:pt>
                <c:pt idx="15">
                  <c:v>846.50745599282436</c:v>
                </c:pt>
                <c:pt idx="16">
                  <c:v>939.64374243385021</c:v>
                </c:pt>
                <c:pt idx="17">
                  <c:v>1048.4273589615577</c:v>
                </c:pt>
                <c:pt idx="18">
                  <c:v>1281.5285140094368</c:v>
                </c:pt>
                <c:pt idx="19">
                  <c:v>685.46998307851266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7E-49BA-8338-A2147C658E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27"/>
        <c:axId val="217024768"/>
        <c:axId val="217026560"/>
      </c:barChart>
      <c:catAx>
        <c:axId val="21702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17026560"/>
        <c:crosses val="autoZero"/>
        <c:auto val="1"/>
        <c:lblAlgn val="ctr"/>
        <c:lblOffset val="100"/>
        <c:noMultiLvlLbl val="0"/>
      </c:catAx>
      <c:valAx>
        <c:axId val="217026560"/>
        <c:scaling>
          <c:orientation val="minMax"/>
          <c:max val="180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2170247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2692604600896"/>
          <c:y val="3.3053741171106453E-2"/>
          <c:w val="0.87021228964026553"/>
          <c:h val="0.868276838066819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C4-4F69-B04F-3CEA666B2D9B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C4-4F69-B04F-3CEA666B2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'[COV_Vecuma grupas_2021.xls]Vecuma gr_2021'!$DN$2:$DW$2</c:f>
              <c:strCache>
                <c:ptCount val="10"/>
                <c:pt idx="0">
                  <c:v>Vidēji LV</c:v>
                </c:pt>
                <c:pt idx="1">
                  <c:v>0-9 g</c:v>
                </c:pt>
                <c:pt idx="2">
                  <c:v>10-19 g</c:v>
                </c:pt>
                <c:pt idx="3">
                  <c:v>20-29g</c:v>
                </c:pt>
                <c:pt idx="4">
                  <c:v>30-39 g</c:v>
                </c:pt>
                <c:pt idx="5">
                  <c:v>40-49 g</c:v>
                </c:pt>
                <c:pt idx="6">
                  <c:v>50-59 g</c:v>
                </c:pt>
                <c:pt idx="7">
                  <c:v>60-69 g</c:v>
                </c:pt>
                <c:pt idx="8">
                  <c:v>70-79 g</c:v>
                </c:pt>
                <c:pt idx="9">
                  <c:v>80+g</c:v>
                </c:pt>
              </c:strCache>
            </c:strRef>
          </c:cat>
          <c:val>
            <c:numRef>
              <c:f>'[COV_Vecuma grupas_2021.xls]Vecuma gr_2021'!$DN$38:$DW$38</c:f>
              <c:numCache>
                <c:formatCode>0.0</c:formatCode>
                <c:ptCount val="10"/>
                <c:pt idx="0">
                  <c:v>1319.5011583526391</c:v>
                </c:pt>
                <c:pt idx="1">
                  <c:v>274.47661077650952</c:v>
                </c:pt>
                <c:pt idx="2">
                  <c:v>681.36991213914291</c:v>
                </c:pt>
                <c:pt idx="3">
                  <c:v>1357.2407513669625</c:v>
                </c:pt>
                <c:pt idx="4">
                  <c:v>1634.4251977942938</c:v>
                </c:pt>
                <c:pt idx="5">
                  <c:v>1662.5251678176553</c:v>
                </c:pt>
                <c:pt idx="6">
                  <c:v>1767.8549656958551</c:v>
                </c:pt>
                <c:pt idx="7">
                  <c:v>1526.5936188636515</c:v>
                </c:pt>
                <c:pt idx="8">
                  <c:v>1097.0952706772634</c:v>
                </c:pt>
                <c:pt idx="9">
                  <c:v>1480.7511649753983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C4-4F69-B04F-3CEA666B2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7048576"/>
        <c:axId val="217050112"/>
      </c:barChart>
      <c:catAx>
        <c:axId val="2170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7050112"/>
        <c:crosses val="autoZero"/>
        <c:auto val="1"/>
        <c:lblAlgn val="ctr"/>
        <c:lblOffset val="100"/>
        <c:noMultiLvlLbl val="0"/>
      </c:catAx>
      <c:valAx>
        <c:axId val="217050112"/>
        <c:scaling>
          <c:orientation val="minMax"/>
          <c:max val="180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70485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79040663395338E-2"/>
          <c:y val="3.8152172963810217E-2"/>
          <c:w val="0.81567794514816083"/>
          <c:h val="0.73492291336595783"/>
        </c:manualLayout>
      </c:layout>
      <c:lineChart>
        <c:grouping val="standard"/>
        <c:varyColors val="0"/>
        <c:ser>
          <c:idx val="1"/>
          <c:order val="1"/>
          <c:tx>
            <c:strRef>
              <c:f>'[ACOV_2021.gads_vecuma grupas.xls]Sheet1'!$DB$39</c:f>
              <c:strCache>
                <c:ptCount val="1"/>
                <c:pt idx="0">
                  <c:v>Testi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'[ACOV_2021.gads_vecuma grupas.xls]Sheet1'!$DP$2:$DX$2</c:f>
              <c:strCache>
                <c:ptCount val="9"/>
                <c:pt idx="0">
                  <c:v>0-9 g</c:v>
                </c:pt>
                <c:pt idx="1">
                  <c:v>10-19 g</c:v>
                </c:pt>
                <c:pt idx="2">
                  <c:v>20-29g</c:v>
                </c:pt>
                <c:pt idx="3">
                  <c:v>30-39 g</c:v>
                </c:pt>
                <c:pt idx="4">
                  <c:v>40-49 g</c:v>
                </c:pt>
                <c:pt idx="5">
                  <c:v>50-59 g</c:v>
                </c:pt>
                <c:pt idx="6">
                  <c:v>60-69 g</c:v>
                </c:pt>
                <c:pt idx="7">
                  <c:v>70-79 g</c:v>
                </c:pt>
                <c:pt idx="8">
                  <c:v>80+g</c:v>
                </c:pt>
              </c:strCache>
            </c:strRef>
          </c:cat>
          <c:val>
            <c:numRef>
              <c:f>'[ACOV_2021.gads_vecuma grupas.xls]Sheet1'!$DP$39:$DX$39</c:f>
              <c:numCache>
                <c:formatCode>0.0</c:formatCode>
                <c:ptCount val="9"/>
                <c:pt idx="0">
                  <c:v>3607.3369897597227</c:v>
                </c:pt>
                <c:pt idx="1">
                  <c:v>5256.8848948939449</c:v>
                </c:pt>
                <c:pt idx="2">
                  <c:v>17453.964309595056</c:v>
                </c:pt>
                <c:pt idx="3">
                  <c:v>21156.871853272598</c:v>
                </c:pt>
                <c:pt idx="4">
                  <c:v>20425.640450914543</c:v>
                </c:pt>
                <c:pt idx="5">
                  <c:v>20029.03937310422</c:v>
                </c:pt>
                <c:pt idx="6">
                  <c:v>16284.636648238193</c:v>
                </c:pt>
                <c:pt idx="7">
                  <c:v>9887.3079644672125</c:v>
                </c:pt>
                <c:pt idx="8">
                  <c:v>11338.163756941021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B9-4A79-848B-0976660C7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6977408"/>
        <c:axId val="216978944"/>
      </c:lineChart>
      <c:lineChart>
        <c:grouping val="standard"/>
        <c:varyColors val="0"/>
        <c:ser>
          <c:idx val="0"/>
          <c:order val="0"/>
          <c:tx>
            <c:strRef>
              <c:f>'[ACOV_2021.gads_vecuma grupas.xls]Sheet1'!$DB$38</c:f>
              <c:strCache>
                <c:ptCount val="1"/>
                <c:pt idx="0">
                  <c:v>Gadījumi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'[ACOV_2021.gads_vecuma grupas.xls]Sheet1'!$DP$2:$DX$2</c:f>
              <c:strCache>
                <c:ptCount val="9"/>
                <c:pt idx="0">
                  <c:v>0-9 g</c:v>
                </c:pt>
                <c:pt idx="1">
                  <c:v>10-19 g</c:v>
                </c:pt>
                <c:pt idx="2">
                  <c:v>20-29g</c:v>
                </c:pt>
                <c:pt idx="3">
                  <c:v>30-39 g</c:v>
                </c:pt>
                <c:pt idx="4">
                  <c:v>40-49 g</c:v>
                </c:pt>
                <c:pt idx="5">
                  <c:v>50-59 g</c:v>
                </c:pt>
                <c:pt idx="6">
                  <c:v>60-69 g</c:v>
                </c:pt>
                <c:pt idx="7">
                  <c:v>70-79 g</c:v>
                </c:pt>
                <c:pt idx="8">
                  <c:v>80+g</c:v>
                </c:pt>
              </c:strCache>
            </c:strRef>
          </c:cat>
          <c:val>
            <c:numRef>
              <c:f>'[ACOV_2021.gads_vecuma grupas.xls]Sheet1'!$DP$38:$DX$38</c:f>
              <c:numCache>
                <c:formatCode>0.0</c:formatCode>
                <c:ptCount val="9"/>
                <c:pt idx="0">
                  <c:v>274.47661077650952</c:v>
                </c:pt>
                <c:pt idx="1">
                  <c:v>681.36991213914291</c:v>
                </c:pt>
                <c:pt idx="2">
                  <c:v>1357.2407513669625</c:v>
                </c:pt>
                <c:pt idx="3">
                  <c:v>1634.4251977942938</c:v>
                </c:pt>
                <c:pt idx="4">
                  <c:v>1662.5251678176553</c:v>
                </c:pt>
                <c:pt idx="5">
                  <c:v>1767.8549656958551</c:v>
                </c:pt>
                <c:pt idx="6">
                  <c:v>1526.5936188636515</c:v>
                </c:pt>
                <c:pt idx="7">
                  <c:v>1097.0952706772634</c:v>
                </c:pt>
                <c:pt idx="8">
                  <c:v>1480.7511649753983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B9-4A79-848B-0976660C7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7422080"/>
        <c:axId val="217477120"/>
      </c:lineChart>
      <c:catAx>
        <c:axId val="21697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6978944"/>
        <c:crosses val="autoZero"/>
        <c:auto val="1"/>
        <c:lblAlgn val="ctr"/>
        <c:lblOffset val="100"/>
        <c:noMultiLvlLbl val="0"/>
      </c:catAx>
      <c:valAx>
        <c:axId val="216978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Testu skaits uz 100 000 iedzīvotājiem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6977408"/>
        <c:crosses val="autoZero"/>
        <c:crossBetween val="between"/>
      </c:valAx>
      <c:catAx>
        <c:axId val="217422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7477120"/>
        <c:crosses val="autoZero"/>
        <c:auto val="1"/>
        <c:lblAlgn val="ctr"/>
        <c:lblOffset val="100"/>
        <c:noMultiLvlLbl val="0"/>
      </c:catAx>
      <c:valAx>
        <c:axId val="217477120"/>
        <c:scaling>
          <c:orientation val="minMax"/>
          <c:max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1600"/>
                  <a:t>Gadījumu skaits uz 100 000 iedzīvotājiem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7422080"/>
        <c:crosses val="max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38100"/>
          </c:spPr>
          <c:marker>
            <c:symbol val="none"/>
          </c:marker>
          <c:dLbls>
            <c:dLbl>
              <c:idx val="1"/>
              <c:layout>
                <c:manualLayout>
                  <c:x val="-2.9042945718741678E-2"/>
                  <c:y val="-4.180943884386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EF-45CC-8492-456E7D8EFD86}"/>
                </c:ext>
              </c:extLst>
            </c:dLbl>
            <c:dLbl>
              <c:idx val="4"/>
              <c:layout>
                <c:manualLayout>
                  <c:x val="-3.6806268781619687E-3"/>
                  <c:y val="2.2400696061763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EF-45CC-8492-456E7D8EFD86}"/>
                </c:ext>
              </c:extLst>
            </c:dLbl>
            <c:dLbl>
              <c:idx val="6"/>
              <c:layout>
                <c:manualLayout>
                  <c:x val="-7.3038152839590264E-3"/>
                  <c:y val="-4.180943884386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EF-45CC-8492-456E7D8EFD86}"/>
                </c:ext>
              </c:extLst>
            </c:dLbl>
            <c:dLbl>
              <c:idx val="8"/>
              <c:layout>
                <c:manualLayout>
                  <c:x val="-2.662748678154361E-2"/>
                  <c:y val="-4.180943884386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EF-45CC-8492-456E7D8EFD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Sheet1!$A$1:$A$22</c:f>
              <c:strCache>
                <c:ptCount val="22"/>
                <c:pt idx="0">
                  <c:v>37.</c:v>
                </c:pt>
                <c:pt idx="1">
                  <c:v>38.</c:v>
                </c:pt>
                <c:pt idx="2">
                  <c:v>39.</c:v>
                </c:pt>
                <c:pt idx="3">
                  <c:v>40.</c:v>
                </c:pt>
                <c:pt idx="4">
                  <c:v>41.</c:v>
                </c:pt>
                <c:pt idx="5">
                  <c:v>42.</c:v>
                </c:pt>
                <c:pt idx="6">
                  <c:v>43.</c:v>
                </c:pt>
                <c:pt idx="7">
                  <c:v>44.</c:v>
                </c:pt>
                <c:pt idx="8">
                  <c:v>45.</c:v>
                </c:pt>
                <c:pt idx="9">
                  <c:v>46.</c:v>
                </c:pt>
                <c:pt idx="10">
                  <c:v>47.</c:v>
                </c:pt>
                <c:pt idx="11">
                  <c:v>48.</c:v>
                </c:pt>
                <c:pt idx="12">
                  <c:v>49.</c:v>
                </c:pt>
                <c:pt idx="13">
                  <c:v>50.</c:v>
                </c:pt>
                <c:pt idx="14">
                  <c:v>51.</c:v>
                </c:pt>
                <c:pt idx="15">
                  <c:v>52.</c:v>
                </c:pt>
                <c:pt idx="16">
                  <c:v>53.</c:v>
                </c:pt>
                <c:pt idx="17">
                  <c:v>01.</c:v>
                </c:pt>
                <c:pt idx="18">
                  <c:v>02.</c:v>
                </c:pt>
                <c:pt idx="19">
                  <c:v>03.</c:v>
                </c:pt>
                <c:pt idx="20">
                  <c:v>04.</c:v>
                </c:pt>
                <c:pt idx="21">
                  <c:v>05.</c:v>
                </c:pt>
              </c:strCache>
            </c:strRef>
          </c:cat>
          <c:val>
            <c:numRef>
              <c:f>Sheet1!$B$1:$B$22</c:f>
              <c:numCache>
                <c:formatCode>0.0</c:formatCode>
                <c:ptCount val="22"/>
                <c:pt idx="0">
                  <c:v>0</c:v>
                </c:pt>
                <c:pt idx="1">
                  <c:v>1.9607843137254901</c:v>
                </c:pt>
                <c:pt idx="2">
                  <c:v>7.2847682119205297</c:v>
                </c:pt>
                <c:pt idx="3">
                  <c:v>7.8048780487804876</c:v>
                </c:pt>
                <c:pt idx="4">
                  <c:v>6.3356164383561646</c:v>
                </c:pt>
                <c:pt idx="5">
                  <c:v>13.205128205128206</c:v>
                </c:pt>
                <c:pt idx="6">
                  <c:v>6.3517915309446256</c:v>
                </c:pt>
                <c:pt idx="7">
                  <c:v>3.4979423868312756</c:v>
                </c:pt>
                <c:pt idx="8">
                  <c:v>3.9305768249106685</c:v>
                </c:pt>
                <c:pt idx="9">
                  <c:v>6.1174551386623168</c:v>
                </c:pt>
                <c:pt idx="10">
                  <c:v>4.5083560046638169</c:v>
                </c:pt>
                <c:pt idx="11">
                  <c:v>4.0466926070038909</c:v>
                </c:pt>
                <c:pt idx="12">
                  <c:v>3.1581373905025356</c:v>
                </c:pt>
                <c:pt idx="13">
                  <c:v>2.1549747822099956</c:v>
                </c:pt>
                <c:pt idx="14">
                  <c:v>2.0702754036087367</c:v>
                </c:pt>
                <c:pt idx="15">
                  <c:v>2.0037105751391464</c:v>
                </c:pt>
                <c:pt idx="16">
                  <c:v>1.7512566888276311</c:v>
                </c:pt>
                <c:pt idx="17">
                  <c:v>1.8950643473341819</c:v>
                </c:pt>
                <c:pt idx="18">
                  <c:v>1.6896325459317585</c:v>
                </c:pt>
                <c:pt idx="19">
                  <c:v>1.9835329341317365</c:v>
                </c:pt>
                <c:pt idx="20">
                  <c:v>2.4077966749474489</c:v>
                </c:pt>
                <c:pt idx="21">
                  <c:v>2.626371649577262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CEF-45CC-8492-456E7D8EF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937792"/>
        <c:axId val="217939328"/>
      </c:lineChart>
      <c:catAx>
        <c:axId val="21793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17939328"/>
        <c:crosses val="autoZero"/>
        <c:auto val="1"/>
        <c:lblAlgn val="ctr"/>
        <c:lblOffset val="100"/>
        <c:noMultiLvlLbl val="0"/>
      </c:catAx>
      <c:valAx>
        <c:axId val="21793932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lv-LV"/>
          </a:p>
        </c:txPr>
        <c:crossAx val="217937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2392672395568E-2"/>
          <c:y val="2.8123361417884438E-2"/>
          <c:w val="0.93089381162890206"/>
          <c:h val="0.8644771138591342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'[A_COV_05.NED_PII_2021.gads.xlsx]Latvija _PII'!$AI$1:$AN$1</c:f>
              <c:strCache>
                <c:ptCount val="6"/>
                <c:pt idx="0">
                  <c:v>53.</c:v>
                </c:pt>
                <c:pt idx="1">
                  <c:v>1.ned</c:v>
                </c:pt>
                <c:pt idx="2">
                  <c:v>2.ned</c:v>
                </c:pt>
                <c:pt idx="3">
                  <c:v>3.ned</c:v>
                </c:pt>
                <c:pt idx="4">
                  <c:v>4.ned</c:v>
                </c:pt>
                <c:pt idx="5">
                  <c:v>5.ned</c:v>
                </c:pt>
              </c:strCache>
            </c:strRef>
          </c:cat>
          <c:val>
            <c:numRef>
              <c:f>'[A_COV_05.NED_PII_2021.gads.xlsx]Latvija _PII'!$AI$59:$AN$59</c:f>
              <c:numCache>
                <c:formatCode>General</c:formatCode>
                <c:ptCount val="6"/>
                <c:pt idx="0">
                  <c:v>28</c:v>
                </c:pt>
                <c:pt idx="1">
                  <c:v>177</c:v>
                </c:pt>
                <c:pt idx="2">
                  <c:v>157</c:v>
                </c:pt>
                <c:pt idx="3">
                  <c:v>139</c:v>
                </c:pt>
                <c:pt idx="4">
                  <c:v>188</c:v>
                </c:pt>
                <c:pt idx="5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C3-4FD1-AFBE-50953306D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27"/>
        <c:axId val="212093184"/>
        <c:axId val="235370368"/>
      </c:barChart>
      <c:catAx>
        <c:axId val="2120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35370368"/>
        <c:crosses val="autoZero"/>
        <c:auto val="1"/>
        <c:lblAlgn val="ctr"/>
        <c:lblOffset val="100"/>
        <c:noMultiLvlLbl val="0"/>
      </c:catAx>
      <c:valAx>
        <c:axId val="2353703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1209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71748826172723E-2"/>
          <c:y val="4.0625980435261687E-2"/>
          <c:w val="0.91119545437901295"/>
          <c:h val="0.833456006478879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[A_COV_05.NED_PII_2021.gads.xlsx]Riga_PII!$A$53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[A_COV_05.NED_PII_2021.gads.xlsx]Riga_PII!$AI$1:$AN$1</c:f>
              <c:strCache>
                <c:ptCount val="6"/>
                <c:pt idx="0">
                  <c:v>53.</c:v>
                </c:pt>
                <c:pt idx="1">
                  <c:v>1.ned</c:v>
                </c:pt>
                <c:pt idx="2">
                  <c:v>2.ned</c:v>
                </c:pt>
                <c:pt idx="3">
                  <c:v>3.ned</c:v>
                </c:pt>
                <c:pt idx="4">
                  <c:v>4.ned</c:v>
                </c:pt>
                <c:pt idx="5">
                  <c:v>5.ned</c:v>
                </c:pt>
              </c:strCache>
            </c:strRef>
          </c:cat>
          <c:val>
            <c:numRef>
              <c:f>[A_COV_05.NED_PII_2021.gads.xlsx]Riga_PII!$AI$53:$AN$53</c:f>
              <c:numCache>
                <c:formatCode>General</c:formatCode>
                <c:ptCount val="6"/>
                <c:pt idx="0">
                  <c:v>7</c:v>
                </c:pt>
                <c:pt idx="1">
                  <c:v>50</c:v>
                </c:pt>
                <c:pt idx="2">
                  <c:v>51</c:v>
                </c:pt>
                <c:pt idx="3">
                  <c:v>48</c:v>
                </c:pt>
                <c:pt idx="4">
                  <c:v>69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A-44AF-B69E-E5F32384D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"/>
        <c:overlap val="-27"/>
        <c:axId val="142141312"/>
        <c:axId val="144384000"/>
      </c:barChart>
      <c:catAx>
        <c:axId val="14214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4384000"/>
        <c:crosses val="autoZero"/>
        <c:auto val="1"/>
        <c:lblAlgn val="ctr"/>
        <c:lblOffset val="100"/>
        <c:noMultiLvlLbl val="0"/>
      </c:catAx>
      <c:valAx>
        <c:axId val="1443840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214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435989133415389E-2"/>
          <c:y val="1.4433954622586148E-2"/>
          <c:w val="0.93570542812583213"/>
          <c:h val="0.90604456843721048"/>
        </c:manualLayout>
      </c:layout>
      <c:areaChart>
        <c:grouping val="standard"/>
        <c:varyColors val="0"/>
        <c:ser>
          <c:idx val="6"/>
          <c:order val="6"/>
          <c:tx>
            <c:strRef>
              <c:f>LV_Reg!$Y$2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cat>
            <c:strRef>
              <c:f>LV_Reg!$C$26:$C$52</c:f>
              <c:strCache>
                <c:ptCount val="27"/>
                <c:pt idx="0">
                  <c:v>30.-31.</c:v>
                </c:pt>
                <c:pt idx="2">
                  <c:v>32.-33.</c:v>
                </c:pt>
                <c:pt idx="4">
                  <c:v>34.-35.</c:v>
                </c:pt>
                <c:pt idx="6">
                  <c:v>36.-37.</c:v>
                </c:pt>
                <c:pt idx="8">
                  <c:v>38.-39.</c:v>
                </c:pt>
                <c:pt idx="10">
                  <c:v>40.-41.</c:v>
                </c:pt>
                <c:pt idx="12">
                  <c:v>42.-43.</c:v>
                </c:pt>
                <c:pt idx="14">
                  <c:v>44.-45.</c:v>
                </c:pt>
                <c:pt idx="16">
                  <c:v>46.-47.</c:v>
                </c:pt>
                <c:pt idx="18">
                  <c:v>48.-49.</c:v>
                </c:pt>
                <c:pt idx="20">
                  <c:v>50.-51.</c:v>
                </c:pt>
                <c:pt idx="22">
                  <c:v>52.-53.</c:v>
                </c:pt>
                <c:pt idx="24">
                  <c:v>01.-02.</c:v>
                </c:pt>
                <c:pt idx="26">
                  <c:v>03.-04.</c:v>
                </c:pt>
              </c:strCache>
            </c:strRef>
          </c:cat>
          <c:val>
            <c:numRef>
              <c:f>LV_Reg!$Y$25:$Y$53</c:f>
              <c:numCache>
                <c:formatCode>0.0</c:formatCode>
                <c:ptCount val="29"/>
                <c:pt idx="0">
                  <c:v>2.3958732645544094</c:v>
                </c:pt>
                <c:pt idx="1">
                  <c:v>2.656294271571193</c:v>
                </c:pt>
                <c:pt idx="2">
                  <c:v>3.697978299638327</c:v>
                </c:pt>
                <c:pt idx="3">
                  <c:v>4.1146519108651809</c:v>
                </c:pt>
                <c:pt idx="4">
                  <c:v>2.4479574659577659</c:v>
                </c:pt>
                <c:pt idx="5">
                  <c:v>3.6458940982349706</c:v>
                </c:pt>
                <c:pt idx="6">
                  <c:v>4.687578126302105</c:v>
                </c:pt>
                <c:pt idx="7">
                  <c:v>4.2188203136718947</c:v>
                </c:pt>
                <c:pt idx="8">
                  <c:v>5.0521675361256024</c:v>
                </c:pt>
                <c:pt idx="9">
                  <c:v>10.521008683478058</c:v>
                </c:pt>
                <c:pt idx="10">
                  <c:v>29.219236987283125</c:v>
                </c:pt>
                <c:pt idx="11">
                  <c:v>51.771696194936588</c:v>
                </c:pt>
                <c:pt idx="12">
                  <c:v>71.04285071417857</c:v>
                </c:pt>
                <c:pt idx="13">
                  <c:v>104.5850764179403</c:v>
                </c:pt>
                <c:pt idx="14">
                  <c:v>139.89816496941617</c:v>
                </c:pt>
                <c:pt idx="15">
                  <c:v>177.97171619526992</c:v>
                </c:pt>
                <c:pt idx="16">
                  <c:v>229.74341239020649</c:v>
                </c:pt>
                <c:pt idx="17">
                  <c:v>261.72311205186753</c:v>
                </c:pt>
                <c:pt idx="18">
                  <c:v>334.797246620777</c:v>
                </c:pt>
                <c:pt idx="19">
                  <c:v>426.72586209770168</c:v>
                </c:pt>
                <c:pt idx="20">
                  <c:v>453.13255220920348</c:v>
                </c:pt>
                <c:pt idx="21">
                  <c:v>501.41460691011514</c:v>
                </c:pt>
                <c:pt idx="22">
                  <c:v>554.95716595276588</c:v>
                </c:pt>
                <c:pt idx="23">
                  <c:v>601.93711561859368</c:v>
                </c:pt>
                <c:pt idx="24">
                  <c:v>689.49065817763631</c:v>
                </c:pt>
                <c:pt idx="25">
                  <c:v>685.79267987799801</c:v>
                </c:pt>
                <c:pt idx="26">
                  <c:v>595.7390956515942</c:v>
                </c:pt>
                <c:pt idx="27">
                  <c:v>550.79042984049738</c:v>
                </c:pt>
                <c:pt idx="28">
                  <c:v>562.09270154502576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E-4905-AD47-408D7E23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029312"/>
        <c:axId val="222030848"/>
      </c:areaChart>
      <c:lineChart>
        <c:grouping val="standard"/>
        <c:varyColors val="0"/>
        <c:ser>
          <c:idx val="0"/>
          <c:order val="0"/>
          <c:tx>
            <c:strRef>
              <c:f>LV_Reg!$F$2</c:f>
              <c:strCache>
                <c:ptCount val="1"/>
                <c:pt idx="0">
                  <c:v>Kurzeme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LV_Reg!$B$25:$B$53</c:f>
              <c:strCache>
                <c:ptCount val="29"/>
                <c:pt idx="0">
                  <c:v>29.-30.</c:v>
                </c:pt>
                <c:pt idx="2">
                  <c:v>31.-32.</c:v>
                </c:pt>
                <c:pt idx="4">
                  <c:v>33.-34.</c:v>
                </c:pt>
                <c:pt idx="6">
                  <c:v>35.-36.</c:v>
                </c:pt>
                <c:pt idx="8">
                  <c:v>37.-38.</c:v>
                </c:pt>
                <c:pt idx="10">
                  <c:v>39.-40.</c:v>
                </c:pt>
                <c:pt idx="12">
                  <c:v>41.-42.</c:v>
                </c:pt>
                <c:pt idx="14">
                  <c:v>43.-44.</c:v>
                </c:pt>
                <c:pt idx="16">
                  <c:v>45.-46.</c:v>
                </c:pt>
                <c:pt idx="18">
                  <c:v>47.-48.</c:v>
                </c:pt>
                <c:pt idx="20">
                  <c:v>49.-50.</c:v>
                </c:pt>
                <c:pt idx="22">
                  <c:v>51.-52.</c:v>
                </c:pt>
                <c:pt idx="24">
                  <c:v>53.-01.</c:v>
                </c:pt>
                <c:pt idx="26">
                  <c:v>02.-03.</c:v>
                </c:pt>
                <c:pt idx="28">
                  <c:v>04.-05.</c:v>
                </c:pt>
              </c:strCache>
            </c:strRef>
          </c:cat>
          <c:val>
            <c:numRef>
              <c:f>LV_Reg!$F$25:$F$53</c:f>
              <c:numCache>
                <c:formatCode>0.0</c:formatCode>
                <c:ptCount val="29"/>
                <c:pt idx="0">
                  <c:v>0.83294115687197268</c:v>
                </c:pt>
                <c:pt idx="1">
                  <c:v>0.41647057843598634</c:v>
                </c:pt>
                <c:pt idx="2">
                  <c:v>3.3317646274878907</c:v>
                </c:pt>
                <c:pt idx="3">
                  <c:v>4.1647057843598638</c:v>
                </c:pt>
                <c:pt idx="4">
                  <c:v>2.0823528921799319</c:v>
                </c:pt>
                <c:pt idx="5">
                  <c:v>1.2494117353079592</c:v>
                </c:pt>
                <c:pt idx="6">
                  <c:v>0.41647057843598634</c:v>
                </c:pt>
                <c:pt idx="7">
                  <c:v>0.83294115687197268</c:v>
                </c:pt>
                <c:pt idx="8">
                  <c:v>0.41647057843598634</c:v>
                </c:pt>
                <c:pt idx="9">
                  <c:v>14.159999666823536</c:v>
                </c:pt>
                <c:pt idx="10">
                  <c:v>57.88941040260211</c:v>
                </c:pt>
                <c:pt idx="11">
                  <c:v>94.955291883404897</c:v>
                </c:pt>
                <c:pt idx="12">
                  <c:v>63.303527922269936</c:v>
                </c:pt>
                <c:pt idx="13">
                  <c:v>48.310587098574423</c:v>
                </c:pt>
                <c:pt idx="14">
                  <c:v>69.967057177245721</c:v>
                </c:pt>
                <c:pt idx="15">
                  <c:v>77.463527589093459</c:v>
                </c:pt>
                <c:pt idx="16">
                  <c:v>101.2023505599447</c:v>
                </c:pt>
                <c:pt idx="17">
                  <c:v>102.86823287368864</c:v>
                </c:pt>
                <c:pt idx="18">
                  <c:v>128.27293815828381</c:v>
                </c:pt>
                <c:pt idx="19">
                  <c:v>163.25646674690665</c:v>
                </c:pt>
                <c:pt idx="20">
                  <c:v>181.99764277652605</c:v>
                </c:pt>
                <c:pt idx="21">
                  <c:v>231.14117103197248</c:v>
                </c:pt>
                <c:pt idx="22">
                  <c:v>296.52705184642235</c:v>
                </c:pt>
                <c:pt idx="23">
                  <c:v>411.47293149475456</c:v>
                </c:pt>
                <c:pt idx="24">
                  <c:v>458.534106858021</c:v>
                </c:pt>
                <c:pt idx="25">
                  <c:v>450.2046952893013</c:v>
                </c:pt>
                <c:pt idx="26">
                  <c:v>396.06352009262304</c:v>
                </c:pt>
                <c:pt idx="27">
                  <c:v>309.43763977793787</c:v>
                </c:pt>
                <c:pt idx="28">
                  <c:v>323.18116886632544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9AE-4905-AD47-408D7E231F0F}"/>
            </c:ext>
          </c:extLst>
        </c:ser>
        <c:ser>
          <c:idx val="1"/>
          <c:order val="1"/>
          <c:tx>
            <c:strRef>
              <c:f>LV_Reg!$I$2</c:f>
              <c:strCache>
                <c:ptCount val="1"/>
                <c:pt idx="0">
                  <c:v>Latgale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LV_Reg!$B$25:$B$53</c:f>
              <c:strCache>
                <c:ptCount val="29"/>
                <c:pt idx="0">
                  <c:v>29.-30.</c:v>
                </c:pt>
                <c:pt idx="2">
                  <c:v>31.-32.</c:v>
                </c:pt>
                <c:pt idx="4">
                  <c:v>33.-34.</c:v>
                </c:pt>
                <c:pt idx="6">
                  <c:v>35.-36.</c:v>
                </c:pt>
                <c:pt idx="8">
                  <c:v>37.-38.</c:v>
                </c:pt>
                <c:pt idx="10">
                  <c:v>39.-40.</c:v>
                </c:pt>
                <c:pt idx="12">
                  <c:v>41.-42.</c:v>
                </c:pt>
                <c:pt idx="14">
                  <c:v>43.-44.</c:v>
                </c:pt>
                <c:pt idx="16">
                  <c:v>45.-46.</c:v>
                </c:pt>
                <c:pt idx="18">
                  <c:v>47.-48.</c:v>
                </c:pt>
                <c:pt idx="20">
                  <c:v>49.-50.</c:v>
                </c:pt>
                <c:pt idx="22">
                  <c:v>51.-52.</c:v>
                </c:pt>
                <c:pt idx="24">
                  <c:v>53.-01.</c:v>
                </c:pt>
                <c:pt idx="26">
                  <c:v>02.-03.</c:v>
                </c:pt>
                <c:pt idx="28">
                  <c:v>04.-05.</c:v>
                </c:pt>
              </c:strCache>
            </c:strRef>
          </c:cat>
          <c:val>
            <c:numRef>
              <c:f>LV_Reg!$I$25:$I$53</c:f>
              <c:numCache>
                <c:formatCode>0.0</c:formatCode>
                <c:ptCount val="29"/>
                <c:pt idx="0">
                  <c:v>0.38428135543719694</c:v>
                </c:pt>
                <c:pt idx="1">
                  <c:v>1.1528440663115906</c:v>
                </c:pt>
                <c:pt idx="2">
                  <c:v>1.5371254217487877</c:v>
                </c:pt>
                <c:pt idx="3">
                  <c:v>3.8428135543719693</c:v>
                </c:pt>
                <c:pt idx="4">
                  <c:v>4.2270949098091659</c:v>
                </c:pt>
                <c:pt idx="5">
                  <c:v>10.759877952241514</c:v>
                </c:pt>
                <c:pt idx="6">
                  <c:v>12.6812847294275</c:v>
                </c:pt>
                <c:pt idx="7">
                  <c:v>10.375596596804318</c:v>
                </c:pt>
                <c:pt idx="8">
                  <c:v>10.375596596804318</c:v>
                </c:pt>
                <c:pt idx="9">
                  <c:v>8.4541898196183318</c:v>
                </c:pt>
                <c:pt idx="10">
                  <c:v>48.419450785086809</c:v>
                </c:pt>
                <c:pt idx="11">
                  <c:v>109.90446765503832</c:v>
                </c:pt>
                <c:pt idx="12">
                  <c:v>120.66434560727983</c:v>
                </c:pt>
                <c:pt idx="13">
                  <c:v>126.42856593883779</c:v>
                </c:pt>
                <c:pt idx="14">
                  <c:v>159.47676250643673</c:v>
                </c:pt>
                <c:pt idx="15">
                  <c:v>217.11896582201624</c:v>
                </c:pt>
                <c:pt idx="16">
                  <c:v>318.18496230199901</c:v>
                </c:pt>
                <c:pt idx="17">
                  <c:v>360.45591140009071</c:v>
                </c:pt>
                <c:pt idx="18">
                  <c:v>431.9322435114093</c:v>
                </c:pt>
                <c:pt idx="19">
                  <c:v>612.54448056689182</c:v>
                </c:pt>
                <c:pt idx="20">
                  <c:v>749.73292445797108</c:v>
                </c:pt>
                <c:pt idx="21">
                  <c:v>852.33604635970278</c:v>
                </c:pt>
                <c:pt idx="22">
                  <c:v>898.44980901216638</c:v>
                </c:pt>
                <c:pt idx="23">
                  <c:v>933.80369371238851</c:v>
                </c:pt>
                <c:pt idx="24">
                  <c:v>1151.3069408898418</c:v>
                </c:pt>
                <c:pt idx="25">
                  <c:v>1168.5996018845158</c:v>
                </c:pt>
                <c:pt idx="26">
                  <c:v>958.01341910493193</c:v>
                </c:pt>
                <c:pt idx="27">
                  <c:v>803.14803286374149</c:v>
                </c:pt>
                <c:pt idx="28">
                  <c:v>711.68907026968861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9AE-4905-AD47-408D7E231F0F}"/>
            </c:ext>
          </c:extLst>
        </c:ser>
        <c:ser>
          <c:idx val="3"/>
          <c:order val="2"/>
          <c:tx>
            <c:strRef>
              <c:f>LV_Reg!$L$2</c:f>
              <c:strCache>
                <c:ptCount val="1"/>
                <c:pt idx="0">
                  <c:v>Pierīga</c:v>
                </c:pt>
              </c:strCache>
            </c:strRef>
          </c:tx>
          <c:spPr>
            <a:ln w="28575" cap="rnd">
              <a:solidFill>
                <a:schemeClr val="accent4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LV_Reg!$B$25:$B$53</c:f>
              <c:strCache>
                <c:ptCount val="29"/>
                <c:pt idx="0">
                  <c:v>29.-30.</c:v>
                </c:pt>
                <c:pt idx="2">
                  <c:v>31.-32.</c:v>
                </c:pt>
                <c:pt idx="4">
                  <c:v>33.-34.</c:v>
                </c:pt>
                <c:pt idx="6">
                  <c:v>35.-36.</c:v>
                </c:pt>
                <c:pt idx="8">
                  <c:v>37.-38.</c:v>
                </c:pt>
                <c:pt idx="10">
                  <c:v>39.-40.</c:v>
                </c:pt>
                <c:pt idx="12">
                  <c:v>41.-42.</c:v>
                </c:pt>
                <c:pt idx="14">
                  <c:v>43.-44.</c:v>
                </c:pt>
                <c:pt idx="16">
                  <c:v>45.-46.</c:v>
                </c:pt>
                <c:pt idx="18">
                  <c:v>47.-48.</c:v>
                </c:pt>
                <c:pt idx="20">
                  <c:v>49.-50.</c:v>
                </c:pt>
                <c:pt idx="22">
                  <c:v>51.-52.</c:v>
                </c:pt>
                <c:pt idx="24">
                  <c:v>53.-01.</c:v>
                </c:pt>
                <c:pt idx="26">
                  <c:v>02.-03.</c:v>
                </c:pt>
                <c:pt idx="28">
                  <c:v>04.-05.</c:v>
                </c:pt>
              </c:strCache>
            </c:strRef>
          </c:cat>
          <c:val>
            <c:numRef>
              <c:f>LV_Reg!$L$25:$L$53</c:f>
              <c:numCache>
                <c:formatCode>0.0</c:formatCode>
                <c:ptCount val="29"/>
                <c:pt idx="0">
                  <c:v>4.3174514084336018</c:v>
                </c:pt>
                <c:pt idx="1">
                  <c:v>6.4761771126504026</c:v>
                </c:pt>
                <c:pt idx="2">
                  <c:v>8.095221390813002</c:v>
                </c:pt>
                <c:pt idx="3">
                  <c:v>8.3650621038401027</c:v>
                </c:pt>
                <c:pt idx="4">
                  <c:v>4.8571328344878015</c:v>
                </c:pt>
                <c:pt idx="5">
                  <c:v>4.5872921214607016</c:v>
                </c:pt>
                <c:pt idx="6">
                  <c:v>6.4761771126504026</c:v>
                </c:pt>
                <c:pt idx="7">
                  <c:v>4.5872921214607016</c:v>
                </c:pt>
                <c:pt idx="8">
                  <c:v>4.5872921214607016</c:v>
                </c:pt>
                <c:pt idx="9">
                  <c:v>10.793628521084004</c:v>
                </c:pt>
                <c:pt idx="10">
                  <c:v>20.507894190059606</c:v>
                </c:pt>
                <c:pt idx="11">
                  <c:v>29.682478432981007</c:v>
                </c:pt>
                <c:pt idx="12">
                  <c:v>42.634832658281816</c:v>
                </c:pt>
                <c:pt idx="13">
                  <c:v>74.206196082452536</c:v>
                </c:pt>
                <c:pt idx="14">
                  <c:v>116.03150660165305</c:v>
                </c:pt>
                <c:pt idx="15">
                  <c:v>159.47586139901617</c:v>
                </c:pt>
                <c:pt idx="16">
                  <c:v>203.9995790484877</c:v>
                </c:pt>
                <c:pt idx="17">
                  <c:v>259.85660664509743</c:v>
                </c:pt>
                <c:pt idx="18">
                  <c:v>338.38025413598353</c:v>
                </c:pt>
                <c:pt idx="19">
                  <c:v>381.55476822031954</c:v>
                </c:pt>
                <c:pt idx="20">
                  <c:v>372.11034326437101</c:v>
                </c:pt>
                <c:pt idx="21">
                  <c:v>396.66584814983713</c:v>
                </c:pt>
                <c:pt idx="22">
                  <c:v>441.72924722536283</c:v>
                </c:pt>
                <c:pt idx="23">
                  <c:v>539.95126676722725</c:v>
                </c:pt>
                <c:pt idx="24">
                  <c:v>657.0621362209888</c:v>
                </c:pt>
                <c:pt idx="25">
                  <c:v>590.41148010329505</c:v>
                </c:pt>
                <c:pt idx="26">
                  <c:v>443.61813221655262</c:v>
                </c:pt>
                <c:pt idx="27">
                  <c:v>424.45944159162849</c:v>
                </c:pt>
                <c:pt idx="28">
                  <c:v>515.93544330781538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9AE-4905-AD47-408D7E231F0F}"/>
            </c:ext>
          </c:extLst>
        </c:ser>
        <c:ser>
          <c:idx val="2"/>
          <c:order val="3"/>
          <c:tx>
            <c:strRef>
              <c:f>LV_Reg!$O$2</c:f>
              <c:strCache>
                <c:ptCount val="1"/>
                <c:pt idx="0">
                  <c:v>Rīga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LV_Reg!$B$25:$B$53</c:f>
              <c:strCache>
                <c:ptCount val="29"/>
                <c:pt idx="0">
                  <c:v>29.-30.</c:v>
                </c:pt>
                <c:pt idx="2">
                  <c:v>31.-32.</c:v>
                </c:pt>
                <c:pt idx="4">
                  <c:v>33.-34.</c:v>
                </c:pt>
                <c:pt idx="6">
                  <c:v>35.-36.</c:v>
                </c:pt>
                <c:pt idx="8">
                  <c:v>37.-38.</c:v>
                </c:pt>
                <c:pt idx="10">
                  <c:v>39.-40.</c:v>
                </c:pt>
                <c:pt idx="12">
                  <c:v>41.-42.</c:v>
                </c:pt>
                <c:pt idx="14">
                  <c:v>43.-44.</c:v>
                </c:pt>
                <c:pt idx="16">
                  <c:v>45.-46.</c:v>
                </c:pt>
                <c:pt idx="18">
                  <c:v>47.-48.</c:v>
                </c:pt>
                <c:pt idx="20">
                  <c:v>49.-50.</c:v>
                </c:pt>
                <c:pt idx="22">
                  <c:v>51.-52.</c:v>
                </c:pt>
                <c:pt idx="24">
                  <c:v>53.-01.</c:v>
                </c:pt>
                <c:pt idx="26">
                  <c:v>02.-03.</c:v>
                </c:pt>
                <c:pt idx="28">
                  <c:v>04.-05.</c:v>
                </c:pt>
              </c:strCache>
            </c:strRef>
          </c:cat>
          <c:val>
            <c:numRef>
              <c:f>LV_Reg!$O$25:$O$53</c:f>
              <c:numCache>
                <c:formatCode>0.0</c:formatCode>
                <c:ptCount val="29"/>
                <c:pt idx="0">
                  <c:v>2.687262690993244</c:v>
                </c:pt>
                <c:pt idx="1">
                  <c:v>0.79037137970389526</c:v>
                </c:pt>
                <c:pt idx="2">
                  <c:v>1.4226684834670116</c:v>
                </c:pt>
                <c:pt idx="3">
                  <c:v>2.0549655872301278</c:v>
                </c:pt>
                <c:pt idx="4">
                  <c:v>1.2645942075262324</c:v>
                </c:pt>
                <c:pt idx="5">
                  <c:v>3.161485518815581</c:v>
                </c:pt>
                <c:pt idx="6">
                  <c:v>4.426079726341813</c:v>
                </c:pt>
                <c:pt idx="7">
                  <c:v>4.426079726341813</c:v>
                </c:pt>
                <c:pt idx="8">
                  <c:v>7.4294909692166149</c:v>
                </c:pt>
                <c:pt idx="9">
                  <c:v>16.281650421900242</c:v>
                </c:pt>
                <c:pt idx="10">
                  <c:v>30.982558084392696</c:v>
                </c:pt>
                <c:pt idx="11">
                  <c:v>48.212654161937614</c:v>
                </c:pt>
                <c:pt idx="12">
                  <c:v>88.521594526836267</c:v>
                </c:pt>
                <c:pt idx="13">
                  <c:v>151.43515635126633</c:v>
                </c:pt>
                <c:pt idx="14">
                  <c:v>207.23537575836133</c:v>
                </c:pt>
                <c:pt idx="15">
                  <c:v>261.45485240604853</c:v>
                </c:pt>
                <c:pt idx="16">
                  <c:v>312.35476925897939</c:v>
                </c:pt>
                <c:pt idx="17">
                  <c:v>347.60533279377313</c:v>
                </c:pt>
                <c:pt idx="18">
                  <c:v>464.1060741621273</c:v>
                </c:pt>
                <c:pt idx="19">
                  <c:v>531.12956716101758</c:v>
                </c:pt>
                <c:pt idx="20">
                  <c:v>508.05072287366386</c:v>
                </c:pt>
                <c:pt idx="21">
                  <c:v>561.00560531382484</c:v>
                </c:pt>
                <c:pt idx="22">
                  <c:v>623.91916713825492</c:v>
                </c:pt>
                <c:pt idx="23">
                  <c:v>616.48967616903826</c:v>
                </c:pt>
                <c:pt idx="24">
                  <c:v>626.2902812773666</c:v>
                </c:pt>
                <c:pt idx="25">
                  <c:v>620.91575589538013</c:v>
                </c:pt>
                <c:pt idx="26">
                  <c:v>554.5245600002529</c:v>
                </c:pt>
                <c:pt idx="27">
                  <c:v>544.09165778816146</c:v>
                </c:pt>
                <c:pt idx="28">
                  <c:v>575.3903644244358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9AE-4905-AD47-408D7E231F0F}"/>
            </c:ext>
          </c:extLst>
        </c:ser>
        <c:ser>
          <c:idx val="4"/>
          <c:order val="4"/>
          <c:tx>
            <c:strRef>
              <c:f>LV_Reg!$R$2</c:f>
              <c:strCache>
                <c:ptCount val="1"/>
                <c:pt idx="0">
                  <c:v>Vidzeme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LV_Reg!$B$25:$B$53</c:f>
              <c:strCache>
                <c:ptCount val="29"/>
                <c:pt idx="0">
                  <c:v>29.-30.</c:v>
                </c:pt>
                <c:pt idx="2">
                  <c:v>31.-32.</c:v>
                </c:pt>
                <c:pt idx="4">
                  <c:v>33.-34.</c:v>
                </c:pt>
                <c:pt idx="6">
                  <c:v>35.-36.</c:v>
                </c:pt>
                <c:pt idx="8">
                  <c:v>37.-38.</c:v>
                </c:pt>
                <c:pt idx="10">
                  <c:v>39.-40.</c:v>
                </c:pt>
                <c:pt idx="12">
                  <c:v>41.-42.</c:v>
                </c:pt>
                <c:pt idx="14">
                  <c:v>43.-44.</c:v>
                </c:pt>
                <c:pt idx="16">
                  <c:v>45.-46.</c:v>
                </c:pt>
                <c:pt idx="18">
                  <c:v>47.-48.</c:v>
                </c:pt>
                <c:pt idx="20">
                  <c:v>49.-50.</c:v>
                </c:pt>
                <c:pt idx="22">
                  <c:v>51.-52.</c:v>
                </c:pt>
                <c:pt idx="24">
                  <c:v>53.-01.</c:v>
                </c:pt>
                <c:pt idx="26">
                  <c:v>02.-03.</c:v>
                </c:pt>
                <c:pt idx="28">
                  <c:v>04.-05.</c:v>
                </c:pt>
              </c:strCache>
            </c:strRef>
          </c:cat>
          <c:val>
            <c:numRef>
              <c:f>LV_Reg!$R$25:$R$53</c:f>
              <c:numCache>
                <c:formatCode>0.0</c:formatCode>
                <c:ptCount val="29"/>
                <c:pt idx="0">
                  <c:v>4.8362395550659611</c:v>
                </c:pt>
                <c:pt idx="1">
                  <c:v>7.5230393078803841</c:v>
                </c:pt>
                <c:pt idx="2">
                  <c:v>5.3735995056288459</c:v>
                </c:pt>
                <c:pt idx="3">
                  <c:v>2.1494398022515382</c:v>
                </c:pt>
                <c:pt idx="4">
                  <c:v>0</c:v>
                </c:pt>
                <c:pt idx="5">
                  <c:v>0</c:v>
                </c:pt>
                <c:pt idx="6">
                  <c:v>0.53735995056288455</c:v>
                </c:pt>
                <c:pt idx="7">
                  <c:v>1.6120798516886536</c:v>
                </c:pt>
                <c:pt idx="8">
                  <c:v>1.0747199011257691</c:v>
                </c:pt>
                <c:pt idx="9">
                  <c:v>0.53735995056288455</c:v>
                </c:pt>
                <c:pt idx="10">
                  <c:v>9.1351191595690384</c:v>
                </c:pt>
                <c:pt idx="11">
                  <c:v>14.508718665197883</c:v>
                </c:pt>
                <c:pt idx="12">
                  <c:v>56.96015475966577</c:v>
                </c:pt>
                <c:pt idx="13">
                  <c:v>117.14446922270884</c:v>
                </c:pt>
                <c:pt idx="14">
                  <c:v>99.948950804696523</c:v>
                </c:pt>
                <c:pt idx="15">
                  <c:v>87.052311991187295</c:v>
                </c:pt>
                <c:pt idx="16">
                  <c:v>133.80262769015826</c:v>
                </c:pt>
                <c:pt idx="17">
                  <c:v>138.63886724522422</c:v>
                </c:pt>
                <c:pt idx="18">
                  <c:v>131.11582793734382</c:v>
                </c:pt>
                <c:pt idx="19">
                  <c:v>150.99814610817057</c:v>
                </c:pt>
                <c:pt idx="20">
                  <c:v>157.98382546548805</c:v>
                </c:pt>
                <c:pt idx="21">
                  <c:v>193.98694215320131</c:v>
                </c:pt>
                <c:pt idx="22">
                  <c:v>232.67685859372898</c:v>
                </c:pt>
                <c:pt idx="23">
                  <c:v>301.45893226577823</c:v>
                </c:pt>
                <c:pt idx="24">
                  <c:v>437.41099975818798</c:v>
                </c:pt>
                <c:pt idx="25">
                  <c:v>597.00690507536478</c:v>
                </c:pt>
                <c:pt idx="26">
                  <c:v>658.80329939009653</c:v>
                </c:pt>
                <c:pt idx="27">
                  <c:v>637.30890136758103</c:v>
                </c:pt>
                <c:pt idx="28">
                  <c:v>674.38673795642012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9AE-4905-AD47-408D7E231F0F}"/>
            </c:ext>
          </c:extLst>
        </c:ser>
        <c:ser>
          <c:idx val="5"/>
          <c:order val="5"/>
          <c:tx>
            <c:strRef>
              <c:f>LV_Reg!$U$2</c:f>
              <c:strCache>
                <c:ptCount val="1"/>
                <c:pt idx="0">
                  <c:v>Zemgale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LV_Reg!$B$25:$B$53</c:f>
              <c:strCache>
                <c:ptCount val="29"/>
                <c:pt idx="0">
                  <c:v>29.-30.</c:v>
                </c:pt>
                <c:pt idx="2">
                  <c:v>31.-32.</c:v>
                </c:pt>
                <c:pt idx="4">
                  <c:v>33.-34.</c:v>
                </c:pt>
                <c:pt idx="6">
                  <c:v>35.-36.</c:v>
                </c:pt>
                <c:pt idx="8">
                  <c:v>37.-38.</c:v>
                </c:pt>
                <c:pt idx="10">
                  <c:v>39.-40.</c:v>
                </c:pt>
                <c:pt idx="12">
                  <c:v>41.-42.</c:v>
                </c:pt>
                <c:pt idx="14">
                  <c:v>43.-44.</c:v>
                </c:pt>
                <c:pt idx="16">
                  <c:v>45.-46.</c:v>
                </c:pt>
                <c:pt idx="18">
                  <c:v>47.-48.</c:v>
                </c:pt>
                <c:pt idx="20">
                  <c:v>49.-50.</c:v>
                </c:pt>
                <c:pt idx="22">
                  <c:v>51.-52.</c:v>
                </c:pt>
                <c:pt idx="24">
                  <c:v>53.-01.</c:v>
                </c:pt>
                <c:pt idx="26">
                  <c:v>02.-03.</c:v>
                </c:pt>
                <c:pt idx="28">
                  <c:v>04.-05.</c:v>
                </c:pt>
              </c:strCache>
            </c:strRef>
          </c:cat>
          <c:val>
            <c:numRef>
              <c:f>LV_Reg!$U$25:$U$53</c:f>
              <c:numCache>
                <c:formatCode>0.0</c:formatCode>
                <c:ptCount val="29"/>
                <c:pt idx="0">
                  <c:v>0.43415779899362217</c:v>
                </c:pt>
                <c:pt idx="1">
                  <c:v>1.7366311959744887</c:v>
                </c:pt>
                <c:pt idx="2">
                  <c:v>4.3415779899362228</c:v>
                </c:pt>
                <c:pt idx="3">
                  <c:v>4.7757357889298442</c:v>
                </c:pt>
                <c:pt idx="4">
                  <c:v>2.1707889949681114</c:v>
                </c:pt>
                <c:pt idx="5">
                  <c:v>0.86831559798724434</c:v>
                </c:pt>
                <c:pt idx="6">
                  <c:v>1.3024733969808666</c:v>
                </c:pt>
                <c:pt idx="7">
                  <c:v>1.7366311959744887</c:v>
                </c:pt>
                <c:pt idx="8">
                  <c:v>1.3024733969808666</c:v>
                </c:pt>
                <c:pt idx="9">
                  <c:v>0.86831559798724434</c:v>
                </c:pt>
                <c:pt idx="10">
                  <c:v>3.0391045929553555</c:v>
                </c:pt>
                <c:pt idx="11">
                  <c:v>16.497996361757643</c:v>
                </c:pt>
                <c:pt idx="12">
                  <c:v>32.127677125528045</c:v>
                </c:pt>
                <c:pt idx="13">
                  <c:v>47.323200090304823</c:v>
                </c:pt>
                <c:pt idx="14">
                  <c:v>72.070194632941281</c:v>
                </c:pt>
                <c:pt idx="15">
                  <c:v>108.97360754739918</c:v>
                </c:pt>
                <c:pt idx="16">
                  <c:v>151.95522964776779</c:v>
                </c:pt>
                <c:pt idx="17">
                  <c:v>169.32154160751267</c:v>
                </c:pt>
                <c:pt idx="18">
                  <c:v>230.10363346661978</c:v>
                </c:pt>
                <c:pt idx="19">
                  <c:v>494.5057330537357</c:v>
                </c:pt>
                <c:pt idx="20">
                  <c:v>617.37239016893079</c:v>
                </c:pt>
                <c:pt idx="21">
                  <c:v>638.21196452062463</c:v>
                </c:pt>
                <c:pt idx="22">
                  <c:v>681.1935866209933</c:v>
                </c:pt>
                <c:pt idx="23">
                  <c:v>712.0187903495405</c:v>
                </c:pt>
                <c:pt idx="24">
                  <c:v>820.99239789693956</c:v>
                </c:pt>
                <c:pt idx="25">
                  <c:v>781.04988038952638</c:v>
                </c:pt>
                <c:pt idx="26">
                  <c:v>689.44258480187216</c:v>
                </c:pt>
                <c:pt idx="27">
                  <c:v>651.23669849043324</c:v>
                </c:pt>
                <c:pt idx="28">
                  <c:v>579.60066165648573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69AE-4905-AD47-408D7E231F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029312"/>
        <c:axId val="222030848"/>
      </c:lineChart>
      <c:catAx>
        <c:axId val="2220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222030848"/>
        <c:crosses val="autoZero"/>
        <c:auto val="1"/>
        <c:lblAlgn val="ctr"/>
        <c:lblOffset val="100"/>
        <c:noMultiLvlLbl val="0"/>
      </c:catAx>
      <c:valAx>
        <c:axId val="222030848"/>
        <c:scaling>
          <c:orientation val="minMax"/>
          <c:max val="12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222029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2323024839286393E-2"/>
          <c:y val="1.4096813439912039E-3"/>
          <c:w val="0.2286573281600669"/>
          <c:h val="0.7377337729222598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2000" b="0" i="0" u="none" strike="noStrike" baseline="0">
              <a:solidFill>
                <a:srgbClr val="000000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0746602596499E-2"/>
          <c:y val="1.7815748898099847E-2"/>
          <c:w val="0.87489002554735196"/>
          <c:h val="0.78727680247297116"/>
        </c:manualLayout>
      </c:layout>
      <c:lineChart>
        <c:grouping val="standard"/>
        <c:varyColors val="0"/>
        <c:ser>
          <c:idx val="0"/>
          <c:order val="0"/>
          <c:tx>
            <c:strRef>
              <c:f>Sheet3!$V$1</c:f>
              <c:strCache>
                <c:ptCount val="1"/>
                <c:pt idx="0">
                  <c:v>7 dienu kumulatīvais stacionēto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17"/>
              <c:layout>
                <c:manualLayout>
                  <c:x val="-2.4633432222663051E-2"/>
                  <c:y val="-2.712369406641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C2-4C24-9876-A5DA0CC12A1E}"/>
                </c:ext>
              </c:extLst>
            </c:dLbl>
            <c:dLbl>
              <c:idx val="1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C2-4C24-9876-A5DA0CC12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Sheet3!$U$2:$U$148</c:f>
              <c:numCache>
                <c:formatCode>m/d/yyyy</c:formatCode>
                <c:ptCount val="14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  <c:pt idx="140">
                  <c:v>44228</c:v>
                </c:pt>
                <c:pt idx="141">
                  <c:v>44229</c:v>
                </c:pt>
                <c:pt idx="142">
                  <c:v>44230</c:v>
                </c:pt>
                <c:pt idx="143">
                  <c:v>44231</c:v>
                </c:pt>
                <c:pt idx="144">
                  <c:v>44232</c:v>
                </c:pt>
                <c:pt idx="145">
                  <c:v>44233</c:v>
                </c:pt>
                <c:pt idx="146">
                  <c:v>44234</c:v>
                </c:pt>
              </c:numCache>
            </c:numRef>
          </c:cat>
          <c:val>
            <c:numRef>
              <c:f>Sheet3!$V$2:$V$148</c:f>
              <c:numCache>
                <c:formatCode>General</c:formatCode>
                <c:ptCount val="147"/>
                <c:pt idx="6">
                  <c:v>7</c:v>
                </c:pt>
                <c:pt idx="7">
                  <c:v>6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9</c:v>
                </c:pt>
                <c:pt idx="12">
                  <c:v>8</c:v>
                </c:pt>
                <c:pt idx="13">
                  <c:v>6</c:v>
                </c:pt>
                <c:pt idx="14">
                  <c:v>10</c:v>
                </c:pt>
                <c:pt idx="15">
                  <c:v>15</c:v>
                </c:pt>
                <c:pt idx="16">
                  <c:v>17</c:v>
                </c:pt>
                <c:pt idx="17">
                  <c:v>19</c:v>
                </c:pt>
                <c:pt idx="18">
                  <c:v>19</c:v>
                </c:pt>
                <c:pt idx="19">
                  <c:v>24</c:v>
                </c:pt>
                <c:pt idx="20">
                  <c:v>24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31</c:v>
                </c:pt>
                <c:pt idx="25">
                  <c:v>39</c:v>
                </c:pt>
                <c:pt idx="26">
                  <c:v>42</c:v>
                </c:pt>
                <c:pt idx="27">
                  <c:v>49</c:v>
                </c:pt>
                <c:pt idx="28">
                  <c:v>51</c:v>
                </c:pt>
                <c:pt idx="29">
                  <c:v>55</c:v>
                </c:pt>
                <c:pt idx="30">
                  <c:v>61</c:v>
                </c:pt>
                <c:pt idx="31">
                  <c:v>55</c:v>
                </c:pt>
                <c:pt idx="32">
                  <c:v>51</c:v>
                </c:pt>
                <c:pt idx="33">
                  <c:v>54</c:v>
                </c:pt>
                <c:pt idx="34">
                  <c:v>52</c:v>
                </c:pt>
                <c:pt idx="35">
                  <c:v>55</c:v>
                </c:pt>
                <c:pt idx="36">
                  <c:v>56</c:v>
                </c:pt>
                <c:pt idx="37">
                  <c:v>55</c:v>
                </c:pt>
                <c:pt idx="38">
                  <c:v>82</c:v>
                </c:pt>
                <c:pt idx="39">
                  <c:v>93</c:v>
                </c:pt>
                <c:pt idx="40">
                  <c:v>109</c:v>
                </c:pt>
                <c:pt idx="41">
                  <c:v>124</c:v>
                </c:pt>
                <c:pt idx="42">
                  <c:v>139</c:v>
                </c:pt>
                <c:pt idx="43">
                  <c:v>153</c:v>
                </c:pt>
                <c:pt idx="44">
                  <c:v>181</c:v>
                </c:pt>
                <c:pt idx="45">
                  <c:v>185</c:v>
                </c:pt>
                <c:pt idx="46">
                  <c:v>188</c:v>
                </c:pt>
                <c:pt idx="47">
                  <c:v>192</c:v>
                </c:pt>
                <c:pt idx="48">
                  <c:v>196</c:v>
                </c:pt>
                <c:pt idx="49">
                  <c:v>201</c:v>
                </c:pt>
                <c:pt idx="50">
                  <c:v>210</c:v>
                </c:pt>
                <c:pt idx="51">
                  <c:v>198</c:v>
                </c:pt>
                <c:pt idx="52">
                  <c:v>202</c:v>
                </c:pt>
                <c:pt idx="53">
                  <c:v>216</c:v>
                </c:pt>
                <c:pt idx="54">
                  <c:v>220</c:v>
                </c:pt>
                <c:pt idx="55">
                  <c:v>217</c:v>
                </c:pt>
                <c:pt idx="56">
                  <c:v>241</c:v>
                </c:pt>
                <c:pt idx="57">
                  <c:v>247</c:v>
                </c:pt>
                <c:pt idx="58">
                  <c:v>254</c:v>
                </c:pt>
                <c:pt idx="59">
                  <c:v>259</c:v>
                </c:pt>
                <c:pt idx="60">
                  <c:v>264</c:v>
                </c:pt>
                <c:pt idx="61">
                  <c:v>277</c:v>
                </c:pt>
                <c:pt idx="62">
                  <c:v>281</c:v>
                </c:pt>
                <c:pt idx="63">
                  <c:v>276</c:v>
                </c:pt>
                <c:pt idx="64">
                  <c:v>279</c:v>
                </c:pt>
                <c:pt idx="65">
                  <c:v>293</c:v>
                </c:pt>
                <c:pt idx="66">
                  <c:v>293</c:v>
                </c:pt>
                <c:pt idx="67">
                  <c:v>319</c:v>
                </c:pt>
                <c:pt idx="68">
                  <c:v>314</c:v>
                </c:pt>
                <c:pt idx="69">
                  <c:v>328</c:v>
                </c:pt>
                <c:pt idx="70">
                  <c:v>326</c:v>
                </c:pt>
                <c:pt idx="71">
                  <c:v>340</c:v>
                </c:pt>
                <c:pt idx="72">
                  <c:v>361</c:v>
                </c:pt>
                <c:pt idx="73">
                  <c:v>411</c:v>
                </c:pt>
                <c:pt idx="74">
                  <c:v>409</c:v>
                </c:pt>
                <c:pt idx="75">
                  <c:v>432</c:v>
                </c:pt>
                <c:pt idx="76">
                  <c:v>435</c:v>
                </c:pt>
                <c:pt idx="77">
                  <c:v>438</c:v>
                </c:pt>
                <c:pt idx="78">
                  <c:v>444</c:v>
                </c:pt>
                <c:pt idx="79">
                  <c:v>454</c:v>
                </c:pt>
                <c:pt idx="80">
                  <c:v>452</c:v>
                </c:pt>
                <c:pt idx="81">
                  <c:v>477</c:v>
                </c:pt>
                <c:pt idx="82">
                  <c:v>485</c:v>
                </c:pt>
                <c:pt idx="83">
                  <c:v>510</c:v>
                </c:pt>
                <c:pt idx="84">
                  <c:v>537</c:v>
                </c:pt>
                <c:pt idx="85">
                  <c:v>617</c:v>
                </c:pt>
                <c:pt idx="86">
                  <c:v>642</c:v>
                </c:pt>
                <c:pt idx="87">
                  <c:v>652</c:v>
                </c:pt>
                <c:pt idx="88">
                  <c:v>651</c:v>
                </c:pt>
                <c:pt idx="89">
                  <c:v>654</c:v>
                </c:pt>
                <c:pt idx="90">
                  <c:v>650</c:v>
                </c:pt>
                <c:pt idx="91">
                  <c:v>669</c:v>
                </c:pt>
                <c:pt idx="92">
                  <c:v>659</c:v>
                </c:pt>
                <c:pt idx="93">
                  <c:v>656</c:v>
                </c:pt>
                <c:pt idx="94">
                  <c:v>669</c:v>
                </c:pt>
                <c:pt idx="95">
                  <c:v>702</c:v>
                </c:pt>
                <c:pt idx="96">
                  <c:v>728</c:v>
                </c:pt>
                <c:pt idx="97">
                  <c:v>753</c:v>
                </c:pt>
                <c:pt idx="98">
                  <c:v>774</c:v>
                </c:pt>
                <c:pt idx="99">
                  <c:v>794</c:v>
                </c:pt>
                <c:pt idx="100">
                  <c:v>815</c:v>
                </c:pt>
                <c:pt idx="101">
                  <c:v>822</c:v>
                </c:pt>
                <c:pt idx="102">
                  <c:v>820</c:v>
                </c:pt>
                <c:pt idx="103">
                  <c:v>812</c:v>
                </c:pt>
                <c:pt idx="104">
                  <c:v>801</c:v>
                </c:pt>
                <c:pt idx="105">
                  <c:v>764</c:v>
                </c:pt>
                <c:pt idx="106">
                  <c:v>745</c:v>
                </c:pt>
                <c:pt idx="107">
                  <c:v>777</c:v>
                </c:pt>
                <c:pt idx="108">
                  <c:v>792</c:v>
                </c:pt>
                <c:pt idx="109">
                  <c:v>782</c:v>
                </c:pt>
                <c:pt idx="110">
                  <c:v>785</c:v>
                </c:pt>
                <c:pt idx="111">
                  <c:v>842</c:v>
                </c:pt>
                <c:pt idx="112">
                  <c:v>876</c:v>
                </c:pt>
                <c:pt idx="113">
                  <c:v>887</c:v>
                </c:pt>
                <c:pt idx="114">
                  <c:v>856</c:v>
                </c:pt>
                <c:pt idx="115">
                  <c:v>897</c:v>
                </c:pt>
                <c:pt idx="116">
                  <c:v>944</c:v>
                </c:pt>
                <c:pt idx="117">
                  <c:v>994</c:v>
                </c:pt>
                <c:pt idx="118">
                  <c:v>938</c:v>
                </c:pt>
                <c:pt idx="119">
                  <c:v>935</c:v>
                </c:pt>
                <c:pt idx="120">
                  <c:v>923</c:v>
                </c:pt>
                <c:pt idx="121">
                  <c:v>982</c:v>
                </c:pt>
                <c:pt idx="122">
                  <c:v>904</c:v>
                </c:pt>
                <c:pt idx="123">
                  <c:v>848</c:v>
                </c:pt>
                <c:pt idx="124">
                  <c:v>812</c:v>
                </c:pt>
                <c:pt idx="125">
                  <c:v>809</c:v>
                </c:pt>
                <c:pt idx="126">
                  <c:v>771</c:v>
                </c:pt>
                <c:pt idx="127">
                  <c:v>759</c:v>
                </c:pt>
                <c:pt idx="128">
                  <c:v>689</c:v>
                </c:pt>
                <c:pt idx="129">
                  <c:v>714</c:v>
                </c:pt>
                <c:pt idx="130">
                  <c:v>740</c:v>
                </c:pt>
                <c:pt idx="131">
                  <c:v>736</c:v>
                </c:pt>
                <c:pt idx="132">
                  <c:v>750</c:v>
                </c:pt>
                <c:pt idx="133">
                  <c:v>747</c:v>
                </c:pt>
                <c:pt idx="134">
                  <c:v>753</c:v>
                </c:pt>
                <c:pt idx="135">
                  <c:v>740</c:v>
                </c:pt>
                <c:pt idx="136">
                  <c:v>730</c:v>
                </c:pt>
                <c:pt idx="137">
                  <c:v>732</c:v>
                </c:pt>
                <c:pt idx="138">
                  <c:v>738</c:v>
                </c:pt>
                <c:pt idx="139">
                  <c:v>708</c:v>
                </c:pt>
                <c:pt idx="140">
                  <c:v>710</c:v>
                </c:pt>
                <c:pt idx="141">
                  <c:v>701</c:v>
                </c:pt>
                <c:pt idx="142">
                  <c:v>707</c:v>
                </c:pt>
                <c:pt idx="143">
                  <c:v>682</c:v>
                </c:pt>
                <c:pt idx="144">
                  <c:v>658</c:v>
                </c:pt>
                <c:pt idx="145">
                  <c:v>640</c:v>
                </c:pt>
                <c:pt idx="146">
                  <c:v>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C2-4C24-9876-A5DA0CC12A1E}"/>
            </c:ext>
          </c:extLst>
        </c:ser>
        <c:ser>
          <c:idx val="1"/>
          <c:order val="1"/>
          <c:tx>
            <c:strRef>
              <c:f>Sheet3!$W$1</c:f>
              <c:strCache>
                <c:ptCount val="1"/>
                <c:pt idx="0">
                  <c:v>14 dienu kumulatīvais stacionēto skaits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21"/>
              <c:layout>
                <c:manualLayout>
                  <c:x val="-3.2839225808787044E-2"/>
                  <c:y val="-1.8815332042872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C2-4C24-9876-A5DA0CC12A1E}"/>
                </c:ext>
              </c:extLst>
            </c:dLbl>
            <c:dLbl>
              <c:idx val="1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C2-4C24-9876-A5DA0CC12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Sheet3!$U$2:$U$148</c:f>
              <c:numCache>
                <c:formatCode>m/d/yyyy</c:formatCode>
                <c:ptCount val="14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  <c:pt idx="140">
                  <c:v>44228</c:v>
                </c:pt>
                <c:pt idx="141">
                  <c:v>44229</c:v>
                </c:pt>
                <c:pt idx="142">
                  <c:v>44230</c:v>
                </c:pt>
                <c:pt idx="143">
                  <c:v>44231</c:v>
                </c:pt>
                <c:pt idx="144">
                  <c:v>44232</c:v>
                </c:pt>
                <c:pt idx="145">
                  <c:v>44233</c:v>
                </c:pt>
                <c:pt idx="146">
                  <c:v>44234</c:v>
                </c:pt>
              </c:numCache>
            </c:numRef>
          </c:cat>
          <c:val>
            <c:numRef>
              <c:f>Sheet3!$W$2:$W$148</c:f>
              <c:numCache>
                <c:formatCode>General</c:formatCode>
                <c:ptCount val="147"/>
                <c:pt idx="13">
                  <c:v>13</c:v>
                </c:pt>
                <c:pt idx="14">
                  <c:v>16</c:v>
                </c:pt>
                <c:pt idx="15">
                  <c:v>21</c:v>
                </c:pt>
                <c:pt idx="16">
                  <c:v>24</c:v>
                </c:pt>
                <c:pt idx="17">
                  <c:v>26</c:v>
                </c:pt>
                <c:pt idx="18">
                  <c:v>28</c:v>
                </c:pt>
                <c:pt idx="19">
                  <c:v>32</c:v>
                </c:pt>
                <c:pt idx="20">
                  <c:v>30</c:v>
                </c:pt>
                <c:pt idx="21">
                  <c:v>33</c:v>
                </c:pt>
                <c:pt idx="22">
                  <c:v>39</c:v>
                </c:pt>
                <c:pt idx="23">
                  <c:v>41</c:v>
                </c:pt>
                <c:pt idx="24">
                  <c:v>50</c:v>
                </c:pt>
                <c:pt idx="25">
                  <c:v>58</c:v>
                </c:pt>
                <c:pt idx="26">
                  <c:v>66</c:v>
                </c:pt>
                <c:pt idx="27">
                  <c:v>73</c:v>
                </c:pt>
                <c:pt idx="28">
                  <c:v>74</c:v>
                </c:pt>
                <c:pt idx="29">
                  <c:v>79</c:v>
                </c:pt>
                <c:pt idx="30">
                  <c:v>85</c:v>
                </c:pt>
                <c:pt idx="31">
                  <c:v>86</c:v>
                </c:pt>
                <c:pt idx="32">
                  <c:v>90</c:v>
                </c:pt>
                <c:pt idx="33">
                  <c:v>96</c:v>
                </c:pt>
                <c:pt idx="34">
                  <c:v>101</c:v>
                </c:pt>
                <c:pt idx="35">
                  <c:v>106</c:v>
                </c:pt>
                <c:pt idx="36">
                  <c:v>111</c:v>
                </c:pt>
                <c:pt idx="37">
                  <c:v>116</c:v>
                </c:pt>
                <c:pt idx="38">
                  <c:v>137</c:v>
                </c:pt>
                <c:pt idx="39">
                  <c:v>144</c:v>
                </c:pt>
                <c:pt idx="40">
                  <c:v>163</c:v>
                </c:pt>
                <c:pt idx="41">
                  <c:v>176</c:v>
                </c:pt>
                <c:pt idx="42">
                  <c:v>194</c:v>
                </c:pt>
                <c:pt idx="43">
                  <c:v>209</c:v>
                </c:pt>
                <c:pt idx="44">
                  <c:v>236</c:v>
                </c:pt>
                <c:pt idx="45">
                  <c:v>267</c:v>
                </c:pt>
                <c:pt idx="46">
                  <c:v>281</c:v>
                </c:pt>
                <c:pt idx="47">
                  <c:v>301</c:v>
                </c:pt>
                <c:pt idx="48">
                  <c:v>320</c:v>
                </c:pt>
                <c:pt idx="49">
                  <c:v>340</c:v>
                </c:pt>
                <c:pt idx="50">
                  <c:v>363</c:v>
                </c:pt>
                <c:pt idx="51">
                  <c:v>379</c:v>
                </c:pt>
                <c:pt idx="52">
                  <c:v>387</c:v>
                </c:pt>
                <c:pt idx="53">
                  <c:v>404</c:v>
                </c:pt>
                <c:pt idx="54">
                  <c:v>412</c:v>
                </c:pt>
                <c:pt idx="55">
                  <c:v>413</c:v>
                </c:pt>
                <c:pt idx="56">
                  <c:v>442</c:v>
                </c:pt>
                <c:pt idx="57">
                  <c:v>457</c:v>
                </c:pt>
                <c:pt idx="58">
                  <c:v>452</c:v>
                </c:pt>
                <c:pt idx="59">
                  <c:v>461</c:v>
                </c:pt>
                <c:pt idx="60">
                  <c:v>480</c:v>
                </c:pt>
                <c:pt idx="61">
                  <c:v>497</c:v>
                </c:pt>
                <c:pt idx="62">
                  <c:v>498</c:v>
                </c:pt>
                <c:pt idx="63">
                  <c:v>517</c:v>
                </c:pt>
                <c:pt idx="64">
                  <c:v>526</c:v>
                </c:pt>
                <c:pt idx="65">
                  <c:v>547</c:v>
                </c:pt>
                <c:pt idx="66">
                  <c:v>552</c:v>
                </c:pt>
                <c:pt idx="67">
                  <c:v>583</c:v>
                </c:pt>
                <c:pt idx="68">
                  <c:v>591</c:v>
                </c:pt>
                <c:pt idx="69">
                  <c:v>609</c:v>
                </c:pt>
                <c:pt idx="70">
                  <c:v>602</c:v>
                </c:pt>
                <c:pt idx="71">
                  <c:v>619</c:v>
                </c:pt>
                <c:pt idx="72">
                  <c:v>654</c:v>
                </c:pt>
                <c:pt idx="73">
                  <c:v>704</c:v>
                </c:pt>
                <c:pt idx="74">
                  <c:v>728</c:v>
                </c:pt>
                <c:pt idx="75">
                  <c:v>746</c:v>
                </c:pt>
                <c:pt idx="76">
                  <c:v>763</c:v>
                </c:pt>
                <c:pt idx="77">
                  <c:v>764</c:v>
                </c:pt>
                <c:pt idx="78">
                  <c:v>784</c:v>
                </c:pt>
                <c:pt idx="79">
                  <c:v>815</c:v>
                </c:pt>
                <c:pt idx="80">
                  <c:v>863</c:v>
                </c:pt>
                <c:pt idx="81">
                  <c:v>886</c:v>
                </c:pt>
                <c:pt idx="82">
                  <c:v>917</c:v>
                </c:pt>
                <c:pt idx="83">
                  <c:v>945</c:v>
                </c:pt>
                <c:pt idx="84">
                  <c:v>975</c:v>
                </c:pt>
                <c:pt idx="85">
                  <c:v>1061</c:v>
                </c:pt>
                <c:pt idx="86">
                  <c:v>1096</c:v>
                </c:pt>
                <c:pt idx="87">
                  <c:v>1104</c:v>
                </c:pt>
                <c:pt idx="88">
                  <c:v>1128</c:v>
                </c:pt>
                <c:pt idx="89">
                  <c:v>1139</c:v>
                </c:pt>
                <c:pt idx="90">
                  <c:v>1160</c:v>
                </c:pt>
                <c:pt idx="91">
                  <c:v>1206</c:v>
                </c:pt>
                <c:pt idx="92">
                  <c:v>1276</c:v>
                </c:pt>
                <c:pt idx="93">
                  <c:v>1298</c:v>
                </c:pt>
                <c:pt idx="94">
                  <c:v>1321</c:v>
                </c:pt>
                <c:pt idx="95">
                  <c:v>1353</c:v>
                </c:pt>
                <c:pt idx="96">
                  <c:v>1382</c:v>
                </c:pt>
                <c:pt idx="97">
                  <c:v>1403</c:v>
                </c:pt>
                <c:pt idx="98">
                  <c:v>1443</c:v>
                </c:pt>
                <c:pt idx="99">
                  <c:v>1453</c:v>
                </c:pt>
                <c:pt idx="100">
                  <c:v>1471</c:v>
                </c:pt>
                <c:pt idx="101">
                  <c:v>1491</c:v>
                </c:pt>
                <c:pt idx="102">
                  <c:v>1522</c:v>
                </c:pt>
                <c:pt idx="103">
                  <c:v>1540</c:v>
                </c:pt>
                <c:pt idx="104">
                  <c:v>1554</c:v>
                </c:pt>
                <c:pt idx="105">
                  <c:v>1538</c:v>
                </c:pt>
                <c:pt idx="106">
                  <c:v>1539</c:v>
                </c:pt>
                <c:pt idx="107">
                  <c:v>1592</c:v>
                </c:pt>
                <c:pt idx="108">
                  <c:v>1614</c:v>
                </c:pt>
                <c:pt idx="109">
                  <c:v>1602</c:v>
                </c:pt>
                <c:pt idx="110">
                  <c:v>1597</c:v>
                </c:pt>
                <c:pt idx="111">
                  <c:v>1643</c:v>
                </c:pt>
                <c:pt idx="112">
                  <c:v>1640</c:v>
                </c:pt>
                <c:pt idx="113">
                  <c:v>1632</c:v>
                </c:pt>
                <c:pt idx="114">
                  <c:v>1633</c:v>
                </c:pt>
                <c:pt idx="115">
                  <c:v>1689</c:v>
                </c:pt>
                <c:pt idx="116">
                  <c:v>1726</c:v>
                </c:pt>
                <c:pt idx="117">
                  <c:v>1779</c:v>
                </c:pt>
                <c:pt idx="118">
                  <c:v>1780</c:v>
                </c:pt>
                <c:pt idx="119">
                  <c:v>1811</c:v>
                </c:pt>
                <c:pt idx="120">
                  <c:v>1810</c:v>
                </c:pt>
                <c:pt idx="121">
                  <c:v>1838</c:v>
                </c:pt>
                <c:pt idx="122">
                  <c:v>1801</c:v>
                </c:pt>
                <c:pt idx="123">
                  <c:v>1792</c:v>
                </c:pt>
                <c:pt idx="124">
                  <c:v>1806</c:v>
                </c:pt>
                <c:pt idx="125">
                  <c:v>1747</c:v>
                </c:pt>
                <c:pt idx="126">
                  <c:v>1706</c:v>
                </c:pt>
                <c:pt idx="127">
                  <c:v>1682</c:v>
                </c:pt>
                <c:pt idx="128">
                  <c:v>1671</c:v>
                </c:pt>
                <c:pt idx="129">
                  <c:v>1618</c:v>
                </c:pt>
                <c:pt idx="130">
                  <c:v>1588</c:v>
                </c:pt>
                <c:pt idx="131">
                  <c:v>1548</c:v>
                </c:pt>
                <c:pt idx="132">
                  <c:v>1559</c:v>
                </c:pt>
                <c:pt idx="133">
                  <c:v>1518</c:v>
                </c:pt>
                <c:pt idx="134">
                  <c:v>1512</c:v>
                </c:pt>
                <c:pt idx="135">
                  <c:v>1429</c:v>
                </c:pt>
                <c:pt idx="136">
                  <c:v>1444</c:v>
                </c:pt>
                <c:pt idx="137">
                  <c:v>1472</c:v>
                </c:pt>
                <c:pt idx="138">
                  <c:v>1474</c:v>
                </c:pt>
                <c:pt idx="139">
                  <c:v>1458</c:v>
                </c:pt>
                <c:pt idx="140">
                  <c:v>1457</c:v>
                </c:pt>
                <c:pt idx="141">
                  <c:v>1454</c:v>
                </c:pt>
                <c:pt idx="142">
                  <c:v>1447</c:v>
                </c:pt>
                <c:pt idx="143">
                  <c:v>1412</c:v>
                </c:pt>
                <c:pt idx="144">
                  <c:v>1390</c:v>
                </c:pt>
                <c:pt idx="145">
                  <c:v>1378</c:v>
                </c:pt>
                <c:pt idx="146">
                  <c:v>1356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7C2-4C24-9876-A5DA0CC12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337856"/>
        <c:axId val="221906048"/>
      </c:lineChart>
      <c:dateAx>
        <c:axId val="2233378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1906048"/>
        <c:crosses val="autoZero"/>
        <c:auto val="1"/>
        <c:lblOffset val="100"/>
        <c:baseTimeUnit val="days"/>
      </c:dateAx>
      <c:valAx>
        <c:axId val="221906048"/>
        <c:scaling>
          <c:orientation val="minMax"/>
          <c:max val="19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333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3782055115742115E-2"/>
          <c:y val="0.91094310447846527"/>
          <c:w val="0.89999990301798338"/>
          <c:h val="5.7909497547942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Sheet1!$B$1:$B$147</c:f>
              <c:numCache>
                <c:formatCode>m/d/yyyy</c:formatCode>
                <c:ptCount val="14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  <c:pt idx="140">
                  <c:v>44228</c:v>
                </c:pt>
                <c:pt idx="141">
                  <c:v>44229</c:v>
                </c:pt>
                <c:pt idx="142">
                  <c:v>44230</c:v>
                </c:pt>
                <c:pt idx="143">
                  <c:v>44231</c:v>
                </c:pt>
                <c:pt idx="144">
                  <c:v>44232</c:v>
                </c:pt>
                <c:pt idx="145">
                  <c:v>44233</c:v>
                </c:pt>
                <c:pt idx="146">
                  <c:v>44234</c:v>
                </c:pt>
              </c:numCache>
            </c:numRef>
          </c:cat>
          <c:val>
            <c:numRef>
              <c:f>Sheet1!$D$1:$D$147</c:f>
              <c:numCache>
                <c:formatCode>General</c:formatCode>
                <c:ptCount val="147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  <c:pt idx="5">
                  <c:v>17</c:v>
                </c:pt>
                <c:pt idx="6">
                  <c:v>10</c:v>
                </c:pt>
                <c:pt idx="7">
                  <c:v>1</c:v>
                </c:pt>
                <c:pt idx="8">
                  <c:v>34</c:v>
                </c:pt>
                <c:pt idx="9">
                  <c:v>12</c:v>
                </c:pt>
                <c:pt idx="10">
                  <c:v>22</c:v>
                </c:pt>
                <c:pt idx="11">
                  <c:v>31</c:v>
                </c:pt>
                <c:pt idx="12">
                  <c:v>29</c:v>
                </c:pt>
                <c:pt idx="13">
                  <c:v>22</c:v>
                </c:pt>
                <c:pt idx="14">
                  <c:v>21</c:v>
                </c:pt>
                <c:pt idx="15">
                  <c:v>32</c:v>
                </c:pt>
                <c:pt idx="16">
                  <c:v>95</c:v>
                </c:pt>
                <c:pt idx="17">
                  <c:v>44</c:v>
                </c:pt>
                <c:pt idx="18">
                  <c:v>77</c:v>
                </c:pt>
                <c:pt idx="19">
                  <c:v>74</c:v>
                </c:pt>
                <c:pt idx="20">
                  <c:v>67</c:v>
                </c:pt>
                <c:pt idx="21">
                  <c:v>40</c:v>
                </c:pt>
                <c:pt idx="22">
                  <c:v>68</c:v>
                </c:pt>
                <c:pt idx="23">
                  <c:v>67</c:v>
                </c:pt>
                <c:pt idx="24">
                  <c:v>109</c:v>
                </c:pt>
                <c:pt idx="25">
                  <c:v>137</c:v>
                </c:pt>
                <c:pt idx="26">
                  <c:v>89</c:v>
                </c:pt>
                <c:pt idx="27">
                  <c:v>74</c:v>
                </c:pt>
                <c:pt idx="28">
                  <c:v>95</c:v>
                </c:pt>
                <c:pt idx="29">
                  <c:v>75</c:v>
                </c:pt>
                <c:pt idx="30">
                  <c:v>102</c:v>
                </c:pt>
                <c:pt idx="31">
                  <c:v>114</c:v>
                </c:pt>
                <c:pt idx="32">
                  <c:v>148</c:v>
                </c:pt>
                <c:pt idx="33">
                  <c:v>188</c:v>
                </c:pt>
                <c:pt idx="34">
                  <c:v>58</c:v>
                </c:pt>
                <c:pt idx="35">
                  <c:v>44</c:v>
                </c:pt>
                <c:pt idx="36">
                  <c:v>115</c:v>
                </c:pt>
                <c:pt idx="37">
                  <c:v>188</c:v>
                </c:pt>
                <c:pt idx="38">
                  <c:v>161</c:v>
                </c:pt>
                <c:pt idx="39">
                  <c:v>250</c:v>
                </c:pt>
                <c:pt idx="40">
                  <c:v>259</c:v>
                </c:pt>
                <c:pt idx="41">
                  <c:v>211</c:v>
                </c:pt>
                <c:pt idx="42">
                  <c:v>79</c:v>
                </c:pt>
                <c:pt idx="43">
                  <c:v>136</c:v>
                </c:pt>
                <c:pt idx="44">
                  <c:v>251</c:v>
                </c:pt>
                <c:pt idx="45">
                  <c:v>251</c:v>
                </c:pt>
                <c:pt idx="46">
                  <c:v>284</c:v>
                </c:pt>
                <c:pt idx="47">
                  <c:v>215</c:v>
                </c:pt>
                <c:pt idx="48">
                  <c:v>242</c:v>
                </c:pt>
                <c:pt idx="49">
                  <c:v>132</c:v>
                </c:pt>
                <c:pt idx="50">
                  <c:v>171</c:v>
                </c:pt>
                <c:pt idx="51">
                  <c:v>313</c:v>
                </c:pt>
                <c:pt idx="52">
                  <c:v>367</c:v>
                </c:pt>
                <c:pt idx="53">
                  <c:v>357</c:v>
                </c:pt>
                <c:pt idx="54">
                  <c:v>404</c:v>
                </c:pt>
                <c:pt idx="55">
                  <c:v>215</c:v>
                </c:pt>
                <c:pt idx="56">
                  <c:v>92</c:v>
                </c:pt>
                <c:pt idx="57">
                  <c:v>208</c:v>
                </c:pt>
                <c:pt idx="58">
                  <c:v>453</c:v>
                </c:pt>
                <c:pt idx="59">
                  <c:v>533</c:v>
                </c:pt>
                <c:pt idx="60">
                  <c:v>455</c:v>
                </c:pt>
                <c:pt idx="61">
                  <c:v>395</c:v>
                </c:pt>
                <c:pt idx="62">
                  <c:v>316</c:v>
                </c:pt>
                <c:pt idx="63">
                  <c:v>89</c:v>
                </c:pt>
                <c:pt idx="64">
                  <c:v>278</c:v>
                </c:pt>
                <c:pt idx="65">
                  <c:v>442</c:v>
                </c:pt>
                <c:pt idx="66">
                  <c:v>366</c:v>
                </c:pt>
                <c:pt idx="67">
                  <c:v>380</c:v>
                </c:pt>
                <c:pt idx="68">
                  <c:v>642</c:v>
                </c:pt>
                <c:pt idx="69">
                  <c:v>376</c:v>
                </c:pt>
                <c:pt idx="70">
                  <c:v>116</c:v>
                </c:pt>
                <c:pt idx="71">
                  <c:v>457</c:v>
                </c:pt>
                <c:pt idx="72">
                  <c:v>580</c:v>
                </c:pt>
                <c:pt idx="73">
                  <c:v>898</c:v>
                </c:pt>
                <c:pt idx="74">
                  <c:v>637</c:v>
                </c:pt>
                <c:pt idx="75">
                  <c:v>753</c:v>
                </c:pt>
                <c:pt idx="76">
                  <c:v>414</c:v>
                </c:pt>
                <c:pt idx="77">
                  <c:v>100</c:v>
                </c:pt>
                <c:pt idx="78">
                  <c:v>612</c:v>
                </c:pt>
                <c:pt idx="79">
                  <c:v>690</c:v>
                </c:pt>
                <c:pt idx="80">
                  <c:v>930</c:v>
                </c:pt>
                <c:pt idx="81">
                  <c:v>686</c:v>
                </c:pt>
                <c:pt idx="82">
                  <c:v>794</c:v>
                </c:pt>
                <c:pt idx="83">
                  <c:v>526</c:v>
                </c:pt>
                <c:pt idx="84">
                  <c:v>207</c:v>
                </c:pt>
                <c:pt idx="85">
                  <c:v>584</c:v>
                </c:pt>
                <c:pt idx="86">
                  <c:v>712</c:v>
                </c:pt>
                <c:pt idx="87">
                  <c:v>890</c:v>
                </c:pt>
                <c:pt idx="88">
                  <c:v>680</c:v>
                </c:pt>
                <c:pt idx="89">
                  <c:v>660</c:v>
                </c:pt>
                <c:pt idx="90">
                  <c:v>629</c:v>
                </c:pt>
                <c:pt idx="91">
                  <c:v>210</c:v>
                </c:pt>
                <c:pt idx="92">
                  <c:v>587</c:v>
                </c:pt>
                <c:pt idx="93">
                  <c:v>1023</c:v>
                </c:pt>
                <c:pt idx="94">
                  <c:v>1040</c:v>
                </c:pt>
                <c:pt idx="95">
                  <c:v>892</c:v>
                </c:pt>
                <c:pt idx="96">
                  <c:v>870</c:v>
                </c:pt>
                <c:pt idx="97">
                  <c:v>643</c:v>
                </c:pt>
                <c:pt idx="98">
                  <c:v>395</c:v>
                </c:pt>
                <c:pt idx="99">
                  <c:v>1064</c:v>
                </c:pt>
                <c:pt idx="100">
                  <c:v>1145</c:v>
                </c:pt>
                <c:pt idx="101">
                  <c:v>1270</c:v>
                </c:pt>
                <c:pt idx="102">
                  <c:v>666</c:v>
                </c:pt>
                <c:pt idx="103">
                  <c:v>399</c:v>
                </c:pt>
                <c:pt idx="104">
                  <c:v>511</c:v>
                </c:pt>
                <c:pt idx="105">
                  <c:v>508</c:v>
                </c:pt>
                <c:pt idx="106">
                  <c:v>838</c:v>
                </c:pt>
                <c:pt idx="107">
                  <c:v>1367</c:v>
                </c:pt>
                <c:pt idx="108">
                  <c:v>1861</c:v>
                </c:pt>
                <c:pt idx="109">
                  <c:v>711</c:v>
                </c:pt>
                <c:pt idx="110">
                  <c:v>314</c:v>
                </c:pt>
                <c:pt idx="111">
                  <c:v>568</c:v>
                </c:pt>
                <c:pt idx="112">
                  <c:v>621</c:v>
                </c:pt>
                <c:pt idx="113">
                  <c:v>824</c:v>
                </c:pt>
                <c:pt idx="114">
                  <c:v>1229</c:v>
                </c:pt>
                <c:pt idx="115">
                  <c:v>1374</c:v>
                </c:pt>
                <c:pt idx="116">
                  <c:v>1237</c:v>
                </c:pt>
                <c:pt idx="117">
                  <c:v>1170</c:v>
                </c:pt>
                <c:pt idx="118">
                  <c:v>616</c:v>
                </c:pt>
                <c:pt idx="119">
                  <c:v>331</c:v>
                </c:pt>
                <c:pt idx="120">
                  <c:v>878</c:v>
                </c:pt>
                <c:pt idx="121">
                  <c:v>1255</c:v>
                </c:pt>
                <c:pt idx="122">
                  <c:v>950</c:v>
                </c:pt>
                <c:pt idx="123">
                  <c:v>1084</c:v>
                </c:pt>
                <c:pt idx="124">
                  <c:v>1031</c:v>
                </c:pt>
                <c:pt idx="125">
                  <c:v>567</c:v>
                </c:pt>
                <c:pt idx="126">
                  <c:v>244</c:v>
                </c:pt>
                <c:pt idx="127">
                  <c:v>812</c:v>
                </c:pt>
                <c:pt idx="128">
                  <c:v>1088</c:v>
                </c:pt>
                <c:pt idx="129">
                  <c:v>902</c:v>
                </c:pt>
                <c:pt idx="130">
                  <c:v>876</c:v>
                </c:pt>
                <c:pt idx="131">
                  <c:v>910</c:v>
                </c:pt>
                <c:pt idx="132">
                  <c:v>512</c:v>
                </c:pt>
                <c:pt idx="133">
                  <c:v>223</c:v>
                </c:pt>
                <c:pt idx="134">
                  <c:v>693</c:v>
                </c:pt>
                <c:pt idx="135">
                  <c:v>1103</c:v>
                </c:pt>
                <c:pt idx="136">
                  <c:v>965</c:v>
                </c:pt>
                <c:pt idx="137">
                  <c:v>931</c:v>
                </c:pt>
                <c:pt idx="138">
                  <c:v>785</c:v>
                </c:pt>
                <c:pt idx="139">
                  <c:v>533</c:v>
                </c:pt>
                <c:pt idx="140">
                  <c:v>411</c:v>
                </c:pt>
                <c:pt idx="141">
                  <c:v>775</c:v>
                </c:pt>
                <c:pt idx="142">
                  <c:v>1231</c:v>
                </c:pt>
                <c:pt idx="143">
                  <c:v>742</c:v>
                </c:pt>
                <c:pt idx="144">
                  <c:v>876</c:v>
                </c:pt>
                <c:pt idx="145">
                  <c:v>1044</c:v>
                </c:pt>
                <c:pt idx="146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80-4FA0-9392-F8C8ECE051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16364416"/>
        <c:axId val="116365952"/>
      </c:barChart>
      <c:dateAx>
        <c:axId val="1163644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6365952"/>
        <c:crosses val="autoZero"/>
        <c:auto val="1"/>
        <c:lblOffset val="100"/>
        <c:baseTimeUnit val="days"/>
      </c:dateAx>
      <c:valAx>
        <c:axId val="11636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636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82791994750663E-2"/>
          <c:y val="2.9632254301545639E-2"/>
          <c:w val="0.86512393372703411"/>
          <c:h val="0.80289545056867873"/>
        </c:manualLayout>
      </c:layout>
      <c:lineChart>
        <c:grouping val="standard"/>
        <c:varyColors val="0"/>
        <c:ser>
          <c:idx val="0"/>
          <c:order val="0"/>
          <c:tx>
            <c:strRef>
              <c:f>Sheet6!$B$1</c:f>
              <c:strCache>
                <c:ptCount val="1"/>
                <c:pt idx="0">
                  <c:v>Kopējais pacientu skaits</c:v>
                </c:pt>
              </c:strCache>
            </c:strRef>
          </c:tx>
          <c:spPr>
            <a:ln w="22225"/>
          </c:spPr>
          <c:marker>
            <c:symbol val="none"/>
          </c:marker>
          <c:dLbls>
            <c:dLbl>
              <c:idx val="6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A8-43E0-B8C4-9C60A5C7AD26}"/>
                </c:ext>
              </c:extLst>
            </c:dLbl>
            <c:dLbl>
              <c:idx val="8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A8-43E0-B8C4-9C60A5C7AD26}"/>
                </c:ext>
              </c:extLst>
            </c:dLbl>
            <c:dLbl>
              <c:idx val="9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A8-43E0-B8C4-9C60A5C7AD26}"/>
                </c:ext>
              </c:extLst>
            </c:dLbl>
            <c:dLbl>
              <c:idx val="9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A8-43E0-B8C4-9C60A5C7AD26}"/>
                </c:ext>
              </c:extLst>
            </c:dLbl>
            <c:dLbl>
              <c:idx val="9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A8-43E0-B8C4-9C60A5C7AD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lv-LV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Sheet6!$A$2:$A$120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Sheet6!$B$2:$B$120</c:f>
              <c:numCache>
                <c:formatCode>General</c:formatCode>
                <c:ptCount val="119"/>
                <c:pt idx="0">
                  <c:v>249</c:v>
                </c:pt>
                <c:pt idx="1">
                  <c:v>240</c:v>
                </c:pt>
                <c:pt idx="2">
                  <c:v>244</c:v>
                </c:pt>
                <c:pt idx="3">
                  <c:v>258</c:v>
                </c:pt>
                <c:pt idx="4">
                  <c:v>242</c:v>
                </c:pt>
                <c:pt idx="5">
                  <c:v>263</c:v>
                </c:pt>
                <c:pt idx="6">
                  <c:v>313</c:v>
                </c:pt>
                <c:pt idx="7">
                  <c:v>309</c:v>
                </c:pt>
                <c:pt idx="8">
                  <c:v>299</c:v>
                </c:pt>
                <c:pt idx="9">
                  <c:v>312</c:v>
                </c:pt>
                <c:pt idx="10">
                  <c:v>318</c:v>
                </c:pt>
                <c:pt idx="11">
                  <c:v>325</c:v>
                </c:pt>
                <c:pt idx="12">
                  <c:v>344</c:v>
                </c:pt>
                <c:pt idx="13">
                  <c:v>386</c:v>
                </c:pt>
                <c:pt idx="14">
                  <c:v>379</c:v>
                </c:pt>
                <c:pt idx="15">
                  <c:v>370</c:v>
                </c:pt>
                <c:pt idx="16">
                  <c:v>395</c:v>
                </c:pt>
                <c:pt idx="17">
                  <c:v>410</c:v>
                </c:pt>
                <c:pt idx="18">
                  <c:v>399</c:v>
                </c:pt>
                <c:pt idx="19">
                  <c:v>416</c:v>
                </c:pt>
                <c:pt idx="20">
                  <c:v>437</c:v>
                </c:pt>
                <c:pt idx="21">
                  <c:v>425</c:v>
                </c:pt>
                <c:pt idx="22">
                  <c:v>434</c:v>
                </c:pt>
                <c:pt idx="23">
                  <c:v>489</c:v>
                </c:pt>
                <c:pt idx="24">
                  <c:v>496</c:v>
                </c:pt>
                <c:pt idx="25">
                  <c:v>484</c:v>
                </c:pt>
                <c:pt idx="26">
                  <c:v>510</c:v>
                </c:pt>
                <c:pt idx="27">
                  <c:v>534</c:v>
                </c:pt>
                <c:pt idx="28">
                  <c:v>519</c:v>
                </c:pt>
                <c:pt idx="29">
                  <c:v>516</c:v>
                </c:pt>
                <c:pt idx="30">
                  <c:v>552</c:v>
                </c:pt>
                <c:pt idx="31">
                  <c:v>583</c:v>
                </c:pt>
                <c:pt idx="32">
                  <c:v>556</c:v>
                </c:pt>
                <c:pt idx="33">
                  <c:v>604</c:v>
                </c:pt>
                <c:pt idx="34">
                  <c:v>655</c:v>
                </c:pt>
                <c:pt idx="35">
                  <c:v>709</c:v>
                </c:pt>
                <c:pt idx="36">
                  <c:v>722</c:v>
                </c:pt>
                <c:pt idx="37">
                  <c:v>744</c:v>
                </c:pt>
                <c:pt idx="38">
                  <c:v>743</c:v>
                </c:pt>
                <c:pt idx="39">
                  <c:v>742</c:v>
                </c:pt>
                <c:pt idx="40">
                  <c:v>760</c:v>
                </c:pt>
                <c:pt idx="41">
                  <c:v>814</c:v>
                </c:pt>
                <c:pt idx="42">
                  <c:v>841</c:v>
                </c:pt>
                <c:pt idx="43">
                  <c:v>833</c:v>
                </c:pt>
                <c:pt idx="44">
                  <c:v>833</c:v>
                </c:pt>
                <c:pt idx="45">
                  <c:v>871</c:v>
                </c:pt>
                <c:pt idx="46">
                  <c:v>848</c:v>
                </c:pt>
                <c:pt idx="47">
                  <c:v>903</c:v>
                </c:pt>
                <c:pt idx="48">
                  <c:v>983</c:v>
                </c:pt>
                <c:pt idx="49">
                  <c:v>998</c:v>
                </c:pt>
                <c:pt idx="50">
                  <c:v>948</c:v>
                </c:pt>
                <c:pt idx="51">
                  <c:v>898</c:v>
                </c:pt>
                <c:pt idx="52">
                  <c:v>936</c:v>
                </c:pt>
                <c:pt idx="53">
                  <c:v>989</c:v>
                </c:pt>
                <c:pt idx="54">
                  <c:v>1010</c:v>
                </c:pt>
                <c:pt idx="55">
                  <c:v>1048</c:v>
                </c:pt>
                <c:pt idx="56">
                  <c:v>1059</c:v>
                </c:pt>
                <c:pt idx="57">
                  <c:v>1058</c:v>
                </c:pt>
                <c:pt idx="58">
                  <c:v>999</c:v>
                </c:pt>
                <c:pt idx="59">
                  <c:v>1066</c:v>
                </c:pt>
                <c:pt idx="60">
                  <c:v>1133</c:v>
                </c:pt>
                <c:pt idx="61">
                  <c:v>1180</c:v>
                </c:pt>
                <c:pt idx="62">
                  <c:v>1213</c:v>
                </c:pt>
                <c:pt idx="63">
                  <c:v>1180</c:v>
                </c:pt>
                <c:pt idx="64">
                  <c:v>1134</c:v>
                </c:pt>
                <c:pt idx="65">
                  <c:v>1174</c:v>
                </c:pt>
                <c:pt idx="66">
                  <c:v>1166</c:v>
                </c:pt>
                <c:pt idx="67">
                  <c:v>1125</c:v>
                </c:pt>
                <c:pt idx="68">
                  <c:v>1147</c:v>
                </c:pt>
                <c:pt idx="69">
                  <c:v>1200</c:v>
                </c:pt>
                <c:pt idx="70">
                  <c:v>1187</c:v>
                </c:pt>
                <c:pt idx="71">
                  <c:v>1224</c:v>
                </c:pt>
                <c:pt idx="72">
                  <c:v>1183</c:v>
                </c:pt>
                <c:pt idx="73">
                  <c:v>1151</c:v>
                </c:pt>
                <c:pt idx="74">
                  <c:v>1087</c:v>
                </c:pt>
                <c:pt idx="75">
                  <c:v>1136</c:v>
                </c:pt>
                <c:pt idx="76">
                  <c:v>1172</c:v>
                </c:pt>
                <c:pt idx="77">
                  <c:v>1157</c:v>
                </c:pt>
                <c:pt idx="78">
                  <c:v>1115</c:v>
                </c:pt>
                <c:pt idx="79">
                  <c:v>1105</c:v>
                </c:pt>
                <c:pt idx="80">
                  <c:v>1115</c:v>
                </c:pt>
                <c:pt idx="81">
                  <c:v>1047</c:v>
                </c:pt>
                <c:pt idx="82">
                  <c:v>1109</c:v>
                </c:pt>
                <c:pt idx="83">
                  <c:v>1153</c:v>
                </c:pt>
                <c:pt idx="84">
                  <c:v>1077</c:v>
                </c:pt>
                <c:pt idx="85">
                  <c:v>1052</c:v>
                </c:pt>
                <c:pt idx="86">
                  <c:v>1047</c:v>
                </c:pt>
                <c:pt idx="87">
                  <c:v>1058</c:v>
                </c:pt>
                <c:pt idx="88">
                  <c:v>1032</c:v>
                </c:pt>
                <c:pt idx="89">
                  <c:v>1061</c:v>
                </c:pt>
                <c:pt idx="90">
                  <c:v>1097</c:v>
                </c:pt>
                <c:pt idx="91">
                  <c:v>1070</c:v>
                </c:pt>
                <c:pt idx="92">
                  <c:v>1027</c:v>
                </c:pt>
                <c:pt idx="93">
                  <c:v>995</c:v>
                </c:pt>
                <c:pt idx="94">
                  <c:v>986</c:v>
                </c:pt>
                <c:pt idx="95">
                  <c:v>933</c:v>
                </c:pt>
                <c:pt idx="96">
                  <c:v>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8A8-43E0-B8C4-9C60A5C7A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099712"/>
        <c:axId val="223551488"/>
      </c:lineChart>
      <c:lineChart>
        <c:grouping val="standard"/>
        <c:varyColors val="0"/>
        <c:ser>
          <c:idx val="1"/>
          <c:order val="1"/>
          <c:tx>
            <c:strRef>
              <c:f>Sheet6!$C$1</c:f>
              <c:strCache>
                <c:ptCount val="1"/>
                <c:pt idx="0">
                  <c:v>Pacienti smagā stāvoklī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62"/>
              <c:layout>
                <c:manualLayout>
                  <c:x val="-2.250594649091938E-2"/>
                  <c:y val="-1.41193065841773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A8-43E0-B8C4-9C60A5C7AD26}"/>
                </c:ext>
              </c:extLst>
            </c:dLbl>
            <c:dLbl>
              <c:idx val="9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A8-43E0-B8C4-9C60A5C7AD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Sheet6!$A$2:$A$120</c:f>
              <c:numCache>
                <c:formatCode>m/d/yyyy</c:formatCode>
                <c:ptCount val="119"/>
                <c:pt idx="0">
                  <c:v>44138</c:v>
                </c:pt>
                <c:pt idx="1">
                  <c:v>44139</c:v>
                </c:pt>
                <c:pt idx="2">
                  <c:v>44140</c:v>
                </c:pt>
                <c:pt idx="3">
                  <c:v>44141</c:v>
                </c:pt>
                <c:pt idx="4">
                  <c:v>44142</c:v>
                </c:pt>
                <c:pt idx="5">
                  <c:v>44143</c:v>
                </c:pt>
                <c:pt idx="6">
                  <c:v>44144</c:v>
                </c:pt>
                <c:pt idx="7">
                  <c:v>44145</c:v>
                </c:pt>
                <c:pt idx="8">
                  <c:v>44146</c:v>
                </c:pt>
                <c:pt idx="9">
                  <c:v>44147</c:v>
                </c:pt>
                <c:pt idx="10">
                  <c:v>44148</c:v>
                </c:pt>
                <c:pt idx="11">
                  <c:v>44149</c:v>
                </c:pt>
                <c:pt idx="12">
                  <c:v>44150</c:v>
                </c:pt>
                <c:pt idx="13">
                  <c:v>44151</c:v>
                </c:pt>
                <c:pt idx="14">
                  <c:v>44152</c:v>
                </c:pt>
                <c:pt idx="15">
                  <c:v>44153</c:v>
                </c:pt>
                <c:pt idx="16">
                  <c:v>44154</c:v>
                </c:pt>
                <c:pt idx="17">
                  <c:v>44155</c:v>
                </c:pt>
                <c:pt idx="18">
                  <c:v>44156</c:v>
                </c:pt>
                <c:pt idx="19">
                  <c:v>44157</c:v>
                </c:pt>
                <c:pt idx="20">
                  <c:v>44158</c:v>
                </c:pt>
                <c:pt idx="21">
                  <c:v>44159</c:v>
                </c:pt>
                <c:pt idx="22">
                  <c:v>44160</c:v>
                </c:pt>
                <c:pt idx="23">
                  <c:v>44161</c:v>
                </c:pt>
                <c:pt idx="24">
                  <c:v>44162</c:v>
                </c:pt>
                <c:pt idx="25">
                  <c:v>44163</c:v>
                </c:pt>
                <c:pt idx="26">
                  <c:v>44164</c:v>
                </c:pt>
                <c:pt idx="27">
                  <c:v>44165</c:v>
                </c:pt>
                <c:pt idx="28">
                  <c:v>44166</c:v>
                </c:pt>
                <c:pt idx="29">
                  <c:v>44167</c:v>
                </c:pt>
                <c:pt idx="30">
                  <c:v>44168</c:v>
                </c:pt>
                <c:pt idx="31">
                  <c:v>44169</c:v>
                </c:pt>
                <c:pt idx="32">
                  <c:v>44170</c:v>
                </c:pt>
                <c:pt idx="33">
                  <c:v>44171</c:v>
                </c:pt>
                <c:pt idx="34">
                  <c:v>44172</c:v>
                </c:pt>
                <c:pt idx="35">
                  <c:v>44173</c:v>
                </c:pt>
                <c:pt idx="36">
                  <c:v>44174</c:v>
                </c:pt>
                <c:pt idx="37">
                  <c:v>44175</c:v>
                </c:pt>
                <c:pt idx="38">
                  <c:v>44176</c:v>
                </c:pt>
                <c:pt idx="39">
                  <c:v>44177</c:v>
                </c:pt>
                <c:pt idx="40">
                  <c:v>44178</c:v>
                </c:pt>
                <c:pt idx="41">
                  <c:v>44179</c:v>
                </c:pt>
                <c:pt idx="42">
                  <c:v>44180</c:v>
                </c:pt>
                <c:pt idx="43">
                  <c:v>44181</c:v>
                </c:pt>
                <c:pt idx="44">
                  <c:v>44182</c:v>
                </c:pt>
                <c:pt idx="45">
                  <c:v>44183</c:v>
                </c:pt>
                <c:pt idx="46">
                  <c:v>44184</c:v>
                </c:pt>
                <c:pt idx="47">
                  <c:v>44185</c:v>
                </c:pt>
                <c:pt idx="48">
                  <c:v>44186</c:v>
                </c:pt>
                <c:pt idx="49">
                  <c:v>44187</c:v>
                </c:pt>
                <c:pt idx="50">
                  <c:v>44188</c:v>
                </c:pt>
                <c:pt idx="51">
                  <c:v>44189</c:v>
                </c:pt>
                <c:pt idx="52">
                  <c:v>44190</c:v>
                </c:pt>
                <c:pt idx="53">
                  <c:v>44191</c:v>
                </c:pt>
                <c:pt idx="54">
                  <c:v>44192</c:v>
                </c:pt>
                <c:pt idx="55">
                  <c:v>44193</c:v>
                </c:pt>
                <c:pt idx="56">
                  <c:v>44194</c:v>
                </c:pt>
                <c:pt idx="57">
                  <c:v>44195</c:v>
                </c:pt>
                <c:pt idx="58">
                  <c:v>44196</c:v>
                </c:pt>
                <c:pt idx="59">
                  <c:v>44197</c:v>
                </c:pt>
                <c:pt idx="60">
                  <c:v>44198</c:v>
                </c:pt>
                <c:pt idx="61">
                  <c:v>44199</c:v>
                </c:pt>
                <c:pt idx="62">
                  <c:v>44200</c:v>
                </c:pt>
                <c:pt idx="63">
                  <c:v>44201</c:v>
                </c:pt>
                <c:pt idx="64">
                  <c:v>44202</c:v>
                </c:pt>
                <c:pt idx="65">
                  <c:v>44203</c:v>
                </c:pt>
                <c:pt idx="66">
                  <c:v>44204</c:v>
                </c:pt>
                <c:pt idx="67">
                  <c:v>44205</c:v>
                </c:pt>
                <c:pt idx="68">
                  <c:v>44206</c:v>
                </c:pt>
                <c:pt idx="69">
                  <c:v>44207</c:v>
                </c:pt>
                <c:pt idx="70">
                  <c:v>44208</c:v>
                </c:pt>
                <c:pt idx="71">
                  <c:v>44209</c:v>
                </c:pt>
                <c:pt idx="72">
                  <c:v>44210</c:v>
                </c:pt>
                <c:pt idx="73">
                  <c:v>44211</c:v>
                </c:pt>
                <c:pt idx="74">
                  <c:v>44212</c:v>
                </c:pt>
                <c:pt idx="75">
                  <c:v>44213</c:v>
                </c:pt>
                <c:pt idx="76">
                  <c:v>44214</c:v>
                </c:pt>
                <c:pt idx="77">
                  <c:v>44215</c:v>
                </c:pt>
                <c:pt idx="78">
                  <c:v>44216</c:v>
                </c:pt>
                <c:pt idx="79">
                  <c:v>44217</c:v>
                </c:pt>
                <c:pt idx="80">
                  <c:v>44218</c:v>
                </c:pt>
                <c:pt idx="81">
                  <c:v>44219</c:v>
                </c:pt>
                <c:pt idx="82">
                  <c:v>44220</c:v>
                </c:pt>
                <c:pt idx="83">
                  <c:v>44221</c:v>
                </c:pt>
                <c:pt idx="84">
                  <c:v>44222</c:v>
                </c:pt>
                <c:pt idx="85">
                  <c:v>44223</c:v>
                </c:pt>
                <c:pt idx="86">
                  <c:v>44224</c:v>
                </c:pt>
                <c:pt idx="87">
                  <c:v>44225</c:v>
                </c:pt>
                <c:pt idx="88">
                  <c:v>44226</c:v>
                </c:pt>
                <c:pt idx="89">
                  <c:v>44227</c:v>
                </c:pt>
                <c:pt idx="90">
                  <c:v>44228</c:v>
                </c:pt>
                <c:pt idx="91">
                  <c:v>44229</c:v>
                </c:pt>
                <c:pt idx="92">
                  <c:v>44230</c:v>
                </c:pt>
                <c:pt idx="93">
                  <c:v>44231</c:v>
                </c:pt>
                <c:pt idx="94">
                  <c:v>44232</c:v>
                </c:pt>
                <c:pt idx="95">
                  <c:v>44233</c:v>
                </c:pt>
                <c:pt idx="96">
                  <c:v>44234</c:v>
                </c:pt>
                <c:pt idx="97">
                  <c:v>44235</c:v>
                </c:pt>
                <c:pt idx="98">
                  <c:v>44236</c:v>
                </c:pt>
                <c:pt idx="99">
                  <c:v>44237</c:v>
                </c:pt>
                <c:pt idx="100">
                  <c:v>44238</c:v>
                </c:pt>
                <c:pt idx="101">
                  <c:v>44239</c:v>
                </c:pt>
                <c:pt idx="102">
                  <c:v>44240</c:v>
                </c:pt>
                <c:pt idx="103">
                  <c:v>44241</c:v>
                </c:pt>
                <c:pt idx="104">
                  <c:v>44242</c:v>
                </c:pt>
                <c:pt idx="105">
                  <c:v>44243</c:v>
                </c:pt>
                <c:pt idx="106">
                  <c:v>44244</c:v>
                </c:pt>
                <c:pt idx="107">
                  <c:v>44245</c:v>
                </c:pt>
                <c:pt idx="108">
                  <c:v>44246</c:v>
                </c:pt>
                <c:pt idx="109">
                  <c:v>44247</c:v>
                </c:pt>
                <c:pt idx="110">
                  <c:v>44248</c:v>
                </c:pt>
                <c:pt idx="111">
                  <c:v>44249</c:v>
                </c:pt>
                <c:pt idx="112">
                  <c:v>44250</c:v>
                </c:pt>
                <c:pt idx="113">
                  <c:v>44251</c:v>
                </c:pt>
                <c:pt idx="114">
                  <c:v>44252</c:v>
                </c:pt>
                <c:pt idx="115">
                  <c:v>44253</c:v>
                </c:pt>
                <c:pt idx="116">
                  <c:v>44254</c:v>
                </c:pt>
                <c:pt idx="117">
                  <c:v>44255</c:v>
                </c:pt>
                <c:pt idx="118">
                  <c:v>44256</c:v>
                </c:pt>
              </c:numCache>
            </c:numRef>
          </c:cat>
          <c:val>
            <c:numRef>
              <c:f>Sheet6!$C$2:$C$120</c:f>
              <c:numCache>
                <c:formatCode>General</c:formatCode>
                <c:ptCount val="119"/>
                <c:pt idx="0">
                  <c:v>13</c:v>
                </c:pt>
                <c:pt idx="1">
                  <c:v>12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15</c:v>
                </c:pt>
                <c:pt idx="8">
                  <c:v>17</c:v>
                </c:pt>
                <c:pt idx="9">
                  <c:v>17</c:v>
                </c:pt>
                <c:pt idx="10">
                  <c:v>13</c:v>
                </c:pt>
                <c:pt idx="11">
                  <c:v>14</c:v>
                </c:pt>
                <c:pt idx="12">
                  <c:v>13</c:v>
                </c:pt>
                <c:pt idx="13">
                  <c:v>17</c:v>
                </c:pt>
                <c:pt idx="14">
                  <c:v>16</c:v>
                </c:pt>
                <c:pt idx="15">
                  <c:v>16</c:v>
                </c:pt>
                <c:pt idx="16">
                  <c:v>23</c:v>
                </c:pt>
                <c:pt idx="17">
                  <c:v>23</c:v>
                </c:pt>
                <c:pt idx="18">
                  <c:v>24</c:v>
                </c:pt>
                <c:pt idx="19">
                  <c:v>27</c:v>
                </c:pt>
                <c:pt idx="20">
                  <c:v>23</c:v>
                </c:pt>
                <c:pt idx="21">
                  <c:v>31</c:v>
                </c:pt>
                <c:pt idx="22">
                  <c:v>31</c:v>
                </c:pt>
                <c:pt idx="23">
                  <c:v>31</c:v>
                </c:pt>
                <c:pt idx="24">
                  <c:v>36</c:v>
                </c:pt>
                <c:pt idx="25">
                  <c:v>32</c:v>
                </c:pt>
                <c:pt idx="26">
                  <c:v>32</c:v>
                </c:pt>
                <c:pt idx="27">
                  <c:v>57</c:v>
                </c:pt>
                <c:pt idx="28">
                  <c:v>39</c:v>
                </c:pt>
                <c:pt idx="29">
                  <c:v>46</c:v>
                </c:pt>
                <c:pt idx="30">
                  <c:v>49</c:v>
                </c:pt>
                <c:pt idx="31">
                  <c:v>46</c:v>
                </c:pt>
                <c:pt idx="32">
                  <c:v>41</c:v>
                </c:pt>
                <c:pt idx="33">
                  <c:v>42</c:v>
                </c:pt>
                <c:pt idx="34">
                  <c:v>45</c:v>
                </c:pt>
                <c:pt idx="35">
                  <c:v>42</c:v>
                </c:pt>
                <c:pt idx="36">
                  <c:v>45</c:v>
                </c:pt>
                <c:pt idx="37">
                  <c:v>40</c:v>
                </c:pt>
                <c:pt idx="38">
                  <c:v>40</c:v>
                </c:pt>
                <c:pt idx="39">
                  <c:v>34</c:v>
                </c:pt>
                <c:pt idx="40">
                  <c:v>37</c:v>
                </c:pt>
                <c:pt idx="41">
                  <c:v>39</c:v>
                </c:pt>
                <c:pt idx="42">
                  <c:v>43</c:v>
                </c:pt>
                <c:pt idx="43">
                  <c:v>41</c:v>
                </c:pt>
                <c:pt idx="44">
                  <c:v>47</c:v>
                </c:pt>
                <c:pt idx="45">
                  <c:v>46</c:v>
                </c:pt>
                <c:pt idx="46">
                  <c:v>52</c:v>
                </c:pt>
                <c:pt idx="47">
                  <c:v>53</c:v>
                </c:pt>
                <c:pt idx="48">
                  <c:v>56</c:v>
                </c:pt>
                <c:pt idx="49">
                  <c:v>50</c:v>
                </c:pt>
                <c:pt idx="50">
                  <c:v>48</c:v>
                </c:pt>
                <c:pt idx="51">
                  <c:v>51</c:v>
                </c:pt>
                <c:pt idx="52">
                  <c:v>51</c:v>
                </c:pt>
                <c:pt idx="53">
                  <c:v>52</c:v>
                </c:pt>
                <c:pt idx="54">
                  <c:v>56</c:v>
                </c:pt>
                <c:pt idx="55">
                  <c:v>61</c:v>
                </c:pt>
                <c:pt idx="56">
                  <c:v>59</c:v>
                </c:pt>
                <c:pt idx="57">
                  <c:v>60</c:v>
                </c:pt>
                <c:pt idx="58">
                  <c:v>60</c:v>
                </c:pt>
                <c:pt idx="59">
                  <c:v>62</c:v>
                </c:pt>
                <c:pt idx="60">
                  <c:v>66</c:v>
                </c:pt>
                <c:pt idx="61">
                  <c:v>66</c:v>
                </c:pt>
                <c:pt idx="62">
                  <c:v>72</c:v>
                </c:pt>
                <c:pt idx="63">
                  <c:v>68</c:v>
                </c:pt>
                <c:pt idx="64">
                  <c:v>66</c:v>
                </c:pt>
                <c:pt idx="65">
                  <c:v>65</c:v>
                </c:pt>
                <c:pt idx="66">
                  <c:v>74</c:v>
                </c:pt>
                <c:pt idx="67">
                  <c:v>74</c:v>
                </c:pt>
                <c:pt idx="68">
                  <c:v>68</c:v>
                </c:pt>
                <c:pt idx="69">
                  <c:v>73</c:v>
                </c:pt>
                <c:pt idx="70">
                  <c:v>72</c:v>
                </c:pt>
                <c:pt idx="71">
                  <c:v>69</c:v>
                </c:pt>
                <c:pt idx="72">
                  <c:v>82</c:v>
                </c:pt>
                <c:pt idx="73">
                  <c:v>81</c:v>
                </c:pt>
                <c:pt idx="74">
                  <c:v>82</c:v>
                </c:pt>
                <c:pt idx="75">
                  <c:v>87</c:v>
                </c:pt>
                <c:pt idx="76">
                  <c:v>99</c:v>
                </c:pt>
                <c:pt idx="77">
                  <c:v>95</c:v>
                </c:pt>
                <c:pt idx="78">
                  <c:v>99</c:v>
                </c:pt>
                <c:pt idx="79">
                  <c:v>95</c:v>
                </c:pt>
                <c:pt idx="80">
                  <c:v>100</c:v>
                </c:pt>
                <c:pt idx="81">
                  <c:v>103</c:v>
                </c:pt>
                <c:pt idx="82">
                  <c:v>91</c:v>
                </c:pt>
                <c:pt idx="83">
                  <c:v>101</c:v>
                </c:pt>
                <c:pt idx="84">
                  <c:v>105</c:v>
                </c:pt>
                <c:pt idx="85">
                  <c:v>104</c:v>
                </c:pt>
                <c:pt idx="86">
                  <c:v>103</c:v>
                </c:pt>
                <c:pt idx="87">
                  <c:v>109</c:v>
                </c:pt>
                <c:pt idx="88">
                  <c:v>114</c:v>
                </c:pt>
                <c:pt idx="89">
                  <c:v>113</c:v>
                </c:pt>
                <c:pt idx="90">
                  <c:v>109</c:v>
                </c:pt>
                <c:pt idx="91">
                  <c:v>104</c:v>
                </c:pt>
                <c:pt idx="92">
                  <c:v>102</c:v>
                </c:pt>
                <c:pt idx="93">
                  <c:v>97</c:v>
                </c:pt>
                <c:pt idx="94">
                  <c:v>102</c:v>
                </c:pt>
                <c:pt idx="95">
                  <c:v>104</c:v>
                </c:pt>
                <c:pt idx="96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58A8-43E0-B8C4-9C60A5C7AD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554560"/>
        <c:axId val="223553024"/>
      </c:lineChart>
      <c:dateAx>
        <c:axId val="2220997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lv-LV"/>
          </a:p>
        </c:txPr>
        <c:crossAx val="223551488"/>
        <c:crosses val="autoZero"/>
        <c:auto val="1"/>
        <c:lblOffset val="100"/>
        <c:baseTimeUnit val="days"/>
      </c:dateAx>
      <c:valAx>
        <c:axId val="223551488"/>
        <c:scaling>
          <c:orientation val="minMax"/>
          <c:max val="18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22099712"/>
        <c:crosses val="autoZero"/>
        <c:crossBetween val="between"/>
      </c:valAx>
      <c:valAx>
        <c:axId val="223553024"/>
        <c:scaling>
          <c:orientation val="minMax"/>
          <c:max val="12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lv-LV"/>
          </a:p>
        </c:txPr>
        <c:crossAx val="223554560"/>
        <c:crosses val="max"/>
        <c:crossBetween val="between"/>
      </c:valAx>
      <c:dateAx>
        <c:axId val="2235545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23553024"/>
        <c:crosses val="autoZero"/>
        <c:auto val="1"/>
        <c:lblOffset val="100"/>
        <c:baseTimeUnit val="days"/>
      </c:dateAx>
    </c:plotArea>
    <c:legend>
      <c:legendPos val="b"/>
      <c:overlay val="0"/>
      <c:txPr>
        <a:bodyPr/>
        <a:lstStyle/>
        <a:p>
          <a:pPr>
            <a:defRPr sz="1800"/>
          </a:pPr>
          <a:endParaRPr lang="lv-LV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724030930818407E-2"/>
          <c:y val="3.0675463764677422E-2"/>
          <c:w val="0.9555840575019644"/>
          <c:h val="0.82776541817100346"/>
        </c:manualLayout>
      </c:layout>
      <c:lineChart>
        <c:grouping val="standard"/>
        <c:varyColors val="0"/>
        <c:ser>
          <c:idx val="0"/>
          <c:order val="0"/>
          <c:tx>
            <c:strRef>
              <c:f>[RT_Latvija_07.feb.xls]RT_Grafiks_LV!$D$1</c:f>
              <c:strCache>
                <c:ptCount val="1"/>
                <c:pt idx="0">
                  <c:v>Mean(R)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86-4ECB-97B2-68C986FC6F5A}"/>
                </c:ext>
              </c:extLst>
            </c:dLbl>
            <c:dLbl>
              <c:idx val="7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86-4ECB-97B2-68C986FC6F5A}"/>
                </c:ext>
              </c:extLst>
            </c:dLbl>
            <c:dLbl>
              <c:idx val="8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86-4ECB-97B2-68C986FC6F5A}"/>
                </c:ext>
              </c:extLst>
            </c:dLbl>
            <c:dLbl>
              <c:idx val="9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86-4ECB-97B2-68C986FC6F5A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[RT_Latvija_07.feb.xls]RT_Grafiks_LV!$A$247:$B$345</c:f>
              <c:multiLvlStrCache>
                <c:ptCount val="99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  <c:pt idx="65">
                    <c:v>05.01.</c:v>
                  </c:pt>
                  <c:pt idx="66">
                    <c:v>06.01.</c:v>
                  </c:pt>
                  <c:pt idx="67">
                    <c:v>07.01.</c:v>
                  </c:pt>
                  <c:pt idx="68">
                    <c:v>08.01.</c:v>
                  </c:pt>
                  <c:pt idx="69">
                    <c:v>09.01.</c:v>
                  </c:pt>
                  <c:pt idx="70">
                    <c:v>10.01.</c:v>
                  </c:pt>
                  <c:pt idx="71">
                    <c:v>11.01.</c:v>
                  </c:pt>
                  <c:pt idx="72">
                    <c:v>12.01.</c:v>
                  </c:pt>
                  <c:pt idx="73">
                    <c:v>13.01.</c:v>
                  </c:pt>
                  <c:pt idx="74">
                    <c:v>14.01.</c:v>
                  </c:pt>
                  <c:pt idx="75">
                    <c:v>15.01.</c:v>
                  </c:pt>
                  <c:pt idx="76">
                    <c:v>16.01.</c:v>
                  </c:pt>
                  <c:pt idx="77">
                    <c:v>17.01.</c:v>
                  </c:pt>
                  <c:pt idx="78">
                    <c:v>18.01.</c:v>
                  </c:pt>
                  <c:pt idx="79">
                    <c:v>19.01.</c:v>
                  </c:pt>
                  <c:pt idx="80">
                    <c:v>20.01.</c:v>
                  </c:pt>
                  <c:pt idx="81">
                    <c:v>21.01.</c:v>
                  </c:pt>
                  <c:pt idx="82">
                    <c:v>22.01.</c:v>
                  </c:pt>
                  <c:pt idx="83">
                    <c:v>23.01.</c:v>
                  </c:pt>
                  <c:pt idx="84">
                    <c:v>24.01.</c:v>
                  </c:pt>
                  <c:pt idx="85">
                    <c:v>25.01.</c:v>
                  </c:pt>
                  <c:pt idx="86">
                    <c:v>26.01.</c:v>
                  </c:pt>
                  <c:pt idx="87">
                    <c:v>27.01.</c:v>
                  </c:pt>
                  <c:pt idx="88">
                    <c:v>28.01.</c:v>
                  </c:pt>
                  <c:pt idx="89">
                    <c:v>29.01.</c:v>
                  </c:pt>
                  <c:pt idx="90">
                    <c:v>30.01.</c:v>
                  </c:pt>
                  <c:pt idx="91">
                    <c:v>31.01.</c:v>
                  </c:pt>
                  <c:pt idx="92">
                    <c:v>01.02.</c:v>
                  </c:pt>
                  <c:pt idx="93">
                    <c:v>02.02.</c:v>
                  </c:pt>
                  <c:pt idx="94">
                    <c:v>03.02.</c:v>
                  </c:pt>
                  <c:pt idx="95">
                    <c:v>04.02.</c:v>
                  </c:pt>
                  <c:pt idx="96">
                    <c:v>05.02.</c:v>
                  </c:pt>
                  <c:pt idx="97">
                    <c:v>06.02.</c:v>
                  </c:pt>
                  <c:pt idx="98">
                    <c:v>07.02.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  <c:pt idx="61">
                    <c:v>jan</c:v>
                  </c:pt>
                </c:lvl>
              </c:multiLvlStrCache>
            </c:multiLvlStrRef>
          </c:cat>
          <c:val>
            <c:numRef>
              <c:f>[RT_Latvija_07.feb.xls]RT_Grafiks_LV!$D$247:$D$345</c:f>
              <c:numCache>
                <c:formatCode>0.00</c:formatCode>
                <c:ptCount val="99"/>
                <c:pt idx="0">
                  <c:v>1.1167413057750299</c:v>
                </c:pt>
                <c:pt idx="1">
                  <c:v>1.11682482052772</c:v>
                </c:pt>
                <c:pt idx="2">
                  <c:v>1.1137221728703199</c:v>
                </c:pt>
                <c:pt idx="3">
                  <c:v>1.1326235563953599</c:v>
                </c:pt>
                <c:pt idx="4">
                  <c:v>1.18713238155849</c:v>
                </c:pt>
                <c:pt idx="5">
                  <c:v>1.20614035789587</c:v>
                </c:pt>
                <c:pt idx="6">
                  <c:v>1.29018656981686</c:v>
                </c:pt>
                <c:pt idx="7">
                  <c:v>1.22297892298545</c:v>
                </c:pt>
                <c:pt idx="8">
                  <c:v>1.1414277326284501</c:v>
                </c:pt>
                <c:pt idx="9">
                  <c:v>1.1108187956332101</c:v>
                </c:pt>
                <c:pt idx="10">
                  <c:v>1.1501366418807499</c:v>
                </c:pt>
                <c:pt idx="11">
                  <c:v>1.2102488106445899</c:v>
                </c:pt>
                <c:pt idx="12">
                  <c:v>1.22916540479807</c:v>
                </c:pt>
                <c:pt idx="13">
                  <c:v>1.18132434812997</c:v>
                </c:pt>
                <c:pt idx="14">
                  <c:v>1.18144436722047</c:v>
                </c:pt>
                <c:pt idx="15">
                  <c:v>1.1344939176716899</c:v>
                </c:pt>
                <c:pt idx="16">
                  <c:v>1.12664149865136</c:v>
                </c:pt>
                <c:pt idx="17">
                  <c:v>1.0889062904715301</c:v>
                </c:pt>
                <c:pt idx="18">
                  <c:v>0.99116749254508196</c:v>
                </c:pt>
                <c:pt idx="19">
                  <c:v>0.94147310285279895</c:v>
                </c:pt>
                <c:pt idx="20">
                  <c:v>1.0380446528176099</c:v>
                </c:pt>
                <c:pt idx="21">
                  <c:v>1.0687893690158501</c:v>
                </c:pt>
                <c:pt idx="22">
                  <c:v>1.0807179378974201</c:v>
                </c:pt>
                <c:pt idx="23">
                  <c:v>1.1436229777731</c:v>
                </c:pt>
                <c:pt idx="24">
                  <c:v>1.18051275887383</c:v>
                </c:pt>
                <c:pt idx="25">
                  <c:v>1.36173628506567</c:v>
                </c:pt>
                <c:pt idx="26">
                  <c:v>1.4122323969637001</c:v>
                </c:pt>
                <c:pt idx="27">
                  <c:v>1.3748791851750499</c:v>
                </c:pt>
                <c:pt idx="28">
                  <c:v>1.2922874480405899</c:v>
                </c:pt>
                <c:pt idx="29">
                  <c:v>1.19843303437445</c:v>
                </c:pt>
                <c:pt idx="30">
                  <c:v>1.1747948639991099</c:v>
                </c:pt>
                <c:pt idx="31">
                  <c:v>1.15455732192972</c:v>
                </c:pt>
                <c:pt idx="32">
                  <c:v>1.12337770207885</c:v>
                </c:pt>
                <c:pt idx="33">
                  <c:v>1.10247090376527</c:v>
                </c:pt>
                <c:pt idx="34">
                  <c:v>1.08447895560476</c:v>
                </c:pt>
                <c:pt idx="35">
                  <c:v>1.0891949289516401</c:v>
                </c:pt>
                <c:pt idx="36">
                  <c:v>1.09572042126976</c:v>
                </c:pt>
                <c:pt idx="37">
                  <c:v>1.06990538713322</c:v>
                </c:pt>
                <c:pt idx="38">
                  <c:v>1.05603266328182</c:v>
                </c:pt>
                <c:pt idx="39">
                  <c:v>1.02995216176172</c:v>
                </c:pt>
                <c:pt idx="40">
                  <c:v>1.0159108599344</c:v>
                </c:pt>
                <c:pt idx="41">
                  <c:v>0.977028058025184</c:v>
                </c:pt>
                <c:pt idx="42">
                  <c:v>0.99681931934410195</c:v>
                </c:pt>
                <c:pt idx="43">
                  <c:v>0.99867609394595802</c:v>
                </c:pt>
                <c:pt idx="44">
                  <c:v>1.00166322158209</c:v>
                </c:pt>
                <c:pt idx="45">
                  <c:v>1.0740322814796399</c:v>
                </c:pt>
                <c:pt idx="46">
                  <c:v>1.1070885948954501</c:v>
                </c:pt>
                <c:pt idx="47">
                  <c:v>1.1447756108693901</c:v>
                </c:pt>
                <c:pt idx="48">
                  <c:v>1.1700114403875701</c:v>
                </c:pt>
                <c:pt idx="49">
                  <c:v>1.1423701524291601</c:v>
                </c:pt>
                <c:pt idx="50">
                  <c:v>1.1460092783253</c:v>
                </c:pt>
                <c:pt idx="51">
                  <c:v>1.1965000653539699</c:v>
                </c:pt>
                <c:pt idx="52">
                  <c:v>1.18551191425128</c:v>
                </c:pt>
                <c:pt idx="53">
                  <c:v>1.18972081375079</c:v>
                </c:pt>
                <c:pt idx="54">
                  <c:v>1.10511573631355</c:v>
                </c:pt>
                <c:pt idx="55">
                  <c:v>0.98259474185639195</c:v>
                </c:pt>
                <c:pt idx="56">
                  <c:v>0.934904809984068</c:v>
                </c:pt>
                <c:pt idx="57">
                  <c:v>0.948118770381849</c:v>
                </c:pt>
                <c:pt idx="58">
                  <c:v>0.92743135274351096</c:v>
                </c:pt>
                <c:pt idx="59">
                  <c:v>0.97896574550003401</c:v>
                </c:pt>
                <c:pt idx="60">
                  <c:v>1.0980846412915899</c:v>
                </c:pt>
                <c:pt idx="61">
                  <c:v>1.1141301480291199</c:v>
                </c:pt>
                <c:pt idx="62">
                  <c:v>1.0885221197743999</c:v>
                </c:pt>
                <c:pt idx="63">
                  <c:v>1.0760209971908601</c:v>
                </c:pt>
                <c:pt idx="64">
                  <c:v>1.07316260234612</c:v>
                </c:pt>
                <c:pt idx="65">
                  <c:v>1.05260140905139</c:v>
                </c:pt>
                <c:pt idx="66">
                  <c:v>1.0144384749187501</c:v>
                </c:pt>
                <c:pt idx="67">
                  <c:v>0.92308893048056295</c:v>
                </c:pt>
                <c:pt idx="68">
                  <c:v>1.00433576824451</c:v>
                </c:pt>
                <c:pt idx="69">
                  <c:v>1.1510107248344299</c:v>
                </c:pt>
                <c:pt idx="70">
                  <c:v>1.1628990875684799</c:v>
                </c:pt>
                <c:pt idx="71">
                  <c:v>1.0966471885412401</c:v>
                </c:pt>
                <c:pt idx="72">
                  <c:v>1.0729788168916099</c:v>
                </c:pt>
                <c:pt idx="73">
                  <c:v>1.04975125009458</c:v>
                </c:pt>
                <c:pt idx="74">
                  <c:v>0.96789107697811105</c:v>
                </c:pt>
                <c:pt idx="75">
                  <c:v>0.93506642503497805</c:v>
                </c:pt>
                <c:pt idx="76">
                  <c:v>0.91467246261186896</c:v>
                </c:pt>
                <c:pt idx="77">
                  <c:v>0.917034160526363</c:v>
                </c:pt>
                <c:pt idx="78">
                  <c:v>0.91915229181799796</c:v>
                </c:pt>
                <c:pt idx="79">
                  <c:v>0.925980727424348</c:v>
                </c:pt>
                <c:pt idx="80">
                  <c:v>0.91623392877257204</c:v>
                </c:pt>
                <c:pt idx="81">
                  <c:v>0.92406816058747399</c:v>
                </c:pt>
                <c:pt idx="82">
                  <c:v>0.90580421672698797</c:v>
                </c:pt>
                <c:pt idx="83">
                  <c:v>0.90132696091531805</c:v>
                </c:pt>
                <c:pt idx="84">
                  <c:v>0.90906848144949404</c:v>
                </c:pt>
                <c:pt idx="85">
                  <c:v>0.92430640161989797</c:v>
                </c:pt>
                <c:pt idx="86">
                  <c:v>0.92212683311552901</c:v>
                </c:pt>
                <c:pt idx="87">
                  <c:v>0.94162198449207601</c:v>
                </c:pt>
                <c:pt idx="88">
                  <c:v>0.96872546888286204</c:v>
                </c:pt>
                <c:pt idx="89">
                  <c:v>0.99232611455034203</c:v>
                </c:pt>
                <c:pt idx="90">
                  <c:v>0.97777735124706</c:v>
                </c:pt>
                <c:pt idx="91">
                  <c:v>0.98579025392043296</c:v>
                </c:pt>
                <c:pt idx="92">
                  <c:v>1.02442384892128</c:v>
                </c:pt>
                <c:pt idx="93">
                  <c:v>1.0426374660764399</c:v>
                </c:pt>
                <c:pt idx="94">
                  <c:v>1.0649296202232299</c:v>
                </c:pt>
                <c:pt idx="95">
                  <c:v>1.0154081226173099</c:v>
                </c:pt>
                <c:pt idx="96">
                  <c:v>0.99439385764138399</c:v>
                </c:pt>
                <c:pt idx="97">
                  <c:v>1.03500357450687</c:v>
                </c:pt>
                <c:pt idx="98">
                  <c:v>1.0231226017332899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186-4ECB-97B2-68C986FC6F5A}"/>
            </c:ext>
          </c:extLst>
        </c:ser>
        <c:ser>
          <c:idx val="1"/>
          <c:order val="1"/>
          <c:tx>
            <c:strRef>
              <c:f>[RT_Latvija_07.feb.xls]RT_Grafiks_LV!$F$1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[RT_Latvija_07.feb.xls]RT_Grafiks_LV!$A$247:$B$345</c:f>
              <c:multiLvlStrCache>
                <c:ptCount val="99"/>
                <c:lvl>
                  <c:pt idx="0">
                    <c:v>01.11.</c:v>
                  </c:pt>
                  <c:pt idx="1">
                    <c:v>02.11.</c:v>
                  </c:pt>
                  <c:pt idx="2">
                    <c:v>03.11.</c:v>
                  </c:pt>
                  <c:pt idx="3">
                    <c:v>04.11.</c:v>
                  </c:pt>
                  <c:pt idx="4">
                    <c:v>05.11.</c:v>
                  </c:pt>
                  <c:pt idx="5">
                    <c:v>06.11.</c:v>
                  </c:pt>
                  <c:pt idx="6">
                    <c:v>07.11.</c:v>
                  </c:pt>
                  <c:pt idx="7">
                    <c:v>08.11.</c:v>
                  </c:pt>
                  <c:pt idx="8">
                    <c:v>09.11.</c:v>
                  </c:pt>
                  <c:pt idx="9">
                    <c:v>10.11.</c:v>
                  </c:pt>
                  <c:pt idx="10">
                    <c:v>11.11.</c:v>
                  </c:pt>
                  <c:pt idx="11">
                    <c:v>12.11.</c:v>
                  </c:pt>
                  <c:pt idx="12">
                    <c:v>13.11.</c:v>
                  </c:pt>
                  <c:pt idx="13">
                    <c:v>14.11.</c:v>
                  </c:pt>
                  <c:pt idx="14">
                    <c:v>15.11.</c:v>
                  </c:pt>
                  <c:pt idx="15">
                    <c:v>16.11.</c:v>
                  </c:pt>
                  <c:pt idx="16">
                    <c:v>17.11.</c:v>
                  </c:pt>
                  <c:pt idx="17">
                    <c:v>18.11.</c:v>
                  </c:pt>
                  <c:pt idx="18">
                    <c:v>19.11.</c:v>
                  </c:pt>
                  <c:pt idx="19">
                    <c:v>20.11.</c:v>
                  </c:pt>
                  <c:pt idx="20">
                    <c:v>21.11.</c:v>
                  </c:pt>
                  <c:pt idx="21">
                    <c:v>22.11.</c:v>
                  </c:pt>
                  <c:pt idx="22">
                    <c:v>23.11.</c:v>
                  </c:pt>
                  <c:pt idx="23">
                    <c:v>24.11.</c:v>
                  </c:pt>
                  <c:pt idx="24">
                    <c:v>25.11.</c:v>
                  </c:pt>
                  <c:pt idx="25">
                    <c:v>26.11.</c:v>
                  </c:pt>
                  <c:pt idx="26">
                    <c:v>27.11.</c:v>
                  </c:pt>
                  <c:pt idx="27">
                    <c:v>28.11.</c:v>
                  </c:pt>
                  <c:pt idx="28">
                    <c:v>29.11.</c:v>
                  </c:pt>
                  <c:pt idx="29">
                    <c:v>30.11.</c:v>
                  </c:pt>
                  <c:pt idx="30">
                    <c:v>01.12.</c:v>
                  </c:pt>
                  <c:pt idx="31">
                    <c:v>02.12.</c:v>
                  </c:pt>
                  <c:pt idx="32">
                    <c:v>03.12.</c:v>
                  </c:pt>
                  <c:pt idx="33">
                    <c:v>04.12.</c:v>
                  </c:pt>
                  <c:pt idx="34">
                    <c:v>05.12.</c:v>
                  </c:pt>
                  <c:pt idx="35">
                    <c:v>06.12.</c:v>
                  </c:pt>
                  <c:pt idx="36">
                    <c:v>07.12.</c:v>
                  </c:pt>
                  <c:pt idx="37">
                    <c:v>08.12.</c:v>
                  </c:pt>
                  <c:pt idx="38">
                    <c:v>09.12.</c:v>
                  </c:pt>
                  <c:pt idx="39">
                    <c:v>10.12.</c:v>
                  </c:pt>
                  <c:pt idx="40">
                    <c:v>11.12.</c:v>
                  </c:pt>
                  <c:pt idx="41">
                    <c:v>12.12.</c:v>
                  </c:pt>
                  <c:pt idx="42">
                    <c:v>13.12.</c:v>
                  </c:pt>
                  <c:pt idx="43">
                    <c:v>14.12.</c:v>
                  </c:pt>
                  <c:pt idx="44">
                    <c:v>15.12.</c:v>
                  </c:pt>
                  <c:pt idx="45">
                    <c:v>16.12.</c:v>
                  </c:pt>
                  <c:pt idx="46">
                    <c:v>17.12.</c:v>
                  </c:pt>
                  <c:pt idx="47">
                    <c:v>18.12.</c:v>
                  </c:pt>
                  <c:pt idx="48">
                    <c:v>19.12.</c:v>
                  </c:pt>
                  <c:pt idx="49">
                    <c:v>20.12.</c:v>
                  </c:pt>
                  <c:pt idx="50">
                    <c:v>21.12.</c:v>
                  </c:pt>
                  <c:pt idx="51">
                    <c:v>22.12.</c:v>
                  </c:pt>
                  <c:pt idx="52">
                    <c:v>23.12.</c:v>
                  </c:pt>
                  <c:pt idx="53">
                    <c:v>24.12.</c:v>
                  </c:pt>
                  <c:pt idx="54">
                    <c:v>25.12.</c:v>
                  </c:pt>
                  <c:pt idx="55">
                    <c:v>26.12.</c:v>
                  </c:pt>
                  <c:pt idx="56">
                    <c:v>27.12.</c:v>
                  </c:pt>
                  <c:pt idx="57">
                    <c:v>28.12.</c:v>
                  </c:pt>
                  <c:pt idx="58">
                    <c:v>29.12.</c:v>
                  </c:pt>
                  <c:pt idx="59">
                    <c:v>30.12.</c:v>
                  </c:pt>
                  <c:pt idx="60">
                    <c:v>31.12.</c:v>
                  </c:pt>
                  <c:pt idx="61">
                    <c:v>01.01.</c:v>
                  </c:pt>
                  <c:pt idx="62">
                    <c:v>02.01.</c:v>
                  </c:pt>
                  <c:pt idx="63">
                    <c:v>03.01.</c:v>
                  </c:pt>
                  <c:pt idx="64">
                    <c:v>04.01.</c:v>
                  </c:pt>
                  <c:pt idx="65">
                    <c:v>05.01.</c:v>
                  </c:pt>
                  <c:pt idx="66">
                    <c:v>06.01.</c:v>
                  </c:pt>
                  <c:pt idx="67">
                    <c:v>07.01.</c:v>
                  </c:pt>
                  <c:pt idx="68">
                    <c:v>08.01.</c:v>
                  </c:pt>
                  <c:pt idx="69">
                    <c:v>09.01.</c:v>
                  </c:pt>
                  <c:pt idx="70">
                    <c:v>10.01.</c:v>
                  </c:pt>
                  <c:pt idx="71">
                    <c:v>11.01.</c:v>
                  </c:pt>
                  <c:pt idx="72">
                    <c:v>12.01.</c:v>
                  </c:pt>
                  <c:pt idx="73">
                    <c:v>13.01.</c:v>
                  </c:pt>
                  <c:pt idx="74">
                    <c:v>14.01.</c:v>
                  </c:pt>
                  <c:pt idx="75">
                    <c:v>15.01.</c:v>
                  </c:pt>
                  <c:pt idx="76">
                    <c:v>16.01.</c:v>
                  </c:pt>
                  <c:pt idx="77">
                    <c:v>17.01.</c:v>
                  </c:pt>
                  <c:pt idx="78">
                    <c:v>18.01.</c:v>
                  </c:pt>
                  <c:pt idx="79">
                    <c:v>19.01.</c:v>
                  </c:pt>
                  <c:pt idx="80">
                    <c:v>20.01.</c:v>
                  </c:pt>
                  <c:pt idx="81">
                    <c:v>21.01.</c:v>
                  </c:pt>
                  <c:pt idx="82">
                    <c:v>22.01.</c:v>
                  </c:pt>
                  <c:pt idx="83">
                    <c:v>23.01.</c:v>
                  </c:pt>
                  <c:pt idx="84">
                    <c:v>24.01.</c:v>
                  </c:pt>
                  <c:pt idx="85">
                    <c:v>25.01.</c:v>
                  </c:pt>
                  <c:pt idx="86">
                    <c:v>26.01.</c:v>
                  </c:pt>
                  <c:pt idx="87">
                    <c:v>27.01.</c:v>
                  </c:pt>
                  <c:pt idx="88">
                    <c:v>28.01.</c:v>
                  </c:pt>
                  <c:pt idx="89">
                    <c:v>29.01.</c:v>
                  </c:pt>
                  <c:pt idx="90">
                    <c:v>30.01.</c:v>
                  </c:pt>
                  <c:pt idx="91">
                    <c:v>31.01.</c:v>
                  </c:pt>
                  <c:pt idx="92">
                    <c:v>01.02.</c:v>
                  </c:pt>
                  <c:pt idx="93">
                    <c:v>02.02.</c:v>
                  </c:pt>
                  <c:pt idx="94">
                    <c:v>03.02.</c:v>
                  </c:pt>
                  <c:pt idx="95">
                    <c:v>04.02.</c:v>
                  </c:pt>
                  <c:pt idx="96">
                    <c:v>05.02.</c:v>
                  </c:pt>
                  <c:pt idx="97">
                    <c:v>06.02.</c:v>
                  </c:pt>
                  <c:pt idx="98">
                    <c:v>07.02.</c:v>
                  </c:pt>
                </c:lvl>
                <c:lvl>
                  <c:pt idx="0">
                    <c:v>nov</c:v>
                  </c:pt>
                  <c:pt idx="30">
                    <c:v>dec</c:v>
                  </c:pt>
                  <c:pt idx="61">
                    <c:v>jan</c:v>
                  </c:pt>
                </c:lvl>
              </c:multiLvlStrCache>
            </c:multiLvlStrRef>
          </c:cat>
          <c:val>
            <c:numRef>
              <c:f>[RT_Latvija_07.feb.xls]RT_Grafiks_LV!$F$247:$F$345</c:f>
              <c:numCache>
                <c:formatCode>General</c:formatCode>
                <c:ptCount val="9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186-4ECB-97B2-68C986FC6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733248"/>
        <c:axId val="223734784"/>
      </c:lineChart>
      <c:catAx>
        <c:axId val="22373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3734784"/>
        <c:crosses val="autoZero"/>
        <c:auto val="1"/>
        <c:lblAlgn val="ctr"/>
        <c:lblOffset val="100"/>
        <c:noMultiLvlLbl val="0"/>
      </c:catAx>
      <c:valAx>
        <c:axId val="223734784"/>
        <c:scaling>
          <c:orientation val="minMax"/>
          <c:min val="0.5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237332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1">
          <a:solidFill>
            <a:sysClr val="windowText" lastClr="000000"/>
          </a:solidFill>
        </a:defRPr>
      </a:pPr>
      <a:endParaRPr lang="lv-LV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'Pieauguma int.'!$A$17</c:f>
              <c:strCache>
                <c:ptCount val="1"/>
                <c:pt idx="0">
                  <c:v>Covid-19 gadījumu skaits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int.'!$B$15:$P$15</c:f>
              <c:strCache>
                <c:ptCount val="15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53.ned.</c:v>
                </c:pt>
                <c:pt idx="14">
                  <c:v>1.ned.</c:v>
                </c:pt>
              </c:strCache>
            </c:strRef>
          </c:cat>
          <c:val>
            <c:numRef>
              <c:f>'Pieauguma int.'!$B$17:$T$17</c:f>
              <c:numCache>
                <c:formatCode>General</c:formatCode>
                <c:ptCount val="19"/>
                <c:pt idx="0">
                  <c:v>410</c:v>
                </c:pt>
                <c:pt idx="1">
                  <c:v>584</c:v>
                </c:pt>
                <c:pt idx="2" formatCode="0">
                  <c:v>780</c:v>
                </c:pt>
                <c:pt idx="3" formatCode="0">
                  <c:v>1228</c:v>
                </c:pt>
                <c:pt idx="4" formatCode="0">
                  <c:v>1458</c:v>
                </c:pt>
                <c:pt idx="5" formatCode="0">
                  <c:v>1959</c:v>
                </c:pt>
                <c:pt idx="6" formatCode="0">
                  <c:v>2452</c:v>
                </c:pt>
                <c:pt idx="7" formatCode="0">
                  <c:v>2573</c:v>
                </c:pt>
                <c:pt idx="8" formatCode="0">
                  <c:v>3855</c:v>
                </c:pt>
                <c:pt idx="9">
                  <c:v>4338</c:v>
                </c:pt>
                <c:pt idx="10">
                  <c:v>4362</c:v>
                </c:pt>
                <c:pt idx="11" formatCode="0">
                  <c:v>5265</c:v>
                </c:pt>
                <c:pt idx="12" formatCode="0">
                  <c:v>5450</c:v>
                </c:pt>
                <c:pt idx="13">
                  <c:v>6167</c:v>
                </c:pt>
                <c:pt idx="14">
                  <c:v>7071</c:v>
                </c:pt>
                <c:pt idx="15">
                  <c:v>6096</c:v>
                </c:pt>
                <c:pt idx="16">
                  <c:v>5344</c:v>
                </c:pt>
                <c:pt idx="17">
                  <c:v>5233</c:v>
                </c:pt>
                <c:pt idx="18">
                  <c:v>5559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5-40CF-859B-CF56A254B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axId val="29871104"/>
        <c:axId val="135652096"/>
      </c:barChart>
      <c:lineChart>
        <c:grouping val="standard"/>
        <c:varyColors val="0"/>
        <c:ser>
          <c:idx val="0"/>
          <c:order val="0"/>
          <c:tx>
            <c:strRef>
              <c:f>'Pieauguma int.'!$A$16</c:f>
              <c:strCache>
                <c:ptCount val="1"/>
                <c:pt idx="0">
                  <c:v>Dinamikas intensitāte (%)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4C-4A3A-850A-9079610FC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'Pieauguma int.'!$B$15:$T$15</c:f>
              <c:strCache>
                <c:ptCount val="19"/>
                <c:pt idx="0">
                  <c:v>40.ned.</c:v>
                </c:pt>
                <c:pt idx="1">
                  <c:v>41.ned.</c:v>
                </c:pt>
                <c:pt idx="2">
                  <c:v>42.ned.</c:v>
                </c:pt>
                <c:pt idx="3">
                  <c:v>43.ned.</c:v>
                </c:pt>
                <c:pt idx="4">
                  <c:v>44.ned.</c:v>
                </c:pt>
                <c:pt idx="5">
                  <c:v>45.ned.</c:v>
                </c:pt>
                <c:pt idx="6">
                  <c:v>46.ned.</c:v>
                </c:pt>
                <c:pt idx="7">
                  <c:v>47.ned.</c:v>
                </c:pt>
                <c:pt idx="8">
                  <c:v>48.ned.</c:v>
                </c:pt>
                <c:pt idx="9">
                  <c:v>49.ned.</c:v>
                </c:pt>
                <c:pt idx="10">
                  <c:v>50.ned.</c:v>
                </c:pt>
                <c:pt idx="11">
                  <c:v>51.ned.</c:v>
                </c:pt>
                <c:pt idx="12">
                  <c:v>52.ned.</c:v>
                </c:pt>
                <c:pt idx="13">
                  <c:v>53.ned.</c:v>
                </c:pt>
                <c:pt idx="14">
                  <c:v>1.ned.</c:v>
                </c:pt>
                <c:pt idx="15">
                  <c:v>2.ned.</c:v>
                </c:pt>
                <c:pt idx="16">
                  <c:v>3.ned.</c:v>
                </c:pt>
                <c:pt idx="17">
                  <c:v>4.ned.</c:v>
                </c:pt>
                <c:pt idx="18">
                  <c:v>5.ned</c:v>
                </c:pt>
              </c:strCache>
            </c:strRef>
          </c:cat>
          <c:val>
            <c:numRef>
              <c:f>'Pieauguma int.'!$B$16:$T$16</c:f>
              <c:numCache>
                <c:formatCode>0.0</c:formatCode>
                <c:ptCount val="19"/>
                <c:pt idx="1">
                  <c:v>42.439024390243901</c:v>
                </c:pt>
                <c:pt idx="2">
                  <c:v>33.561643835616451</c:v>
                </c:pt>
                <c:pt idx="3">
                  <c:v>57.435897435897431</c:v>
                </c:pt>
                <c:pt idx="4">
                  <c:v>18.729641693811075</c:v>
                </c:pt>
                <c:pt idx="5">
                  <c:v>34.362139917695487</c:v>
                </c:pt>
                <c:pt idx="6">
                  <c:v>25.1659009698826</c:v>
                </c:pt>
                <c:pt idx="7">
                  <c:v>4.9000000000000004</c:v>
                </c:pt>
                <c:pt idx="8">
                  <c:v>49.8</c:v>
                </c:pt>
                <c:pt idx="9">
                  <c:v>12.5</c:v>
                </c:pt>
                <c:pt idx="10">
                  <c:v>0.6</c:v>
                </c:pt>
                <c:pt idx="11">
                  <c:v>20.7</c:v>
                </c:pt>
                <c:pt idx="12">
                  <c:v>3.5</c:v>
                </c:pt>
                <c:pt idx="13">
                  <c:v>13.2</c:v>
                </c:pt>
                <c:pt idx="14">
                  <c:v>14.7</c:v>
                </c:pt>
                <c:pt idx="15">
                  <c:v>-13.788714467543485</c:v>
                </c:pt>
                <c:pt idx="16">
                  <c:v>-12.3</c:v>
                </c:pt>
                <c:pt idx="17">
                  <c:v>-2.1</c:v>
                </c:pt>
                <c:pt idx="18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35-40CF-859B-CF56A254B2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949952"/>
        <c:axId val="135653632"/>
      </c:lineChart>
      <c:catAx>
        <c:axId val="2987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5652096"/>
        <c:crosses val="autoZero"/>
        <c:auto val="1"/>
        <c:lblAlgn val="ctr"/>
        <c:lblOffset val="100"/>
        <c:noMultiLvlLbl val="0"/>
      </c:catAx>
      <c:valAx>
        <c:axId val="135652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9871104"/>
        <c:crosses val="autoZero"/>
        <c:crossBetween val="between"/>
      </c:valAx>
      <c:valAx>
        <c:axId val="135653632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29949952"/>
        <c:crosses val="max"/>
        <c:crossBetween val="between"/>
      </c:valAx>
      <c:catAx>
        <c:axId val="29949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5653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43804223612123E-2"/>
          <c:y val="2.8200866644545897E-2"/>
          <c:w val="0.86426311895024699"/>
          <c:h val="0.77560670364245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Sheet2!$O$29</c:f>
              <c:strCache>
                <c:ptCount val="1"/>
                <c:pt idx="0">
                  <c:v>Testu skaits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52331581662712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36213591082745E-2"/>
                      <c:h val="4.18277635770596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8C7-4B6D-81E1-C65434617A14}"/>
                </c:ext>
              </c:extLst>
            </c:dLbl>
            <c:dLbl>
              <c:idx val="5"/>
              <c:layout>
                <c:manualLayout>
                  <c:x val="-2.0518134045346793E-2"/>
                  <c:y val="2.81072577546194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32586782013407E-2"/>
                      <c:h val="5.64018972276030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C7-4B6D-81E1-C65434617A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Sheet2!$N$30:$N$44</c:f>
              <c:strCache>
                <c:ptCount val="15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  <c:pt idx="7">
                  <c:v>51.ned.</c:v>
                </c:pt>
                <c:pt idx="8">
                  <c:v>52.ned. </c:v>
                </c:pt>
                <c:pt idx="9">
                  <c:v>53.ned.</c:v>
                </c:pt>
                <c:pt idx="10">
                  <c:v>1.ned.</c:v>
                </c:pt>
                <c:pt idx="11">
                  <c:v>2.ned.</c:v>
                </c:pt>
                <c:pt idx="12">
                  <c:v>3.ned.</c:v>
                </c:pt>
                <c:pt idx="13">
                  <c:v>4.ned.</c:v>
                </c:pt>
                <c:pt idx="14">
                  <c:v>5.ned.</c:v>
                </c:pt>
              </c:strCache>
            </c:strRef>
          </c:cat>
          <c:val>
            <c:numRef>
              <c:f>Sheet2!$O$30:$O$44</c:f>
              <c:numCache>
                <c:formatCode>General</c:formatCode>
                <c:ptCount val="15"/>
                <c:pt idx="0">
                  <c:v>34156</c:v>
                </c:pt>
                <c:pt idx="1">
                  <c:v>39798</c:v>
                </c:pt>
                <c:pt idx="2">
                  <c:v>40817</c:v>
                </c:pt>
                <c:pt idx="3">
                  <c:v>37881</c:v>
                </c:pt>
                <c:pt idx="4">
                  <c:v>45757</c:v>
                </c:pt>
                <c:pt idx="5">
                  <c:v>50199</c:v>
                </c:pt>
                <c:pt idx="6">
                  <c:v>56133</c:v>
                </c:pt>
                <c:pt idx="7">
                  <c:v>58711</c:v>
                </c:pt>
                <c:pt idx="8">
                  <c:v>51467</c:v>
                </c:pt>
                <c:pt idx="9">
                  <c:v>52364</c:v>
                </c:pt>
                <c:pt idx="10">
                  <c:v>75846</c:v>
                </c:pt>
                <c:pt idx="11">
                  <c:v>72045</c:v>
                </c:pt>
                <c:pt idx="12">
                  <c:v>70101</c:v>
                </c:pt>
                <c:pt idx="13">
                  <c:v>66460</c:v>
                </c:pt>
                <c:pt idx="14">
                  <c:v>69114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C7-4B6D-81E1-C65434617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741184"/>
        <c:axId val="111771648"/>
      </c:barChart>
      <c:lineChart>
        <c:grouping val="standard"/>
        <c:varyColors val="0"/>
        <c:ser>
          <c:idx val="1"/>
          <c:order val="1"/>
          <c:tx>
            <c:strRef>
              <c:f>Sheet2!$P$29</c:f>
              <c:strCache>
                <c:ptCount val="1"/>
                <c:pt idx="0">
                  <c:v>Pozitīvo testu īpatsvars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07C-4A05-A252-3F0846AF074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07C-4A05-A252-3F0846AF0744}"/>
                </c:ext>
              </c:extLst>
            </c:dLbl>
            <c:dLbl>
              <c:idx val="2"/>
              <c:layout>
                <c:manualLayout>
                  <c:x val="1.6414507236277402E-2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C7-4B6D-81E1-C65434617A14}"/>
                </c:ext>
              </c:extLst>
            </c:dLbl>
            <c:dLbl>
              <c:idx val="3"/>
              <c:layout>
                <c:manualLayout>
                  <c:x val="9.5751292211617902E-3"/>
                  <c:y val="2.9148267301086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C7-4B6D-81E1-C65434617A14}"/>
                </c:ext>
              </c:extLst>
            </c:dLbl>
            <c:dLbl>
              <c:idx val="4"/>
              <c:layout>
                <c:manualLayout>
                  <c:x val="5.4715024120924509E-3"/>
                  <c:y val="3.9558362765760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C7-4B6D-81E1-C65434617A14}"/>
                </c:ext>
              </c:extLst>
            </c:dLbl>
            <c:dLbl>
              <c:idx val="5"/>
              <c:layout>
                <c:manualLayout>
                  <c:x val="8.2072536181386768E-3"/>
                  <c:y val="-2.706624820815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C7-4B6D-81E1-C65434617A14}"/>
                </c:ext>
              </c:extLst>
            </c:dLbl>
            <c:dLbl>
              <c:idx val="6"/>
              <c:layout>
                <c:manualLayout>
                  <c:x val="1.5046631633254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C7-4B6D-81E1-C65434617A14}"/>
                </c:ext>
              </c:extLst>
            </c:dLbl>
            <c:dLbl>
              <c:idx val="7"/>
              <c:layout>
                <c:manualLayout>
                  <c:x val="6.8393780151155643E-3"/>
                  <c:y val="1.8738171836412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8C7-4B6D-81E1-C65434617A14}"/>
                </c:ext>
              </c:extLst>
            </c:dLbl>
            <c:dLbl>
              <c:idx val="9"/>
              <c:layout>
                <c:manualLayout>
                  <c:x val="-3.2829014472554804E-2"/>
                  <c:y val="3.7476343672825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C7-4B6D-81E1-C65434617A14}"/>
                </c:ext>
              </c:extLst>
            </c:dLbl>
            <c:dLbl>
              <c:idx val="10"/>
              <c:layout>
                <c:manualLayout>
                  <c:x val="1.6414507236277354E-2"/>
                  <c:y val="-2.082019092934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8C7-4B6D-81E1-C65434617A14}"/>
                </c:ext>
              </c:extLst>
            </c:dLbl>
            <c:dLbl>
              <c:idx val="11"/>
              <c:layout>
                <c:manualLayout>
                  <c:x val="8.2072536181386768E-3"/>
                  <c:y val="-3.81699090950905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8C7-4B6D-81E1-C65434617A14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07C-4A05-A252-3F0846AF0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Sheet2!$N$30:$N$36</c:f>
              <c:strCache>
                <c:ptCount val="7"/>
                <c:pt idx="0">
                  <c:v>44.ned.</c:v>
                </c:pt>
                <c:pt idx="1">
                  <c:v>45.ned.</c:v>
                </c:pt>
                <c:pt idx="2">
                  <c:v>46.ned.</c:v>
                </c:pt>
                <c:pt idx="3">
                  <c:v>47.ned.</c:v>
                </c:pt>
                <c:pt idx="4">
                  <c:v>48.ned.</c:v>
                </c:pt>
                <c:pt idx="5">
                  <c:v>49.ned</c:v>
                </c:pt>
                <c:pt idx="6">
                  <c:v>50.ned.</c:v>
                </c:pt>
              </c:strCache>
            </c:strRef>
          </c:cat>
          <c:val>
            <c:numRef>
              <c:f>Sheet2!$P$30:$P$44</c:f>
              <c:numCache>
                <c:formatCode>0.0</c:formatCode>
                <c:ptCount val="15"/>
                <c:pt idx="0">
                  <c:v>4.2686497247921302</c:v>
                </c:pt>
                <c:pt idx="1">
                  <c:v>4.9223579074325343</c:v>
                </c:pt>
                <c:pt idx="2">
                  <c:v>6.0073008795354879</c:v>
                </c:pt>
                <c:pt idx="3">
                  <c:v>6.7923233283176261</c:v>
                </c:pt>
                <c:pt idx="4">
                  <c:v>8.4</c:v>
                </c:pt>
                <c:pt idx="5">
                  <c:v>8.6416064065021221</c:v>
                </c:pt>
                <c:pt idx="6">
                  <c:v>7.8</c:v>
                </c:pt>
                <c:pt idx="7">
                  <c:v>9.3000000000000007</c:v>
                </c:pt>
                <c:pt idx="8">
                  <c:v>10.6</c:v>
                </c:pt>
                <c:pt idx="9">
                  <c:v>11.8</c:v>
                </c:pt>
                <c:pt idx="10">
                  <c:v>9.3000000000000007</c:v>
                </c:pt>
                <c:pt idx="11">
                  <c:v>8.5</c:v>
                </c:pt>
                <c:pt idx="12">
                  <c:v>7.6</c:v>
                </c:pt>
                <c:pt idx="13">
                  <c:v>7.9</c:v>
                </c:pt>
                <c:pt idx="1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8C7-4B6D-81E1-C65434617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774720"/>
        <c:axId val="111773184"/>
      </c:lineChart>
      <c:catAx>
        <c:axId val="1117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771648"/>
        <c:crosses val="autoZero"/>
        <c:auto val="1"/>
        <c:lblAlgn val="ctr"/>
        <c:lblOffset val="100"/>
        <c:noMultiLvlLbl val="0"/>
      </c:catAx>
      <c:valAx>
        <c:axId val="111771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741184"/>
        <c:crosses val="autoZero"/>
        <c:crossBetween val="between"/>
      </c:valAx>
      <c:valAx>
        <c:axId val="11177318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774720"/>
        <c:crosses val="max"/>
        <c:crossBetween val="between"/>
      </c:valAx>
      <c:catAx>
        <c:axId val="11177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773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510578417508E-2"/>
          <c:y val="3.444692392335022E-2"/>
          <c:w val="0.85797089117634073"/>
          <c:h val="0.799529758774316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7 dienu kumulatīvais testu skaits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Sheet1!$A$2:$A$148</c:f>
              <c:numCache>
                <c:formatCode>m/d/yyyy</c:formatCode>
                <c:ptCount val="147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  <c:pt idx="110">
                  <c:v>44198</c:v>
                </c:pt>
                <c:pt idx="111">
                  <c:v>44199</c:v>
                </c:pt>
                <c:pt idx="112">
                  <c:v>44200</c:v>
                </c:pt>
                <c:pt idx="113">
                  <c:v>44201</c:v>
                </c:pt>
                <c:pt idx="114">
                  <c:v>44202</c:v>
                </c:pt>
                <c:pt idx="115">
                  <c:v>44203</c:v>
                </c:pt>
                <c:pt idx="116">
                  <c:v>44204</c:v>
                </c:pt>
                <c:pt idx="117">
                  <c:v>44205</c:v>
                </c:pt>
                <c:pt idx="118">
                  <c:v>44206</c:v>
                </c:pt>
                <c:pt idx="119">
                  <c:v>44207</c:v>
                </c:pt>
                <c:pt idx="120">
                  <c:v>44208</c:v>
                </c:pt>
                <c:pt idx="121">
                  <c:v>44209</c:v>
                </c:pt>
                <c:pt idx="122">
                  <c:v>44210</c:v>
                </c:pt>
                <c:pt idx="123">
                  <c:v>44211</c:v>
                </c:pt>
                <c:pt idx="124">
                  <c:v>44212</c:v>
                </c:pt>
                <c:pt idx="125">
                  <c:v>44213</c:v>
                </c:pt>
                <c:pt idx="126">
                  <c:v>44214</c:v>
                </c:pt>
                <c:pt idx="127">
                  <c:v>44215</c:v>
                </c:pt>
                <c:pt idx="128">
                  <c:v>44216</c:v>
                </c:pt>
                <c:pt idx="129">
                  <c:v>44217</c:v>
                </c:pt>
                <c:pt idx="130">
                  <c:v>44218</c:v>
                </c:pt>
                <c:pt idx="131">
                  <c:v>44219</c:v>
                </c:pt>
                <c:pt idx="132">
                  <c:v>44220</c:v>
                </c:pt>
                <c:pt idx="133">
                  <c:v>44221</c:v>
                </c:pt>
                <c:pt idx="134">
                  <c:v>44222</c:v>
                </c:pt>
                <c:pt idx="135">
                  <c:v>44223</c:v>
                </c:pt>
                <c:pt idx="136">
                  <c:v>44224</c:v>
                </c:pt>
                <c:pt idx="137">
                  <c:v>44225</c:v>
                </c:pt>
                <c:pt idx="138">
                  <c:v>44226</c:v>
                </c:pt>
                <c:pt idx="139">
                  <c:v>44227</c:v>
                </c:pt>
                <c:pt idx="140">
                  <c:v>44228</c:v>
                </c:pt>
                <c:pt idx="141">
                  <c:v>44229</c:v>
                </c:pt>
                <c:pt idx="142">
                  <c:v>44230</c:v>
                </c:pt>
                <c:pt idx="143">
                  <c:v>44231</c:v>
                </c:pt>
                <c:pt idx="144">
                  <c:v>44232</c:v>
                </c:pt>
                <c:pt idx="145">
                  <c:v>44233</c:v>
                </c:pt>
                <c:pt idx="146">
                  <c:v>44234</c:v>
                </c:pt>
              </c:numCache>
            </c:numRef>
          </c:cat>
          <c:val>
            <c:numRef>
              <c:f>Sheet1!$B$2:$B$148</c:f>
              <c:numCache>
                <c:formatCode>General</c:formatCode>
                <c:ptCount val="147"/>
                <c:pt idx="6">
                  <c:v>16575</c:v>
                </c:pt>
                <c:pt idx="7">
                  <c:v>16277</c:v>
                </c:pt>
                <c:pt idx="8">
                  <c:v>16250</c:v>
                </c:pt>
                <c:pt idx="9">
                  <c:v>15942</c:v>
                </c:pt>
                <c:pt idx="10">
                  <c:v>15578</c:v>
                </c:pt>
                <c:pt idx="11">
                  <c:v>15745</c:v>
                </c:pt>
                <c:pt idx="12">
                  <c:v>15863</c:v>
                </c:pt>
                <c:pt idx="13">
                  <c:v>15590</c:v>
                </c:pt>
                <c:pt idx="14">
                  <c:v>15835</c:v>
                </c:pt>
                <c:pt idx="15">
                  <c:v>16662</c:v>
                </c:pt>
                <c:pt idx="16">
                  <c:v>18200</c:v>
                </c:pt>
                <c:pt idx="17">
                  <c:v>20496</c:v>
                </c:pt>
                <c:pt idx="18">
                  <c:v>21979</c:v>
                </c:pt>
                <c:pt idx="19">
                  <c:v>23113</c:v>
                </c:pt>
                <c:pt idx="20">
                  <c:v>23997</c:v>
                </c:pt>
                <c:pt idx="21">
                  <c:v>24347</c:v>
                </c:pt>
                <c:pt idx="22">
                  <c:v>24648</c:v>
                </c:pt>
                <c:pt idx="23">
                  <c:v>24803</c:v>
                </c:pt>
                <c:pt idx="24">
                  <c:v>24520</c:v>
                </c:pt>
                <c:pt idx="25">
                  <c:v>25157</c:v>
                </c:pt>
                <c:pt idx="26">
                  <c:v>26213</c:v>
                </c:pt>
                <c:pt idx="27">
                  <c:v>27014</c:v>
                </c:pt>
                <c:pt idx="28">
                  <c:v>27435</c:v>
                </c:pt>
                <c:pt idx="29">
                  <c:v>28050</c:v>
                </c:pt>
                <c:pt idx="30">
                  <c:v>28702</c:v>
                </c:pt>
                <c:pt idx="31">
                  <c:v>28953</c:v>
                </c:pt>
                <c:pt idx="32">
                  <c:v>29161</c:v>
                </c:pt>
                <c:pt idx="33">
                  <c:v>29783</c:v>
                </c:pt>
                <c:pt idx="34">
                  <c:v>29128</c:v>
                </c:pt>
                <c:pt idx="35">
                  <c:v>29174</c:v>
                </c:pt>
                <c:pt idx="36">
                  <c:v>28912</c:v>
                </c:pt>
                <c:pt idx="37">
                  <c:v>29146</c:v>
                </c:pt>
                <c:pt idx="38">
                  <c:v>29989</c:v>
                </c:pt>
                <c:pt idx="39">
                  <c:v>30956</c:v>
                </c:pt>
                <c:pt idx="40">
                  <c:v>31256</c:v>
                </c:pt>
                <c:pt idx="41">
                  <c:v>33024</c:v>
                </c:pt>
                <c:pt idx="42">
                  <c:v>33046</c:v>
                </c:pt>
                <c:pt idx="43">
                  <c:v>33968</c:v>
                </c:pt>
                <c:pt idx="44">
                  <c:v>34671</c:v>
                </c:pt>
                <c:pt idx="45">
                  <c:v>34266</c:v>
                </c:pt>
                <c:pt idx="46">
                  <c:v>34504</c:v>
                </c:pt>
                <c:pt idx="47">
                  <c:v>34716</c:v>
                </c:pt>
                <c:pt idx="48">
                  <c:v>34156</c:v>
                </c:pt>
                <c:pt idx="49">
                  <c:v>34177</c:v>
                </c:pt>
                <c:pt idx="50">
                  <c:v>34319</c:v>
                </c:pt>
                <c:pt idx="51">
                  <c:v>35632</c:v>
                </c:pt>
                <c:pt idx="52">
                  <c:v>38091</c:v>
                </c:pt>
                <c:pt idx="53">
                  <c:v>39145</c:v>
                </c:pt>
                <c:pt idx="54">
                  <c:v>39952</c:v>
                </c:pt>
                <c:pt idx="55">
                  <c:v>39798</c:v>
                </c:pt>
                <c:pt idx="56">
                  <c:v>39938</c:v>
                </c:pt>
                <c:pt idx="57">
                  <c:v>41434</c:v>
                </c:pt>
                <c:pt idx="58">
                  <c:v>41727</c:v>
                </c:pt>
                <c:pt idx="59">
                  <c:v>40996</c:v>
                </c:pt>
                <c:pt idx="60">
                  <c:v>40712</c:v>
                </c:pt>
                <c:pt idx="61">
                  <c:v>40503</c:v>
                </c:pt>
                <c:pt idx="62">
                  <c:v>40817</c:v>
                </c:pt>
                <c:pt idx="63">
                  <c:v>40762</c:v>
                </c:pt>
                <c:pt idx="64">
                  <c:v>40090</c:v>
                </c:pt>
                <c:pt idx="65">
                  <c:v>40326</c:v>
                </c:pt>
                <c:pt idx="66">
                  <c:v>36816</c:v>
                </c:pt>
                <c:pt idx="67">
                  <c:v>37098</c:v>
                </c:pt>
                <c:pt idx="68">
                  <c:v>37860</c:v>
                </c:pt>
                <c:pt idx="69">
                  <c:v>37881</c:v>
                </c:pt>
                <c:pt idx="70">
                  <c:v>37794</c:v>
                </c:pt>
                <c:pt idx="71">
                  <c:v>39710</c:v>
                </c:pt>
                <c:pt idx="72">
                  <c:v>40480</c:v>
                </c:pt>
                <c:pt idx="73">
                  <c:v>45181</c:v>
                </c:pt>
                <c:pt idx="74">
                  <c:v>45358</c:v>
                </c:pt>
                <c:pt idx="75">
                  <c:v>45799</c:v>
                </c:pt>
                <c:pt idx="76">
                  <c:v>45757</c:v>
                </c:pt>
                <c:pt idx="77">
                  <c:v>45636</c:v>
                </c:pt>
                <c:pt idx="78">
                  <c:v>45471</c:v>
                </c:pt>
                <c:pt idx="79">
                  <c:v>45846</c:v>
                </c:pt>
                <c:pt idx="80">
                  <c:v>46492</c:v>
                </c:pt>
                <c:pt idx="81">
                  <c:v>47364</c:v>
                </c:pt>
                <c:pt idx="82">
                  <c:v>48414</c:v>
                </c:pt>
                <c:pt idx="83">
                  <c:v>50199</c:v>
                </c:pt>
                <c:pt idx="84">
                  <c:v>51360</c:v>
                </c:pt>
                <c:pt idx="85">
                  <c:v>53314</c:v>
                </c:pt>
                <c:pt idx="86">
                  <c:v>53060</c:v>
                </c:pt>
                <c:pt idx="87">
                  <c:v>54032</c:v>
                </c:pt>
                <c:pt idx="88">
                  <c:v>56323</c:v>
                </c:pt>
                <c:pt idx="89">
                  <c:v>56564</c:v>
                </c:pt>
                <c:pt idx="90">
                  <c:v>56133</c:v>
                </c:pt>
                <c:pt idx="91">
                  <c:v>55648</c:v>
                </c:pt>
                <c:pt idx="92">
                  <c:v>55284</c:v>
                </c:pt>
                <c:pt idx="93">
                  <c:v>56423</c:v>
                </c:pt>
                <c:pt idx="94">
                  <c:v>57125</c:v>
                </c:pt>
                <c:pt idx="95">
                  <c:v>56517</c:v>
                </c:pt>
                <c:pt idx="96">
                  <c:v>57638</c:v>
                </c:pt>
                <c:pt idx="97">
                  <c:v>57792</c:v>
                </c:pt>
                <c:pt idx="98">
                  <c:v>58711</c:v>
                </c:pt>
                <c:pt idx="99">
                  <c:v>60222</c:v>
                </c:pt>
                <c:pt idx="100">
                  <c:v>62490</c:v>
                </c:pt>
                <c:pt idx="101">
                  <c:v>63743</c:v>
                </c:pt>
                <c:pt idx="102">
                  <c:v>58024</c:v>
                </c:pt>
                <c:pt idx="103">
                  <c:v>51958</c:v>
                </c:pt>
                <c:pt idx="104">
                  <c:v>51467</c:v>
                </c:pt>
                <c:pt idx="105">
                  <c:v>52174</c:v>
                </c:pt>
                <c:pt idx="106">
                  <c:v>52470</c:v>
                </c:pt>
                <c:pt idx="107">
                  <c:v>52286</c:v>
                </c:pt>
                <c:pt idx="108">
                  <c:v>53084</c:v>
                </c:pt>
                <c:pt idx="109">
                  <c:v>53015</c:v>
                </c:pt>
                <c:pt idx="110">
                  <c:v>51522</c:v>
                </c:pt>
                <c:pt idx="111">
                  <c:v>52364</c:v>
                </c:pt>
                <c:pt idx="112">
                  <c:v>53477</c:v>
                </c:pt>
                <c:pt idx="113">
                  <c:v>54622</c:v>
                </c:pt>
                <c:pt idx="114">
                  <c:v>56597</c:v>
                </c:pt>
                <c:pt idx="115">
                  <c:v>57727</c:v>
                </c:pt>
                <c:pt idx="116">
                  <c:v>66566</c:v>
                </c:pt>
                <c:pt idx="117">
                  <c:v>75406</c:v>
                </c:pt>
                <c:pt idx="118">
                  <c:v>75846</c:v>
                </c:pt>
                <c:pt idx="119">
                  <c:v>74475</c:v>
                </c:pt>
                <c:pt idx="120">
                  <c:v>74639</c:v>
                </c:pt>
                <c:pt idx="121">
                  <c:v>72986</c:v>
                </c:pt>
                <c:pt idx="122">
                  <c:v>71685</c:v>
                </c:pt>
                <c:pt idx="123">
                  <c:v>71339</c:v>
                </c:pt>
                <c:pt idx="124">
                  <c:v>71805</c:v>
                </c:pt>
                <c:pt idx="125">
                  <c:v>72045</c:v>
                </c:pt>
                <c:pt idx="126">
                  <c:v>71289</c:v>
                </c:pt>
                <c:pt idx="127">
                  <c:v>72402</c:v>
                </c:pt>
                <c:pt idx="128">
                  <c:v>72841</c:v>
                </c:pt>
                <c:pt idx="129">
                  <c:v>72433</c:v>
                </c:pt>
                <c:pt idx="130">
                  <c:v>72377</c:v>
                </c:pt>
                <c:pt idx="131">
                  <c:v>71171</c:v>
                </c:pt>
                <c:pt idx="132">
                  <c:v>70101</c:v>
                </c:pt>
                <c:pt idx="133">
                  <c:v>70579</c:v>
                </c:pt>
                <c:pt idx="134">
                  <c:v>69502</c:v>
                </c:pt>
                <c:pt idx="135">
                  <c:v>68967</c:v>
                </c:pt>
                <c:pt idx="136">
                  <c:v>68133</c:v>
                </c:pt>
                <c:pt idx="137">
                  <c:v>67243</c:v>
                </c:pt>
                <c:pt idx="138">
                  <c:v>66605</c:v>
                </c:pt>
                <c:pt idx="139">
                  <c:v>66460</c:v>
                </c:pt>
                <c:pt idx="140">
                  <c:v>66503</c:v>
                </c:pt>
                <c:pt idx="141">
                  <c:v>66900</c:v>
                </c:pt>
                <c:pt idx="142">
                  <c:v>67020</c:v>
                </c:pt>
                <c:pt idx="143">
                  <c:v>67856</c:v>
                </c:pt>
                <c:pt idx="144">
                  <c:v>67844</c:v>
                </c:pt>
                <c:pt idx="145">
                  <c:v>69323</c:v>
                </c:pt>
                <c:pt idx="146">
                  <c:v>69114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96-4731-BF95-A3A58E83A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60448"/>
        <c:axId val="11196198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 dienu kumulatīvais Covid-19 gadījumu skaits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Sheet1!$A$2:$A$111</c:f>
              <c:numCache>
                <c:formatCode>m/d/yyyy</c:formatCode>
                <c:ptCount val="110"/>
                <c:pt idx="0">
                  <c:v>44088</c:v>
                </c:pt>
                <c:pt idx="1">
                  <c:v>44089</c:v>
                </c:pt>
                <c:pt idx="2">
                  <c:v>44090</c:v>
                </c:pt>
                <c:pt idx="3">
                  <c:v>44091</c:v>
                </c:pt>
                <c:pt idx="4">
                  <c:v>44092</c:v>
                </c:pt>
                <c:pt idx="5">
                  <c:v>44093</c:v>
                </c:pt>
                <c:pt idx="6">
                  <c:v>44094</c:v>
                </c:pt>
                <c:pt idx="7">
                  <c:v>44095</c:v>
                </c:pt>
                <c:pt idx="8">
                  <c:v>44096</c:v>
                </c:pt>
                <c:pt idx="9">
                  <c:v>44097</c:v>
                </c:pt>
                <c:pt idx="10">
                  <c:v>44098</c:v>
                </c:pt>
                <c:pt idx="11">
                  <c:v>44099</c:v>
                </c:pt>
                <c:pt idx="12">
                  <c:v>44100</c:v>
                </c:pt>
                <c:pt idx="13">
                  <c:v>44101</c:v>
                </c:pt>
                <c:pt idx="14">
                  <c:v>44102</c:v>
                </c:pt>
                <c:pt idx="15">
                  <c:v>44103</c:v>
                </c:pt>
                <c:pt idx="16">
                  <c:v>44104</c:v>
                </c:pt>
                <c:pt idx="17">
                  <c:v>44105</c:v>
                </c:pt>
                <c:pt idx="18">
                  <c:v>44106</c:v>
                </c:pt>
                <c:pt idx="19">
                  <c:v>44107</c:v>
                </c:pt>
                <c:pt idx="20">
                  <c:v>44108</c:v>
                </c:pt>
                <c:pt idx="21">
                  <c:v>44109</c:v>
                </c:pt>
                <c:pt idx="22">
                  <c:v>44110</c:v>
                </c:pt>
                <c:pt idx="23">
                  <c:v>44111</c:v>
                </c:pt>
                <c:pt idx="24">
                  <c:v>44112</c:v>
                </c:pt>
                <c:pt idx="25">
                  <c:v>44113</c:v>
                </c:pt>
                <c:pt idx="26">
                  <c:v>44114</c:v>
                </c:pt>
                <c:pt idx="27">
                  <c:v>44115</c:v>
                </c:pt>
                <c:pt idx="28">
                  <c:v>44116</c:v>
                </c:pt>
                <c:pt idx="29">
                  <c:v>44117</c:v>
                </c:pt>
                <c:pt idx="30">
                  <c:v>44118</c:v>
                </c:pt>
                <c:pt idx="31">
                  <c:v>44119</c:v>
                </c:pt>
                <c:pt idx="32">
                  <c:v>44120</c:v>
                </c:pt>
                <c:pt idx="33">
                  <c:v>44121</c:v>
                </c:pt>
                <c:pt idx="34">
                  <c:v>44122</c:v>
                </c:pt>
                <c:pt idx="35">
                  <c:v>44123</c:v>
                </c:pt>
                <c:pt idx="36">
                  <c:v>44124</c:v>
                </c:pt>
                <c:pt idx="37">
                  <c:v>44125</c:v>
                </c:pt>
                <c:pt idx="38">
                  <c:v>44126</c:v>
                </c:pt>
                <c:pt idx="39">
                  <c:v>44127</c:v>
                </c:pt>
                <c:pt idx="40">
                  <c:v>44128</c:v>
                </c:pt>
                <c:pt idx="41">
                  <c:v>44129</c:v>
                </c:pt>
                <c:pt idx="42">
                  <c:v>44130</c:v>
                </c:pt>
                <c:pt idx="43">
                  <c:v>44131</c:v>
                </c:pt>
                <c:pt idx="44">
                  <c:v>44132</c:v>
                </c:pt>
                <c:pt idx="45">
                  <c:v>44133</c:v>
                </c:pt>
                <c:pt idx="46">
                  <c:v>44134</c:v>
                </c:pt>
                <c:pt idx="47">
                  <c:v>44135</c:v>
                </c:pt>
                <c:pt idx="48">
                  <c:v>44136</c:v>
                </c:pt>
                <c:pt idx="49">
                  <c:v>44137</c:v>
                </c:pt>
                <c:pt idx="50">
                  <c:v>44138</c:v>
                </c:pt>
                <c:pt idx="51">
                  <c:v>44139</c:v>
                </c:pt>
                <c:pt idx="52">
                  <c:v>44140</c:v>
                </c:pt>
                <c:pt idx="53">
                  <c:v>44141</c:v>
                </c:pt>
                <c:pt idx="54">
                  <c:v>44142</c:v>
                </c:pt>
                <c:pt idx="55">
                  <c:v>44143</c:v>
                </c:pt>
                <c:pt idx="56">
                  <c:v>44144</c:v>
                </c:pt>
                <c:pt idx="57">
                  <c:v>44145</c:v>
                </c:pt>
                <c:pt idx="58">
                  <c:v>44146</c:v>
                </c:pt>
                <c:pt idx="59">
                  <c:v>44147</c:v>
                </c:pt>
                <c:pt idx="60">
                  <c:v>44148</c:v>
                </c:pt>
                <c:pt idx="61">
                  <c:v>44149</c:v>
                </c:pt>
                <c:pt idx="62">
                  <c:v>44150</c:v>
                </c:pt>
                <c:pt idx="63">
                  <c:v>44151</c:v>
                </c:pt>
                <c:pt idx="64">
                  <c:v>44152</c:v>
                </c:pt>
                <c:pt idx="65">
                  <c:v>44153</c:v>
                </c:pt>
                <c:pt idx="66">
                  <c:v>44154</c:v>
                </c:pt>
                <c:pt idx="67">
                  <c:v>44155</c:v>
                </c:pt>
                <c:pt idx="68">
                  <c:v>44156</c:v>
                </c:pt>
                <c:pt idx="69">
                  <c:v>44157</c:v>
                </c:pt>
                <c:pt idx="70">
                  <c:v>44158</c:v>
                </c:pt>
                <c:pt idx="71">
                  <c:v>44159</c:v>
                </c:pt>
                <c:pt idx="72">
                  <c:v>44160</c:v>
                </c:pt>
                <c:pt idx="73">
                  <c:v>44161</c:v>
                </c:pt>
                <c:pt idx="74">
                  <c:v>44162</c:v>
                </c:pt>
                <c:pt idx="75">
                  <c:v>44163</c:v>
                </c:pt>
                <c:pt idx="76">
                  <c:v>44164</c:v>
                </c:pt>
                <c:pt idx="77">
                  <c:v>44165</c:v>
                </c:pt>
                <c:pt idx="78">
                  <c:v>44166</c:v>
                </c:pt>
                <c:pt idx="79">
                  <c:v>44167</c:v>
                </c:pt>
                <c:pt idx="80">
                  <c:v>44168</c:v>
                </c:pt>
                <c:pt idx="81">
                  <c:v>44169</c:v>
                </c:pt>
                <c:pt idx="82">
                  <c:v>44170</c:v>
                </c:pt>
                <c:pt idx="83">
                  <c:v>44171</c:v>
                </c:pt>
                <c:pt idx="84">
                  <c:v>44172</c:v>
                </c:pt>
                <c:pt idx="85">
                  <c:v>44173</c:v>
                </c:pt>
                <c:pt idx="86">
                  <c:v>44174</c:v>
                </c:pt>
                <c:pt idx="87">
                  <c:v>44175</c:v>
                </c:pt>
                <c:pt idx="88">
                  <c:v>44176</c:v>
                </c:pt>
                <c:pt idx="89">
                  <c:v>44177</c:v>
                </c:pt>
                <c:pt idx="90">
                  <c:v>44178</c:v>
                </c:pt>
                <c:pt idx="91">
                  <c:v>44179</c:v>
                </c:pt>
                <c:pt idx="92">
                  <c:v>44180</c:v>
                </c:pt>
                <c:pt idx="93">
                  <c:v>44181</c:v>
                </c:pt>
                <c:pt idx="94">
                  <c:v>44182</c:v>
                </c:pt>
                <c:pt idx="95">
                  <c:v>44183</c:v>
                </c:pt>
                <c:pt idx="96">
                  <c:v>44184</c:v>
                </c:pt>
                <c:pt idx="97">
                  <c:v>44185</c:v>
                </c:pt>
                <c:pt idx="98">
                  <c:v>44186</c:v>
                </c:pt>
                <c:pt idx="99">
                  <c:v>44187</c:v>
                </c:pt>
                <c:pt idx="100">
                  <c:v>44188</c:v>
                </c:pt>
                <c:pt idx="101">
                  <c:v>44189</c:v>
                </c:pt>
                <c:pt idx="102">
                  <c:v>44190</c:v>
                </c:pt>
                <c:pt idx="103">
                  <c:v>44191</c:v>
                </c:pt>
                <c:pt idx="104">
                  <c:v>44192</c:v>
                </c:pt>
                <c:pt idx="105">
                  <c:v>44193</c:v>
                </c:pt>
                <c:pt idx="106">
                  <c:v>44194</c:v>
                </c:pt>
                <c:pt idx="107">
                  <c:v>44195</c:v>
                </c:pt>
                <c:pt idx="108">
                  <c:v>44196</c:v>
                </c:pt>
                <c:pt idx="109">
                  <c:v>44197</c:v>
                </c:pt>
              </c:numCache>
            </c:numRef>
          </c:cat>
          <c:val>
            <c:numRef>
              <c:f>Sheet1!$C$2:$C$148</c:f>
              <c:numCache>
                <c:formatCode>General</c:formatCode>
                <c:ptCount val="147"/>
                <c:pt idx="6">
                  <c:v>51</c:v>
                </c:pt>
                <c:pt idx="7">
                  <c:v>49</c:v>
                </c:pt>
                <c:pt idx="8">
                  <c:v>78</c:v>
                </c:pt>
                <c:pt idx="9">
                  <c:v>86</c:v>
                </c:pt>
                <c:pt idx="10">
                  <c:v>100</c:v>
                </c:pt>
                <c:pt idx="11">
                  <c:v>127</c:v>
                </c:pt>
                <c:pt idx="12">
                  <c:v>139</c:v>
                </c:pt>
                <c:pt idx="13">
                  <c:v>151</c:v>
                </c:pt>
                <c:pt idx="14">
                  <c:v>171</c:v>
                </c:pt>
                <c:pt idx="15">
                  <c:v>169</c:v>
                </c:pt>
                <c:pt idx="16">
                  <c:v>252</c:v>
                </c:pt>
                <c:pt idx="17">
                  <c:v>274</c:v>
                </c:pt>
                <c:pt idx="18">
                  <c:v>320</c:v>
                </c:pt>
                <c:pt idx="19">
                  <c:v>365</c:v>
                </c:pt>
                <c:pt idx="20">
                  <c:v>410</c:v>
                </c:pt>
                <c:pt idx="21">
                  <c:v>429</c:v>
                </c:pt>
                <c:pt idx="22">
                  <c:v>465</c:v>
                </c:pt>
                <c:pt idx="23">
                  <c:v>437</c:v>
                </c:pt>
                <c:pt idx="24">
                  <c:v>502</c:v>
                </c:pt>
                <c:pt idx="25">
                  <c:v>562</c:v>
                </c:pt>
                <c:pt idx="26">
                  <c:v>577</c:v>
                </c:pt>
                <c:pt idx="27">
                  <c:v>584</c:v>
                </c:pt>
                <c:pt idx="28">
                  <c:v>639</c:v>
                </c:pt>
                <c:pt idx="29">
                  <c:v>646</c:v>
                </c:pt>
                <c:pt idx="30">
                  <c:v>681</c:v>
                </c:pt>
                <c:pt idx="31">
                  <c:v>686</c:v>
                </c:pt>
                <c:pt idx="32">
                  <c:v>697</c:v>
                </c:pt>
                <c:pt idx="33">
                  <c:v>796</c:v>
                </c:pt>
                <c:pt idx="34">
                  <c:v>780</c:v>
                </c:pt>
                <c:pt idx="35">
                  <c:v>729</c:v>
                </c:pt>
                <c:pt idx="36">
                  <c:v>769</c:v>
                </c:pt>
                <c:pt idx="37">
                  <c:v>855</c:v>
                </c:pt>
                <c:pt idx="38">
                  <c:v>902</c:v>
                </c:pt>
                <c:pt idx="39">
                  <c:v>1004</c:v>
                </c:pt>
                <c:pt idx="40">
                  <c:v>1075</c:v>
                </c:pt>
                <c:pt idx="41">
                  <c:v>1228</c:v>
                </c:pt>
                <c:pt idx="42">
                  <c:v>1263</c:v>
                </c:pt>
                <c:pt idx="43">
                  <c:v>1284</c:v>
                </c:pt>
                <c:pt idx="44">
                  <c:v>1347</c:v>
                </c:pt>
                <c:pt idx="45">
                  <c:v>1437</c:v>
                </c:pt>
                <c:pt idx="46">
                  <c:v>1471</c:v>
                </c:pt>
                <c:pt idx="47">
                  <c:v>1427</c:v>
                </c:pt>
                <c:pt idx="48">
                  <c:v>1458</c:v>
                </c:pt>
                <c:pt idx="49">
                  <c:v>1511</c:v>
                </c:pt>
                <c:pt idx="50">
                  <c:v>1546</c:v>
                </c:pt>
                <c:pt idx="51">
                  <c:v>1608</c:v>
                </c:pt>
                <c:pt idx="52">
                  <c:v>1724</c:v>
                </c:pt>
                <c:pt idx="53">
                  <c:v>1797</c:v>
                </c:pt>
                <c:pt idx="54">
                  <c:v>1986</c:v>
                </c:pt>
                <c:pt idx="55">
                  <c:v>1959</c:v>
                </c:pt>
                <c:pt idx="56">
                  <c:v>1919</c:v>
                </c:pt>
                <c:pt idx="57">
                  <c:v>1956</c:v>
                </c:pt>
                <c:pt idx="58">
                  <c:v>2096</c:v>
                </c:pt>
                <c:pt idx="59">
                  <c:v>2262</c:v>
                </c:pt>
                <c:pt idx="60">
                  <c:v>2360</c:v>
                </c:pt>
                <c:pt idx="61">
                  <c:v>2351</c:v>
                </c:pt>
                <c:pt idx="62">
                  <c:v>2452</c:v>
                </c:pt>
                <c:pt idx="63">
                  <c:v>2449</c:v>
                </c:pt>
                <c:pt idx="64">
                  <c:v>2519</c:v>
                </c:pt>
                <c:pt idx="65">
                  <c:v>2508</c:v>
                </c:pt>
                <c:pt idx="66">
                  <c:v>2341</c:v>
                </c:pt>
                <c:pt idx="67">
                  <c:v>2266</c:v>
                </c:pt>
                <c:pt idx="68">
                  <c:v>2513</c:v>
                </c:pt>
                <c:pt idx="69">
                  <c:v>2573</c:v>
                </c:pt>
                <c:pt idx="70">
                  <c:v>2600</c:v>
                </c:pt>
                <c:pt idx="71">
                  <c:v>2779</c:v>
                </c:pt>
                <c:pt idx="72">
                  <c:v>2917</c:v>
                </c:pt>
                <c:pt idx="73">
                  <c:v>3449</c:v>
                </c:pt>
                <c:pt idx="74">
                  <c:v>3706</c:v>
                </c:pt>
                <c:pt idx="75">
                  <c:v>3817</c:v>
                </c:pt>
                <c:pt idx="76">
                  <c:v>3855</c:v>
                </c:pt>
                <c:pt idx="77">
                  <c:v>3839</c:v>
                </c:pt>
                <c:pt idx="78">
                  <c:v>3994</c:v>
                </c:pt>
                <c:pt idx="79">
                  <c:v>4104</c:v>
                </c:pt>
                <c:pt idx="80">
                  <c:v>4136</c:v>
                </c:pt>
                <c:pt idx="81">
                  <c:v>4185</c:v>
                </c:pt>
                <c:pt idx="82">
                  <c:v>4226</c:v>
                </c:pt>
                <c:pt idx="83">
                  <c:v>4338</c:v>
                </c:pt>
                <c:pt idx="84">
                  <c:v>4445</c:v>
                </c:pt>
                <c:pt idx="85">
                  <c:v>4417</c:v>
                </c:pt>
                <c:pt idx="86">
                  <c:v>4439</c:v>
                </c:pt>
                <c:pt idx="87">
                  <c:v>4399</c:v>
                </c:pt>
                <c:pt idx="88">
                  <c:v>4393</c:v>
                </c:pt>
                <c:pt idx="89">
                  <c:v>4259</c:v>
                </c:pt>
                <c:pt idx="90">
                  <c:v>4362</c:v>
                </c:pt>
                <c:pt idx="91">
                  <c:v>4365</c:v>
                </c:pt>
                <c:pt idx="92">
                  <c:v>4368</c:v>
                </c:pt>
                <c:pt idx="93">
                  <c:v>4679</c:v>
                </c:pt>
                <c:pt idx="94">
                  <c:v>4829</c:v>
                </c:pt>
                <c:pt idx="95">
                  <c:v>5041</c:v>
                </c:pt>
                <c:pt idx="96">
                  <c:v>5251</c:v>
                </c:pt>
                <c:pt idx="97">
                  <c:v>5265</c:v>
                </c:pt>
                <c:pt idx="98">
                  <c:v>5450</c:v>
                </c:pt>
                <c:pt idx="99">
                  <c:v>5927</c:v>
                </c:pt>
                <c:pt idx="100">
                  <c:v>6049</c:v>
                </c:pt>
                <c:pt idx="101">
                  <c:v>6279</c:v>
                </c:pt>
                <c:pt idx="102">
                  <c:v>6053</c:v>
                </c:pt>
                <c:pt idx="103">
                  <c:v>5582</c:v>
                </c:pt>
                <c:pt idx="104">
                  <c:v>5450</c:v>
                </c:pt>
                <c:pt idx="105">
                  <c:v>5563</c:v>
                </c:pt>
                <c:pt idx="106">
                  <c:v>5337</c:v>
                </c:pt>
                <c:pt idx="107">
                  <c:v>5559</c:v>
                </c:pt>
                <c:pt idx="108">
                  <c:v>6150</c:v>
                </c:pt>
                <c:pt idx="109">
                  <c:v>6195</c:v>
                </c:pt>
                <c:pt idx="110">
                  <c:v>6110</c:v>
                </c:pt>
                <c:pt idx="111">
                  <c:v>6167</c:v>
                </c:pt>
                <c:pt idx="112">
                  <c:v>6280</c:v>
                </c:pt>
                <c:pt idx="113">
                  <c:v>6266</c:v>
                </c:pt>
                <c:pt idx="114">
                  <c:v>6128</c:v>
                </c:pt>
                <c:pt idx="115">
                  <c:v>5641</c:v>
                </c:pt>
                <c:pt idx="116">
                  <c:v>6167</c:v>
                </c:pt>
                <c:pt idx="117">
                  <c:v>7023</c:v>
                </c:pt>
                <c:pt idx="118">
                  <c:v>7071</c:v>
                </c:pt>
                <c:pt idx="119">
                  <c:v>6861</c:v>
                </c:pt>
                <c:pt idx="120">
                  <c:v>6835</c:v>
                </c:pt>
                <c:pt idx="121">
                  <c:v>6781</c:v>
                </c:pt>
                <c:pt idx="122">
                  <c:v>6437</c:v>
                </c:pt>
                <c:pt idx="123">
                  <c:v>6284</c:v>
                </c:pt>
                <c:pt idx="124">
                  <c:v>6145</c:v>
                </c:pt>
                <c:pt idx="125">
                  <c:v>6096</c:v>
                </c:pt>
                <c:pt idx="126">
                  <c:v>6009</c:v>
                </c:pt>
                <c:pt idx="127">
                  <c:v>5943</c:v>
                </c:pt>
                <c:pt idx="128">
                  <c:v>5776</c:v>
                </c:pt>
                <c:pt idx="129">
                  <c:v>5728</c:v>
                </c:pt>
                <c:pt idx="130">
                  <c:v>5520</c:v>
                </c:pt>
                <c:pt idx="131">
                  <c:v>5399</c:v>
                </c:pt>
                <c:pt idx="132">
                  <c:v>5344</c:v>
                </c:pt>
                <c:pt idx="133">
                  <c:v>5323</c:v>
                </c:pt>
                <c:pt idx="134">
                  <c:v>5204</c:v>
                </c:pt>
                <c:pt idx="135">
                  <c:v>5219</c:v>
                </c:pt>
                <c:pt idx="136">
                  <c:v>5282</c:v>
                </c:pt>
                <c:pt idx="137">
                  <c:v>5337</c:v>
                </c:pt>
                <c:pt idx="138">
                  <c:v>5212</c:v>
                </c:pt>
                <c:pt idx="139">
                  <c:v>5233</c:v>
                </c:pt>
                <c:pt idx="140">
                  <c:v>5421</c:v>
                </c:pt>
                <c:pt idx="141">
                  <c:v>5503</c:v>
                </c:pt>
                <c:pt idx="142">
                  <c:v>5631</c:v>
                </c:pt>
                <c:pt idx="143">
                  <c:v>5408</c:v>
                </c:pt>
                <c:pt idx="144">
                  <c:v>5353</c:v>
                </c:pt>
                <c:pt idx="145">
                  <c:v>5612</c:v>
                </c:pt>
                <c:pt idx="146">
                  <c:v>5559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96-4731-BF95-A3A58E83A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69408"/>
        <c:axId val="111963520"/>
      </c:lineChart>
      <c:dateAx>
        <c:axId val="111960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961984"/>
        <c:crosses val="autoZero"/>
        <c:auto val="1"/>
        <c:lblOffset val="100"/>
        <c:baseTimeUnit val="days"/>
      </c:dateAx>
      <c:valAx>
        <c:axId val="11196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960448"/>
        <c:crosses val="autoZero"/>
        <c:crossBetween val="between"/>
      </c:valAx>
      <c:valAx>
        <c:axId val="1119635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969408"/>
        <c:crosses val="max"/>
        <c:crossBetween val="between"/>
      </c:valAx>
      <c:dateAx>
        <c:axId val="1119694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196352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701546371282563E-2"/>
          <c:y val="2.5837974073292341E-2"/>
          <c:w val="0.94687901784016126"/>
          <c:h val="0.86222470202314594"/>
        </c:manualLayout>
      </c:layout>
      <c:areaChart>
        <c:grouping val="standard"/>
        <c:varyColors val="0"/>
        <c:ser>
          <c:idx val="4"/>
          <c:order val="4"/>
          <c:tx>
            <c:strRef>
              <c:f>VEC!$AB$5</c:f>
              <c:strCache>
                <c:ptCount val="1"/>
                <c:pt idx="0">
                  <c:v>Kopā </c:v>
                </c:pt>
              </c:strCache>
            </c:strRef>
          </c:tx>
          <c:spPr>
            <a:solidFill>
              <a:schemeClr val="bg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/>
          </c:spPr>
          <c:cat>
            <c:strRef>
              <c:f>VEC!$R$6:$R$54</c:f>
              <c:strCache>
                <c:ptCount val="49"/>
                <c:pt idx="0">
                  <c:v>10</c:v>
                </c:pt>
                <c:pt idx="2">
                  <c:v>12</c:v>
                </c:pt>
                <c:pt idx="4">
                  <c:v>14</c:v>
                </c:pt>
                <c:pt idx="6">
                  <c:v>16</c:v>
                </c:pt>
                <c:pt idx="8">
                  <c:v>18</c:v>
                </c:pt>
                <c:pt idx="10">
                  <c:v>20</c:v>
                </c:pt>
                <c:pt idx="12">
                  <c:v>22</c:v>
                </c:pt>
                <c:pt idx="14">
                  <c:v>24</c:v>
                </c:pt>
                <c:pt idx="16">
                  <c:v>26</c:v>
                </c:pt>
                <c:pt idx="18">
                  <c:v>28</c:v>
                </c:pt>
                <c:pt idx="20">
                  <c:v>30</c:v>
                </c:pt>
                <c:pt idx="22">
                  <c:v>32</c:v>
                </c:pt>
                <c:pt idx="24">
                  <c:v>34</c:v>
                </c:pt>
                <c:pt idx="26">
                  <c:v>36</c:v>
                </c:pt>
                <c:pt idx="28">
                  <c:v>38</c:v>
                </c:pt>
                <c:pt idx="30">
                  <c:v>40</c:v>
                </c:pt>
                <c:pt idx="32">
                  <c:v>42</c:v>
                </c:pt>
                <c:pt idx="34">
                  <c:v>44</c:v>
                </c:pt>
                <c:pt idx="36">
                  <c:v>46</c:v>
                </c:pt>
                <c:pt idx="38">
                  <c:v>48</c:v>
                </c:pt>
                <c:pt idx="40">
                  <c:v>50</c:v>
                </c:pt>
                <c:pt idx="42">
                  <c:v>52</c:v>
                </c:pt>
                <c:pt idx="44">
                  <c:v>01.</c:v>
                </c:pt>
                <c:pt idx="46">
                  <c:v>03.</c:v>
                </c:pt>
                <c:pt idx="48">
                  <c:v>05.</c:v>
                </c:pt>
              </c:strCache>
            </c:strRef>
          </c:cat>
          <c:val>
            <c:numRef>
              <c:f>VEC!$AB$6:$AB$54</c:f>
              <c:numCache>
                <c:formatCode>0.0</c:formatCode>
                <c:ptCount val="49"/>
                <c:pt idx="0">
                  <c:v>0.15625260421007017</c:v>
                </c:pt>
                <c:pt idx="1">
                  <c:v>1.4062734378906314</c:v>
                </c:pt>
                <c:pt idx="2">
                  <c:v>5.5209253487558128</c:v>
                </c:pt>
                <c:pt idx="3">
                  <c:v>10.989766496108269</c:v>
                </c:pt>
                <c:pt idx="4">
                  <c:v>9.7397456624277083</c:v>
                </c:pt>
                <c:pt idx="5">
                  <c:v>6.1459357655960929</c:v>
                </c:pt>
                <c:pt idx="6">
                  <c:v>3.9583993066551106</c:v>
                </c:pt>
                <c:pt idx="7">
                  <c:v>4.4271571192853214</c:v>
                </c:pt>
                <c:pt idx="8">
                  <c:v>3.4896414940249003</c:v>
                </c:pt>
                <c:pt idx="9">
                  <c:v>3.1250520842014038</c:v>
                </c:pt>
                <c:pt idx="10">
                  <c:v>3.5417256954282568</c:v>
                </c:pt>
                <c:pt idx="11">
                  <c:v>2.0312838547309124</c:v>
                </c:pt>
                <c:pt idx="12">
                  <c:v>0.98959982666377766</c:v>
                </c:pt>
                <c:pt idx="13">
                  <c:v>1.1458524308738478</c:v>
                </c:pt>
                <c:pt idx="14">
                  <c:v>0.46875781263021049</c:v>
                </c:pt>
                <c:pt idx="15">
                  <c:v>0.72917881964699405</c:v>
                </c:pt>
                <c:pt idx="16">
                  <c:v>0.26042100701678361</c:v>
                </c:pt>
                <c:pt idx="17">
                  <c:v>0.41667361122685381</c:v>
                </c:pt>
                <c:pt idx="18">
                  <c:v>2.5521258687644792</c:v>
                </c:pt>
                <c:pt idx="19">
                  <c:v>0.98959982666377766</c:v>
                </c:pt>
                <c:pt idx="20">
                  <c:v>1.4062734378906314</c:v>
                </c:pt>
                <c:pt idx="21">
                  <c:v>1.2500208336805614</c:v>
                </c:pt>
                <c:pt idx="22">
                  <c:v>2.4479574659577659</c:v>
                </c:pt>
                <c:pt idx="23">
                  <c:v>1.6666944449074153</c:v>
                </c:pt>
                <c:pt idx="24">
                  <c:v>0.78126302105035095</c:v>
                </c:pt>
                <c:pt idx="25">
                  <c:v>2.8646310771846197</c:v>
                </c:pt>
                <c:pt idx="26">
                  <c:v>1.8229470491174853</c:v>
                </c:pt>
                <c:pt idx="27">
                  <c:v>2.3958732645544094</c:v>
                </c:pt>
                <c:pt idx="28">
                  <c:v>2.656294271571193</c:v>
                </c:pt>
                <c:pt idx="29">
                  <c:v>7.8647144119068653</c:v>
                </c:pt>
                <c:pt idx="30">
                  <c:v>21.354522575376258</c:v>
                </c:pt>
                <c:pt idx="31">
                  <c:v>30.41717361956033</c:v>
                </c:pt>
                <c:pt idx="32">
                  <c:v>40.625677094618247</c:v>
                </c:pt>
                <c:pt idx="33">
                  <c:v>63.959399323322053</c:v>
                </c:pt>
                <c:pt idx="34">
                  <c:v>75.938765646094097</c:v>
                </c:pt>
                <c:pt idx="35">
                  <c:v>101.98086634777246</c:v>
                </c:pt>
                <c:pt idx="36">
                  <c:v>127.65837763962732</c:v>
                </c:pt>
                <c:pt idx="37">
                  <c:v>134.01265021083685</c:v>
                </c:pt>
                <c:pt idx="38">
                  <c:v>200.78459640994018</c:v>
                </c:pt>
                <c:pt idx="39">
                  <c:v>225.73292888214803</c:v>
                </c:pt>
                <c:pt idx="40">
                  <c:v>216.9827830463841</c:v>
                </c:pt>
                <c:pt idx="41">
                  <c:v>274.22332038867313</c:v>
                </c:pt>
                <c:pt idx="42">
                  <c:v>280.73384556409275</c:v>
                </c:pt>
                <c:pt idx="43">
                  <c:v>321.20327005450093</c:v>
                </c:pt>
                <c:pt idx="44">
                  <c:v>368.28738812313537</c:v>
                </c:pt>
                <c:pt idx="45">
                  <c:v>317.50529175486258</c:v>
                </c:pt>
                <c:pt idx="46">
                  <c:v>278.23380389673162</c:v>
                </c:pt>
                <c:pt idx="47">
                  <c:v>272.55662594376571</c:v>
                </c:pt>
                <c:pt idx="48">
                  <c:v>289.53607560125999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8B-4731-8908-99158B940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15680"/>
        <c:axId val="111417216"/>
      </c:areaChart>
      <c:lineChart>
        <c:grouping val="standard"/>
        <c:varyColors val="0"/>
        <c:ser>
          <c:idx val="0"/>
          <c:order val="0"/>
          <c:tx>
            <c:strRef>
              <c:f>VEC!$X$5</c:f>
              <c:strCache>
                <c:ptCount val="1"/>
                <c:pt idx="0">
                  <c:v>0-14 gadi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VEC!$Q$6:$Q$53</c:f>
              <c:strCache>
                <c:ptCount val="48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  <c:pt idx="47">
                  <c:v>04.</c:v>
                </c:pt>
              </c:strCache>
            </c:strRef>
          </c:cat>
          <c:val>
            <c:numRef>
              <c:f>VEC!$X$6:$X$54</c:f>
              <c:numCache>
                <c:formatCode>0.0</c:formatCode>
                <c:ptCount val="49"/>
                <c:pt idx="0">
                  <c:v>0</c:v>
                </c:pt>
                <c:pt idx="1">
                  <c:v>0.32778287662252525</c:v>
                </c:pt>
                <c:pt idx="2">
                  <c:v>0.98334862986757565</c:v>
                </c:pt>
                <c:pt idx="3">
                  <c:v>2.9500458896027273</c:v>
                </c:pt>
                <c:pt idx="4">
                  <c:v>2.2944801363576768</c:v>
                </c:pt>
                <c:pt idx="5">
                  <c:v>1.311131506490101</c:v>
                </c:pt>
                <c:pt idx="6">
                  <c:v>0.98334862986757565</c:v>
                </c:pt>
                <c:pt idx="7">
                  <c:v>2.2944801363576768</c:v>
                </c:pt>
                <c:pt idx="8">
                  <c:v>0</c:v>
                </c:pt>
                <c:pt idx="9">
                  <c:v>0.65556575324505051</c:v>
                </c:pt>
                <c:pt idx="10">
                  <c:v>0.32778287662252525</c:v>
                </c:pt>
                <c:pt idx="11">
                  <c:v>0.32778287662252525</c:v>
                </c:pt>
                <c:pt idx="12">
                  <c:v>0.32778287662252525</c:v>
                </c:pt>
                <c:pt idx="13">
                  <c:v>0</c:v>
                </c:pt>
                <c:pt idx="14">
                  <c:v>0</c:v>
                </c:pt>
                <c:pt idx="15">
                  <c:v>0.65556575324505051</c:v>
                </c:pt>
                <c:pt idx="16">
                  <c:v>0</c:v>
                </c:pt>
                <c:pt idx="17">
                  <c:v>0</c:v>
                </c:pt>
                <c:pt idx="18">
                  <c:v>0.32778287662252525</c:v>
                </c:pt>
                <c:pt idx="19">
                  <c:v>0</c:v>
                </c:pt>
                <c:pt idx="20">
                  <c:v>0.32778287662252525</c:v>
                </c:pt>
                <c:pt idx="21">
                  <c:v>0.32778287662252525</c:v>
                </c:pt>
                <c:pt idx="22">
                  <c:v>1.311131506490101</c:v>
                </c:pt>
                <c:pt idx="23">
                  <c:v>1.311131506490101</c:v>
                </c:pt>
                <c:pt idx="24">
                  <c:v>0.32778287662252525</c:v>
                </c:pt>
                <c:pt idx="25">
                  <c:v>2.9500458896027273</c:v>
                </c:pt>
                <c:pt idx="26">
                  <c:v>0.65556575324505051</c:v>
                </c:pt>
                <c:pt idx="27">
                  <c:v>0.32778287662252525</c:v>
                </c:pt>
                <c:pt idx="28">
                  <c:v>1.311131506490101</c:v>
                </c:pt>
                <c:pt idx="29">
                  <c:v>5.2445260259604041</c:v>
                </c:pt>
                <c:pt idx="30">
                  <c:v>17.37249246099384</c:v>
                </c:pt>
                <c:pt idx="31">
                  <c:v>19.011406844106464</c:v>
                </c:pt>
                <c:pt idx="32">
                  <c:v>55.723089025829289</c:v>
                </c:pt>
                <c:pt idx="33">
                  <c:v>34.417202045365151</c:v>
                </c:pt>
                <c:pt idx="34">
                  <c:v>25.239281499934442</c:v>
                </c:pt>
                <c:pt idx="35">
                  <c:v>36.3838993051003</c:v>
                </c:pt>
                <c:pt idx="36">
                  <c:v>65.884358201127569</c:v>
                </c:pt>
                <c:pt idx="37">
                  <c:v>57.034220532319395</c:v>
                </c:pt>
                <c:pt idx="38">
                  <c:v>73.751147240068178</c:v>
                </c:pt>
                <c:pt idx="39">
                  <c:v>72.7677986102006</c:v>
                </c:pt>
                <c:pt idx="40">
                  <c:v>55.395306149206768</c:v>
                </c:pt>
                <c:pt idx="41">
                  <c:v>59.656483545299594</c:v>
                </c:pt>
                <c:pt idx="42">
                  <c:v>71.12888422708798</c:v>
                </c:pt>
                <c:pt idx="43">
                  <c:v>67.195489707617682</c:v>
                </c:pt>
                <c:pt idx="44">
                  <c:v>77.028976006293433</c:v>
                </c:pt>
                <c:pt idx="45">
                  <c:v>77.356758882915955</c:v>
                </c:pt>
                <c:pt idx="46">
                  <c:v>74.734495869935756</c:v>
                </c:pt>
                <c:pt idx="47">
                  <c:v>89.812508194571919</c:v>
                </c:pt>
                <c:pt idx="48">
                  <c:v>115.05178969450635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58B-4731-8908-99158B940569}"/>
            </c:ext>
          </c:extLst>
        </c:ser>
        <c:ser>
          <c:idx val="1"/>
          <c:order val="1"/>
          <c:tx>
            <c:strRef>
              <c:f>VEC!$Y$5</c:f>
              <c:strCache>
                <c:ptCount val="1"/>
                <c:pt idx="0">
                  <c:v>15-49 gadi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VEC!$Q$6:$Q$53</c:f>
              <c:strCache>
                <c:ptCount val="48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  <c:pt idx="47">
                  <c:v>04.</c:v>
                </c:pt>
              </c:strCache>
            </c:strRef>
          </c:cat>
          <c:val>
            <c:numRef>
              <c:f>VEC!$Y$6:$Y$54</c:f>
              <c:numCache>
                <c:formatCode>0.0</c:formatCode>
                <c:ptCount val="49"/>
                <c:pt idx="0">
                  <c:v>0.12113826357990221</c:v>
                </c:pt>
                <c:pt idx="1">
                  <c:v>2.4227652715980437</c:v>
                </c:pt>
                <c:pt idx="2">
                  <c:v>11.023581985771099</c:v>
                </c:pt>
                <c:pt idx="3">
                  <c:v>18.413016064145133</c:v>
                </c:pt>
                <c:pt idx="4">
                  <c:v>10.417890667871589</c:v>
                </c:pt>
                <c:pt idx="5">
                  <c:v>7.5105723419539352</c:v>
                </c:pt>
                <c:pt idx="6">
                  <c:v>2.6650417987578483</c:v>
                </c:pt>
                <c:pt idx="7">
                  <c:v>4.4821157524563811</c:v>
                </c:pt>
                <c:pt idx="8">
                  <c:v>4.4821157524563811</c:v>
                </c:pt>
                <c:pt idx="9">
                  <c:v>3.028456589497555</c:v>
                </c:pt>
                <c:pt idx="10">
                  <c:v>2.5439035351779462</c:v>
                </c:pt>
                <c:pt idx="11">
                  <c:v>2.0593504808583374</c:v>
                </c:pt>
                <c:pt idx="12">
                  <c:v>1.0902443722191197</c:v>
                </c:pt>
                <c:pt idx="13">
                  <c:v>1.6959356901186307</c:v>
                </c:pt>
                <c:pt idx="14">
                  <c:v>0.96910610863921764</c:v>
                </c:pt>
                <c:pt idx="15">
                  <c:v>0.60569131789951092</c:v>
                </c:pt>
                <c:pt idx="16">
                  <c:v>0.36341479073970656</c:v>
                </c:pt>
                <c:pt idx="17">
                  <c:v>0.60569131789951092</c:v>
                </c:pt>
                <c:pt idx="18">
                  <c:v>5.0878070703558924</c:v>
                </c:pt>
                <c:pt idx="19">
                  <c:v>1.5747974265387286</c:v>
                </c:pt>
                <c:pt idx="20">
                  <c:v>1.9382122172784353</c:v>
                </c:pt>
                <c:pt idx="21">
                  <c:v>1.2113826357990218</c:v>
                </c:pt>
                <c:pt idx="22">
                  <c:v>3.2707331166573592</c:v>
                </c:pt>
                <c:pt idx="23">
                  <c:v>2.3016270080181416</c:v>
                </c:pt>
                <c:pt idx="24">
                  <c:v>1.0902443722191197</c:v>
                </c:pt>
                <c:pt idx="25">
                  <c:v>3.9975626981367727</c:v>
                </c:pt>
                <c:pt idx="26">
                  <c:v>2.4227652715980437</c:v>
                </c:pt>
                <c:pt idx="27">
                  <c:v>3.5130096438171634</c:v>
                </c:pt>
                <c:pt idx="28">
                  <c:v>3.8764244345568706</c:v>
                </c:pt>
                <c:pt idx="29">
                  <c:v>9.2065080320725663</c:v>
                </c:pt>
                <c:pt idx="30">
                  <c:v>27.256109305477992</c:v>
                </c:pt>
                <c:pt idx="31">
                  <c:v>33.676437275212805</c:v>
                </c:pt>
                <c:pt idx="32">
                  <c:v>46.880508005422151</c:v>
                </c:pt>
                <c:pt idx="33">
                  <c:v>87.461826304689382</c:v>
                </c:pt>
                <c:pt idx="34">
                  <c:v>102.24069446143746</c:v>
                </c:pt>
                <c:pt idx="35">
                  <c:v>120.8959870527424</c:v>
                </c:pt>
                <c:pt idx="36">
                  <c:v>147.78868156748067</c:v>
                </c:pt>
                <c:pt idx="37">
                  <c:v>158.56998702609195</c:v>
                </c:pt>
                <c:pt idx="38">
                  <c:v>234.64481655427056</c:v>
                </c:pt>
                <c:pt idx="39">
                  <c:v>229.92042427465438</c:v>
                </c:pt>
                <c:pt idx="40">
                  <c:v>236.09847571722935</c:v>
                </c:pt>
                <c:pt idx="41">
                  <c:v>295.33508660780154</c:v>
                </c:pt>
                <c:pt idx="42">
                  <c:v>312.90013482688738</c:v>
                </c:pt>
                <c:pt idx="43">
                  <c:v>364.62617337550557</c:v>
                </c:pt>
                <c:pt idx="44">
                  <c:v>428.70831480927382</c:v>
                </c:pt>
                <c:pt idx="45">
                  <c:v>361.71885504958794</c:v>
                </c:pt>
                <c:pt idx="46">
                  <c:v>305.14728595777365</c:v>
                </c:pt>
                <c:pt idx="47">
                  <c:v>305.51070074851333</c:v>
                </c:pt>
                <c:pt idx="48">
                  <c:v>333.13022484473106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58B-4731-8908-99158B940569}"/>
            </c:ext>
          </c:extLst>
        </c:ser>
        <c:ser>
          <c:idx val="2"/>
          <c:order val="2"/>
          <c:tx>
            <c:strRef>
              <c:f>VEC!$Z$5</c:f>
              <c:strCache>
                <c:ptCount val="1"/>
                <c:pt idx="0">
                  <c:v>50-64 gadi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VEC!$Q$6:$Q$53</c:f>
              <c:strCache>
                <c:ptCount val="48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  <c:pt idx="47">
                  <c:v>04.</c:v>
                </c:pt>
              </c:strCache>
            </c:strRef>
          </c:cat>
          <c:val>
            <c:numRef>
              <c:f>VEC!$Z$6:$Z$54</c:f>
              <c:numCache>
                <c:formatCode>0.0</c:formatCode>
                <c:ptCount val="49"/>
                <c:pt idx="0">
                  <c:v>0.49949301459019096</c:v>
                </c:pt>
                <c:pt idx="1">
                  <c:v>1.4984790437705728</c:v>
                </c:pt>
                <c:pt idx="2">
                  <c:v>2.2477185656558594</c:v>
                </c:pt>
                <c:pt idx="3">
                  <c:v>9.2406207699185323</c:v>
                </c:pt>
                <c:pt idx="4">
                  <c:v>16.733015988771399</c:v>
                </c:pt>
                <c:pt idx="5">
                  <c:v>5.4944231604921008</c:v>
                </c:pt>
                <c:pt idx="6">
                  <c:v>8.2416347407381512</c:v>
                </c:pt>
                <c:pt idx="7">
                  <c:v>5.7441696677871965</c:v>
                </c:pt>
                <c:pt idx="8">
                  <c:v>3.746197609426432</c:v>
                </c:pt>
                <c:pt idx="9">
                  <c:v>4.4954371313117187</c:v>
                </c:pt>
                <c:pt idx="10">
                  <c:v>2.9969580875411457</c:v>
                </c:pt>
                <c:pt idx="11">
                  <c:v>1.7482255510656683</c:v>
                </c:pt>
                <c:pt idx="12">
                  <c:v>0.99898602918038193</c:v>
                </c:pt>
                <c:pt idx="13">
                  <c:v>0.74923952188528642</c:v>
                </c:pt>
                <c:pt idx="14">
                  <c:v>0</c:v>
                </c:pt>
                <c:pt idx="15">
                  <c:v>1.7482255510656683</c:v>
                </c:pt>
                <c:pt idx="16">
                  <c:v>0.24974650729509548</c:v>
                </c:pt>
                <c:pt idx="17">
                  <c:v>0.49949301459019096</c:v>
                </c:pt>
                <c:pt idx="18">
                  <c:v>1.2487325364754773</c:v>
                </c:pt>
                <c:pt idx="19">
                  <c:v>0.74923952188528642</c:v>
                </c:pt>
                <c:pt idx="20">
                  <c:v>0.74923952188528642</c:v>
                </c:pt>
                <c:pt idx="21">
                  <c:v>2.4974650729509547</c:v>
                </c:pt>
                <c:pt idx="22">
                  <c:v>2.2477185656558594</c:v>
                </c:pt>
                <c:pt idx="23">
                  <c:v>0.99898602918038193</c:v>
                </c:pt>
                <c:pt idx="24">
                  <c:v>0.99898602918038193</c:v>
                </c:pt>
                <c:pt idx="25">
                  <c:v>1.9979720583607639</c:v>
                </c:pt>
                <c:pt idx="26">
                  <c:v>2.4974650729509547</c:v>
                </c:pt>
                <c:pt idx="27">
                  <c:v>3.246704594836241</c:v>
                </c:pt>
                <c:pt idx="28">
                  <c:v>2.9969580875411457</c:v>
                </c:pt>
                <c:pt idx="29">
                  <c:v>10.739099813689105</c:v>
                </c:pt>
                <c:pt idx="30">
                  <c:v>21.228453120083117</c:v>
                </c:pt>
                <c:pt idx="31">
                  <c:v>42.95639925475642</c:v>
                </c:pt>
                <c:pt idx="32">
                  <c:v>36.962483079674129</c:v>
                </c:pt>
                <c:pt idx="33">
                  <c:v>67.931049984265968</c:v>
                </c:pt>
                <c:pt idx="34">
                  <c:v>84.913812480332467</c:v>
                </c:pt>
                <c:pt idx="35">
                  <c:v>122.3757885745968</c:v>
                </c:pt>
                <c:pt idx="36">
                  <c:v>160.5870041907464</c:v>
                </c:pt>
                <c:pt idx="37">
                  <c:v>178.31900620869817</c:v>
                </c:pt>
                <c:pt idx="38">
                  <c:v>261.98408615255516</c:v>
                </c:pt>
                <c:pt idx="39">
                  <c:v>317.67755727936145</c:v>
                </c:pt>
                <c:pt idx="40">
                  <c:v>288.2074694185402</c:v>
                </c:pt>
                <c:pt idx="41">
                  <c:v>383.86038171256178</c:v>
                </c:pt>
                <c:pt idx="42">
                  <c:v>397.8461861210871</c:v>
                </c:pt>
                <c:pt idx="43">
                  <c:v>425.06855541625254</c:v>
                </c:pt>
                <c:pt idx="44">
                  <c:v>494.24833793699395</c:v>
                </c:pt>
                <c:pt idx="45">
                  <c:v>408.83503244207128</c:v>
                </c:pt>
                <c:pt idx="46">
                  <c:v>383.86038171256178</c:v>
                </c:pt>
                <c:pt idx="47">
                  <c:v>362.63192859247863</c:v>
                </c:pt>
                <c:pt idx="48">
                  <c:v>355.38927988092087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A58B-4731-8908-99158B940569}"/>
            </c:ext>
          </c:extLst>
        </c:ser>
        <c:ser>
          <c:idx val="3"/>
          <c:order val="3"/>
          <c:tx>
            <c:strRef>
              <c:f>VEC!$AA$5</c:f>
              <c:strCache>
                <c:ptCount val="1"/>
                <c:pt idx="0">
                  <c:v>65+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VEC!$Q$6:$Q$53</c:f>
              <c:strCache>
                <c:ptCount val="48"/>
                <c:pt idx="1">
                  <c:v>11</c:v>
                </c:pt>
                <c:pt idx="3">
                  <c:v>13</c:v>
                </c:pt>
                <c:pt idx="5">
                  <c:v>15</c:v>
                </c:pt>
                <c:pt idx="7">
                  <c:v>17</c:v>
                </c:pt>
                <c:pt idx="9">
                  <c:v>19</c:v>
                </c:pt>
                <c:pt idx="11">
                  <c:v>21</c:v>
                </c:pt>
                <c:pt idx="13">
                  <c:v>23</c:v>
                </c:pt>
                <c:pt idx="15">
                  <c:v>25</c:v>
                </c:pt>
                <c:pt idx="17">
                  <c:v>27</c:v>
                </c:pt>
                <c:pt idx="19">
                  <c:v>29</c:v>
                </c:pt>
                <c:pt idx="21">
                  <c:v>31</c:v>
                </c:pt>
                <c:pt idx="23">
                  <c:v>33</c:v>
                </c:pt>
                <c:pt idx="25">
                  <c:v>35</c:v>
                </c:pt>
                <c:pt idx="27">
                  <c:v>37</c:v>
                </c:pt>
                <c:pt idx="29">
                  <c:v>39</c:v>
                </c:pt>
                <c:pt idx="31">
                  <c:v>41</c:v>
                </c:pt>
                <c:pt idx="33">
                  <c:v>43</c:v>
                </c:pt>
                <c:pt idx="35">
                  <c:v>45</c:v>
                </c:pt>
                <c:pt idx="37">
                  <c:v>47</c:v>
                </c:pt>
                <c:pt idx="39">
                  <c:v>49</c:v>
                </c:pt>
                <c:pt idx="41">
                  <c:v>51</c:v>
                </c:pt>
                <c:pt idx="43">
                  <c:v>53</c:v>
                </c:pt>
                <c:pt idx="45">
                  <c:v>02.</c:v>
                </c:pt>
                <c:pt idx="47">
                  <c:v>04.</c:v>
                </c:pt>
              </c:strCache>
            </c:strRef>
          </c:cat>
          <c:val>
            <c:numRef>
              <c:f>VEC!$AA$6:$AA$54</c:f>
              <c:numCache>
                <c:formatCode>0.0</c:formatCode>
                <c:ptCount val="49"/>
                <c:pt idx="0">
                  <c:v>0</c:v>
                </c:pt>
                <c:pt idx="1">
                  <c:v>0</c:v>
                </c:pt>
                <c:pt idx="2">
                  <c:v>0.77124986181773303</c:v>
                </c:pt>
                <c:pt idx="3">
                  <c:v>3.3420827345435105</c:v>
                </c:pt>
                <c:pt idx="4">
                  <c:v>6.941248756359597</c:v>
                </c:pt>
                <c:pt idx="5">
                  <c:v>7.7124986181773307</c:v>
                </c:pt>
                <c:pt idx="6">
                  <c:v>4.6274991709063986</c:v>
                </c:pt>
                <c:pt idx="7">
                  <c:v>4.6274991709063986</c:v>
                </c:pt>
                <c:pt idx="8">
                  <c:v>3.8562493090886654</c:v>
                </c:pt>
                <c:pt idx="9">
                  <c:v>3.8562493090886654</c:v>
                </c:pt>
                <c:pt idx="10">
                  <c:v>8.7408317672676414</c:v>
                </c:pt>
                <c:pt idx="11">
                  <c:v>3.5991660218160879</c:v>
                </c:pt>
                <c:pt idx="12">
                  <c:v>1.2854164363628886</c:v>
                </c:pt>
                <c:pt idx="13">
                  <c:v>1.2854164363628886</c:v>
                </c:pt>
                <c:pt idx="14">
                  <c:v>0.25708328727257773</c:v>
                </c:pt>
                <c:pt idx="15">
                  <c:v>0</c:v>
                </c:pt>
                <c:pt idx="16">
                  <c:v>0.25708328727257773</c:v>
                </c:pt>
                <c:pt idx="17">
                  <c:v>0.25708328727257773</c:v>
                </c:pt>
                <c:pt idx="18">
                  <c:v>0.25708328727257773</c:v>
                </c:pt>
                <c:pt idx="19">
                  <c:v>0.77124986181773303</c:v>
                </c:pt>
                <c:pt idx="20">
                  <c:v>1.799583010908044</c:v>
                </c:pt>
                <c:pt idx="21">
                  <c:v>0.77124986181773303</c:v>
                </c:pt>
                <c:pt idx="22">
                  <c:v>1.799583010908044</c:v>
                </c:pt>
                <c:pt idx="23">
                  <c:v>1.2854164363628886</c:v>
                </c:pt>
                <c:pt idx="24">
                  <c:v>0.25708328727257773</c:v>
                </c:pt>
                <c:pt idx="25">
                  <c:v>1.2854164363628886</c:v>
                </c:pt>
                <c:pt idx="26">
                  <c:v>0.77124986181773303</c:v>
                </c:pt>
                <c:pt idx="27">
                  <c:v>0.77124986181773303</c:v>
                </c:pt>
                <c:pt idx="28">
                  <c:v>0.77124986181773303</c:v>
                </c:pt>
                <c:pt idx="29">
                  <c:v>4.1133325963612437</c:v>
                </c:pt>
                <c:pt idx="30">
                  <c:v>12.082914501811153</c:v>
                </c:pt>
                <c:pt idx="31">
                  <c:v>19.538329832715906</c:v>
                </c:pt>
                <c:pt idx="32">
                  <c:v>19.281246545443327</c:v>
                </c:pt>
                <c:pt idx="33">
                  <c:v>33.163744058162521</c:v>
                </c:pt>
                <c:pt idx="34">
                  <c:v>50.645407592697808</c:v>
                </c:pt>
                <c:pt idx="35">
                  <c:v>92.292900130855386</c:v>
                </c:pt>
                <c:pt idx="36">
                  <c:v>99.491232174487564</c:v>
                </c:pt>
                <c:pt idx="37">
                  <c:v>96.663316014489226</c:v>
                </c:pt>
                <c:pt idx="38">
                  <c:v>165.56163700354003</c:v>
                </c:pt>
                <c:pt idx="39">
                  <c:v>242.17245661076822</c:v>
                </c:pt>
                <c:pt idx="40">
                  <c:v>229.83245882168447</c:v>
                </c:pt>
                <c:pt idx="41">
                  <c:v>284.8482822980161</c:v>
                </c:pt>
                <c:pt idx="42">
                  <c:v>255.79787083621483</c:v>
                </c:pt>
                <c:pt idx="43">
                  <c:v>321.35410909072215</c:v>
                </c:pt>
                <c:pt idx="44">
                  <c:v>337.80743947616708</c:v>
                </c:pt>
                <c:pt idx="45">
                  <c:v>317.75494306890602</c:v>
                </c:pt>
                <c:pt idx="46">
                  <c:v>271.99411793438725</c:v>
                </c:pt>
                <c:pt idx="47">
                  <c:v>249.8849552289455</c:v>
                </c:pt>
                <c:pt idx="48">
                  <c:v>266.08120232711792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A58B-4731-8908-99158B940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415680"/>
        <c:axId val="111417216"/>
      </c:lineChart>
      <c:catAx>
        <c:axId val="1114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11417216"/>
        <c:crosses val="autoZero"/>
        <c:auto val="1"/>
        <c:lblAlgn val="ctr"/>
        <c:lblOffset val="100"/>
        <c:noMultiLvlLbl val="0"/>
      </c:catAx>
      <c:valAx>
        <c:axId val="111417216"/>
        <c:scaling>
          <c:orientation val="minMax"/>
          <c:max val="5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+mj-lt"/>
                <a:ea typeface="Times New Roman"/>
                <a:cs typeface="Times New Roman"/>
              </a:defRPr>
            </a:pPr>
            <a:endParaRPr lang="lv-LV"/>
          </a:p>
        </c:txPr>
        <c:crossAx val="1114156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7197211761573283E-2"/>
          <c:y val="1.0117347813477142E-2"/>
          <c:w val="0.15391951006124233"/>
          <c:h val="0.634210213042517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333333"/>
              </a:solidFill>
              <a:latin typeface="+mj-lt"/>
              <a:ea typeface="Times New Roman"/>
              <a:cs typeface="Times New Roman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35490128951273E-2"/>
          <c:y val="4.4682807908739797E-2"/>
          <c:w val="0.95144320729076337"/>
          <c:h val="0.85531323928410063"/>
        </c:manualLayout>
      </c:layout>
      <c:lineChart>
        <c:grouping val="standard"/>
        <c:varyColors val="0"/>
        <c:ser>
          <c:idx val="0"/>
          <c:order val="0"/>
          <c:tx>
            <c:strRef>
              <c:f>Berni_ned_5.ned!$AH$4</c:f>
              <c:strCache>
                <c:ptCount val="1"/>
                <c:pt idx="0">
                  <c:v>0-5 gadi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Berni_ned_5.ned!$A$21:$A$47</c:f>
              <c:strCache>
                <c:ptCount val="27"/>
                <c:pt idx="0">
                  <c:v>32.</c:v>
                </c:pt>
                <c:pt idx="1">
                  <c:v>33.</c:v>
                </c:pt>
                <c:pt idx="2">
                  <c:v>34.</c:v>
                </c:pt>
                <c:pt idx="3">
                  <c:v>35.</c:v>
                </c:pt>
                <c:pt idx="4">
                  <c:v>36.</c:v>
                </c:pt>
                <c:pt idx="5">
                  <c:v>37.</c:v>
                </c:pt>
                <c:pt idx="6">
                  <c:v>38.</c:v>
                </c:pt>
                <c:pt idx="7">
                  <c:v>39.</c:v>
                </c:pt>
                <c:pt idx="8">
                  <c:v>40.</c:v>
                </c:pt>
                <c:pt idx="9">
                  <c:v>41.</c:v>
                </c:pt>
                <c:pt idx="10">
                  <c:v>42.</c:v>
                </c:pt>
                <c:pt idx="11">
                  <c:v>43.</c:v>
                </c:pt>
                <c:pt idx="12">
                  <c:v>44.</c:v>
                </c:pt>
                <c:pt idx="13">
                  <c:v>45.</c:v>
                </c:pt>
                <c:pt idx="14">
                  <c:v>46.</c:v>
                </c:pt>
                <c:pt idx="15">
                  <c:v>47.</c:v>
                </c:pt>
                <c:pt idx="16">
                  <c:v>48.</c:v>
                </c:pt>
                <c:pt idx="17">
                  <c:v>49.</c:v>
                </c:pt>
                <c:pt idx="18">
                  <c:v>50.</c:v>
                </c:pt>
                <c:pt idx="19">
                  <c:v>51.</c:v>
                </c:pt>
                <c:pt idx="20">
                  <c:v>52.</c:v>
                </c:pt>
                <c:pt idx="21">
                  <c:v>53.</c:v>
                </c:pt>
                <c:pt idx="22">
                  <c:v>01.</c:v>
                </c:pt>
                <c:pt idx="23">
                  <c:v>02.</c:v>
                </c:pt>
                <c:pt idx="24">
                  <c:v>03.</c:v>
                </c:pt>
                <c:pt idx="25">
                  <c:v>04.</c:v>
                </c:pt>
                <c:pt idx="26">
                  <c:v>05.</c:v>
                </c:pt>
              </c:strCache>
            </c:strRef>
          </c:cat>
          <c:val>
            <c:numRef>
              <c:f>Berni_ned_5.ned!$AH$21:$AH$47</c:f>
              <c:numCache>
                <c:formatCode>0.0</c:formatCode>
                <c:ptCount val="27"/>
                <c:pt idx="0">
                  <c:v>0</c:v>
                </c:pt>
                <c:pt idx="1">
                  <c:v>1.5761559133429477</c:v>
                </c:pt>
                <c:pt idx="2">
                  <c:v>0.78807795667147384</c:v>
                </c:pt>
                <c:pt idx="3">
                  <c:v>3.1523118266858954</c:v>
                </c:pt>
                <c:pt idx="4">
                  <c:v>0</c:v>
                </c:pt>
                <c:pt idx="5">
                  <c:v>0</c:v>
                </c:pt>
                <c:pt idx="6">
                  <c:v>0.78807795667147384</c:v>
                </c:pt>
                <c:pt idx="7">
                  <c:v>3.1523118266858954</c:v>
                </c:pt>
                <c:pt idx="8">
                  <c:v>6.3046236533717908</c:v>
                </c:pt>
                <c:pt idx="9">
                  <c:v>6.3046236533717908</c:v>
                </c:pt>
                <c:pt idx="10">
                  <c:v>24.430416656815694</c:v>
                </c:pt>
                <c:pt idx="11">
                  <c:v>11.033091393400635</c:v>
                </c:pt>
                <c:pt idx="12">
                  <c:v>11.033091393400635</c:v>
                </c:pt>
                <c:pt idx="13">
                  <c:v>16.549637090100955</c:v>
                </c:pt>
                <c:pt idx="14">
                  <c:v>25.218494613487163</c:v>
                </c:pt>
                <c:pt idx="15">
                  <c:v>28.370806440173062</c:v>
                </c:pt>
                <c:pt idx="16">
                  <c:v>37.82774192023075</c:v>
                </c:pt>
                <c:pt idx="17">
                  <c:v>39.403897833573694</c:v>
                </c:pt>
                <c:pt idx="18">
                  <c:v>33.09927418020191</c:v>
                </c:pt>
                <c:pt idx="19">
                  <c:v>35.463508050216326</c:v>
                </c:pt>
                <c:pt idx="20">
                  <c:v>46.496599443616958</c:v>
                </c:pt>
                <c:pt idx="21">
                  <c:v>44.920443530274021</c:v>
                </c:pt>
                <c:pt idx="22">
                  <c:v>45.708521486945486</c:v>
                </c:pt>
                <c:pt idx="23">
                  <c:v>72.503172013775611</c:v>
                </c:pt>
                <c:pt idx="24">
                  <c:v>55.16545696700318</c:v>
                </c:pt>
                <c:pt idx="25">
                  <c:v>78.807795667147388</c:v>
                </c:pt>
                <c:pt idx="26">
                  <c:v>109.54283597733487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0FF-4817-995C-E513A9CC9ACC}"/>
            </c:ext>
          </c:extLst>
        </c:ser>
        <c:ser>
          <c:idx val="1"/>
          <c:order val="1"/>
          <c:tx>
            <c:strRef>
              <c:f>Berni_ned_5.ned!$AM$4</c:f>
              <c:strCache>
                <c:ptCount val="1"/>
                <c:pt idx="0">
                  <c:v>6-9 g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Berni_ned_5.ned!$A$21:$A$47</c:f>
              <c:strCache>
                <c:ptCount val="27"/>
                <c:pt idx="0">
                  <c:v>32.</c:v>
                </c:pt>
                <c:pt idx="1">
                  <c:v>33.</c:v>
                </c:pt>
                <c:pt idx="2">
                  <c:v>34.</c:v>
                </c:pt>
                <c:pt idx="3">
                  <c:v>35.</c:v>
                </c:pt>
                <c:pt idx="4">
                  <c:v>36.</c:v>
                </c:pt>
                <c:pt idx="5">
                  <c:v>37.</c:v>
                </c:pt>
                <c:pt idx="6">
                  <c:v>38.</c:v>
                </c:pt>
                <c:pt idx="7">
                  <c:v>39.</c:v>
                </c:pt>
                <c:pt idx="8">
                  <c:v>40.</c:v>
                </c:pt>
                <c:pt idx="9">
                  <c:v>41.</c:v>
                </c:pt>
                <c:pt idx="10">
                  <c:v>42.</c:v>
                </c:pt>
                <c:pt idx="11">
                  <c:v>43.</c:v>
                </c:pt>
                <c:pt idx="12">
                  <c:v>44.</c:v>
                </c:pt>
                <c:pt idx="13">
                  <c:v>45.</c:v>
                </c:pt>
                <c:pt idx="14">
                  <c:v>46.</c:v>
                </c:pt>
                <c:pt idx="15">
                  <c:v>47.</c:v>
                </c:pt>
                <c:pt idx="16">
                  <c:v>48.</c:v>
                </c:pt>
                <c:pt idx="17">
                  <c:v>49.</c:v>
                </c:pt>
                <c:pt idx="18">
                  <c:v>50.</c:v>
                </c:pt>
                <c:pt idx="19">
                  <c:v>51.</c:v>
                </c:pt>
                <c:pt idx="20">
                  <c:v>52.</c:v>
                </c:pt>
                <c:pt idx="21">
                  <c:v>53.</c:v>
                </c:pt>
                <c:pt idx="22">
                  <c:v>01.</c:v>
                </c:pt>
                <c:pt idx="23">
                  <c:v>02.</c:v>
                </c:pt>
                <c:pt idx="24">
                  <c:v>03.</c:v>
                </c:pt>
                <c:pt idx="25">
                  <c:v>04.</c:v>
                </c:pt>
                <c:pt idx="26">
                  <c:v>05.</c:v>
                </c:pt>
              </c:strCache>
            </c:strRef>
          </c:cat>
          <c:val>
            <c:numRef>
              <c:f>Berni_ned_5.ned!$AM$21:$AM$47</c:f>
              <c:numCache>
                <c:formatCode>0.0</c:formatCode>
                <c:ptCount val="27"/>
                <c:pt idx="0">
                  <c:v>0</c:v>
                </c:pt>
                <c:pt idx="1">
                  <c:v>1.2903558801517458</c:v>
                </c:pt>
                <c:pt idx="2">
                  <c:v>0</c:v>
                </c:pt>
                <c:pt idx="3">
                  <c:v>3.8710676404552378</c:v>
                </c:pt>
                <c:pt idx="4">
                  <c:v>1.2903558801517458</c:v>
                </c:pt>
                <c:pt idx="5">
                  <c:v>0</c:v>
                </c:pt>
                <c:pt idx="6">
                  <c:v>1.2903558801517458</c:v>
                </c:pt>
                <c:pt idx="7">
                  <c:v>12.903558801517459</c:v>
                </c:pt>
                <c:pt idx="8">
                  <c:v>45.162455805311104</c:v>
                </c:pt>
                <c:pt idx="9">
                  <c:v>24.516761722883171</c:v>
                </c:pt>
                <c:pt idx="10">
                  <c:v>54.19494696637333</c:v>
                </c:pt>
                <c:pt idx="11">
                  <c:v>34.839608764097136</c:v>
                </c:pt>
                <c:pt idx="12">
                  <c:v>20.645694082427934</c:v>
                </c:pt>
                <c:pt idx="13">
                  <c:v>45.162455805311104</c:v>
                </c:pt>
                <c:pt idx="14">
                  <c:v>61.937082247283804</c:v>
                </c:pt>
                <c:pt idx="15">
                  <c:v>72.259929288497759</c:v>
                </c:pt>
                <c:pt idx="16">
                  <c:v>99.357402771684434</c:v>
                </c:pt>
                <c:pt idx="17">
                  <c:v>89.034555730470458</c:v>
                </c:pt>
                <c:pt idx="18">
                  <c:v>65.808149887739035</c:v>
                </c:pt>
                <c:pt idx="19">
                  <c:v>90.324911610622209</c:v>
                </c:pt>
                <c:pt idx="20">
                  <c:v>81.292420449559984</c:v>
                </c:pt>
                <c:pt idx="21">
                  <c:v>67.098505767890785</c:v>
                </c:pt>
                <c:pt idx="22">
                  <c:v>72.259929288497759</c:v>
                </c:pt>
                <c:pt idx="23">
                  <c:v>67.098505767890785</c:v>
                </c:pt>
                <c:pt idx="24">
                  <c:v>94.195979251077446</c:v>
                </c:pt>
                <c:pt idx="25">
                  <c:v>82.582776329711734</c:v>
                </c:pt>
                <c:pt idx="26">
                  <c:v>110.97060569305013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0FF-4817-995C-E513A9CC9ACC}"/>
            </c:ext>
          </c:extLst>
        </c:ser>
        <c:ser>
          <c:idx val="2"/>
          <c:order val="2"/>
          <c:tx>
            <c:strRef>
              <c:f>Berni_ned_5.ned!$AS$4</c:f>
              <c:strCache>
                <c:ptCount val="1"/>
                <c:pt idx="0">
                  <c:v>10-14 g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Berni_ned_5.ned!$A$21:$A$47</c:f>
              <c:strCache>
                <c:ptCount val="27"/>
                <c:pt idx="0">
                  <c:v>32.</c:v>
                </c:pt>
                <c:pt idx="1">
                  <c:v>33.</c:v>
                </c:pt>
                <c:pt idx="2">
                  <c:v>34.</c:v>
                </c:pt>
                <c:pt idx="3">
                  <c:v>35.</c:v>
                </c:pt>
                <c:pt idx="4">
                  <c:v>36.</c:v>
                </c:pt>
                <c:pt idx="5">
                  <c:v>37.</c:v>
                </c:pt>
                <c:pt idx="6">
                  <c:v>38.</c:v>
                </c:pt>
                <c:pt idx="7">
                  <c:v>39.</c:v>
                </c:pt>
                <c:pt idx="8">
                  <c:v>40.</c:v>
                </c:pt>
                <c:pt idx="9">
                  <c:v>41.</c:v>
                </c:pt>
                <c:pt idx="10">
                  <c:v>42.</c:v>
                </c:pt>
                <c:pt idx="11">
                  <c:v>43.</c:v>
                </c:pt>
                <c:pt idx="12">
                  <c:v>44.</c:v>
                </c:pt>
                <c:pt idx="13">
                  <c:v>45.</c:v>
                </c:pt>
                <c:pt idx="14">
                  <c:v>46.</c:v>
                </c:pt>
                <c:pt idx="15">
                  <c:v>47.</c:v>
                </c:pt>
                <c:pt idx="16">
                  <c:v>48.</c:v>
                </c:pt>
                <c:pt idx="17">
                  <c:v>49.</c:v>
                </c:pt>
                <c:pt idx="18">
                  <c:v>50.</c:v>
                </c:pt>
                <c:pt idx="19">
                  <c:v>51.</c:v>
                </c:pt>
                <c:pt idx="20">
                  <c:v>52.</c:v>
                </c:pt>
                <c:pt idx="21">
                  <c:v>53.</c:v>
                </c:pt>
                <c:pt idx="22">
                  <c:v>01.</c:v>
                </c:pt>
                <c:pt idx="23">
                  <c:v>02.</c:v>
                </c:pt>
                <c:pt idx="24">
                  <c:v>03.</c:v>
                </c:pt>
                <c:pt idx="25">
                  <c:v>04.</c:v>
                </c:pt>
                <c:pt idx="26">
                  <c:v>05.</c:v>
                </c:pt>
              </c:strCache>
            </c:strRef>
          </c:cat>
          <c:val>
            <c:numRef>
              <c:f>Berni_ned_5.ned!$AS$21:$AS$47</c:f>
              <c:numCache>
                <c:formatCode>0.0</c:formatCode>
                <c:ptCount val="27"/>
                <c:pt idx="0">
                  <c:v>3.9725496816994572</c:v>
                </c:pt>
                <c:pt idx="1">
                  <c:v>0.9931374204248643</c:v>
                </c:pt>
                <c:pt idx="2">
                  <c:v>0</c:v>
                </c:pt>
                <c:pt idx="3">
                  <c:v>2.9794122612745926</c:v>
                </c:pt>
                <c:pt idx="4">
                  <c:v>0.9931374204248643</c:v>
                </c:pt>
                <c:pt idx="5">
                  <c:v>0</c:v>
                </c:pt>
                <c:pt idx="6">
                  <c:v>1.9862748408497286</c:v>
                </c:pt>
                <c:pt idx="7">
                  <c:v>1.9862748408497286</c:v>
                </c:pt>
                <c:pt idx="8">
                  <c:v>9.9313742042486428</c:v>
                </c:pt>
                <c:pt idx="9">
                  <c:v>30.787260033170789</c:v>
                </c:pt>
                <c:pt idx="10">
                  <c:v>96.334329781211821</c:v>
                </c:pt>
                <c:pt idx="11">
                  <c:v>64.553932327616167</c:v>
                </c:pt>
                <c:pt idx="12">
                  <c:v>46.677458759968616</c:v>
                </c:pt>
                <c:pt idx="13">
                  <c:v>54.622558123367533</c:v>
                </c:pt>
                <c:pt idx="14">
                  <c:v>120.16962787140857</c:v>
                </c:pt>
                <c:pt idx="15">
                  <c:v>81.437268474838859</c:v>
                </c:pt>
                <c:pt idx="16">
                  <c:v>99.313742042486425</c:v>
                </c:pt>
                <c:pt idx="17">
                  <c:v>102.293154303761</c:v>
                </c:pt>
                <c:pt idx="18">
                  <c:v>75.47844395228968</c:v>
                </c:pt>
                <c:pt idx="19">
                  <c:v>65.547069748041039</c:v>
                </c:pt>
                <c:pt idx="20">
                  <c:v>79.450993633989142</c:v>
                </c:pt>
                <c:pt idx="21">
                  <c:v>95.341192360786962</c:v>
                </c:pt>
                <c:pt idx="22">
                  <c:v>120.16962787140857</c:v>
                </c:pt>
                <c:pt idx="23">
                  <c:v>91.3686426790875</c:v>
                </c:pt>
                <c:pt idx="24">
                  <c:v>84.416680736113463</c:v>
                </c:pt>
                <c:pt idx="25">
                  <c:v>120.16962787140857</c:v>
                </c:pt>
                <c:pt idx="26">
                  <c:v>125.13531497353289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0FF-4817-995C-E513A9CC9ACC}"/>
            </c:ext>
          </c:extLst>
        </c:ser>
        <c:ser>
          <c:idx val="3"/>
          <c:order val="3"/>
          <c:tx>
            <c:strRef>
              <c:f>Berni_ned_5.ned!$AY$4</c:f>
              <c:strCache>
                <c:ptCount val="1"/>
                <c:pt idx="0">
                  <c:v>15-19 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Berni_ned_5.ned!$A$21:$A$47</c:f>
              <c:strCache>
                <c:ptCount val="27"/>
                <c:pt idx="0">
                  <c:v>32.</c:v>
                </c:pt>
                <c:pt idx="1">
                  <c:v>33.</c:v>
                </c:pt>
                <c:pt idx="2">
                  <c:v>34.</c:v>
                </c:pt>
                <c:pt idx="3">
                  <c:v>35.</c:v>
                </c:pt>
                <c:pt idx="4">
                  <c:v>36.</c:v>
                </c:pt>
                <c:pt idx="5">
                  <c:v>37.</c:v>
                </c:pt>
                <c:pt idx="6">
                  <c:v>38.</c:v>
                </c:pt>
                <c:pt idx="7">
                  <c:v>39.</c:v>
                </c:pt>
                <c:pt idx="8">
                  <c:v>40.</c:v>
                </c:pt>
                <c:pt idx="9">
                  <c:v>41.</c:v>
                </c:pt>
                <c:pt idx="10">
                  <c:v>42.</c:v>
                </c:pt>
                <c:pt idx="11">
                  <c:v>43.</c:v>
                </c:pt>
                <c:pt idx="12">
                  <c:v>44.</c:v>
                </c:pt>
                <c:pt idx="13">
                  <c:v>45.</c:v>
                </c:pt>
                <c:pt idx="14">
                  <c:v>46.</c:v>
                </c:pt>
                <c:pt idx="15">
                  <c:v>47.</c:v>
                </c:pt>
                <c:pt idx="16">
                  <c:v>48.</c:v>
                </c:pt>
                <c:pt idx="17">
                  <c:v>49.</c:v>
                </c:pt>
                <c:pt idx="18">
                  <c:v>50.</c:v>
                </c:pt>
                <c:pt idx="19">
                  <c:v>51.</c:v>
                </c:pt>
                <c:pt idx="20">
                  <c:v>52.</c:v>
                </c:pt>
                <c:pt idx="21">
                  <c:v>53.</c:v>
                </c:pt>
                <c:pt idx="22">
                  <c:v>01.</c:v>
                </c:pt>
                <c:pt idx="23">
                  <c:v>02.</c:v>
                </c:pt>
                <c:pt idx="24">
                  <c:v>03.</c:v>
                </c:pt>
                <c:pt idx="25">
                  <c:v>04.</c:v>
                </c:pt>
                <c:pt idx="26">
                  <c:v>05.</c:v>
                </c:pt>
              </c:strCache>
            </c:strRef>
          </c:cat>
          <c:val>
            <c:numRef>
              <c:f>Berni_ned_5.ned!$AY$21:$AY$47</c:f>
              <c:numCache>
                <c:formatCode>0.0</c:formatCode>
                <c:ptCount val="27"/>
                <c:pt idx="0">
                  <c:v>11.245178629662531</c:v>
                </c:pt>
                <c:pt idx="1">
                  <c:v>2.2490357259325067</c:v>
                </c:pt>
                <c:pt idx="2">
                  <c:v>0</c:v>
                </c:pt>
                <c:pt idx="3">
                  <c:v>3.3735535888987598</c:v>
                </c:pt>
                <c:pt idx="4">
                  <c:v>0</c:v>
                </c:pt>
                <c:pt idx="5">
                  <c:v>5.6225893148312656</c:v>
                </c:pt>
                <c:pt idx="6">
                  <c:v>3.3735535888987598</c:v>
                </c:pt>
                <c:pt idx="7">
                  <c:v>5.6225893148312656</c:v>
                </c:pt>
                <c:pt idx="8">
                  <c:v>55.101375285346407</c:v>
                </c:pt>
                <c:pt idx="9">
                  <c:v>51.727821696447648</c:v>
                </c:pt>
                <c:pt idx="10">
                  <c:v>58.474928874245165</c:v>
                </c:pt>
                <c:pt idx="11">
                  <c:v>95.584018352131523</c:v>
                </c:pt>
                <c:pt idx="12">
                  <c:v>101.2066076669628</c:v>
                </c:pt>
                <c:pt idx="13">
                  <c:v>103.4556433928953</c:v>
                </c:pt>
                <c:pt idx="14">
                  <c:v>88.836911174334006</c:v>
                </c:pt>
                <c:pt idx="15">
                  <c:v>77.591732544671473</c:v>
                </c:pt>
                <c:pt idx="16">
                  <c:v>110.20275057069281</c:v>
                </c:pt>
                <c:pt idx="17">
                  <c:v>110.20275057069281</c:v>
                </c:pt>
                <c:pt idx="18">
                  <c:v>118.07437561145659</c:v>
                </c:pt>
                <c:pt idx="19">
                  <c:v>115.82533988552409</c:v>
                </c:pt>
                <c:pt idx="20">
                  <c:v>129.31955424111914</c:v>
                </c:pt>
                <c:pt idx="21">
                  <c:v>200.16417960799308</c:v>
                </c:pt>
                <c:pt idx="22">
                  <c:v>290.12560864529337</c:v>
                </c:pt>
                <c:pt idx="23">
                  <c:v>217.03194755248686</c:v>
                </c:pt>
                <c:pt idx="24">
                  <c:v>194.54159029316179</c:v>
                </c:pt>
                <c:pt idx="25">
                  <c:v>183.29641166349927</c:v>
                </c:pt>
                <c:pt idx="26">
                  <c:v>232.7751976340144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00FF-4817-995C-E513A9CC9A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006720"/>
        <c:axId val="117008256"/>
      </c:lineChart>
      <c:catAx>
        <c:axId val="11700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17008256"/>
        <c:crosses val="autoZero"/>
        <c:auto val="1"/>
        <c:lblAlgn val="ctr"/>
        <c:lblOffset val="100"/>
        <c:noMultiLvlLbl val="0"/>
      </c:catAx>
      <c:valAx>
        <c:axId val="117008256"/>
        <c:scaling>
          <c:orientation val="minMax"/>
          <c:max val="30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+mj-lt"/>
                <a:ea typeface="Calibri"/>
                <a:cs typeface="Calibri"/>
              </a:defRPr>
            </a:pPr>
            <a:endParaRPr lang="lv-LV"/>
          </a:p>
        </c:txPr>
        <c:crossAx val="1170067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652364106660593E-2"/>
          <c:y val="3.0033750538340159E-2"/>
          <c:w val="0.13528937958842102"/>
          <c:h val="0.3712058222091687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800" b="0" i="0" u="none" strike="noStrike" baseline="0">
              <a:solidFill>
                <a:srgbClr val="000000"/>
              </a:solidFill>
              <a:latin typeface="+mj-lt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2245094342883"/>
          <c:y val="5.8601414355825304E-2"/>
          <c:w val="0.83840295170124657"/>
          <c:h val="0.8283631771437785"/>
        </c:manualLayout>
      </c:layout>
      <c:lineChart>
        <c:grouping val="standard"/>
        <c:varyColors val="0"/>
        <c:ser>
          <c:idx val="0"/>
          <c:order val="0"/>
          <c:tx>
            <c:strRef>
              <c:f>Berni_dienas_07.feb!$AW$4</c:f>
              <c:strCache>
                <c:ptCount val="1"/>
                <c:pt idx="0">
                  <c:v>7-9 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Berni_dienas_07.feb!$AV$99:$AV$210</c:f>
              <c:strCache>
                <c:ptCount val="112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  <c:pt idx="97">
                  <c:v>24.01.</c:v>
                </c:pt>
                <c:pt idx="104">
                  <c:v>31.01.</c:v>
                </c:pt>
                <c:pt idx="111">
                  <c:v>07.02.</c:v>
                </c:pt>
              </c:strCache>
            </c:strRef>
          </c:cat>
          <c:val>
            <c:numRef>
              <c:f>Berni_dienas_07.feb!$AW$99:$AW$210</c:f>
              <c:numCache>
                <c:formatCode>0.0</c:formatCode>
                <c:ptCount val="112"/>
                <c:pt idx="0">
                  <c:v>3.4724030765491256</c:v>
                </c:pt>
                <c:pt idx="1">
                  <c:v>1.7362015382745628</c:v>
                </c:pt>
                <c:pt idx="2">
                  <c:v>10.417209229647376</c:v>
                </c:pt>
                <c:pt idx="3">
                  <c:v>3.4724030765491256</c:v>
                </c:pt>
                <c:pt idx="4">
                  <c:v>6.9448061530982512</c:v>
                </c:pt>
                <c:pt idx="5">
                  <c:v>1.7362015382745628</c:v>
                </c:pt>
                <c:pt idx="6">
                  <c:v>8.6810076913728143</c:v>
                </c:pt>
                <c:pt idx="7">
                  <c:v>6.9448061530982512</c:v>
                </c:pt>
                <c:pt idx="8">
                  <c:v>1.7362015382745628</c:v>
                </c:pt>
                <c:pt idx="9">
                  <c:v>0</c:v>
                </c:pt>
                <c:pt idx="10">
                  <c:v>3.4724030765491256</c:v>
                </c:pt>
                <c:pt idx="11">
                  <c:v>3.4724030765491256</c:v>
                </c:pt>
                <c:pt idx="12">
                  <c:v>3.4724030765491256</c:v>
                </c:pt>
                <c:pt idx="13">
                  <c:v>1.7362015382745628</c:v>
                </c:pt>
                <c:pt idx="14">
                  <c:v>0</c:v>
                </c:pt>
                <c:pt idx="15">
                  <c:v>3.4724030765491256</c:v>
                </c:pt>
                <c:pt idx="16">
                  <c:v>5.2086046148236882</c:v>
                </c:pt>
                <c:pt idx="17">
                  <c:v>3.4724030765491256</c:v>
                </c:pt>
                <c:pt idx="18">
                  <c:v>8.6810076913728143</c:v>
                </c:pt>
                <c:pt idx="19">
                  <c:v>5.2086046148236882</c:v>
                </c:pt>
                <c:pt idx="20">
                  <c:v>13.889612306196502</c:v>
                </c:pt>
                <c:pt idx="21">
                  <c:v>0</c:v>
                </c:pt>
                <c:pt idx="22">
                  <c:v>5.2086046148236882</c:v>
                </c:pt>
                <c:pt idx="23">
                  <c:v>8.6810076913728143</c:v>
                </c:pt>
                <c:pt idx="24">
                  <c:v>13.889612306196502</c:v>
                </c:pt>
                <c:pt idx="25">
                  <c:v>15.625813844471066</c:v>
                </c:pt>
                <c:pt idx="26">
                  <c:v>10.417209229647376</c:v>
                </c:pt>
                <c:pt idx="27">
                  <c:v>12.15341076792194</c:v>
                </c:pt>
                <c:pt idx="28">
                  <c:v>1.7362015382745628</c:v>
                </c:pt>
                <c:pt idx="29">
                  <c:v>3.4724030765491256</c:v>
                </c:pt>
                <c:pt idx="30">
                  <c:v>12.15341076792194</c:v>
                </c:pt>
                <c:pt idx="31">
                  <c:v>6.9448061530982512</c:v>
                </c:pt>
                <c:pt idx="32">
                  <c:v>13.889612306196502</c:v>
                </c:pt>
                <c:pt idx="33">
                  <c:v>22.570619997569317</c:v>
                </c:pt>
                <c:pt idx="34">
                  <c:v>13.889612306196502</c:v>
                </c:pt>
                <c:pt idx="35">
                  <c:v>5.2086046148236882</c:v>
                </c:pt>
                <c:pt idx="36">
                  <c:v>12.15341076792194</c:v>
                </c:pt>
                <c:pt idx="37">
                  <c:v>13.889612306196502</c:v>
                </c:pt>
                <c:pt idx="38">
                  <c:v>26.043023074118445</c:v>
                </c:pt>
                <c:pt idx="39">
                  <c:v>8.6810076913728143</c:v>
                </c:pt>
                <c:pt idx="40">
                  <c:v>32.987829227216693</c:v>
                </c:pt>
                <c:pt idx="41">
                  <c:v>13.889612306196502</c:v>
                </c:pt>
                <c:pt idx="42">
                  <c:v>0</c:v>
                </c:pt>
                <c:pt idx="43">
                  <c:v>12.15341076792194</c:v>
                </c:pt>
                <c:pt idx="44">
                  <c:v>29.515426150667569</c:v>
                </c:pt>
                <c:pt idx="45">
                  <c:v>19.098216921020192</c:v>
                </c:pt>
                <c:pt idx="46">
                  <c:v>10.417209229647376</c:v>
                </c:pt>
                <c:pt idx="47">
                  <c:v>8.6810076913728143</c:v>
                </c:pt>
                <c:pt idx="48">
                  <c:v>6.9448061530982512</c:v>
                </c:pt>
                <c:pt idx="49">
                  <c:v>6.9448061530982512</c:v>
                </c:pt>
                <c:pt idx="50">
                  <c:v>3.4724030765491256</c:v>
                </c:pt>
                <c:pt idx="51">
                  <c:v>13.889612306196502</c:v>
                </c:pt>
                <c:pt idx="52">
                  <c:v>10.417209229647376</c:v>
                </c:pt>
                <c:pt idx="53">
                  <c:v>8.6810076913728143</c:v>
                </c:pt>
                <c:pt idx="54">
                  <c:v>12.15341076792194</c:v>
                </c:pt>
                <c:pt idx="55">
                  <c:v>5.2086046148236882</c:v>
                </c:pt>
                <c:pt idx="56">
                  <c:v>1.7362015382745628</c:v>
                </c:pt>
                <c:pt idx="57">
                  <c:v>10.417209229647376</c:v>
                </c:pt>
                <c:pt idx="58">
                  <c:v>12.15341076792194</c:v>
                </c:pt>
                <c:pt idx="59">
                  <c:v>17.362015382745629</c:v>
                </c:pt>
                <c:pt idx="60">
                  <c:v>19.098216921020192</c:v>
                </c:pt>
                <c:pt idx="61">
                  <c:v>20.834418459294753</c:v>
                </c:pt>
                <c:pt idx="62">
                  <c:v>8.6810076913728143</c:v>
                </c:pt>
                <c:pt idx="63">
                  <c:v>8.6810076913728143</c:v>
                </c:pt>
                <c:pt idx="64">
                  <c:v>19.098216921020192</c:v>
                </c:pt>
                <c:pt idx="65">
                  <c:v>13.889612306196502</c:v>
                </c:pt>
                <c:pt idx="66">
                  <c:v>19.098216921020192</c:v>
                </c:pt>
                <c:pt idx="67">
                  <c:v>0</c:v>
                </c:pt>
                <c:pt idx="68">
                  <c:v>12.15341076792194</c:v>
                </c:pt>
                <c:pt idx="69">
                  <c:v>6.9448061530982512</c:v>
                </c:pt>
                <c:pt idx="70">
                  <c:v>6.9448061530982512</c:v>
                </c:pt>
                <c:pt idx="71">
                  <c:v>8.6810076913728143</c:v>
                </c:pt>
                <c:pt idx="72">
                  <c:v>13.889612306196502</c:v>
                </c:pt>
                <c:pt idx="73">
                  <c:v>24.306821535843881</c:v>
                </c:pt>
                <c:pt idx="74">
                  <c:v>5.2086046148236882</c:v>
                </c:pt>
                <c:pt idx="75">
                  <c:v>3.4724030765491256</c:v>
                </c:pt>
                <c:pt idx="76">
                  <c:v>5.2086046148236882</c:v>
                </c:pt>
                <c:pt idx="77">
                  <c:v>3.4724030765491256</c:v>
                </c:pt>
                <c:pt idx="78">
                  <c:v>10.417209229647376</c:v>
                </c:pt>
                <c:pt idx="79">
                  <c:v>3.4724030765491256</c:v>
                </c:pt>
                <c:pt idx="80">
                  <c:v>12.15341076792194</c:v>
                </c:pt>
                <c:pt idx="81">
                  <c:v>10.417209229647376</c:v>
                </c:pt>
                <c:pt idx="82">
                  <c:v>22.570619997569317</c:v>
                </c:pt>
                <c:pt idx="83">
                  <c:v>8.6810076913728143</c:v>
                </c:pt>
                <c:pt idx="84">
                  <c:v>5.2086046148236882</c:v>
                </c:pt>
                <c:pt idx="85">
                  <c:v>12.15341076792194</c:v>
                </c:pt>
                <c:pt idx="86">
                  <c:v>10.417209229647376</c:v>
                </c:pt>
                <c:pt idx="87">
                  <c:v>6.9448061530982512</c:v>
                </c:pt>
                <c:pt idx="88">
                  <c:v>8.6810076913728143</c:v>
                </c:pt>
                <c:pt idx="89">
                  <c:v>12.15341076792194</c:v>
                </c:pt>
                <c:pt idx="90">
                  <c:v>6.9448061530982512</c:v>
                </c:pt>
                <c:pt idx="91">
                  <c:v>1.7362015382745628</c:v>
                </c:pt>
                <c:pt idx="92">
                  <c:v>5.2086046148236882</c:v>
                </c:pt>
                <c:pt idx="93">
                  <c:v>17.362015382745629</c:v>
                </c:pt>
                <c:pt idx="94">
                  <c:v>22.570619997569317</c:v>
                </c:pt>
                <c:pt idx="95">
                  <c:v>17.362015382745629</c:v>
                </c:pt>
                <c:pt idx="96">
                  <c:v>6.9448061530982512</c:v>
                </c:pt>
                <c:pt idx="97">
                  <c:v>8.6810076913728143</c:v>
                </c:pt>
                <c:pt idx="98">
                  <c:v>5.2086046148236882</c:v>
                </c:pt>
                <c:pt idx="99">
                  <c:v>5.2086046148236882</c:v>
                </c:pt>
                <c:pt idx="100">
                  <c:v>15.625813844471066</c:v>
                </c:pt>
                <c:pt idx="101">
                  <c:v>6.9448061530982512</c:v>
                </c:pt>
                <c:pt idx="102">
                  <c:v>13.889612306196502</c:v>
                </c:pt>
                <c:pt idx="103">
                  <c:v>8.6810076913728143</c:v>
                </c:pt>
                <c:pt idx="104">
                  <c:v>8.6810076913728143</c:v>
                </c:pt>
                <c:pt idx="105">
                  <c:v>3.4724030765491256</c:v>
                </c:pt>
                <c:pt idx="106">
                  <c:v>5.2086046148236882</c:v>
                </c:pt>
                <c:pt idx="107">
                  <c:v>26.043023074118445</c:v>
                </c:pt>
                <c:pt idx="108">
                  <c:v>15.625813844471066</c:v>
                </c:pt>
                <c:pt idx="109">
                  <c:v>13.889612306196502</c:v>
                </c:pt>
                <c:pt idx="110">
                  <c:v>24.306821535843881</c:v>
                </c:pt>
                <c:pt idx="111">
                  <c:v>8.6810076913728143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55-4FBF-9BD9-A6F0C4540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548928"/>
        <c:axId val="117550464"/>
      </c:lineChart>
      <c:catAx>
        <c:axId val="1175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17550464"/>
        <c:crosses val="autoZero"/>
        <c:auto val="1"/>
        <c:lblAlgn val="ctr"/>
        <c:lblOffset val="100"/>
        <c:noMultiLvlLbl val="0"/>
      </c:catAx>
      <c:valAx>
        <c:axId val="117550464"/>
        <c:scaling>
          <c:orientation val="minMax"/>
          <c:max val="100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175489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9761882293189831"/>
          <c:y val="5.0634601941192486E-2"/>
          <c:w val="0.25332345758384278"/>
          <c:h val="0.1934965145609855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97706112652545E-2"/>
          <c:y val="7.0011351225775301E-2"/>
          <c:w val="0.86492771291469617"/>
          <c:h val="0.82707796464998462"/>
        </c:manualLayout>
      </c:layout>
      <c:lineChart>
        <c:grouping val="standard"/>
        <c:varyColors val="0"/>
        <c:ser>
          <c:idx val="1"/>
          <c:order val="0"/>
          <c:tx>
            <c:strRef>
              <c:f>Berni_dienas_07.feb!$AX$4</c:f>
              <c:strCache>
                <c:ptCount val="1"/>
                <c:pt idx="0">
                  <c:v>10-12 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strRef>
              <c:f>Berni_dienas_07.feb!$AV$99:$AV$210</c:f>
              <c:strCache>
                <c:ptCount val="112"/>
                <c:pt idx="1">
                  <c:v>20.10.</c:v>
                </c:pt>
                <c:pt idx="11">
                  <c:v>30.10.</c:v>
                </c:pt>
                <c:pt idx="22">
                  <c:v>10.11.</c:v>
                </c:pt>
                <c:pt idx="32">
                  <c:v>20.11.</c:v>
                </c:pt>
                <c:pt idx="42">
                  <c:v>30.11.</c:v>
                </c:pt>
                <c:pt idx="52">
                  <c:v>10.12.</c:v>
                </c:pt>
                <c:pt idx="62">
                  <c:v>20.12.</c:v>
                </c:pt>
                <c:pt idx="69">
                  <c:v>27.12.</c:v>
                </c:pt>
                <c:pt idx="76">
                  <c:v>03.01.</c:v>
                </c:pt>
                <c:pt idx="83">
                  <c:v>10.01.</c:v>
                </c:pt>
                <c:pt idx="90">
                  <c:v>17.01.</c:v>
                </c:pt>
                <c:pt idx="97">
                  <c:v>24.01.</c:v>
                </c:pt>
                <c:pt idx="104">
                  <c:v>31.01.</c:v>
                </c:pt>
                <c:pt idx="111">
                  <c:v>07.02.</c:v>
                </c:pt>
              </c:strCache>
            </c:strRef>
          </c:cat>
          <c:val>
            <c:numRef>
              <c:f>Berni_dienas_07.feb!$AX$99:$AX$210</c:f>
              <c:numCache>
                <c:formatCode>0.0</c:formatCode>
                <c:ptCount val="112"/>
                <c:pt idx="0">
                  <c:v>0</c:v>
                </c:pt>
                <c:pt idx="1">
                  <c:v>4.7460844803037494</c:v>
                </c:pt>
                <c:pt idx="2">
                  <c:v>4.7460844803037494</c:v>
                </c:pt>
                <c:pt idx="3">
                  <c:v>6.3281126404049992</c:v>
                </c:pt>
                <c:pt idx="4">
                  <c:v>20.566366081316247</c:v>
                </c:pt>
                <c:pt idx="5">
                  <c:v>15.820281601012498</c:v>
                </c:pt>
                <c:pt idx="6">
                  <c:v>23.730422401518748</c:v>
                </c:pt>
                <c:pt idx="7">
                  <c:v>11.07419712070875</c:v>
                </c:pt>
                <c:pt idx="8">
                  <c:v>0</c:v>
                </c:pt>
                <c:pt idx="9">
                  <c:v>9.4921689606074988</c:v>
                </c:pt>
                <c:pt idx="10">
                  <c:v>11.07419712070875</c:v>
                </c:pt>
                <c:pt idx="11">
                  <c:v>9.4921689606074988</c:v>
                </c:pt>
                <c:pt idx="12">
                  <c:v>3.1640563202024996</c:v>
                </c:pt>
                <c:pt idx="13">
                  <c:v>4.7460844803037494</c:v>
                </c:pt>
                <c:pt idx="14">
                  <c:v>3.1640563202024996</c:v>
                </c:pt>
                <c:pt idx="15">
                  <c:v>1.5820281601012498</c:v>
                </c:pt>
                <c:pt idx="16">
                  <c:v>11.07419712070875</c:v>
                </c:pt>
                <c:pt idx="17">
                  <c:v>11.07419712070875</c:v>
                </c:pt>
                <c:pt idx="18">
                  <c:v>18.984337921214998</c:v>
                </c:pt>
                <c:pt idx="19">
                  <c:v>18.984337921214998</c:v>
                </c:pt>
                <c:pt idx="20">
                  <c:v>4.7460844803037494</c:v>
                </c:pt>
                <c:pt idx="21">
                  <c:v>1.5820281601012498</c:v>
                </c:pt>
                <c:pt idx="22">
                  <c:v>9.4921689606074988</c:v>
                </c:pt>
                <c:pt idx="23">
                  <c:v>7.910140800506249</c:v>
                </c:pt>
                <c:pt idx="24">
                  <c:v>87.011548805568736</c:v>
                </c:pt>
                <c:pt idx="25">
                  <c:v>28.476506881822498</c:v>
                </c:pt>
                <c:pt idx="26">
                  <c:v>17.402309761113749</c:v>
                </c:pt>
                <c:pt idx="27">
                  <c:v>11.07419712070875</c:v>
                </c:pt>
                <c:pt idx="28">
                  <c:v>3.1640563202024996</c:v>
                </c:pt>
                <c:pt idx="29">
                  <c:v>9.4921689606074988</c:v>
                </c:pt>
                <c:pt idx="30">
                  <c:v>20.566366081316247</c:v>
                </c:pt>
                <c:pt idx="31">
                  <c:v>12.656225280809998</c:v>
                </c:pt>
                <c:pt idx="32">
                  <c:v>12.656225280809998</c:v>
                </c:pt>
                <c:pt idx="33">
                  <c:v>25.312450561619997</c:v>
                </c:pt>
                <c:pt idx="34">
                  <c:v>6.3281126404049992</c:v>
                </c:pt>
                <c:pt idx="35">
                  <c:v>4.7460844803037494</c:v>
                </c:pt>
                <c:pt idx="36">
                  <c:v>6.3281126404049992</c:v>
                </c:pt>
                <c:pt idx="37">
                  <c:v>17.402309761113749</c:v>
                </c:pt>
                <c:pt idx="38">
                  <c:v>33.222591362126245</c:v>
                </c:pt>
                <c:pt idx="39">
                  <c:v>25.312450561619997</c:v>
                </c:pt>
                <c:pt idx="40">
                  <c:v>26.894478721721246</c:v>
                </c:pt>
                <c:pt idx="41">
                  <c:v>12.656225280809998</c:v>
                </c:pt>
                <c:pt idx="42">
                  <c:v>3.1640563202024996</c:v>
                </c:pt>
                <c:pt idx="43">
                  <c:v>20.566366081316247</c:v>
                </c:pt>
                <c:pt idx="44">
                  <c:v>22.148394241417499</c:v>
                </c:pt>
                <c:pt idx="45">
                  <c:v>23.730422401518748</c:v>
                </c:pt>
                <c:pt idx="46">
                  <c:v>20.566366081316247</c:v>
                </c:pt>
                <c:pt idx="47">
                  <c:v>11.07419712070875</c:v>
                </c:pt>
                <c:pt idx="48">
                  <c:v>4.7460844803037494</c:v>
                </c:pt>
                <c:pt idx="49">
                  <c:v>4.7460844803037494</c:v>
                </c:pt>
                <c:pt idx="50">
                  <c:v>9.4921689606074988</c:v>
                </c:pt>
                <c:pt idx="51">
                  <c:v>11.07419712070875</c:v>
                </c:pt>
                <c:pt idx="52">
                  <c:v>14.238253440911249</c:v>
                </c:pt>
                <c:pt idx="53">
                  <c:v>11.07419712070875</c:v>
                </c:pt>
                <c:pt idx="54">
                  <c:v>17.402309761113749</c:v>
                </c:pt>
                <c:pt idx="55">
                  <c:v>9.4921689606074988</c:v>
                </c:pt>
                <c:pt idx="56">
                  <c:v>3.1640563202024996</c:v>
                </c:pt>
                <c:pt idx="57">
                  <c:v>11.07419712070875</c:v>
                </c:pt>
                <c:pt idx="58">
                  <c:v>25.312450561619997</c:v>
                </c:pt>
                <c:pt idx="59">
                  <c:v>11.07419712070875</c:v>
                </c:pt>
                <c:pt idx="60">
                  <c:v>12.656225280809998</c:v>
                </c:pt>
                <c:pt idx="61">
                  <c:v>11.07419712070875</c:v>
                </c:pt>
                <c:pt idx="62">
                  <c:v>1.5820281601012498</c:v>
                </c:pt>
                <c:pt idx="63">
                  <c:v>4.7460844803037494</c:v>
                </c:pt>
                <c:pt idx="64">
                  <c:v>12.656225280809998</c:v>
                </c:pt>
                <c:pt idx="65">
                  <c:v>17.402309761113749</c:v>
                </c:pt>
                <c:pt idx="66">
                  <c:v>20.566366081316247</c:v>
                </c:pt>
                <c:pt idx="67">
                  <c:v>3.1640563202024996</c:v>
                </c:pt>
                <c:pt idx="68">
                  <c:v>4.7460844803037494</c:v>
                </c:pt>
                <c:pt idx="69">
                  <c:v>9.4921689606074988</c:v>
                </c:pt>
                <c:pt idx="70">
                  <c:v>6.3281126404049992</c:v>
                </c:pt>
                <c:pt idx="71">
                  <c:v>9.4921689606074988</c:v>
                </c:pt>
                <c:pt idx="72">
                  <c:v>14.238253440911249</c:v>
                </c:pt>
                <c:pt idx="73">
                  <c:v>26.894478721721246</c:v>
                </c:pt>
                <c:pt idx="74">
                  <c:v>7.910140800506249</c:v>
                </c:pt>
                <c:pt idx="75">
                  <c:v>4.7460844803037494</c:v>
                </c:pt>
                <c:pt idx="76">
                  <c:v>11.07419712070875</c:v>
                </c:pt>
                <c:pt idx="77">
                  <c:v>6.3281126404049992</c:v>
                </c:pt>
                <c:pt idx="78">
                  <c:v>9.4921689606074988</c:v>
                </c:pt>
                <c:pt idx="79">
                  <c:v>17.402309761113749</c:v>
                </c:pt>
                <c:pt idx="80">
                  <c:v>23.730422401518748</c:v>
                </c:pt>
                <c:pt idx="81">
                  <c:v>22.148394241417499</c:v>
                </c:pt>
                <c:pt idx="82">
                  <c:v>20.566366081316247</c:v>
                </c:pt>
                <c:pt idx="83">
                  <c:v>3.1640563202024996</c:v>
                </c:pt>
                <c:pt idx="84">
                  <c:v>1.5820281601012498</c:v>
                </c:pt>
                <c:pt idx="85">
                  <c:v>9.4921689606074988</c:v>
                </c:pt>
                <c:pt idx="86">
                  <c:v>12.656225280809998</c:v>
                </c:pt>
                <c:pt idx="87">
                  <c:v>18.984337921214998</c:v>
                </c:pt>
                <c:pt idx="88">
                  <c:v>11.07419712070875</c:v>
                </c:pt>
                <c:pt idx="89">
                  <c:v>15.820281601012498</c:v>
                </c:pt>
                <c:pt idx="90">
                  <c:v>4.7460844803037494</c:v>
                </c:pt>
                <c:pt idx="91">
                  <c:v>0</c:v>
                </c:pt>
                <c:pt idx="92">
                  <c:v>9.4921689606074988</c:v>
                </c:pt>
                <c:pt idx="93">
                  <c:v>14.238253440911249</c:v>
                </c:pt>
                <c:pt idx="94">
                  <c:v>11.07419712070875</c:v>
                </c:pt>
                <c:pt idx="95">
                  <c:v>9.4921689606074988</c:v>
                </c:pt>
                <c:pt idx="96">
                  <c:v>15.820281601012498</c:v>
                </c:pt>
                <c:pt idx="97">
                  <c:v>4.7460844803037494</c:v>
                </c:pt>
                <c:pt idx="98">
                  <c:v>4.7460844803037494</c:v>
                </c:pt>
                <c:pt idx="99">
                  <c:v>9.4921689606074988</c:v>
                </c:pt>
                <c:pt idx="100">
                  <c:v>25.312450561619997</c:v>
                </c:pt>
                <c:pt idx="101">
                  <c:v>15.820281601012498</c:v>
                </c:pt>
                <c:pt idx="102">
                  <c:v>11.07419712070875</c:v>
                </c:pt>
                <c:pt idx="103">
                  <c:v>6.3281126404049992</c:v>
                </c:pt>
                <c:pt idx="104">
                  <c:v>9.4921689606074988</c:v>
                </c:pt>
                <c:pt idx="105">
                  <c:v>4.7460844803037494</c:v>
                </c:pt>
                <c:pt idx="106">
                  <c:v>11.07419712070875</c:v>
                </c:pt>
                <c:pt idx="107">
                  <c:v>28.476506881822498</c:v>
                </c:pt>
                <c:pt idx="108">
                  <c:v>18.984337921214998</c:v>
                </c:pt>
                <c:pt idx="109">
                  <c:v>11.07419712070875</c:v>
                </c:pt>
                <c:pt idx="110">
                  <c:v>15.820281601012498</c:v>
                </c:pt>
                <c:pt idx="111">
                  <c:v>11.07419712070875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0B7-4DCE-A5D7-0E529CC3E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232000"/>
        <c:axId val="117233536"/>
      </c:lineChart>
      <c:catAx>
        <c:axId val="11723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17233536"/>
        <c:crosses val="autoZero"/>
        <c:auto val="1"/>
        <c:lblAlgn val="ctr"/>
        <c:lblOffset val="100"/>
        <c:noMultiLvlLbl val="0"/>
      </c:catAx>
      <c:valAx>
        <c:axId val="11723353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172320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956982261272282"/>
          <c:y val="2.8169905545643893E-2"/>
          <c:w val="0.27016686417120928"/>
          <c:h val="0.1672588141772606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80" b="1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0.06203</cdr:x>
      <cdr:y>0.00579</cdr:y>
    </cdr:from>
    <cdr:to>
      <cdr:x>0.61772</cdr:x>
      <cdr:y>0.31853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204" y="35278"/>
          <a:ext cx="5162315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7 un 14 dienu Covid-19 kumulatīvais gadījumu skaits uz 100 000 iedz.</a:t>
          </a:r>
          <a:r>
            <a:rPr lang="lv-LV" sz="2800" baseline="0"/>
            <a:t> uz </a:t>
          </a:r>
          <a:r>
            <a:rPr lang="lv-LV" sz="2800" baseline="0">
              <a:solidFill>
                <a:srgbClr val="FF0000"/>
              </a:solidFill>
            </a:rPr>
            <a:t>07.02.2021.</a:t>
          </a:r>
          <a:r>
            <a:rPr lang="lv-LV" sz="2800"/>
            <a:t> </a:t>
          </a:r>
        </a:p>
      </cdr:txBody>
    </cdr:sp>
  </cdr:relSizeAnchor>
  <cdr:relSizeAnchor xmlns:cdr="http://schemas.openxmlformats.org/drawingml/2006/chartDrawing">
    <cdr:from>
      <cdr:x>0.05752</cdr:x>
      <cdr:y>0.61978</cdr:y>
    </cdr:from>
    <cdr:to>
      <cdr:x>0.97557</cdr:x>
      <cdr:y>0.6209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E0869824-DDA6-48E2-92F4-413CFF55E680}"/>
            </a:ext>
          </a:extLst>
        </cdr:cNvPr>
        <cdr:cNvCxnSpPr/>
      </cdr:nvCxnSpPr>
      <cdr:spPr>
        <a:xfrm xmlns:a="http://schemas.openxmlformats.org/drawingml/2006/main">
          <a:off x="701324" y="4250451"/>
          <a:ext cx="11192866" cy="7681"/>
        </a:xfrm>
        <a:prstGeom xmlns:a="http://schemas.openxmlformats.org/drawingml/2006/main" prst="line">
          <a:avLst/>
        </a:prstGeom>
        <a:ln xmlns:a="http://schemas.openxmlformats.org/drawingml/2006/main" w="3492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0.80917</cdr:x>
      <cdr:y>0.17037</cdr:y>
    </cdr:from>
    <cdr:to>
      <cdr:x>0.8775</cdr:x>
      <cdr:y>0.1837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08F49C6E-EFFC-4AE0-ADD3-24FD79D914D8}"/>
            </a:ext>
          </a:extLst>
        </cdr:cNvPr>
        <cdr:cNvCxnSpPr/>
      </cdr:nvCxnSpPr>
      <cdr:spPr>
        <a:xfrm xmlns:a="http://schemas.openxmlformats.org/drawingml/2006/main" flipV="1">
          <a:off x="9865360" y="1168400"/>
          <a:ext cx="833120" cy="9144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0.775</cdr:x>
      <cdr:y>0.11556</cdr:y>
    </cdr:from>
    <cdr:to>
      <cdr:x>0.92833</cdr:x>
      <cdr:y>0.16741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0DB42522-20D6-4D9C-89C9-ED20B9F1B00A}"/>
            </a:ext>
          </a:extLst>
        </cdr:cNvPr>
        <cdr:cNvSpPr txBox="1"/>
      </cdr:nvSpPr>
      <cdr:spPr>
        <a:xfrm xmlns:a="http://schemas.openxmlformats.org/drawingml/2006/main">
          <a:off x="9448800" y="792480"/>
          <a:ext cx="1869440" cy="355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lv-LV" sz="1600" dirty="0">
              <a:solidFill>
                <a:srgbClr val="FF0000"/>
              </a:solidFill>
            </a:rPr>
            <a:t>+2% 7 dienu laikā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0.06456</cdr:x>
      <cdr:y>0.0251</cdr:y>
    </cdr:from>
    <cdr:to>
      <cdr:x>0.54557</cdr:x>
      <cdr:y>0.26448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722" y="152870"/>
          <a:ext cx="4468519" cy="1458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 dirty="0"/>
            <a:t>Covid-19 gadījumu skaits pa dienām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0.08037</cdr:x>
      <cdr:y>0.00838</cdr:y>
    </cdr:from>
    <cdr:to>
      <cdr:x>0.74304</cdr:x>
      <cdr:y>0.24324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83CD1F8-FFE7-4092-AE0D-12F8D3382AF5}"/>
            </a:ext>
          </a:extLst>
        </cdr:cNvPr>
        <cdr:cNvSpPr txBox="1"/>
      </cdr:nvSpPr>
      <cdr:spPr>
        <a:xfrm xmlns:a="http://schemas.openxmlformats.org/drawingml/2006/main">
          <a:off x="746621" y="51045"/>
          <a:ext cx="6156063" cy="1430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2800"/>
            <a:t>7</a:t>
          </a:r>
          <a:r>
            <a:rPr lang="lv-LV" sz="2800" baseline="0"/>
            <a:t> dienu kumulatīvais Covid-19 gadījumu skaits un 7 dienu kumulatīvais testu skaits pa dienām uz </a:t>
          </a:r>
          <a:r>
            <a:rPr lang="lv-LV" sz="2800" baseline="0">
              <a:solidFill>
                <a:srgbClr val="FF0000"/>
              </a:solidFill>
            </a:rPr>
            <a:t>07.02.2021.</a:t>
          </a:r>
          <a:endParaRPr lang="lv-LV" sz="280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0.53374</cdr:x>
      <cdr:y>0.5</cdr:y>
    </cdr:from>
    <cdr:to>
      <cdr:x>0.94766</cdr:x>
      <cdr:y>0.83529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507399" y="3429000"/>
          <a:ext cx="5046512" cy="22994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dirty="0">
              <a:solidFill>
                <a:sysClr val="windowText" lastClr="000000"/>
              </a:solidFill>
            </a:rPr>
            <a:t>- 7 dienu gadījumu</a:t>
          </a:r>
          <a:r>
            <a:rPr lang="lv-LV" sz="1800" baseline="0" dirty="0">
              <a:solidFill>
                <a:sysClr val="windowText" lastClr="000000"/>
              </a:solidFill>
            </a:rPr>
            <a:t> </a:t>
          </a:r>
          <a:r>
            <a:rPr lang="lv-LV" sz="1800" dirty="0">
              <a:solidFill>
                <a:sysClr val="windowText" lastClr="000000"/>
              </a:solidFill>
            </a:rPr>
            <a:t>skaita dinamika </a:t>
          </a:r>
          <a:r>
            <a:rPr lang="lv-LV" sz="1800" b="1" dirty="0">
              <a:solidFill>
                <a:srgbClr val="FF0000"/>
              </a:solidFill>
            </a:rPr>
            <a:t>+6,2% </a:t>
          </a:r>
        </a:p>
        <a:p xmlns:a="http://schemas.openxmlformats.org/drawingml/2006/main">
          <a:endParaRPr lang="lv-LV" sz="1800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sz="1800" dirty="0">
              <a:solidFill>
                <a:sysClr val="windowText" lastClr="000000"/>
              </a:solidFill>
            </a:rPr>
            <a:t>- 7 dienu testu</a:t>
          </a:r>
          <a:r>
            <a:rPr lang="lv-LV" sz="1800" baseline="0" dirty="0">
              <a:solidFill>
                <a:sysClr val="windowText" lastClr="000000"/>
              </a:solidFill>
            </a:rPr>
            <a:t> skaita dinamika </a:t>
          </a:r>
          <a:r>
            <a:rPr lang="lv-LV" sz="1800" b="1" baseline="0" dirty="0">
              <a:solidFill>
                <a:srgbClr val="FF0000"/>
              </a:solidFill>
            </a:rPr>
            <a:t>+4,0</a:t>
          </a:r>
          <a:r>
            <a:rPr lang="lv-LV" sz="1800" baseline="0" dirty="0">
              <a:solidFill>
                <a:srgbClr val="FF0000"/>
              </a:solidFill>
            </a:rPr>
            <a:t>% </a:t>
          </a:r>
          <a:r>
            <a:rPr lang="lv-LV" sz="1800" baseline="0" dirty="0">
              <a:solidFill>
                <a:sysClr val="windowText" lastClr="000000"/>
              </a:solidFill>
            </a:rPr>
            <a:t>(</a:t>
          </a:r>
          <a:r>
            <a:rPr lang="lv-LV" sz="1800" i="1" baseline="0" dirty="0">
              <a:solidFill>
                <a:sysClr val="windowText" lastClr="000000"/>
              </a:solidFill>
            </a:rPr>
            <a:t>vidēji </a:t>
          </a:r>
          <a:r>
            <a:rPr lang="lv-LV" sz="1800" b="1" i="1" baseline="0" dirty="0">
              <a:solidFill>
                <a:sysClr val="windowText" lastClr="000000"/>
              </a:solidFill>
            </a:rPr>
            <a:t>9 873 </a:t>
          </a:r>
          <a:r>
            <a:rPr lang="lv-LV" sz="1800" i="1" baseline="0" dirty="0">
              <a:solidFill>
                <a:sysClr val="windowText" lastClr="000000"/>
              </a:solidFill>
            </a:rPr>
            <a:t>tests dienā</a:t>
          </a:r>
          <a:r>
            <a:rPr lang="lv-LV" sz="1800" baseline="0" dirty="0">
              <a:solidFill>
                <a:sysClr val="windowText" lastClr="000000"/>
              </a:solidFill>
            </a:rPr>
            <a:t>)</a:t>
          </a:r>
        </a:p>
        <a:p xmlns:a="http://schemas.openxmlformats.org/drawingml/2006/main">
          <a:endParaRPr lang="lv-LV" sz="1800" dirty="0">
            <a:solidFill>
              <a:sysClr val="windowText" lastClr="000000"/>
            </a:solidFill>
          </a:endParaRPr>
        </a:p>
        <a:p xmlns:a="http://schemas.openxmlformats.org/drawingml/2006/main">
          <a:r>
            <a:rPr lang="lv-LV" sz="1800" dirty="0">
              <a:solidFill>
                <a:sysClr val="windowText" lastClr="000000"/>
              </a:solidFill>
            </a:rPr>
            <a:t>- Vidējais pozitīvo testu</a:t>
          </a:r>
          <a:r>
            <a:rPr lang="lv-LV" sz="1800" baseline="0" dirty="0">
              <a:solidFill>
                <a:sysClr val="windowText" lastClr="000000"/>
              </a:solidFill>
            </a:rPr>
            <a:t> īpasvars pēdējo 7 dienu laikā </a:t>
          </a:r>
          <a:r>
            <a:rPr lang="lv-LV" sz="1800" b="1" baseline="0" dirty="0">
              <a:solidFill>
                <a:srgbClr val="FF0000"/>
              </a:solidFill>
            </a:rPr>
            <a:t>8,0 </a:t>
          </a:r>
          <a:r>
            <a:rPr lang="lv-LV" sz="1800" b="0" baseline="0" dirty="0">
              <a:solidFill>
                <a:srgbClr val="FF0000"/>
              </a:solidFill>
            </a:rPr>
            <a:t>%</a:t>
          </a:r>
          <a:r>
            <a:rPr lang="lv-LV" sz="1800" baseline="0" dirty="0">
              <a:solidFill>
                <a:sysClr val="windowText" lastClr="000000"/>
              </a:solidFill>
            </a:rPr>
            <a:t> (</a:t>
          </a:r>
          <a:r>
            <a:rPr lang="lv-LV" sz="1800" i="1" baseline="0" dirty="0">
              <a:solidFill>
                <a:sysClr val="windowText" lastClr="000000"/>
              </a:solidFill>
            </a:rPr>
            <a:t>pirms 7 dienām - 7,9%</a:t>
          </a:r>
          <a:r>
            <a:rPr lang="lv-LV" sz="1800" baseline="0" dirty="0">
              <a:solidFill>
                <a:sysClr val="windowText" lastClr="000000"/>
              </a:solidFill>
            </a:rPr>
            <a:t>)</a:t>
          </a:r>
          <a:endParaRPr lang="lv-LV" sz="18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0.0599</cdr:x>
      <cdr:y>0.00834</cdr:y>
    </cdr:from>
    <cdr:to>
      <cdr:x>0.64091</cdr:x>
      <cdr:y>0.28247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448" y="50799"/>
          <a:ext cx="5397500" cy="16698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b="0" dirty="0"/>
            <a:t>7 un 14 dienu</a:t>
          </a:r>
          <a:r>
            <a:rPr lang="lv-LV" sz="2800" b="0" baseline="0" dirty="0"/>
            <a:t> k</a:t>
          </a:r>
          <a:r>
            <a:rPr lang="lv-LV" sz="2800" b="0" dirty="0"/>
            <a:t>umulatīvais </a:t>
          </a:r>
          <a:r>
            <a:rPr lang="lv-LV" sz="2800" b="0" dirty="0" err="1"/>
            <a:t>stacionēto</a:t>
          </a:r>
          <a:r>
            <a:rPr lang="lv-LV" sz="2800" b="0" dirty="0"/>
            <a:t> Covid</a:t>
          </a:r>
          <a:r>
            <a:rPr lang="lv-LV" sz="2800" b="0" baseline="0" dirty="0"/>
            <a:t>-19 pacientu skaits uz </a:t>
          </a:r>
          <a:r>
            <a:rPr lang="lv-LV" sz="2800" b="0" baseline="0" dirty="0">
              <a:solidFill>
                <a:srgbClr val="FF0000"/>
              </a:solidFill>
            </a:rPr>
            <a:t>07.02.2021.</a:t>
          </a:r>
          <a:r>
            <a:rPr lang="lv-LV" sz="2800" b="0" baseline="0" dirty="0"/>
            <a:t>  </a:t>
          </a:r>
          <a:endParaRPr lang="lv-LV" sz="2800" b="0" dirty="0"/>
        </a:p>
      </cdr:txBody>
    </cdr:sp>
  </cdr:relSizeAnchor>
  <cdr:relSizeAnchor xmlns:cdr="http://schemas.openxmlformats.org/drawingml/2006/chartDrawing">
    <cdr:from>
      <cdr:x>0.13828</cdr:x>
      <cdr:y>0.26317</cdr:y>
    </cdr:from>
    <cdr:to>
      <cdr:x>0.5</cdr:x>
      <cdr:y>0.35741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85925" y="1804820"/>
          <a:ext cx="4410076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800" dirty="0">
              <a:solidFill>
                <a:srgbClr val="FF0000"/>
              </a:solidFill>
            </a:rPr>
            <a:t>7 dienu stacionēšanas skaita dinamika </a:t>
          </a:r>
          <a:r>
            <a:rPr lang="lv-LV" sz="1800" b="1" dirty="0">
              <a:solidFill>
                <a:srgbClr val="FF0000"/>
              </a:solidFill>
            </a:rPr>
            <a:t>-8,5</a:t>
          </a:r>
          <a:r>
            <a:rPr lang="lv-LV" sz="1800" dirty="0">
              <a:solidFill>
                <a:srgbClr val="FF0000"/>
              </a:solidFill>
            </a:rPr>
            <a:t>% </a:t>
          </a:r>
          <a:r>
            <a:rPr lang="lv-LV" sz="1800" i="1" dirty="0">
              <a:solidFill>
                <a:srgbClr val="FF0000"/>
              </a:solidFill>
            </a:rPr>
            <a:t>(vidēji </a:t>
          </a:r>
          <a:r>
            <a:rPr lang="lv-LV" sz="1800" b="1" i="1" dirty="0">
              <a:solidFill>
                <a:srgbClr val="FF0000"/>
              </a:solidFill>
            </a:rPr>
            <a:t>93</a:t>
          </a:r>
          <a:r>
            <a:rPr lang="lv-LV" sz="1800" i="1" dirty="0">
              <a:solidFill>
                <a:srgbClr val="FF0000"/>
              </a:solidFill>
            </a:rPr>
            <a:t> dienā</a:t>
          </a:r>
          <a:r>
            <a:rPr lang="lv-LV" sz="1800" dirty="0">
              <a:solidFill>
                <a:srgbClr val="FF0000"/>
              </a:solidFill>
            </a:rPr>
            <a:t>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0.4103</cdr:x>
      <cdr:y>0.60889</cdr:y>
    </cdr:from>
    <cdr:to>
      <cdr:x>0.91668</cdr:x>
      <cdr:y>0.74868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49CE742-8A1A-453F-89BF-92E98BDBCDD9}"/>
            </a:ext>
          </a:extLst>
        </cdr:cNvPr>
        <cdr:cNvSpPr txBox="1"/>
      </cdr:nvSpPr>
      <cdr:spPr>
        <a:xfrm xmlns:a="http://schemas.openxmlformats.org/drawingml/2006/main">
          <a:off x="5002378" y="4175759"/>
          <a:ext cx="6173785" cy="958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600" dirty="0">
              <a:solidFill>
                <a:srgbClr val="FF0000"/>
              </a:solidFill>
            </a:rPr>
            <a:t>Kopš 04.01.2021. Covid-19 pacientu skaits stacionāros samazinājies par 19%</a:t>
          </a:r>
        </a:p>
        <a:p xmlns:a="http://schemas.openxmlformats.org/drawingml/2006/main">
          <a:r>
            <a:rPr lang="lv-LV" sz="1600" dirty="0">
              <a:solidFill>
                <a:srgbClr val="FF0000"/>
              </a:solidFill>
            </a:rPr>
            <a:t>Smago pacientu skaits pieaudzis par 45,8%</a:t>
          </a:r>
        </a:p>
      </cdr:txBody>
    </cdr:sp>
  </cdr:relSizeAnchor>
  <cdr:relSizeAnchor xmlns:cdr="http://schemas.openxmlformats.org/drawingml/2006/chartDrawing">
    <cdr:from>
      <cdr:x>0.09667</cdr:x>
      <cdr:y>0.02222</cdr:y>
    </cdr:from>
    <cdr:to>
      <cdr:x>0.3975</cdr:x>
      <cdr:y>0.2237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00000000-0008-0000-0800-000002000000}"/>
            </a:ext>
          </a:extLst>
        </cdr:cNvPr>
        <cdr:cNvSpPr txBox="1"/>
      </cdr:nvSpPr>
      <cdr:spPr>
        <a:xfrm xmlns:a="http://schemas.openxmlformats.org/drawingml/2006/main">
          <a:off x="1178560" y="152400"/>
          <a:ext cx="3667760" cy="13817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2800" dirty="0"/>
            <a:t>Covid-19 pacientu skaits stacionāros uz </a:t>
          </a:r>
          <a:r>
            <a:rPr lang="lv-LV" sz="2800" dirty="0">
              <a:solidFill>
                <a:srgbClr val="FF0000"/>
              </a:solidFill>
            </a:rPr>
            <a:t>07.02.2021.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0EB3-043F-4840-AD46-ED2DC78B83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E7C74-C2F1-4865-8BDE-2DBDC2378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52826-CEC7-4DCA-9DA4-9D8C1D26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C938C-1765-4672-918C-24732F6A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BA354-3AAC-460F-B826-03C1B407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2500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5DBB7-86AE-4FF6-B833-2B351D1F4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99D57-F0FA-4017-8D9C-A4356813E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EC255-290F-438C-BCE4-F95E69F9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BC00C-53EB-4B10-9FF9-AF4ED3101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9B413-EE6C-4DEE-83A0-A75CBEA8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476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9483C-ED64-4CCB-8C91-B34B109BA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2B7098-1302-4C93-82A0-906F71AE3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FD46-A692-4D46-9686-29DEEC24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7605A-5B6B-4934-BABC-48E74F1F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22534-B038-455C-85DD-F56C5BD5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3179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CA48-8648-4D47-B46C-927BCAD8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7A76F-4FC2-4C40-9EED-4DEE782E2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73196-7701-4132-A420-1D0CA4475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9AA76-7C86-4978-9A89-AAC2BC76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4C991-69AF-4A2A-AEE7-5626AED7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0230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A2002-7250-4344-9CCE-CF60D640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E1203-314C-47F9-9A39-C588BEEA6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C2D1C-94ED-49B5-9436-94C7B81E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2A77B-4A52-4395-BB83-168B4EA59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E37B2-24B8-4585-8A72-03DE2AFF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788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EF4FB-D7EB-4D5A-B188-56234E95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8D68C-7C81-4CB2-9459-13857F2DB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76DB0-2FE9-41EA-8DFE-7B8311E0E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3C433-CE82-4C70-90F7-E2B1633A0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21580-4D88-43DC-8C40-22F1075C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DD85E-367C-49FD-A251-E0F81663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931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5DEBC-B52B-47B1-A6E0-EE8FAAF9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8EEDA-4A19-4706-A480-D174B401B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6CAEF-AC0E-40FB-8BD0-4172CD8B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8F016F-50B8-4E20-8866-5CC41F456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A18B6B-6E8E-46C1-88BE-AF82582DBF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1A94A-E9A7-4362-B60F-8370B8249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F7052-430A-4B9F-9C25-A2B52F42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897BB-ABC0-420C-99CB-F4EF12995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0907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A0A25-8B73-4734-8903-D601214D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59F99-0DE8-4941-B7ED-A0B48955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B16E6-F7DE-4E91-9601-EE280A428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3F301-FF16-46D5-8075-C147D1D6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485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A9271-8568-4DCB-BC24-CFA747FE1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4368D-A124-4DCF-9D11-076B37C23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7693F-D60A-433C-BC19-815A53F9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5180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9DE1-8FBF-4BBE-A2B2-3149744DD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C0EC7-6DC6-47DD-903D-AC57F1420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3AE1D-151E-4FA4-88C4-0CC53ABB9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E71970-811F-4194-A896-2911D781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95666-DD64-445A-BDA5-6D16163DD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E19B1-959D-4C92-948B-7C4B216BF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116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CC80-44E5-4973-810D-6E9390B8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F34733-EB6D-413F-9F9B-B699EF239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D114C-8FA2-4F42-B3A2-2CBE7F21F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DBBD02-0BBD-4D64-923B-C4B32C52F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A161F-916F-4941-B68B-F0497D11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4847-7160-4CF8-AC35-B30709BEC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785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90B76-0353-448D-B7AF-2B0EC4FA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49923-3E40-43A3-936A-F53AE72D4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B8678-E5DA-4210-BEDA-104865276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2DF3-7025-4DFE-867C-A810BDFA9774}" type="datetimeFigureOut">
              <a:rPr lang="lv-LV" smtClean="0"/>
              <a:t>09.02.2021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7EFE-6A91-49B1-91B8-8216B2AA7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582E-0B20-43A8-BC3F-E657D406A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869D-8608-4C41-A878-8F0DF3DCB0F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699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hyperlink" Target="https://harvardanalytics.shinyapps.io/covid19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9552D-71FA-4C56-907F-C629714C1C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Covid-19 </a:t>
            </a:r>
            <a:br>
              <a:rPr lang="lv-LV" dirty="0"/>
            </a:br>
            <a:r>
              <a:rPr lang="lv-LV" dirty="0"/>
              <a:t>Epidemioloģiskā situācija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F4AE0-1FAE-40FE-8344-65A0C14FB1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SPKC</a:t>
            </a:r>
          </a:p>
          <a:p>
            <a:r>
              <a:rPr lang="lv-LV" dirty="0"/>
              <a:t>08.02.2021.</a:t>
            </a:r>
          </a:p>
        </p:txBody>
      </p:sp>
    </p:spTree>
    <p:extLst>
      <p:ext uri="{BB962C8B-B14F-4D97-AF65-F5344CB8AC3E}">
        <p14:creationId xmlns:p14="http://schemas.microsoft.com/office/powerpoint/2010/main" val="335030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Covid-19</a:t>
            </a:r>
            <a:r>
              <a:rPr lang="lv-LV" dirty="0"/>
              <a:t> gadījumu skaits uz 100 000 iedz. dažādās vecuma grupās no 01.01. – 31.01.2021. </a:t>
            </a: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539681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2708219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 flipH="1">
            <a:off x="1371600" y="2979682"/>
            <a:ext cx="9979573" cy="15766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71599" y="4282965"/>
            <a:ext cx="9979573" cy="1576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2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800" dirty="0"/>
              <a:t>Veikto </a:t>
            </a:r>
            <a:r>
              <a:rPr lang="lv-LV" sz="2800" dirty="0" err="1"/>
              <a:t>Covid-19</a:t>
            </a:r>
            <a:r>
              <a:rPr lang="lv-LV" sz="2800" dirty="0"/>
              <a:t> testu skaits un </a:t>
            </a:r>
            <a:r>
              <a:rPr lang="lv-LV" sz="2800" dirty="0" err="1"/>
              <a:t>Covid-19</a:t>
            </a:r>
            <a:r>
              <a:rPr lang="lv-LV" sz="2800" dirty="0"/>
              <a:t> gadījumu skaits uz 100 000 iedz. dažādās vecuma grupās 2021. gada janvārī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7773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892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/>
              <a:t>Izglītības iestāžu apmeklējums akūtu augšējo elpceļu infekciju epidēmiskajā sezonā (2019./2020.)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1790163"/>
            <a:ext cx="10496280" cy="461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117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 err="1"/>
              <a:t>Covid-19</a:t>
            </a:r>
            <a:r>
              <a:rPr lang="lv-LV" sz="3200" dirty="0"/>
              <a:t> gadījumu īpatsvars (%) bērniem vecumā no 7 līdz 13 gadiem kopējā </a:t>
            </a:r>
            <a:r>
              <a:rPr lang="lv-LV" sz="3200" dirty="0" err="1"/>
              <a:t>Covid-19</a:t>
            </a:r>
            <a:r>
              <a:rPr lang="lv-LV" sz="3200" dirty="0"/>
              <a:t> gadījumu skaitā pa nedēļām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4567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53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dirty="0" err="1"/>
              <a:t>Covid-19</a:t>
            </a:r>
            <a:r>
              <a:rPr lang="lv-LV" dirty="0"/>
              <a:t> gadījumu skaits pirmsskolas izglītības iestāžu darbinieku vidū 2021. gada 1. – 5. nedēļā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lv-LV" b="0" dirty="0"/>
              <a:t>Latvijā (n=863)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lv-LV" b="0" dirty="0"/>
              <a:t>t. sk. Rīgā (n=275)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31792018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08663505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1369" y="6310648"/>
            <a:ext cx="4250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53. nedēļa nav pilna (3 dienas)</a:t>
            </a:r>
          </a:p>
        </p:txBody>
      </p:sp>
    </p:spTree>
    <p:extLst>
      <p:ext uri="{BB962C8B-B14F-4D97-AF65-F5344CB8AC3E}">
        <p14:creationId xmlns:p14="http://schemas.microsoft.com/office/powerpoint/2010/main" val="665252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7CE9D-620C-436E-87B9-299A2BFC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14 dienu kumulatīvais Covid-19 gadījumu skaits uz 100 000 iedz. Latvijas reģionos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474CDD5-F447-4744-9EDB-941FDCFAB7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0505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447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52" y="4137561"/>
            <a:ext cx="3522773" cy="22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98155"/>
              </p:ext>
            </p:extLst>
          </p:nvPr>
        </p:nvGraphicFramePr>
        <p:xfrm>
          <a:off x="8113689" y="335241"/>
          <a:ext cx="1588035" cy="200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4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Pilsēta</a:t>
                      </a:r>
                      <a:endParaRPr lang="lv-LV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lv-LV" sz="1200" u="none" strike="noStrike" dirty="0">
                          <a:effectLst/>
                        </a:rPr>
                        <a:t>INT</a:t>
                      </a:r>
                      <a:endParaRPr lang="lv-LV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Rēzekne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970,6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Daugavpils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856,8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Jelgava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756,3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Valmiera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750,5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Jūrmala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680,3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Jēkabpils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665,8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Rīga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574,5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Liepāja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373,5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Ventspils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230,0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75351"/>
              </p:ext>
            </p:extLst>
          </p:nvPr>
        </p:nvGraphicFramePr>
        <p:xfrm>
          <a:off x="391899" y="254398"/>
          <a:ext cx="2325543" cy="6202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Aglonas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2032,9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Strenču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2008,5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Vaiņodes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1655,5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Ādažu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1574,2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Varakļānu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1571,9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Valkas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1367,9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Amatas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1345,7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Rugāju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1310,0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Alūksnes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1158,7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Viļakas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1140,4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Preiļu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1137,6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Vecumnieku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965,4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Līvānu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962,8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Līgatnes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949,2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Gulbenes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945,8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Viesītes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942,9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Apes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869,6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Beverīnas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854,1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Lubānas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838,0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Olaines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762,7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Raunas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761,8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Skrīveru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749,2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Inčukalna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746,1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Jēkabpils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745,9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Viļānu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738,4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Balvu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717,0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Ķeguma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700,6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Garkalnes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661,2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Sējas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649,4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Aknīstes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634,9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Jelgavas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634,8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Baltinavas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633,6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Tērvetes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605,7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Dobeles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591,1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Kārsavas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577,7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Babītes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575,0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Daugavpils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560,1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11887"/>
              </p:ext>
            </p:extLst>
          </p:nvPr>
        </p:nvGraphicFramePr>
        <p:xfrm>
          <a:off x="2980553" y="280155"/>
          <a:ext cx="2351300" cy="6202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Ķekavas novads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551,3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Smiltenes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542,3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Ropažu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541,3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Ludzas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511,7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Kocēnu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501,5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Jaunjelgavas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494,0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Mārupes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491,5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Tukuma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488,9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Salaspils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483,3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Engures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477,3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Jaunpils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467,1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Nīcas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451,6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Bauskas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450,0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Aizkraukles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448,7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Baldones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445,5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Saldus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444,7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Stopiņu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436,4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Iecavas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431,0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Limbažu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424,1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Rundāles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423,3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Burtnieku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420,7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Priekules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420,3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Auces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416,0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Talsu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415,7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Brocēnu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408,3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Grobiņas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407,3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Cēsu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405,1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Alojas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400,7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Priekuļu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383,8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Madonas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379,4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Riebiņu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376,7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Ozolnieku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369,3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Rēzeknes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368,9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Ogres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363,8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Krimuldas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353,7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Vecpiebalgas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337,6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7604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Dagdas novads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335,9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925742"/>
              </p:ext>
            </p:extLst>
          </p:nvPr>
        </p:nvGraphicFramePr>
        <p:xfrm>
          <a:off x="5605373" y="298318"/>
          <a:ext cx="2315134" cy="6035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1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 dirty="0">
                          <a:effectLst/>
                        </a:rPr>
                        <a:t>Neretas novads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335,0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Vārkavas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334,6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Lielvārdes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333,4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Cesvaines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308,9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Krāslavas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276,0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Siguldas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272,3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Pļaviņu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270,4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Carnikavas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268,6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Kandavas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264,6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Ikšķiles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262,9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Ciblas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254,8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Krustpils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238,4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Zilupes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233,0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Durbes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230,7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Saulkrastu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222,7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Ventspils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221,7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Rojas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207,8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Pārgaujas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195,7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Kuldīgas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186,1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Salas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185,6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Naukšēnu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179,1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Salacgrīvas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167,8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Rūjienas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165,8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Kokneses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162,5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Aizputes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148,9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Mērsraga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142,1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Rucavas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137,8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Mazsalacas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104,2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Mālpils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90,1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Pāvilostas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79,2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Skrundas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44,0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Ērgļu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38,3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Dundagas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28,0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Alsungas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0,0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Ilūkstes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>
                          <a:effectLst/>
                        </a:rPr>
                        <a:t>0,0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0870">
                <a:tc>
                  <a:txBody>
                    <a:bodyPr/>
                    <a:lstStyle/>
                    <a:p>
                      <a:pPr algn="l" fontAlgn="b"/>
                      <a:r>
                        <a:rPr lang="lv-LV" sz="1100" u="none" strike="noStrike">
                          <a:effectLst/>
                        </a:rPr>
                        <a:t>Jaunpiebalgas novads</a:t>
                      </a:r>
                      <a:endParaRPr lang="lv-LV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100" u="none" strike="noStrike" dirty="0">
                          <a:effectLst/>
                        </a:rPr>
                        <a:t>0,0</a:t>
                      </a:r>
                      <a:endParaRPr lang="lv-LV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852" y="347729"/>
            <a:ext cx="2156973" cy="35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269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 err="1"/>
              <a:t>Covid-19</a:t>
            </a:r>
            <a:r>
              <a:rPr lang="lv-LV" sz="3200" dirty="0"/>
              <a:t> paraugu ņemšanas punktu skaits novados, sadalot novadus pēc saslimstības līmeņa (pilsētas nav iekļautas)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280538"/>
              </p:ext>
            </p:extLst>
          </p:nvPr>
        </p:nvGraphicFramePr>
        <p:xfrm>
          <a:off x="837128" y="1761561"/>
          <a:ext cx="1052204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7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32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Grupa (sadalot novadus 3 grupās)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Novadu skaits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14 dienu kumulatīvais gadījumu skaits uz 100 000 iedz.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Novadu skaits, kur ir vismaz viens paraugu ņemšanas punkts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Kopējais punktu skaits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I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37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560,1-2032,9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11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15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II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37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335,9-560,0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15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24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III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36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0-335,8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6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6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859850"/>
              </p:ext>
            </p:extLst>
          </p:nvPr>
        </p:nvGraphicFramePr>
        <p:xfrm>
          <a:off x="837124" y="4343577"/>
          <a:ext cx="10560676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3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3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Grupa (sadalot novadus 2 grupās)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Novadu skaits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14 dienu kumulatīvais gadījumu skaits uz 100 000 iedz.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Novadu skaits, kur ir vismaz viens paraugu ņemšanas punkts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Kopējais punktu skaits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I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55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431,0-2032,9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20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28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II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>
                          <a:effectLst/>
                        </a:rPr>
                        <a:t>55</a:t>
                      </a:r>
                      <a:endParaRPr lang="lv-LV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0-430,9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12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dirty="0">
                          <a:effectLst/>
                        </a:rPr>
                        <a:t>17</a:t>
                      </a:r>
                      <a:endParaRPr lang="lv-LV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234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A50B313-407B-4B29-B8D4-E9B02945F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58844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8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27121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555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8790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2656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47B8D-CFDB-4AAC-B676-9F75CA89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dirty="0"/>
              <a:t>Covid-19 </a:t>
            </a:r>
            <a:r>
              <a:rPr lang="en-US" sz="3600" dirty="0" err="1"/>
              <a:t>infekcijas</a:t>
            </a:r>
            <a:r>
              <a:rPr lang="en-US" sz="3600" dirty="0"/>
              <a:t> </a:t>
            </a:r>
            <a:r>
              <a:rPr lang="en-US" sz="3600" dirty="0" err="1"/>
              <a:t>reproduktivitātes</a:t>
            </a:r>
            <a:r>
              <a:rPr lang="en-US" sz="3600" dirty="0"/>
              <a:t> </a:t>
            </a:r>
            <a:r>
              <a:rPr lang="en-US" sz="3600" dirty="0" err="1"/>
              <a:t>koeficients</a:t>
            </a:r>
            <a:r>
              <a:rPr lang="en-US" sz="3600" dirty="0"/>
              <a:t> (R)</a:t>
            </a:r>
            <a:r>
              <a:rPr lang="lv-LV" sz="3600" dirty="0"/>
              <a:t> pa dienām Latvijā</a:t>
            </a:r>
            <a:r>
              <a:rPr lang="en-US" sz="3600" dirty="0"/>
              <a:t> </a:t>
            </a:r>
            <a:r>
              <a:rPr lang="lv-LV" sz="3600" dirty="0"/>
              <a:t>(uz 07</a:t>
            </a:r>
            <a:r>
              <a:rPr lang="en-US" sz="3600" dirty="0"/>
              <a:t>.0</a:t>
            </a:r>
            <a:r>
              <a:rPr lang="lv-LV" sz="3600" dirty="0"/>
              <a:t>2</a:t>
            </a:r>
            <a:r>
              <a:rPr lang="en-US" sz="3600" dirty="0"/>
              <a:t>.2021. </a:t>
            </a:r>
            <a:r>
              <a:rPr lang="en-US" sz="3600" b="1" dirty="0"/>
              <a:t>R = </a:t>
            </a:r>
            <a:r>
              <a:rPr lang="lv-LV" sz="3600" b="1" dirty="0"/>
              <a:t>1,02</a:t>
            </a:r>
            <a:r>
              <a:rPr lang="lv-LV" sz="3600" dirty="0"/>
              <a:t>)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22829" y="6500811"/>
            <a:ext cx="7451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/>
              <a:t>WHO PAHO, R </a:t>
            </a:r>
            <a:r>
              <a:rPr lang="lv-LV" sz="1400" dirty="0" err="1"/>
              <a:t>package</a:t>
            </a:r>
            <a:r>
              <a:rPr lang="lv-LV" sz="1400" dirty="0"/>
              <a:t> “</a:t>
            </a:r>
            <a:r>
              <a:rPr lang="lv-LV" sz="1400" dirty="0" err="1"/>
              <a:t>EpiEstim</a:t>
            </a:r>
            <a:r>
              <a:rPr lang="lv-LV" sz="1400" dirty="0"/>
              <a:t>”, </a:t>
            </a:r>
            <a:r>
              <a:rPr lang="lv-LV" sz="1400" dirty="0">
                <a:hlinkClick r:id="rId2"/>
              </a:rPr>
              <a:t>https://harvardanalytics.shinyapps.io/covid19/</a:t>
            </a:r>
            <a:r>
              <a:rPr lang="lv-LV" sz="1400" dirty="0"/>
              <a:t> 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4784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391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641096B-706A-4737-AD0A-0680A28D7C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8359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02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3A577D-B53F-45F9-89AF-E32533BF0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Covid-19 gadījumu skaits un gadījumu skaita dinamika (%) pa nedēļām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5C50457-EC62-4118-99B6-6C87DE183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17142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5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CA507-A181-4C6A-940C-47B9B0B1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Covid-19 testu skaits un unikālo pozitīvo testu īpatsvars pa nedēļām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B22BE5C-ACC8-49CD-A319-630B969348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533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D5B5EA-0C04-47A3-96EE-51E27611C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4134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78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A3FE-3085-4108-B6AC-897066C2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Covid-19 gadījumu skaits uz 100 000 iedz. dažādas vecuma grupās pa nedēļām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54FD63C-C614-4C4B-AF32-8DC6F62714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368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53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0A3FE-3085-4108-B6AC-897066C2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 dirty="0"/>
              <a:t>Covid-19 gadījumu skaits uz 100 000 iedz. bērnu vecuma grupās pa nedēļām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8D0BA7E-C7EA-4ED4-88DF-C85D73811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1367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879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dirty="0" err="1"/>
              <a:t>Covid-19</a:t>
            </a:r>
            <a:r>
              <a:rPr lang="lv-LV" sz="3200" dirty="0"/>
              <a:t> gadījumu skaits uz 100 000 iedz. dažādās bērnu vecuma grupās pa dienām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FFA5DA5-C038-44AC-B9F4-52E8BBD01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642309"/>
              </p:ext>
            </p:extLst>
          </p:nvPr>
        </p:nvGraphicFramePr>
        <p:xfrm>
          <a:off x="612942" y="1537606"/>
          <a:ext cx="5401777" cy="2467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B1C81CC-D486-4880-A7FA-4124A643C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912461"/>
              </p:ext>
            </p:extLst>
          </p:nvPr>
        </p:nvGraphicFramePr>
        <p:xfrm>
          <a:off x="6271442" y="1490253"/>
          <a:ext cx="5320496" cy="251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010FA37-C951-4D3F-A3D3-3C18E962D1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883266"/>
              </p:ext>
            </p:extLst>
          </p:nvPr>
        </p:nvGraphicFramePr>
        <p:xfrm>
          <a:off x="612942" y="4204817"/>
          <a:ext cx="5401778" cy="22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38C152A-C98D-4468-8442-9F61393228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276753"/>
              </p:ext>
            </p:extLst>
          </p:nvPr>
        </p:nvGraphicFramePr>
        <p:xfrm>
          <a:off x="6258560" y="4204817"/>
          <a:ext cx="5320497" cy="22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0049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2234</TotalTime>
  <Words>834</Words>
  <Application>Microsoft Office PowerPoint</Application>
  <PresentationFormat>Widescreen</PresentationFormat>
  <Paragraphs>311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Covid-19  Epidemioloģiskā situācija</vt:lpstr>
      <vt:lpstr>PowerPoint Presentation</vt:lpstr>
      <vt:lpstr>PowerPoint Presentation</vt:lpstr>
      <vt:lpstr>Covid-19 gadījumu skaits un gadījumu skaita dinamika (%) pa nedēļām</vt:lpstr>
      <vt:lpstr>Covid-19 testu skaits un unikālo pozitīvo testu īpatsvars pa nedēļām</vt:lpstr>
      <vt:lpstr>PowerPoint Presentation</vt:lpstr>
      <vt:lpstr>Covid-19 gadījumu skaits uz 100 000 iedz. dažādas vecuma grupās pa nedēļām</vt:lpstr>
      <vt:lpstr>Covid-19 gadījumu skaits uz 100 000 iedz. bērnu vecuma grupās pa nedēļām</vt:lpstr>
      <vt:lpstr>Covid-19 gadījumu skaits uz 100 000 iedz. dažādās bērnu vecuma grupās pa dienām</vt:lpstr>
      <vt:lpstr>Covid-19 gadījumu skaits uz 100 000 iedz. dažādās vecuma grupās no 01.01. – 31.01.2021. </vt:lpstr>
      <vt:lpstr>Veikto Covid-19 testu skaits un Covid-19 gadījumu skaits uz 100 000 iedz. dažādās vecuma grupās 2021. gada janvārī</vt:lpstr>
      <vt:lpstr>Izglītības iestāžu apmeklējums akūtu augšējo elpceļu infekciju epidēmiskajā sezonā (2019./2020.)</vt:lpstr>
      <vt:lpstr>Covid-19 gadījumu īpatsvars (%) bērniem vecumā no 7 līdz 13 gadiem kopējā Covid-19 gadījumu skaitā pa nedēļām</vt:lpstr>
      <vt:lpstr>Covid-19 gadījumu skaits pirmsskolas izglītības iestāžu darbinieku vidū 2021. gada 1. – 5. nedēļā</vt:lpstr>
      <vt:lpstr>14 dienu kumulatīvais Covid-19 gadījumu skaits uz 100 000 iedz. Latvijas reģionos</vt:lpstr>
      <vt:lpstr>PowerPoint Presentation</vt:lpstr>
      <vt:lpstr>Covid-19 paraugu ņemšanas punktu skaits novados, sadalot novadus pēc saslimstības līmeņa (pilsētas nav iekļautas)</vt:lpstr>
      <vt:lpstr>PowerPoint Presentation</vt:lpstr>
      <vt:lpstr>PowerPoint Presentation</vt:lpstr>
      <vt:lpstr>Covid-19 infekcijas reproduktivitātes koeficients (R) pa dienām Latvijā (uz 07.02.2021. R = 1,02)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 Epidemioloģiska situācija</dc:title>
  <dc:creator>Jurijs Perevoščikovs</dc:creator>
  <cp:lastModifiedBy>Guna Jermacāne</cp:lastModifiedBy>
  <cp:revision>74</cp:revision>
  <cp:lastPrinted>2021-02-08T14:51:07Z</cp:lastPrinted>
  <dcterms:created xsi:type="dcterms:W3CDTF">2021-01-31T17:17:02Z</dcterms:created>
  <dcterms:modified xsi:type="dcterms:W3CDTF">2021-02-09T06:50:44Z</dcterms:modified>
</cp:coreProperties>
</file>