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charts/chart23.xml" ContentType="application/vnd.openxmlformats-officedocument.drawingml.chart+xml"/>
  <Override PartName="/ppt/drawings/drawing8.xml" ContentType="application/vnd.openxmlformats-officedocument.drawingml.chartshapes+xml"/>
  <Override PartName="/ppt/charts/chart24.xml" ContentType="application/vnd.openxmlformats-officedocument.drawingml.chart+xml"/>
  <Override PartName="/ppt/drawings/drawing9.xml" ContentType="application/vnd.openxmlformats-officedocument.drawingml.chartshapes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62" r:id="rId6"/>
    <p:sldId id="331" r:id="rId7"/>
    <p:sldId id="264" r:id="rId8"/>
    <p:sldId id="282" r:id="rId9"/>
    <p:sldId id="326" r:id="rId10"/>
    <p:sldId id="330" r:id="rId11"/>
    <p:sldId id="338" r:id="rId12"/>
    <p:sldId id="281" r:id="rId13"/>
    <p:sldId id="263" r:id="rId14"/>
    <p:sldId id="265" r:id="rId15"/>
    <p:sldId id="275" r:id="rId16"/>
    <p:sldId id="276" r:id="rId17"/>
    <p:sldId id="269" r:id="rId18"/>
    <p:sldId id="258" r:id="rId19"/>
    <p:sldId id="259" r:id="rId20"/>
    <p:sldId id="260" r:id="rId21"/>
    <p:sldId id="261" r:id="rId22"/>
    <p:sldId id="277" r:id="rId23"/>
    <p:sldId id="278" r:id="rId24"/>
    <p:sldId id="332" r:id="rId25"/>
    <p:sldId id="335" r:id="rId26"/>
    <p:sldId id="336" r:id="rId27"/>
    <p:sldId id="337" r:id="rId28"/>
    <p:sldId id="328" r:id="rId2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ijs Perevoscikovs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B4918-F381-42F5-AE69-CB498F792C84}" v="372" dt="2021-01-31T17:01:11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6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8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9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Sheet1!$B$1:$B$141</c:f>
              <c:numCache>
                <c:formatCode>m/d/yyyy</c:formatCode>
                <c:ptCount val="141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Sheet1!$D$1:$D$141</c:f>
              <c:numCache>
                <c:formatCode>General</c:formatCode>
                <c:ptCount val="141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17</c:v>
                </c:pt>
                <c:pt idx="6">
                  <c:v>10</c:v>
                </c:pt>
                <c:pt idx="7">
                  <c:v>1</c:v>
                </c:pt>
                <c:pt idx="8">
                  <c:v>34</c:v>
                </c:pt>
                <c:pt idx="9">
                  <c:v>12</c:v>
                </c:pt>
                <c:pt idx="10">
                  <c:v>22</c:v>
                </c:pt>
                <c:pt idx="11">
                  <c:v>31</c:v>
                </c:pt>
                <c:pt idx="12">
                  <c:v>29</c:v>
                </c:pt>
                <c:pt idx="13">
                  <c:v>22</c:v>
                </c:pt>
                <c:pt idx="14">
                  <c:v>21</c:v>
                </c:pt>
                <c:pt idx="15">
                  <c:v>32</c:v>
                </c:pt>
                <c:pt idx="16">
                  <c:v>95</c:v>
                </c:pt>
                <c:pt idx="17">
                  <c:v>44</c:v>
                </c:pt>
                <c:pt idx="18">
                  <c:v>77</c:v>
                </c:pt>
                <c:pt idx="19">
                  <c:v>74</c:v>
                </c:pt>
                <c:pt idx="20">
                  <c:v>67</c:v>
                </c:pt>
                <c:pt idx="21">
                  <c:v>40</c:v>
                </c:pt>
                <c:pt idx="22">
                  <c:v>68</c:v>
                </c:pt>
                <c:pt idx="23">
                  <c:v>67</c:v>
                </c:pt>
                <c:pt idx="24">
                  <c:v>109</c:v>
                </c:pt>
                <c:pt idx="25">
                  <c:v>137</c:v>
                </c:pt>
                <c:pt idx="26">
                  <c:v>89</c:v>
                </c:pt>
                <c:pt idx="27">
                  <c:v>74</c:v>
                </c:pt>
                <c:pt idx="28">
                  <c:v>95</c:v>
                </c:pt>
                <c:pt idx="29">
                  <c:v>75</c:v>
                </c:pt>
                <c:pt idx="30">
                  <c:v>102</c:v>
                </c:pt>
                <c:pt idx="31">
                  <c:v>114</c:v>
                </c:pt>
                <c:pt idx="32">
                  <c:v>148</c:v>
                </c:pt>
                <c:pt idx="33">
                  <c:v>188</c:v>
                </c:pt>
                <c:pt idx="34">
                  <c:v>58</c:v>
                </c:pt>
                <c:pt idx="35">
                  <c:v>44</c:v>
                </c:pt>
                <c:pt idx="36">
                  <c:v>115</c:v>
                </c:pt>
                <c:pt idx="37">
                  <c:v>188</c:v>
                </c:pt>
                <c:pt idx="38">
                  <c:v>161</c:v>
                </c:pt>
                <c:pt idx="39">
                  <c:v>250</c:v>
                </c:pt>
                <c:pt idx="40">
                  <c:v>259</c:v>
                </c:pt>
                <c:pt idx="41">
                  <c:v>211</c:v>
                </c:pt>
                <c:pt idx="42">
                  <c:v>79</c:v>
                </c:pt>
                <c:pt idx="43">
                  <c:v>136</c:v>
                </c:pt>
                <c:pt idx="44">
                  <c:v>251</c:v>
                </c:pt>
                <c:pt idx="45">
                  <c:v>251</c:v>
                </c:pt>
                <c:pt idx="46">
                  <c:v>284</c:v>
                </c:pt>
                <c:pt idx="47">
                  <c:v>215</c:v>
                </c:pt>
                <c:pt idx="48">
                  <c:v>242</c:v>
                </c:pt>
                <c:pt idx="49">
                  <c:v>132</c:v>
                </c:pt>
                <c:pt idx="50">
                  <c:v>171</c:v>
                </c:pt>
                <c:pt idx="51">
                  <c:v>313</c:v>
                </c:pt>
                <c:pt idx="52">
                  <c:v>367</c:v>
                </c:pt>
                <c:pt idx="53">
                  <c:v>357</c:v>
                </c:pt>
                <c:pt idx="54">
                  <c:v>404</c:v>
                </c:pt>
                <c:pt idx="55">
                  <c:v>215</c:v>
                </c:pt>
                <c:pt idx="56">
                  <c:v>92</c:v>
                </c:pt>
                <c:pt idx="57">
                  <c:v>208</c:v>
                </c:pt>
                <c:pt idx="58">
                  <c:v>453</c:v>
                </c:pt>
                <c:pt idx="59">
                  <c:v>533</c:v>
                </c:pt>
                <c:pt idx="60">
                  <c:v>455</c:v>
                </c:pt>
                <c:pt idx="61">
                  <c:v>395</c:v>
                </c:pt>
                <c:pt idx="62">
                  <c:v>316</c:v>
                </c:pt>
                <c:pt idx="63">
                  <c:v>89</c:v>
                </c:pt>
                <c:pt idx="64">
                  <c:v>278</c:v>
                </c:pt>
                <c:pt idx="65">
                  <c:v>442</c:v>
                </c:pt>
                <c:pt idx="66">
                  <c:v>366</c:v>
                </c:pt>
                <c:pt idx="67">
                  <c:v>380</c:v>
                </c:pt>
                <c:pt idx="68">
                  <c:v>642</c:v>
                </c:pt>
                <c:pt idx="69">
                  <c:v>376</c:v>
                </c:pt>
                <c:pt idx="70">
                  <c:v>116</c:v>
                </c:pt>
                <c:pt idx="71">
                  <c:v>457</c:v>
                </c:pt>
                <c:pt idx="72">
                  <c:v>580</c:v>
                </c:pt>
                <c:pt idx="73">
                  <c:v>898</c:v>
                </c:pt>
                <c:pt idx="74">
                  <c:v>637</c:v>
                </c:pt>
                <c:pt idx="75">
                  <c:v>753</c:v>
                </c:pt>
                <c:pt idx="76">
                  <c:v>414</c:v>
                </c:pt>
                <c:pt idx="77">
                  <c:v>100</c:v>
                </c:pt>
                <c:pt idx="78">
                  <c:v>612</c:v>
                </c:pt>
                <c:pt idx="79">
                  <c:v>690</c:v>
                </c:pt>
                <c:pt idx="80">
                  <c:v>930</c:v>
                </c:pt>
                <c:pt idx="81">
                  <c:v>686</c:v>
                </c:pt>
                <c:pt idx="82">
                  <c:v>794</c:v>
                </c:pt>
                <c:pt idx="83">
                  <c:v>526</c:v>
                </c:pt>
                <c:pt idx="84">
                  <c:v>207</c:v>
                </c:pt>
                <c:pt idx="85">
                  <c:v>584</c:v>
                </c:pt>
                <c:pt idx="86">
                  <c:v>712</c:v>
                </c:pt>
                <c:pt idx="87">
                  <c:v>890</c:v>
                </c:pt>
                <c:pt idx="88">
                  <c:v>680</c:v>
                </c:pt>
                <c:pt idx="89">
                  <c:v>660</c:v>
                </c:pt>
                <c:pt idx="90">
                  <c:v>629</c:v>
                </c:pt>
                <c:pt idx="91">
                  <c:v>210</c:v>
                </c:pt>
                <c:pt idx="92">
                  <c:v>587</c:v>
                </c:pt>
                <c:pt idx="93">
                  <c:v>1023</c:v>
                </c:pt>
                <c:pt idx="94">
                  <c:v>1040</c:v>
                </c:pt>
                <c:pt idx="95">
                  <c:v>892</c:v>
                </c:pt>
                <c:pt idx="96">
                  <c:v>870</c:v>
                </c:pt>
                <c:pt idx="97">
                  <c:v>643</c:v>
                </c:pt>
                <c:pt idx="98">
                  <c:v>395</c:v>
                </c:pt>
                <c:pt idx="99">
                  <c:v>1064</c:v>
                </c:pt>
                <c:pt idx="100">
                  <c:v>1145</c:v>
                </c:pt>
                <c:pt idx="101">
                  <c:v>1270</c:v>
                </c:pt>
                <c:pt idx="102">
                  <c:v>666</c:v>
                </c:pt>
                <c:pt idx="103">
                  <c:v>399</c:v>
                </c:pt>
                <c:pt idx="104">
                  <c:v>511</c:v>
                </c:pt>
                <c:pt idx="105">
                  <c:v>508</c:v>
                </c:pt>
                <c:pt idx="106">
                  <c:v>838</c:v>
                </c:pt>
                <c:pt idx="107">
                  <c:v>1367</c:v>
                </c:pt>
                <c:pt idx="108">
                  <c:v>1861</c:v>
                </c:pt>
                <c:pt idx="109">
                  <c:v>711</c:v>
                </c:pt>
                <c:pt idx="110">
                  <c:v>314</c:v>
                </c:pt>
                <c:pt idx="111">
                  <c:v>568</c:v>
                </c:pt>
                <c:pt idx="112">
                  <c:v>621</c:v>
                </c:pt>
                <c:pt idx="113">
                  <c:v>824</c:v>
                </c:pt>
                <c:pt idx="114">
                  <c:v>1229</c:v>
                </c:pt>
                <c:pt idx="115">
                  <c:v>1374</c:v>
                </c:pt>
                <c:pt idx="116">
                  <c:v>1237</c:v>
                </c:pt>
                <c:pt idx="117">
                  <c:v>1170</c:v>
                </c:pt>
                <c:pt idx="118">
                  <c:v>616</c:v>
                </c:pt>
                <c:pt idx="119">
                  <c:v>331</c:v>
                </c:pt>
                <c:pt idx="120">
                  <c:v>878</c:v>
                </c:pt>
                <c:pt idx="121">
                  <c:v>1255</c:v>
                </c:pt>
                <c:pt idx="122">
                  <c:v>950</c:v>
                </c:pt>
                <c:pt idx="123">
                  <c:v>1084</c:v>
                </c:pt>
                <c:pt idx="124">
                  <c:v>1031</c:v>
                </c:pt>
                <c:pt idx="125">
                  <c:v>567</c:v>
                </c:pt>
                <c:pt idx="126">
                  <c:v>244</c:v>
                </c:pt>
                <c:pt idx="127">
                  <c:v>812</c:v>
                </c:pt>
                <c:pt idx="128">
                  <c:v>1088</c:v>
                </c:pt>
                <c:pt idx="129">
                  <c:v>902</c:v>
                </c:pt>
                <c:pt idx="130">
                  <c:v>876</c:v>
                </c:pt>
                <c:pt idx="131">
                  <c:v>910</c:v>
                </c:pt>
                <c:pt idx="132">
                  <c:v>512</c:v>
                </c:pt>
                <c:pt idx="133">
                  <c:v>223</c:v>
                </c:pt>
                <c:pt idx="134">
                  <c:v>693</c:v>
                </c:pt>
                <c:pt idx="135">
                  <c:v>1103</c:v>
                </c:pt>
                <c:pt idx="136">
                  <c:v>965</c:v>
                </c:pt>
                <c:pt idx="137">
                  <c:v>931</c:v>
                </c:pt>
                <c:pt idx="138">
                  <c:v>785</c:v>
                </c:pt>
                <c:pt idx="139">
                  <c:v>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D-46BC-9F1C-5BFDCCCAB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85259904"/>
        <c:axId val="185261440"/>
      </c:barChart>
      <c:dateAx>
        <c:axId val="18525990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5261440"/>
        <c:crosses val="autoZero"/>
        <c:auto val="1"/>
        <c:lblOffset val="100"/>
        <c:baseTimeUnit val="days"/>
      </c:dateAx>
      <c:valAx>
        <c:axId val="18526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52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97706112652545E-2"/>
          <c:y val="7.0011351225775301E-2"/>
          <c:w val="0.86492771291469617"/>
          <c:h val="0.82707796464998462"/>
        </c:manualLayout>
      </c:layout>
      <c:lineChart>
        <c:grouping val="standard"/>
        <c:varyColors val="0"/>
        <c:ser>
          <c:idx val="1"/>
          <c:order val="0"/>
          <c:tx>
            <c:strRef>
              <c:f>Berni_dienas!$AX$4</c:f>
              <c:strCache>
                <c:ptCount val="1"/>
                <c:pt idx="0">
                  <c:v>10-12 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Berni_dienas!$AV$99:$AV$203</c:f>
              <c:strCache>
                <c:ptCount val="105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</c:strCache>
            </c:strRef>
          </c:cat>
          <c:val>
            <c:numRef>
              <c:f>Berni_dienas!$AX$99:$AX$203</c:f>
              <c:numCache>
                <c:formatCode>0.0</c:formatCode>
                <c:ptCount val="105"/>
                <c:pt idx="0">
                  <c:v>0</c:v>
                </c:pt>
                <c:pt idx="1">
                  <c:v>4.7460844803037494</c:v>
                </c:pt>
                <c:pt idx="2">
                  <c:v>4.7460844803037494</c:v>
                </c:pt>
                <c:pt idx="3">
                  <c:v>6.3281126404049992</c:v>
                </c:pt>
                <c:pt idx="4">
                  <c:v>20.566366081316247</c:v>
                </c:pt>
                <c:pt idx="5">
                  <c:v>15.820281601012498</c:v>
                </c:pt>
                <c:pt idx="6">
                  <c:v>23.730422401518748</c:v>
                </c:pt>
                <c:pt idx="7">
                  <c:v>11.07419712070875</c:v>
                </c:pt>
                <c:pt idx="8">
                  <c:v>0</c:v>
                </c:pt>
                <c:pt idx="9">
                  <c:v>9.4921689606074988</c:v>
                </c:pt>
                <c:pt idx="10">
                  <c:v>11.07419712070875</c:v>
                </c:pt>
                <c:pt idx="11">
                  <c:v>9.4921689606074988</c:v>
                </c:pt>
                <c:pt idx="12">
                  <c:v>3.1640563202024996</c:v>
                </c:pt>
                <c:pt idx="13">
                  <c:v>4.7460844803037494</c:v>
                </c:pt>
                <c:pt idx="14">
                  <c:v>3.1640563202024996</c:v>
                </c:pt>
                <c:pt idx="15">
                  <c:v>1.5820281601012498</c:v>
                </c:pt>
                <c:pt idx="16">
                  <c:v>11.07419712070875</c:v>
                </c:pt>
                <c:pt idx="17">
                  <c:v>11.07419712070875</c:v>
                </c:pt>
                <c:pt idx="18">
                  <c:v>18.984337921214998</c:v>
                </c:pt>
                <c:pt idx="19">
                  <c:v>18.984337921214998</c:v>
                </c:pt>
                <c:pt idx="20">
                  <c:v>4.7460844803037494</c:v>
                </c:pt>
                <c:pt idx="21">
                  <c:v>1.5820281601012498</c:v>
                </c:pt>
                <c:pt idx="22">
                  <c:v>9.4921689606074988</c:v>
                </c:pt>
                <c:pt idx="23">
                  <c:v>7.910140800506249</c:v>
                </c:pt>
                <c:pt idx="24">
                  <c:v>87.011548805568736</c:v>
                </c:pt>
                <c:pt idx="25">
                  <c:v>28.476506881822498</c:v>
                </c:pt>
                <c:pt idx="26">
                  <c:v>17.402309761113749</c:v>
                </c:pt>
                <c:pt idx="27">
                  <c:v>11.07419712070875</c:v>
                </c:pt>
                <c:pt idx="28">
                  <c:v>3.1640563202024996</c:v>
                </c:pt>
                <c:pt idx="29">
                  <c:v>9.4921689606074988</c:v>
                </c:pt>
                <c:pt idx="30">
                  <c:v>20.566366081316247</c:v>
                </c:pt>
                <c:pt idx="31">
                  <c:v>12.656225280809998</c:v>
                </c:pt>
                <c:pt idx="32">
                  <c:v>12.656225280809998</c:v>
                </c:pt>
                <c:pt idx="33">
                  <c:v>25.312450561619997</c:v>
                </c:pt>
                <c:pt idx="34">
                  <c:v>6.3281126404049992</c:v>
                </c:pt>
                <c:pt idx="35">
                  <c:v>4.7460844803037494</c:v>
                </c:pt>
                <c:pt idx="36">
                  <c:v>6.3281126404049992</c:v>
                </c:pt>
                <c:pt idx="37">
                  <c:v>17.402309761113749</c:v>
                </c:pt>
                <c:pt idx="38">
                  <c:v>33.222591362126245</c:v>
                </c:pt>
                <c:pt idx="39">
                  <c:v>25.312450561619997</c:v>
                </c:pt>
                <c:pt idx="40">
                  <c:v>26.894478721721246</c:v>
                </c:pt>
                <c:pt idx="41">
                  <c:v>12.656225280809998</c:v>
                </c:pt>
                <c:pt idx="42">
                  <c:v>3.1640563202024996</c:v>
                </c:pt>
                <c:pt idx="43">
                  <c:v>20.566366081316247</c:v>
                </c:pt>
                <c:pt idx="44">
                  <c:v>22.148394241417499</c:v>
                </c:pt>
                <c:pt idx="45">
                  <c:v>23.730422401518748</c:v>
                </c:pt>
                <c:pt idx="46">
                  <c:v>20.566366081316247</c:v>
                </c:pt>
                <c:pt idx="47">
                  <c:v>11.07419712070875</c:v>
                </c:pt>
                <c:pt idx="48">
                  <c:v>4.7460844803037494</c:v>
                </c:pt>
                <c:pt idx="49">
                  <c:v>4.7460844803037494</c:v>
                </c:pt>
                <c:pt idx="50">
                  <c:v>9.4921689606074988</c:v>
                </c:pt>
                <c:pt idx="51">
                  <c:v>11.07419712070875</c:v>
                </c:pt>
                <c:pt idx="52">
                  <c:v>14.238253440911249</c:v>
                </c:pt>
                <c:pt idx="53">
                  <c:v>11.07419712070875</c:v>
                </c:pt>
                <c:pt idx="54">
                  <c:v>17.402309761113749</c:v>
                </c:pt>
                <c:pt idx="55">
                  <c:v>9.4921689606074988</c:v>
                </c:pt>
                <c:pt idx="56">
                  <c:v>3.1640563202024996</c:v>
                </c:pt>
                <c:pt idx="57">
                  <c:v>11.07419712070875</c:v>
                </c:pt>
                <c:pt idx="58">
                  <c:v>25.312450561619997</c:v>
                </c:pt>
                <c:pt idx="59">
                  <c:v>11.07419712070875</c:v>
                </c:pt>
                <c:pt idx="60">
                  <c:v>12.656225280809998</c:v>
                </c:pt>
                <c:pt idx="61">
                  <c:v>11.07419712070875</c:v>
                </c:pt>
                <c:pt idx="62">
                  <c:v>1.5820281601012498</c:v>
                </c:pt>
                <c:pt idx="63">
                  <c:v>4.7460844803037494</c:v>
                </c:pt>
                <c:pt idx="64">
                  <c:v>12.656225280809998</c:v>
                </c:pt>
                <c:pt idx="65">
                  <c:v>17.402309761113749</c:v>
                </c:pt>
                <c:pt idx="66">
                  <c:v>20.566366081316247</c:v>
                </c:pt>
                <c:pt idx="67">
                  <c:v>3.1640563202024996</c:v>
                </c:pt>
                <c:pt idx="68">
                  <c:v>4.7460844803037494</c:v>
                </c:pt>
                <c:pt idx="69">
                  <c:v>9.4921689606074988</c:v>
                </c:pt>
                <c:pt idx="70">
                  <c:v>6.3281126404049992</c:v>
                </c:pt>
                <c:pt idx="71">
                  <c:v>9.4921689606074988</c:v>
                </c:pt>
                <c:pt idx="72">
                  <c:v>14.238253440911249</c:v>
                </c:pt>
                <c:pt idx="73">
                  <c:v>26.894478721721246</c:v>
                </c:pt>
                <c:pt idx="74">
                  <c:v>7.910140800506249</c:v>
                </c:pt>
                <c:pt idx="75">
                  <c:v>4.7460844803037494</c:v>
                </c:pt>
                <c:pt idx="76">
                  <c:v>11.07419712070875</c:v>
                </c:pt>
                <c:pt idx="77">
                  <c:v>6.3281126404049992</c:v>
                </c:pt>
                <c:pt idx="78">
                  <c:v>9.4921689606074988</c:v>
                </c:pt>
                <c:pt idx="79">
                  <c:v>17.402309761113749</c:v>
                </c:pt>
                <c:pt idx="80">
                  <c:v>23.730422401518748</c:v>
                </c:pt>
                <c:pt idx="81">
                  <c:v>22.148394241417499</c:v>
                </c:pt>
                <c:pt idx="82">
                  <c:v>20.566366081316247</c:v>
                </c:pt>
                <c:pt idx="83">
                  <c:v>3.1640563202024996</c:v>
                </c:pt>
                <c:pt idx="84">
                  <c:v>1.5820281601012498</c:v>
                </c:pt>
                <c:pt idx="85">
                  <c:v>9.4921689606074988</c:v>
                </c:pt>
                <c:pt idx="86">
                  <c:v>12.656225280809998</c:v>
                </c:pt>
                <c:pt idx="87">
                  <c:v>18.984337921214998</c:v>
                </c:pt>
                <c:pt idx="88">
                  <c:v>11.07419712070875</c:v>
                </c:pt>
                <c:pt idx="89">
                  <c:v>15.820281601012498</c:v>
                </c:pt>
                <c:pt idx="90">
                  <c:v>4.7460844803037494</c:v>
                </c:pt>
                <c:pt idx="91">
                  <c:v>0</c:v>
                </c:pt>
                <c:pt idx="92">
                  <c:v>9.4921689606074988</c:v>
                </c:pt>
                <c:pt idx="93">
                  <c:v>14.238253440911249</c:v>
                </c:pt>
                <c:pt idx="94">
                  <c:v>11.07419712070875</c:v>
                </c:pt>
                <c:pt idx="95">
                  <c:v>9.4921689606074988</c:v>
                </c:pt>
                <c:pt idx="96">
                  <c:v>15.820281601012498</c:v>
                </c:pt>
                <c:pt idx="97">
                  <c:v>4.7460844803037494</c:v>
                </c:pt>
                <c:pt idx="98">
                  <c:v>4.7460844803037494</c:v>
                </c:pt>
                <c:pt idx="99">
                  <c:v>9.4921689606074988</c:v>
                </c:pt>
                <c:pt idx="100">
                  <c:v>25.312450561619997</c:v>
                </c:pt>
                <c:pt idx="101">
                  <c:v>15.820281601012498</c:v>
                </c:pt>
                <c:pt idx="102">
                  <c:v>11.07419712070875</c:v>
                </c:pt>
                <c:pt idx="103">
                  <c:v>6.3281126404049992</c:v>
                </c:pt>
                <c:pt idx="104">
                  <c:v>9.4921689606074988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A4-4456-AA02-A4E0D3E048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710976"/>
        <c:axId val="131712512"/>
      </c:lineChart>
      <c:catAx>
        <c:axId val="1317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12512"/>
        <c:crosses val="autoZero"/>
        <c:auto val="1"/>
        <c:lblAlgn val="ctr"/>
        <c:lblOffset val="100"/>
        <c:noMultiLvlLbl val="0"/>
      </c:catAx>
      <c:valAx>
        <c:axId val="13171251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71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58229868160167"/>
          <c:y val="2.8169905545643893E-2"/>
          <c:w val="0.27044391457058081"/>
          <c:h val="0.1672588141772606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8235134911344E-2"/>
          <c:y val="8.9950879680664023E-2"/>
          <c:w val="0.87808235938212542"/>
          <c:h val="0.82785663617937588"/>
        </c:manualLayout>
      </c:layout>
      <c:lineChart>
        <c:grouping val="standard"/>
        <c:varyColors val="0"/>
        <c:ser>
          <c:idx val="3"/>
          <c:order val="0"/>
          <c:tx>
            <c:strRef>
              <c:f>Berni_dienas!$AZ$4</c:f>
              <c:strCache>
                <c:ptCount val="1"/>
                <c:pt idx="0">
                  <c:v>16-18 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Berni_dienas!$AV$99:$AV$203</c:f>
              <c:strCache>
                <c:ptCount val="105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</c:strCache>
            </c:strRef>
          </c:cat>
          <c:val>
            <c:numRef>
              <c:f>Berni_dienas!$AZ$99:$AZ$203</c:f>
              <c:numCache>
                <c:formatCode>0.0</c:formatCode>
                <c:ptCount val="105"/>
                <c:pt idx="0">
                  <c:v>3.7585507028489813</c:v>
                </c:pt>
                <c:pt idx="1">
                  <c:v>9.3963767571224537</c:v>
                </c:pt>
                <c:pt idx="2">
                  <c:v>13.154927459971434</c:v>
                </c:pt>
                <c:pt idx="3">
                  <c:v>18.792753514244907</c:v>
                </c:pt>
                <c:pt idx="4">
                  <c:v>20.672028865669397</c:v>
                </c:pt>
                <c:pt idx="5">
                  <c:v>18.792753514244907</c:v>
                </c:pt>
                <c:pt idx="6">
                  <c:v>15.034202811395925</c:v>
                </c:pt>
                <c:pt idx="7">
                  <c:v>5.6378260542734724</c:v>
                </c:pt>
                <c:pt idx="8">
                  <c:v>5.6378260542734724</c:v>
                </c:pt>
                <c:pt idx="9">
                  <c:v>13.154927459971434</c:v>
                </c:pt>
                <c:pt idx="10">
                  <c:v>20.672028865669397</c:v>
                </c:pt>
                <c:pt idx="11">
                  <c:v>13.154927459971434</c:v>
                </c:pt>
                <c:pt idx="12">
                  <c:v>28.189130271367361</c:v>
                </c:pt>
                <c:pt idx="13">
                  <c:v>16.913478162820418</c:v>
                </c:pt>
                <c:pt idx="14">
                  <c:v>5.6378260542734724</c:v>
                </c:pt>
                <c:pt idx="15">
                  <c:v>16.913478162820418</c:v>
                </c:pt>
                <c:pt idx="16">
                  <c:v>9.3963767571224537</c:v>
                </c:pt>
                <c:pt idx="17">
                  <c:v>18.792753514244907</c:v>
                </c:pt>
                <c:pt idx="18">
                  <c:v>22.55130421709389</c:v>
                </c:pt>
                <c:pt idx="19">
                  <c:v>20.672028865669397</c:v>
                </c:pt>
                <c:pt idx="20">
                  <c:v>15.034202811395925</c:v>
                </c:pt>
                <c:pt idx="21">
                  <c:v>5.6378260542734724</c:v>
                </c:pt>
                <c:pt idx="22">
                  <c:v>9.3963767571224537</c:v>
                </c:pt>
                <c:pt idx="23">
                  <c:v>24.430579568518382</c:v>
                </c:pt>
                <c:pt idx="24">
                  <c:v>22.55130421709389</c:v>
                </c:pt>
                <c:pt idx="25">
                  <c:v>7.5171014056979626</c:v>
                </c:pt>
                <c:pt idx="26">
                  <c:v>7.5171014056979626</c:v>
                </c:pt>
                <c:pt idx="27">
                  <c:v>18.792753514244907</c:v>
                </c:pt>
                <c:pt idx="28">
                  <c:v>1.8792753514244906</c:v>
                </c:pt>
                <c:pt idx="29">
                  <c:v>9.3963767571224537</c:v>
                </c:pt>
                <c:pt idx="30">
                  <c:v>24.430579568518382</c:v>
                </c:pt>
                <c:pt idx="31">
                  <c:v>11.275652108546945</c:v>
                </c:pt>
                <c:pt idx="32">
                  <c:v>9.3963767571224537</c:v>
                </c:pt>
                <c:pt idx="33">
                  <c:v>15.034202811395925</c:v>
                </c:pt>
                <c:pt idx="34">
                  <c:v>5.6378260542734724</c:v>
                </c:pt>
                <c:pt idx="35">
                  <c:v>0</c:v>
                </c:pt>
                <c:pt idx="36">
                  <c:v>5.6378260542734724</c:v>
                </c:pt>
                <c:pt idx="37">
                  <c:v>31.947680974216343</c:v>
                </c:pt>
                <c:pt idx="38">
                  <c:v>16.913478162820418</c:v>
                </c:pt>
                <c:pt idx="39">
                  <c:v>15.034202811395925</c:v>
                </c:pt>
                <c:pt idx="40">
                  <c:v>22.55130421709389</c:v>
                </c:pt>
                <c:pt idx="41">
                  <c:v>20.672028865669397</c:v>
                </c:pt>
                <c:pt idx="42">
                  <c:v>0</c:v>
                </c:pt>
                <c:pt idx="43">
                  <c:v>13.154927459971434</c:v>
                </c:pt>
                <c:pt idx="44">
                  <c:v>28.189130271367361</c:v>
                </c:pt>
                <c:pt idx="45">
                  <c:v>18.792753514244907</c:v>
                </c:pt>
                <c:pt idx="46">
                  <c:v>13.154927459971434</c:v>
                </c:pt>
                <c:pt idx="47">
                  <c:v>26.309854919942868</c:v>
                </c:pt>
                <c:pt idx="48">
                  <c:v>13.154927459971434</c:v>
                </c:pt>
                <c:pt idx="49">
                  <c:v>1.8792753514244906</c:v>
                </c:pt>
                <c:pt idx="50">
                  <c:v>7.5171014056979626</c:v>
                </c:pt>
                <c:pt idx="51">
                  <c:v>9.3963767571224537</c:v>
                </c:pt>
                <c:pt idx="52">
                  <c:v>35.706231677065325</c:v>
                </c:pt>
                <c:pt idx="53">
                  <c:v>18.792753514244907</c:v>
                </c:pt>
                <c:pt idx="54">
                  <c:v>20.672028865669397</c:v>
                </c:pt>
                <c:pt idx="55">
                  <c:v>15.034202811395925</c:v>
                </c:pt>
                <c:pt idx="56">
                  <c:v>1.8792753514244906</c:v>
                </c:pt>
                <c:pt idx="57">
                  <c:v>9.3963767571224537</c:v>
                </c:pt>
                <c:pt idx="58">
                  <c:v>5.6378260542734724</c:v>
                </c:pt>
                <c:pt idx="59">
                  <c:v>20.672028865669397</c:v>
                </c:pt>
                <c:pt idx="60">
                  <c:v>13.154927459971434</c:v>
                </c:pt>
                <c:pt idx="61">
                  <c:v>20.672028865669397</c:v>
                </c:pt>
                <c:pt idx="62">
                  <c:v>13.154927459971434</c:v>
                </c:pt>
                <c:pt idx="63">
                  <c:v>3.7585507028489813</c:v>
                </c:pt>
                <c:pt idx="64">
                  <c:v>31.947680974216343</c:v>
                </c:pt>
                <c:pt idx="65">
                  <c:v>26.309854919942868</c:v>
                </c:pt>
                <c:pt idx="66">
                  <c:v>24.430579568518382</c:v>
                </c:pt>
                <c:pt idx="67">
                  <c:v>5.6378260542734724</c:v>
                </c:pt>
                <c:pt idx="68">
                  <c:v>5.6378260542734724</c:v>
                </c:pt>
                <c:pt idx="69">
                  <c:v>13.154927459971434</c:v>
                </c:pt>
                <c:pt idx="70">
                  <c:v>9.3963767571224537</c:v>
                </c:pt>
                <c:pt idx="71">
                  <c:v>24.430579568518382</c:v>
                </c:pt>
                <c:pt idx="72">
                  <c:v>45.102608434187779</c:v>
                </c:pt>
                <c:pt idx="73">
                  <c:v>62.01608659700819</c:v>
                </c:pt>
                <c:pt idx="74">
                  <c:v>30.06840562279185</c:v>
                </c:pt>
                <c:pt idx="75">
                  <c:v>7.5171014056979626</c:v>
                </c:pt>
                <c:pt idx="76">
                  <c:v>24.430579568518382</c:v>
                </c:pt>
                <c:pt idx="77">
                  <c:v>20.672028865669397</c:v>
                </c:pt>
                <c:pt idx="78">
                  <c:v>22.55130421709389</c:v>
                </c:pt>
                <c:pt idx="79">
                  <c:v>33.826956325640836</c:v>
                </c:pt>
                <c:pt idx="80">
                  <c:v>65.774637299857176</c:v>
                </c:pt>
                <c:pt idx="81">
                  <c:v>56.378260542734722</c:v>
                </c:pt>
                <c:pt idx="82">
                  <c:v>39.464782379914304</c:v>
                </c:pt>
                <c:pt idx="83">
                  <c:v>31.947680974216343</c:v>
                </c:pt>
                <c:pt idx="84">
                  <c:v>9.3963767571224537</c:v>
                </c:pt>
                <c:pt idx="85">
                  <c:v>22.55130421709389</c:v>
                </c:pt>
                <c:pt idx="86">
                  <c:v>46.981883785612268</c:v>
                </c:pt>
                <c:pt idx="87">
                  <c:v>41.344057731338793</c:v>
                </c:pt>
                <c:pt idx="88">
                  <c:v>31.947680974216343</c:v>
                </c:pt>
                <c:pt idx="89">
                  <c:v>39.464782379914304</c:v>
                </c:pt>
                <c:pt idx="90">
                  <c:v>13.154927459971434</c:v>
                </c:pt>
                <c:pt idx="91">
                  <c:v>3.7585507028489813</c:v>
                </c:pt>
                <c:pt idx="92">
                  <c:v>31.947680974216343</c:v>
                </c:pt>
                <c:pt idx="93">
                  <c:v>37.585507028489815</c:v>
                </c:pt>
                <c:pt idx="94">
                  <c:v>41.344057731338793</c:v>
                </c:pt>
                <c:pt idx="95">
                  <c:v>43.22333308276329</c:v>
                </c:pt>
                <c:pt idx="96">
                  <c:v>33.826956325640836</c:v>
                </c:pt>
                <c:pt idx="97">
                  <c:v>18.792753514244907</c:v>
                </c:pt>
                <c:pt idx="98">
                  <c:v>3.7585507028489813</c:v>
                </c:pt>
                <c:pt idx="99">
                  <c:v>22.55130421709389</c:v>
                </c:pt>
                <c:pt idx="100">
                  <c:v>41.344057731338793</c:v>
                </c:pt>
                <c:pt idx="101">
                  <c:v>37.585507028489815</c:v>
                </c:pt>
                <c:pt idx="102">
                  <c:v>33.826956325640836</c:v>
                </c:pt>
                <c:pt idx="103">
                  <c:v>37.585507028489815</c:v>
                </c:pt>
                <c:pt idx="104">
                  <c:v>20.672028865669397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DEF-4463-BEE6-3EA6642CF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50368"/>
        <c:axId val="149872640"/>
      </c:lineChart>
      <c:catAx>
        <c:axId val="1498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49872640"/>
        <c:crosses val="autoZero"/>
        <c:auto val="1"/>
        <c:lblAlgn val="ctr"/>
        <c:lblOffset val="100"/>
        <c:noMultiLvlLbl val="0"/>
      </c:catAx>
      <c:valAx>
        <c:axId val="149872640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498503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012015009682555"/>
          <c:y val="0.14865362199322849"/>
          <c:w val="0.27740312763536418"/>
          <c:h val="0.2381836443300592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39875363173183E-2"/>
          <c:y val="1.9677625594702128E-2"/>
          <c:w val="0.93709114067960753"/>
          <c:h val="0.88617661969720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'[COV_Vecuma grupas_2021.xls]Berni_dienas'!$A$215</c:f>
              <c:strCache>
                <c:ptCount val="1"/>
                <c:pt idx="0">
                  <c:v>2021.gadā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B1-45B2-B5B2-977ECB607C38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1B1-45B2-B5B2-977ECB607C38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D1B1-45B2-B5B2-977ECB607C38}"/>
              </c:ext>
            </c:extLst>
          </c:dPt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B1-45B2-B5B2-977ECB607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'[COV_Vecuma grupas_2021.xls]Berni_dienas'!$AI$217:$BB$217</c:f>
              <c:strCache>
                <c:ptCount val="20"/>
                <c:pt idx="0">
                  <c:v>1 g</c:v>
                </c:pt>
                <c:pt idx="1">
                  <c:v>2 g</c:v>
                </c:pt>
                <c:pt idx="2">
                  <c:v>3 g</c:v>
                </c:pt>
                <c:pt idx="3">
                  <c:v>4 g</c:v>
                </c:pt>
                <c:pt idx="4">
                  <c:v>5 g</c:v>
                </c:pt>
                <c:pt idx="5">
                  <c:v>6 g</c:v>
                </c:pt>
                <c:pt idx="6">
                  <c:v>7 g</c:v>
                </c:pt>
                <c:pt idx="7">
                  <c:v>8 g</c:v>
                </c:pt>
                <c:pt idx="8">
                  <c:v>9 g</c:v>
                </c:pt>
                <c:pt idx="9">
                  <c:v>10 g</c:v>
                </c:pt>
                <c:pt idx="10">
                  <c:v>11 g</c:v>
                </c:pt>
                <c:pt idx="11">
                  <c:v>12 g</c:v>
                </c:pt>
                <c:pt idx="12">
                  <c:v>13 g</c:v>
                </c:pt>
                <c:pt idx="13">
                  <c:v>14 g</c:v>
                </c:pt>
                <c:pt idx="14">
                  <c:v>15 g</c:v>
                </c:pt>
                <c:pt idx="15">
                  <c:v>16 g</c:v>
                </c:pt>
                <c:pt idx="16">
                  <c:v>17 g</c:v>
                </c:pt>
                <c:pt idx="17">
                  <c:v>18 g</c:v>
                </c:pt>
                <c:pt idx="18">
                  <c:v>19 g</c:v>
                </c:pt>
                <c:pt idx="19">
                  <c:v>1-19 kopā</c:v>
                </c:pt>
              </c:strCache>
            </c:strRef>
          </c:cat>
          <c:val>
            <c:numRef>
              <c:f>'[COV_Vecuma grupas_2021.xls]Berni_dienas'!$AI$215:$BB$215</c:f>
              <c:numCache>
                <c:formatCode>0.0</c:formatCode>
                <c:ptCount val="20"/>
                <c:pt idx="0">
                  <c:v>124.83795073702406</c:v>
                </c:pt>
                <c:pt idx="1">
                  <c:v>172.07806910292985</c:v>
                </c:pt>
                <c:pt idx="2">
                  <c:v>234.57235654998195</c:v>
                </c:pt>
                <c:pt idx="3">
                  <c:v>350.58962801074534</c:v>
                </c:pt>
                <c:pt idx="4">
                  <c:v>448.77672151715484</c:v>
                </c:pt>
                <c:pt idx="5">
                  <c:v>432.13908848801566</c:v>
                </c:pt>
                <c:pt idx="6">
                  <c:v>269.38203760573248</c:v>
                </c:pt>
                <c:pt idx="7">
                  <c:v>299.25720087639604</c:v>
                </c:pt>
                <c:pt idx="8">
                  <c:v>305.0730699207794</c:v>
                </c:pt>
                <c:pt idx="9">
                  <c:v>269.01331387926319</c:v>
                </c:pt>
                <c:pt idx="10">
                  <c:v>335.07952239369484</c:v>
                </c:pt>
                <c:pt idx="11">
                  <c:v>448.0063716461745</c:v>
                </c:pt>
                <c:pt idx="12">
                  <c:v>578.78145832256735</c:v>
                </c:pt>
                <c:pt idx="13">
                  <c:v>650.85493656922233</c:v>
                </c:pt>
                <c:pt idx="14">
                  <c:v>636.1871899935303</c:v>
                </c:pt>
                <c:pt idx="15">
                  <c:v>846.50745599282436</c:v>
                </c:pt>
                <c:pt idx="16">
                  <c:v>939.64374243385021</c:v>
                </c:pt>
                <c:pt idx="17">
                  <c:v>1048.4273589615577</c:v>
                </c:pt>
                <c:pt idx="18">
                  <c:v>1281.5285140094368</c:v>
                </c:pt>
                <c:pt idx="19">
                  <c:v>685.46998307851266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B1-45B2-B5B2-977ECB607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219288320"/>
        <c:axId val="219308032"/>
      </c:barChart>
      <c:catAx>
        <c:axId val="21928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19308032"/>
        <c:crosses val="autoZero"/>
        <c:auto val="1"/>
        <c:lblAlgn val="ctr"/>
        <c:lblOffset val="100"/>
        <c:noMultiLvlLbl val="0"/>
      </c:catAx>
      <c:valAx>
        <c:axId val="219308032"/>
        <c:scaling>
          <c:orientation val="minMax"/>
          <c:max val="18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19288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2692604600896"/>
          <c:y val="3.3053741171106453E-2"/>
          <c:w val="0.87021228964026553"/>
          <c:h val="0.86827683806681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08-44A8-8B6A-174E4217E5B7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8-44A8-8B6A-174E4217E5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'[COV_Vecuma grupas_2021.xls]Vecuma gr_2021'!$DN$2:$DW$2</c:f>
              <c:strCache>
                <c:ptCount val="10"/>
                <c:pt idx="0">
                  <c:v>Vidēji LV</c:v>
                </c:pt>
                <c:pt idx="1">
                  <c:v>0-9 g</c:v>
                </c:pt>
                <c:pt idx="2">
                  <c:v>10-19 g</c:v>
                </c:pt>
                <c:pt idx="3">
                  <c:v>20-29g</c:v>
                </c:pt>
                <c:pt idx="4">
                  <c:v>30-39 g</c:v>
                </c:pt>
                <c:pt idx="5">
                  <c:v>40-49 g</c:v>
                </c:pt>
                <c:pt idx="6">
                  <c:v>50-59 g</c:v>
                </c:pt>
                <c:pt idx="7">
                  <c:v>60-69 g</c:v>
                </c:pt>
                <c:pt idx="8">
                  <c:v>70-79 g</c:v>
                </c:pt>
                <c:pt idx="9">
                  <c:v>80+g</c:v>
                </c:pt>
              </c:strCache>
            </c:strRef>
          </c:cat>
          <c:val>
            <c:numRef>
              <c:f>'[COV_Vecuma grupas_2021.xls]Vecuma gr_2021'!$DN$38:$DW$38</c:f>
              <c:numCache>
                <c:formatCode>0.0</c:formatCode>
                <c:ptCount val="10"/>
                <c:pt idx="0">
                  <c:v>1319.5011583526391</c:v>
                </c:pt>
                <c:pt idx="1">
                  <c:v>274.47661077650952</c:v>
                </c:pt>
                <c:pt idx="2">
                  <c:v>681.36991213914291</c:v>
                </c:pt>
                <c:pt idx="3">
                  <c:v>1357.2407513669625</c:v>
                </c:pt>
                <c:pt idx="4">
                  <c:v>1634.4251977942938</c:v>
                </c:pt>
                <c:pt idx="5">
                  <c:v>1662.5251678176553</c:v>
                </c:pt>
                <c:pt idx="6">
                  <c:v>1767.8549656958551</c:v>
                </c:pt>
                <c:pt idx="7">
                  <c:v>1526.5936188636515</c:v>
                </c:pt>
                <c:pt idx="8">
                  <c:v>1097.0952706772634</c:v>
                </c:pt>
                <c:pt idx="9">
                  <c:v>1480.7511649753983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08-44A8-8B6A-174E4217E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177536"/>
        <c:axId val="220179072"/>
      </c:barChart>
      <c:catAx>
        <c:axId val="22017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0179072"/>
        <c:crosses val="autoZero"/>
        <c:auto val="1"/>
        <c:lblAlgn val="ctr"/>
        <c:lblOffset val="100"/>
        <c:noMultiLvlLbl val="0"/>
      </c:catAx>
      <c:valAx>
        <c:axId val="220179072"/>
        <c:scaling>
          <c:orientation val="minMax"/>
          <c:max val="18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01775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79040663395338E-2"/>
          <c:y val="3.8152172963810217E-2"/>
          <c:w val="0.81567794514816083"/>
          <c:h val="0.73492291336595783"/>
        </c:manualLayout>
      </c:layout>
      <c:lineChart>
        <c:grouping val="standard"/>
        <c:varyColors val="0"/>
        <c:ser>
          <c:idx val="1"/>
          <c:order val="1"/>
          <c:tx>
            <c:strRef>
              <c:f>'[ACOV_2021.gads_vecuma grupas.xls]Sheet1'!$DB$39</c:f>
              <c:strCache>
                <c:ptCount val="1"/>
                <c:pt idx="0">
                  <c:v>Testi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'[ACOV_2021.gads_vecuma grupas.xls]Sheet1'!$DP$2:$DX$2</c:f>
              <c:strCache>
                <c:ptCount val="9"/>
                <c:pt idx="0">
                  <c:v>0-9 g</c:v>
                </c:pt>
                <c:pt idx="1">
                  <c:v>10-19 g</c:v>
                </c:pt>
                <c:pt idx="2">
                  <c:v>20-29g</c:v>
                </c:pt>
                <c:pt idx="3">
                  <c:v>30-39 g</c:v>
                </c:pt>
                <c:pt idx="4">
                  <c:v>40-49 g</c:v>
                </c:pt>
                <c:pt idx="5">
                  <c:v>50-59 g</c:v>
                </c:pt>
                <c:pt idx="6">
                  <c:v>60-69 g</c:v>
                </c:pt>
                <c:pt idx="7">
                  <c:v>70-79 g</c:v>
                </c:pt>
                <c:pt idx="8">
                  <c:v>80+g</c:v>
                </c:pt>
              </c:strCache>
            </c:strRef>
          </c:cat>
          <c:val>
            <c:numRef>
              <c:f>'[ACOV_2021.gads_vecuma grupas.xls]Sheet1'!$DP$39:$DX$39</c:f>
              <c:numCache>
                <c:formatCode>0.0</c:formatCode>
                <c:ptCount val="9"/>
                <c:pt idx="0">
                  <c:v>3607.3369897597227</c:v>
                </c:pt>
                <c:pt idx="1">
                  <c:v>5256.8848948939449</c:v>
                </c:pt>
                <c:pt idx="2">
                  <c:v>17453.964309595056</c:v>
                </c:pt>
                <c:pt idx="3">
                  <c:v>21156.871853272598</c:v>
                </c:pt>
                <c:pt idx="4">
                  <c:v>20425.640450914543</c:v>
                </c:pt>
                <c:pt idx="5">
                  <c:v>20029.03937310422</c:v>
                </c:pt>
                <c:pt idx="6">
                  <c:v>16284.636648238193</c:v>
                </c:pt>
                <c:pt idx="7">
                  <c:v>9887.3079644672125</c:v>
                </c:pt>
                <c:pt idx="8">
                  <c:v>11338.163756941021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D1-4A1B-B605-3AEB5065B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75520"/>
        <c:axId val="220077056"/>
      </c:lineChart>
      <c:lineChart>
        <c:grouping val="standard"/>
        <c:varyColors val="0"/>
        <c:ser>
          <c:idx val="0"/>
          <c:order val="0"/>
          <c:tx>
            <c:strRef>
              <c:f>'[ACOV_2021.gads_vecuma grupas.xls]Sheet1'!$DB$38</c:f>
              <c:strCache>
                <c:ptCount val="1"/>
                <c:pt idx="0">
                  <c:v>Gadījumi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'[ACOV_2021.gads_vecuma grupas.xls]Sheet1'!$DP$2:$DX$2</c:f>
              <c:strCache>
                <c:ptCount val="9"/>
                <c:pt idx="0">
                  <c:v>0-9 g</c:v>
                </c:pt>
                <c:pt idx="1">
                  <c:v>10-19 g</c:v>
                </c:pt>
                <c:pt idx="2">
                  <c:v>20-29g</c:v>
                </c:pt>
                <c:pt idx="3">
                  <c:v>30-39 g</c:v>
                </c:pt>
                <c:pt idx="4">
                  <c:v>40-49 g</c:v>
                </c:pt>
                <c:pt idx="5">
                  <c:v>50-59 g</c:v>
                </c:pt>
                <c:pt idx="6">
                  <c:v>60-69 g</c:v>
                </c:pt>
                <c:pt idx="7">
                  <c:v>70-79 g</c:v>
                </c:pt>
                <c:pt idx="8">
                  <c:v>80+g</c:v>
                </c:pt>
              </c:strCache>
            </c:strRef>
          </c:cat>
          <c:val>
            <c:numRef>
              <c:f>'[ACOV_2021.gads_vecuma grupas.xls]Sheet1'!$DP$38:$DX$38</c:f>
              <c:numCache>
                <c:formatCode>0.0</c:formatCode>
                <c:ptCount val="9"/>
                <c:pt idx="0">
                  <c:v>274.47661077650952</c:v>
                </c:pt>
                <c:pt idx="1">
                  <c:v>681.36991213914291</c:v>
                </c:pt>
                <c:pt idx="2">
                  <c:v>1357.2407513669625</c:v>
                </c:pt>
                <c:pt idx="3">
                  <c:v>1634.4251977942938</c:v>
                </c:pt>
                <c:pt idx="4">
                  <c:v>1662.5251678176553</c:v>
                </c:pt>
                <c:pt idx="5">
                  <c:v>1767.8549656958551</c:v>
                </c:pt>
                <c:pt idx="6">
                  <c:v>1526.5936188636515</c:v>
                </c:pt>
                <c:pt idx="7">
                  <c:v>1097.0952706772634</c:v>
                </c:pt>
                <c:pt idx="8">
                  <c:v>1480.7511649753983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D1-4A1B-B605-3AEB5065B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083328"/>
        <c:axId val="220084864"/>
      </c:lineChart>
      <c:catAx>
        <c:axId val="22007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0077056"/>
        <c:crosses val="autoZero"/>
        <c:auto val="1"/>
        <c:lblAlgn val="ctr"/>
        <c:lblOffset val="100"/>
        <c:noMultiLvlLbl val="0"/>
      </c:catAx>
      <c:valAx>
        <c:axId val="2200770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Testu skaits uz 100 000 iedzīvotājiem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0075520"/>
        <c:crosses val="autoZero"/>
        <c:crossBetween val="between"/>
      </c:valAx>
      <c:catAx>
        <c:axId val="220083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0084864"/>
        <c:crosses val="autoZero"/>
        <c:auto val="1"/>
        <c:lblAlgn val="ctr"/>
        <c:lblOffset val="100"/>
        <c:noMultiLvlLbl val="0"/>
      </c:catAx>
      <c:valAx>
        <c:axId val="220084864"/>
        <c:scaling>
          <c:orientation val="minMax"/>
          <c:max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Gadījumu skaits uz 100 000 iedzīvotājiem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0083328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35989133415389E-2"/>
          <c:y val="2.8830442498376369E-2"/>
          <c:w val="0.93279518049374266"/>
          <c:h val="0.82314520269397595"/>
        </c:manualLayout>
      </c:layout>
      <c:areaChart>
        <c:grouping val="standard"/>
        <c:varyColors val="0"/>
        <c:ser>
          <c:idx val="6"/>
          <c:order val="6"/>
          <c:tx>
            <c:strRef>
              <c:f>'LV_reg 04.ned'!$Y$2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'LV_reg 04.ned'!$C$26:$C$52</c:f>
              <c:strCache>
                <c:ptCount val="27"/>
                <c:pt idx="0">
                  <c:v>30.-31.</c:v>
                </c:pt>
                <c:pt idx="2">
                  <c:v>32.-33.</c:v>
                </c:pt>
                <c:pt idx="4">
                  <c:v>34.-35.</c:v>
                </c:pt>
                <c:pt idx="6">
                  <c:v>36.-37.</c:v>
                </c:pt>
                <c:pt idx="8">
                  <c:v>38.-39.</c:v>
                </c:pt>
                <c:pt idx="10">
                  <c:v>40.-41.</c:v>
                </c:pt>
                <c:pt idx="12">
                  <c:v>42.-43.</c:v>
                </c:pt>
                <c:pt idx="14">
                  <c:v>44.-45.</c:v>
                </c:pt>
                <c:pt idx="16">
                  <c:v>46.-47.</c:v>
                </c:pt>
                <c:pt idx="18">
                  <c:v>48.-49.</c:v>
                </c:pt>
                <c:pt idx="20">
                  <c:v>50.-51.</c:v>
                </c:pt>
                <c:pt idx="22">
                  <c:v>52.-53.</c:v>
                </c:pt>
                <c:pt idx="24">
                  <c:v>01.-02.</c:v>
                </c:pt>
                <c:pt idx="26">
                  <c:v>03.-04.</c:v>
                </c:pt>
              </c:strCache>
            </c:strRef>
          </c:cat>
          <c:val>
            <c:numRef>
              <c:f>'LV_reg 04.ned'!$Y$25:$Y$52</c:f>
              <c:numCache>
                <c:formatCode>0.0</c:formatCode>
                <c:ptCount val="28"/>
                <c:pt idx="0">
                  <c:v>2.3958732645544094</c:v>
                </c:pt>
                <c:pt idx="1">
                  <c:v>2.656294271571193</c:v>
                </c:pt>
                <c:pt idx="2">
                  <c:v>3.697978299638327</c:v>
                </c:pt>
                <c:pt idx="3">
                  <c:v>4.1146519108651809</c:v>
                </c:pt>
                <c:pt idx="4">
                  <c:v>2.4479574659577659</c:v>
                </c:pt>
                <c:pt idx="5">
                  <c:v>3.6458940982349706</c:v>
                </c:pt>
                <c:pt idx="6">
                  <c:v>4.687578126302105</c:v>
                </c:pt>
                <c:pt idx="7">
                  <c:v>4.2188203136718947</c:v>
                </c:pt>
                <c:pt idx="8">
                  <c:v>5.0521675361256024</c:v>
                </c:pt>
                <c:pt idx="9">
                  <c:v>10.521008683478058</c:v>
                </c:pt>
                <c:pt idx="10">
                  <c:v>29.219236987283125</c:v>
                </c:pt>
                <c:pt idx="11">
                  <c:v>51.771696194936588</c:v>
                </c:pt>
                <c:pt idx="12">
                  <c:v>71.04285071417857</c:v>
                </c:pt>
                <c:pt idx="13">
                  <c:v>104.5850764179403</c:v>
                </c:pt>
                <c:pt idx="14">
                  <c:v>139.89816496941617</c:v>
                </c:pt>
                <c:pt idx="15">
                  <c:v>177.97171619526992</c:v>
                </c:pt>
                <c:pt idx="16">
                  <c:v>229.74341239020649</c:v>
                </c:pt>
                <c:pt idx="17">
                  <c:v>261.72311205186753</c:v>
                </c:pt>
                <c:pt idx="18">
                  <c:v>334.797246620777</c:v>
                </c:pt>
                <c:pt idx="19">
                  <c:v>426.72586209770168</c:v>
                </c:pt>
                <c:pt idx="20">
                  <c:v>453.13255220920348</c:v>
                </c:pt>
                <c:pt idx="21">
                  <c:v>501.41460691011514</c:v>
                </c:pt>
                <c:pt idx="22">
                  <c:v>554.95716595276588</c:v>
                </c:pt>
                <c:pt idx="23">
                  <c:v>601.93711561859368</c:v>
                </c:pt>
                <c:pt idx="24">
                  <c:v>689.49065817763631</c:v>
                </c:pt>
                <c:pt idx="25">
                  <c:v>685.79267987799801</c:v>
                </c:pt>
                <c:pt idx="26">
                  <c:v>595.7390956515942</c:v>
                </c:pt>
                <c:pt idx="27">
                  <c:v>550.79042984049738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91-452A-9375-562FA7BBF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133632"/>
        <c:axId val="205934592"/>
      </c:areaChart>
      <c:lineChart>
        <c:grouping val="standard"/>
        <c:varyColors val="0"/>
        <c:ser>
          <c:idx val="0"/>
          <c:order val="0"/>
          <c:tx>
            <c:strRef>
              <c:f>'LV_reg 04.ned'!$F$2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04.ned'!$F$25:$F$52</c:f>
              <c:numCache>
                <c:formatCode>0.0</c:formatCode>
                <c:ptCount val="28"/>
                <c:pt idx="0">
                  <c:v>0.83294115687197268</c:v>
                </c:pt>
                <c:pt idx="1">
                  <c:v>0.41647057843598634</c:v>
                </c:pt>
                <c:pt idx="2">
                  <c:v>3.3317646274878907</c:v>
                </c:pt>
                <c:pt idx="3">
                  <c:v>4.1647057843598638</c:v>
                </c:pt>
                <c:pt idx="4">
                  <c:v>2.0823528921799319</c:v>
                </c:pt>
                <c:pt idx="5">
                  <c:v>1.2494117353079592</c:v>
                </c:pt>
                <c:pt idx="6">
                  <c:v>0.41647057843598634</c:v>
                </c:pt>
                <c:pt idx="7">
                  <c:v>0.83294115687197268</c:v>
                </c:pt>
                <c:pt idx="8">
                  <c:v>0.41647057843598634</c:v>
                </c:pt>
                <c:pt idx="9">
                  <c:v>14.159999666823536</c:v>
                </c:pt>
                <c:pt idx="10">
                  <c:v>57.88941040260211</c:v>
                </c:pt>
                <c:pt idx="11">
                  <c:v>94.955291883404897</c:v>
                </c:pt>
                <c:pt idx="12">
                  <c:v>63.303527922269936</c:v>
                </c:pt>
                <c:pt idx="13">
                  <c:v>48.310587098574423</c:v>
                </c:pt>
                <c:pt idx="14">
                  <c:v>69.967057177245721</c:v>
                </c:pt>
                <c:pt idx="15">
                  <c:v>77.463527589093459</c:v>
                </c:pt>
                <c:pt idx="16">
                  <c:v>101.2023505599447</c:v>
                </c:pt>
                <c:pt idx="17">
                  <c:v>102.86823287368864</c:v>
                </c:pt>
                <c:pt idx="18">
                  <c:v>128.27293815828381</c:v>
                </c:pt>
                <c:pt idx="19">
                  <c:v>163.25646674690665</c:v>
                </c:pt>
                <c:pt idx="20">
                  <c:v>181.99764277652605</c:v>
                </c:pt>
                <c:pt idx="21">
                  <c:v>231.14117103197248</c:v>
                </c:pt>
                <c:pt idx="22">
                  <c:v>296.52705184642235</c:v>
                </c:pt>
                <c:pt idx="23">
                  <c:v>411.47293149475456</c:v>
                </c:pt>
                <c:pt idx="24">
                  <c:v>458.534106858021</c:v>
                </c:pt>
                <c:pt idx="25">
                  <c:v>450.2046952893013</c:v>
                </c:pt>
                <c:pt idx="26">
                  <c:v>396.06352009262304</c:v>
                </c:pt>
                <c:pt idx="27">
                  <c:v>309.43763977793787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D91-452A-9375-562FA7BBF0AA}"/>
            </c:ext>
          </c:extLst>
        </c:ser>
        <c:ser>
          <c:idx val="1"/>
          <c:order val="1"/>
          <c:tx>
            <c:strRef>
              <c:f>'LV_reg 04.ned'!$I$2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04.ned'!$I$25:$I$52</c:f>
              <c:numCache>
                <c:formatCode>0.0</c:formatCode>
                <c:ptCount val="28"/>
                <c:pt idx="0">
                  <c:v>0.38428135543719694</c:v>
                </c:pt>
                <c:pt idx="1">
                  <c:v>1.1528440663115906</c:v>
                </c:pt>
                <c:pt idx="2">
                  <c:v>1.5371254217487877</c:v>
                </c:pt>
                <c:pt idx="3">
                  <c:v>3.8428135543719693</c:v>
                </c:pt>
                <c:pt idx="4">
                  <c:v>4.2270949098091659</c:v>
                </c:pt>
                <c:pt idx="5">
                  <c:v>10.759877952241514</c:v>
                </c:pt>
                <c:pt idx="6">
                  <c:v>12.6812847294275</c:v>
                </c:pt>
                <c:pt idx="7">
                  <c:v>10.375596596804318</c:v>
                </c:pt>
                <c:pt idx="8">
                  <c:v>10.375596596804318</c:v>
                </c:pt>
                <c:pt idx="9">
                  <c:v>8.4541898196183318</c:v>
                </c:pt>
                <c:pt idx="10">
                  <c:v>48.419450785086809</c:v>
                </c:pt>
                <c:pt idx="11">
                  <c:v>109.90446765503832</c:v>
                </c:pt>
                <c:pt idx="12">
                  <c:v>120.66434560727983</c:v>
                </c:pt>
                <c:pt idx="13">
                  <c:v>126.42856593883779</c:v>
                </c:pt>
                <c:pt idx="14">
                  <c:v>159.47676250643673</c:v>
                </c:pt>
                <c:pt idx="15">
                  <c:v>217.11896582201624</c:v>
                </c:pt>
                <c:pt idx="16">
                  <c:v>318.18496230199901</c:v>
                </c:pt>
                <c:pt idx="17">
                  <c:v>360.45591140009071</c:v>
                </c:pt>
                <c:pt idx="18">
                  <c:v>431.9322435114093</c:v>
                </c:pt>
                <c:pt idx="19">
                  <c:v>612.54448056689182</c:v>
                </c:pt>
                <c:pt idx="20">
                  <c:v>749.73292445797108</c:v>
                </c:pt>
                <c:pt idx="21">
                  <c:v>852.33604635970278</c:v>
                </c:pt>
                <c:pt idx="22">
                  <c:v>898.44980901216638</c:v>
                </c:pt>
                <c:pt idx="23">
                  <c:v>933.80369371238851</c:v>
                </c:pt>
                <c:pt idx="24">
                  <c:v>1151.3069408898418</c:v>
                </c:pt>
                <c:pt idx="25">
                  <c:v>1168.5996018845158</c:v>
                </c:pt>
                <c:pt idx="26">
                  <c:v>958.01341910493193</c:v>
                </c:pt>
                <c:pt idx="27">
                  <c:v>803.14803286374149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D91-452A-9375-562FA7BBF0AA}"/>
            </c:ext>
          </c:extLst>
        </c:ser>
        <c:ser>
          <c:idx val="3"/>
          <c:order val="2"/>
          <c:tx>
            <c:strRef>
              <c:f>'LV_reg 04.ned'!$L$2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04.ned'!$L$25:$L$52</c:f>
              <c:numCache>
                <c:formatCode>0.0</c:formatCode>
                <c:ptCount val="28"/>
                <c:pt idx="0">
                  <c:v>4.3174514084336018</c:v>
                </c:pt>
                <c:pt idx="1">
                  <c:v>6.4761771126504026</c:v>
                </c:pt>
                <c:pt idx="2">
                  <c:v>8.095221390813002</c:v>
                </c:pt>
                <c:pt idx="3">
                  <c:v>8.3650621038401027</c:v>
                </c:pt>
                <c:pt idx="4">
                  <c:v>4.8571328344878015</c:v>
                </c:pt>
                <c:pt idx="5">
                  <c:v>4.5872921214607016</c:v>
                </c:pt>
                <c:pt idx="6">
                  <c:v>6.4761771126504026</c:v>
                </c:pt>
                <c:pt idx="7">
                  <c:v>4.5872921214607016</c:v>
                </c:pt>
                <c:pt idx="8">
                  <c:v>4.5872921214607016</c:v>
                </c:pt>
                <c:pt idx="9">
                  <c:v>10.793628521084004</c:v>
                </c:pt>
                <c:pt idx="10">
                  <c:v>20.507894190059606</c:v>
                </c:pt>
                <c:pt idx="11">
                  <c:v>29.682478432981007</c:v>
                </c:pt>
                <c:pt idx="12">
                  <c:v>42.634832658281816</c:v>
                </c:pt>
                <c:pt idx="13">
                  <c:v>74.206196082452536</c:v>
                </c:pt>
                <c:pt idx="14">
                  <c:v>116.03150660165305</c:v>
                </c:pt>
                <c:pt idx="15">
                  <c:v>159.47586139901617</c:v>
                </c:pt>
                <c:pt idx="16">
                  <c:v>203.9995790484877</c:v>
                </c:pt>
                <c:pt idx="17">
                  <c:v>259.85660664509743</c:v>
                </c:pt>
                <c:pt idx="18">
                  <c:v>338.38025413598353</c:v>
                </c:pt>
                <c:pt idx="19">
                  <c:v>381.55476822031954</c:v>
                </c:pt>
                <c:pt idx="20">
                  <c:v>372.11034326437101</c:v>
                </c:pt>
                <c:pt idx="21">
                  <c:v>396.66584814983713</c:v>
                </c:pt>
                <c:pt idx="22">
                  <c:v>441.72924722536283</c:v>
                </c:pt>
                <c:pt idx="23">
                  <c:v>539.95126676722725</c:v>
                </c:pt>
                <c:pt idx="24">
                  <c:v>657.0621362209888</c:v>
                </c:pt>
                <c:pt idx="25">
                  <c:v>590.41148010329505</c:v>
                </c:pt>
                <c:pt idx="26">
                  <c:v>443.61813221655262</c:v>
                </c:pt>
                <c:pt idx="27">
                  <c:v>424.45944159162849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7D91-452A-9375-562FA7BBF0AA}"/>
            </c:ext>
          </c:extLst>
        </c:ser>
        <c:ser>
          <c:idx val="2"/>
          <c:order val="3"/>
          <c:tx>
            <c:strRef>
              <c:f>'LV_reg 04.ned'!$O$2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04.ned'!$O$25:$O$52</c:f>
              <c:numCache>
                <c:formatCode>0.0</c:formatCode>
                <c:ptCount val="28"/>
                <c:pt idx="0">
                  <c:v>2.687262690993244</c:v>
                </c:pt>
                <c:pt idx="1">
                  <c:v>0.79037137970389526</c:v>
                </c:pt>
                <c:pt idx="2">
                  <c:v>1.4226684834670116</c:v>
                </c:pt>
                <c:pt idx="3">
                  <c:v>2.0549655872301278</c:v>
                </c:pt>
                <c:pt idx="4">
                  <c:v>1.2645942075262324</c:v>
                </c:pt>
                <c:pt idx="5">
                  <c:v>3.161485518815581</c:v>
                </c:pt>
                <c:pt idx="6">
                  <c:v>4.426079726341813</c:v>
                </c:pt>
                <c:pt idx="7">
                  <c:v>4.426079726341813</c:v>
                </c:pt>
                <c:pt idx="8">
                  <c:v>7.4294909692166149</c:v>
                </c:pt>
                <c:pt idx="9">
                  <c:v>16.281650421900242</c:v>
                </c:pt>
                <c:pt idx="10">
                  <c:v>30.982558084392696</c:v>
                </c:pt>
                <c:pt idx="11">
                  <c:v>48.212654161937614</c:v>
                </c:pt>
                <c:pt idx="12">
                  <c:v>88.521594526836267</c:v>
                </c:pt>
                <c:pt idx="13">
                  <c:v>151.43515635126633</c:v>
                </c:pt>
                <c:pt idx="14">
                  <c:v>207.23537575836133</c:v>
                </c:pt>
                <c:pt idx="15">
                  <c:v>261.45485240604853</c:v>
                </c:pt>
                <c:pt idx="16">
                  <c:v>312.35476925897939</c:v>
                </c:pt>
                <c:pt idx="17">
                  <c:v>347.60533279377313</c:v>
                </c:pt>
                <c:pt idx="18">
                  <c:v>464.1060741621273</c:v>
                </c:pt>
                <c:pt idx="19">
                  <c:v>531.12956716101758</c:v>
                </c:pt>
                <c:pt idx="20">
                  <c:v>508.05072287366386</c:v>
                </c:pt>
                <c:pt idx="21">
                  <c:v>561.00560531382484</c:v>
                </c:pt>
                <c:pt idx="22">
                  <c:v>623.91916713825492</c:v>
                </c:pt>
                <c:pt idx="23">
                  <c:v>616.48967616903826</c:v>
                </c:pt>
                <c:pt idx="24">
                  <c:v>626.2902812773666</c:v>
                </c:pt>
                <c:pt idx="25">
                  <c:v>620.91575589538013</c:v>
                </c:pt>
                <c:pt idx="26">
                  <c:v>554.5245600002529</c:v>
                </c:pt>
                <c:pt idx="27">
                  <c:v>544.09165778816146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D91-452A-9375-562FA7BBF0AA}"/>
            </c:ext>
          </c:extLst>
        </c:ser>
        <c:ser>
          <c:idx val="4"/>
          <c:order val="4"/>
          <c:tx>
            <c:strRef>
              <c:f>'LV_reg 04.ned'!$R$2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04.ned'!$R$25:$R$52</c:f>
              <c:numCache>
                <c:formatCode>0.0</c:formatCode>
                <c:ptCount val="28"/>
                <c:pt idx="0">
                  <c:v>4.8362395550659611</c:v>
                </c:pt>
                <c:pt idx="1">
                  <c:v>7.5230393078803841</c:v>
                </c:pt>
                <c:pt idx="2">
                  <c:v>5.3735995056288459</c:v>
                </c:pt>
                <c:pt idx="3">
                  <c:v>2.1494398022515382</c:v>
                </c:pt>
                <c:pt idx="4">
                  <c:v>0</c:v>
                </c:pt>
                <c:pt idx="5">
                  <c:v>0</c:v>
                </c:pt>
                <c:pt idx="6">
                  <c:v>0.53735995056288455</c:v>
                </c:pt>
                <c:pt idx="7">
                  <c:v>1.6120798516886536</c:v>
                </c:pt>
                <c:pt idx="8">
                  <c:v>1.0747199011257691</c:v>
                </c:pt>
                <c:pt idx="9">
                  <c:v>0.53735995056288455</c:v>
                </c:pt>
                <c:pt idx="10">
                  <c:v>9.1351191595690384</c:v>
                </c:pt>
                <c:pt idx="11">
                  <c:v>14.508718665197883</c:v>
                </c:pt>
                <c:pt idx="12">
                  <c:v>56.96015475966577</c:v>
                </c:pt>
                <c:pt idx="13">
                  <c:v>117.14446922270884</c:v>
                </c:pt>
                <c:pt idx="14">
                  <c:v>99.948950804696523</c:v>
                </c:pt>
                <c:pt idx="15">
                  <c:v>87.052311991187295</c:v>
                </c:pt>
                <c:pt idx="16">
                  <c:v>133.80262769015826</c:v>
                </c:pt>
                <c:pt idx="17">
                  <c:v>138.63886724522422</c:v>
                </c:pt>
                <c:pt idx="18">
                  <c:v>131.11582793734382</c:v>
                </c:pt>
                <c:pt idx="19">
                  <c:v>150.99814610817057</c:v>
                </c:pt>
                <c:pt idx="20">
                  <c:v>157.98382546548805</c:v>
                </c:pt>
                <c:pt idx="21">
                  <c:v>193.98694215320131</c:v>
                </c:pt>
                <c:pt idx="22">
                  <c:v>232.67685859372898</c:v>
                </c:pt>
                <c:pt idx="23">
                  <c:v>301.45893226577823</c:v>
                </c:pt>
                <c:pt idx="24">
                  <c:v>437.41099975818798</c:v>
                </c:pt>
                <c:pt idx="25">
                  <c:v>597.00690507536478</c:v>
                </c:pt>
                <c:pt idx="26">
                  <c:v>658.80329939009653</c:v>
                </c:pt>
                <c:pt idx="27">
                  <c:v>637.30890136758103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B-7D91-452A-9375-562FA7BBF0AA}"/>
            </c:ext>
          </c:extLst>
        </c:ser>
        <c:ser>
          <c:idx val="5"/>
          <c:order val="5"/>
          <c:tx>
            <c:strRef>
              <c:f>'LV_reg 04.ned'!$U$2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'LV_reg 04.ned'!$C$25:$C$52</c:f>
              <c:strCache>
                <c:ptCount val="28"/>
                <c:pt idx="1">
                  <c:v>30.-31.</c:v>
                </c:pt>
                <c:pt idx="3">
                  <c:v>32.-33.</c:v>
                </c:pt>
                <c:pt idx="5">
                  <c:v>34.-35.</c:v>
                </c:pt>
                <c:pt idx="7">
                  <c:v>36.-37.</c:v>
                </c:pt>
                <c:pt idx="9">
                  <c:v>38.-39.</c:v>
                </c:pt>
                <c:pt idx="11">
                  <c:v>40.-41.</c:v>
                </c:pt>
                <c:pt idx="13">
                  <c:v>42.-43.</c:v>
                </c:pt>
                <c:pt idx="15">
                  <c:v>44.-45.</c:v>
                </c:pt>
                <c:pt idx="17">
                  <c:v>46.-47.</c:v>
                </c:pt>
                <c:pt idx="19">
                  <c:v>48.-49.</c:v>
                </c:pt>
                <c:pt idx="21">
                  <c:v>50.-51.</c:v>
                </c:pt>
                <c:pt idx="23">
                  <c:v>52.-53.</c:v>
                </c:pt>
                <c:pt idx="25">
                  <c:v>01.-02.</c:v>
                </c:pt>
                <c:pt idx="27">
                  <c:v>03.-04.</c:v>
                </c:pt>
              </c:strCache>
            </c:strRef>
          </c:cat>
          <c:val>
            <c:numRef>
              <c:f>'LV_reg 04.ned'!$U$25:$U$52</c:f>
              <c:numCache>
                <c:formatCode>0.0</c:formatCode>
                <c:ptCount val="28"/>
                <c:pt idx="0">
                  <c:v>0.43415779899362217</c:v>
                </c:pt>
                <c:pt idx="1">
                  <c:v>1.7366311959744887</c:v>
                </c:pt>
                <c:pt idx="2">
                  <c:v>4.3415779899362228</c:v>
                </c:pt>
                <c:pt idx="3">
                  <c:v>4.7757357889298442</c:v>
                </c:pt>
                <c:pt idx="4">
                  <c:v>2.1707889949681114</c:v>
                </c:pt>
                <c:pt idx="5">
                  <c:v>0.86831559798724434</c:v>
                </c:pt>
                <c:pt idx="6">
                  <c:v>1.3024733969808666</c:v>
                </c:pt>
                <c:pt idx="7">
                  <c:v>1.7366311959744887</c:v>
                </c:pt>
                <c:pt idx="8">
                  <c:v>1.3024733969808666</c:v>
                </c:pt>
                <c:pt idx="9">
                  <c:v>0.86831559798724434</c:v>
                </c:pt>
                <c:pt idx="10">
                  <c:v>3.0391045929553555</c:v>
                </c:pt>
                <c:pt idx="11">
                  <c:v>16.497996361757643</c:v>
                </c:pt>
                <c:pt idx="12">
                  <c:v>32.127677125528045</c:v>
                </c:pt>
                <c:pt idx="13">
                  <c:v>47.323200090304823</c:v>
                </c:pt>
                <c:pt idx="14">
                  <c:v>72.070194632941281</c:v>
                </c:pt>
                <c:pt idx="15">
                  <c:v>108.97360754739918</c:v>
                </c:pt>
                <c:pt idx="16">
                  <c:v>151.95522964776779</c:v>
                </c:pt>
                <c:pt idx="17">
                  <c:v>169.32154160751267</c:v>
                </c:pt>
                <c:pt idx="18">
                  <c:v>230.10363346661978</c:v>
                </c:pt>
                <c:pt idx="19">
                  <c:v>494.5057330537357</c:v>
                </c:pt>
                <c:pt idx="20">
                  <c:v>617.37239016893079</c:v>
                </c:pt>
                <c:pt idx="21">
                  <c:v>638.21196452062463</c:v>
                </c:pt>
                <c:pt idx="22">
                  <c:v>681.1935866209933</c:v>
                </c:pt>
                <c:pt idx="23">
                  <c:v>712.0187903495405</c:v>
                </c:pt>
                <c:pt idx="24">
                  <c:v>820.99239789693956</c:v>
                </c:pt>
                <c:pt idx="25">
                  <c:v>781.04988038952638</c:v>
                </c:pt>
                <c:pt idx="26">
                  <c:v>689.44258480187216</c:v>
                </c:pt>
                <c:pt idx="27">
                  <c:v>651.23669849043324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7D91-452A-9375-562FA7BBF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0133632"/>
        <c:axId val="205934592"/>
      </c:lineChart>
      <c:catAx>
        <c:axId val="22013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05934592"/>
        <c:crosses val="autoZero"/>
        <c:auto val="1"/>
        <c:lblAlgn val="ctr"/>
        <c:lblOffset val="100"/>
        <c:noMultiLvlLbl val="0"/>
      </c:catAx>
      <c:valAx>
        <c:axId val="20593459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2013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5775799764159912E-2"/>
          <c:y val="1.8186360149452876E-2"/>
          <c:w val="0.16289798014378631"/>
          <c:h val="0.6530338484392618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n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8309671257564937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2.4633432222663051E-2"/>
                  <c:y val="-2.712369406641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1D-46F9-A655-EE24856F325F}"/>
                </c:ext>
              </c:extLst>
            </c:dLbl>
            <c:dLbl>
              <c:idx val="1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1D-46F9-A655-EE24856F3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Sheet3!$V$2:$V$141</c:f>
              <c:numCache>
                <c:formatCode>General</c:formatCode>
                <c:ptCount val="140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  <c:pt idx="119">
                  <c:v>935</c:v>
                </c:pt>
                <c:pt idx="120">
                  <c:v>923</c:v>
                </c:pt>
                <c:pt idx="121">
                  <c:v>982</c:v>
                </c:pt>
                <c:pt idx="122">
                  <c:v>904</c:v>
                </c:pt>
                <c:pt idx="123">
                  <c:v>848</c:v>
                </c:pt>
                <c:pt idx="124">
                  <c:v>812</c:v>
                </c:pt>
                <c:pt idx="125">
                  <c:v>809</c:v>
                </c:pt>
                <c:pt idx="126">
                  <c:v>771</c:v>
                </c:pt>
                <c:pt idx="127">
                  <c:v>759</c:v>
                </c:pt>
                <c:pt idx="128">
                  <c:v>689</c:v>
                </c:pt>
                <c:pt idx="129">
                  <c:v>714</c:v>
                </c:pt>
                <c:pt idx="130">
                  <c:v>740</c:v>
                </c:pt>
                <c:pt idx="131">
                  <c:v>736</c:v>
                </c:pt>
                <c:pt idx="132">
                  <c:v>750</c:v>
                </c:pt>
                <c:pt idx="133">
                  <c:v>747</c:v>
                </c:pt>
                <c:pt idx="134">
                  <c:v>753</c:v>
                </c:pt>
                <c:pt idx="135">
                  <c:v>740</c:v>
                </c:pt>
                <c:pt idx="136">
                  <c:v>730</c:v>
                </c:pt>
                <c:pt idx="137">
                  <c:v>732</c:v>
                </c:pt>
                <c:pt idx="138">
                  <c:v>738</c:v>
                </c:pt>
                <c:pt idx="139">
                  <c:v>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1D-46F9-A655-EE24856F325F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1"/>
              <c:layout>
                <c:manualLayout>
                  <c:x val="-3.2839225808787044E-2"/>
                  <c:y val="-1.881533204287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1D-46F9-A655-EE24856F325F}"/>
                </c:ext>
              </c:extLst>
            </c:dLbl>
            <c:dLbl>
              <c:idx val="1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1D-46F9-A655-EE24856F32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Sheet3!$W$2:$W$141</c:f>
              <c:numCache>
                <c:formatCode>General</c:formatCode>
                <c:ptCount val="140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  <c:pt idx="119">
                  <c:v>1811</c:v>
                </c:pt>
                <c:pt idx="120">
                  <c:v>1810</c:v>
                </c:pt>
                <c:pt idx="121">
                  <c:v>1838</c:v>
                </c:pt>
                <c:pt idx="122">
                  <c:v>1801</c:v>
                </c:pt>
                <c:pt idx="123">
                  <c:v>1792</c:v>
                </c:pt>
                <c:pt idx="124">
                  <c:v>1806</c:v>
                </c:pt>
                <c:pt idx="125">
                  <c:v>1747</c:v>
                </c:pt>
                <c:pt idx="126">
                  <c:v>1706</c:v>
                </c:pt>
                <c:pt idx="127">
                  <c:v>1682</c:v>
                </c:pt>
                <c:pt idx="128">
                  <c:v>1671</c:v>
                </c:pt>
                <c:pt idx="129">
                  <c:v>1618</c:v>
                </c:pt>
                <c:pt idx="130">
                  <c:v>1588</c:v>
                </c:pt>
                <c:pt idx="131">
                  <c:v>1548</c:v>
                </c:pt>
                <c:pt idx="132">
                  <c:v>1559</c:v>
                </c:pt>
                <c:pt idx="133">
                  <c:v>1518</c:v>
                </c:pt>
                <c:pt idx="134">
                  <c:v>1512</c:v>
                </c:pt>
                <c:pt idx="135">
                  <c:v>1429</c:v>
                </c:pt>
                <c:pt idx="136">
                  <c:v>1444</c:v>
                </c:pt>
                <c:pt idx="137">
                  <c:v>1472</c:v>
                </c:pt>
                <c:pt idx="138">
                  <c:v>1474</c:v>
                </c:pt>
                <c:pt idx="139">
                  <c:v>1458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51D-46F9-A655-EE24856F3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117376"/>
        <c:axId val="124351232"/>
      </c:lineChart>
      <c:dateAx>
        <c:axId val="124117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351232"/>
        <c:crosses val="autoZero"/>
        <c:auto val="1"/>
        <c:lblOffset val="100"/>
        <c:baseTimeUnit val="days"/>
      </c:dateAx>
      <c:valAx>
        <c:axId val="124351232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11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99491984075886E-2"/>
          <c:y val="2.9632237296866246E-2"/>
          <c:w val="0.84533226022022079"/>
          <c:h val="0.73622881262175188"/>
        </c:manualLayout>
      </c:layout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Kopējais pacientu skaits</c:v>
                </c:pt>
              </c:strCache>
            </c:strRef>
          </c:tx>
          <c:spPr>
            <a:ln w="22225"/>
          </c:spPr>
          <c:marker>
            <c:symbol val="none"/>
          </c:marker>
          <c:dLbls>
            <c:dLbl>
              <c:idx val="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4E-48A8-B310-09FC96A74AC1}"/>
                </c:ext>
              </c:extLst>
            </c:dLbl>
            <c:dLbl>
              <c:idx val="8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4E-48A8-B310-09FC96A74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Sheet6!$B$2:$B$120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E-48A8-B310-09FC96A7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91264"/>
        <c:axId val="130105344"/>
      </c:lineChart>
      <c:lineChart>
        <c:grouping val="standard"/>
        <c:varyColors val="0"/>
        <c:ser>
          <c:idx val="1"/>
          <c:order val="1"/>
          <c:tx>
            <c:strRef>
              <c:f>Sheet6!$C$1</c:f>
              <c:strCache>
                <c:ptCount val="1"/>
                <c:pt idx="0">
                  <c:v>Pacienti smagā stāvoklī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-1.932367149758463E-2"/>
                  <c:y val="-1.605241881922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83574879227053E-2"/>
                      <c:h val="6.86756579240684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C4E-48A8-B310-09FC96A74AC1}"/>
                </c:ext>
              </c:extLst>
            </c:dLbl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4E-48A8-B310-09FC96A74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Sheet6!$C$2:$C$120</c:f>
              <c:numCache>
                <c:formatCode>General</c:formatCode>
                <c:ptCount val="119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17</c:v>
                </c:pt>
                <c:pt idx="10">
                  <c:v>13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  <c:pt idx="20">
                  <c:v>23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36</c:v>
                </c:pt>
                <c:pt idx="25">
                  <c:v>32</c:v>
                </c:pt>
                <c:pt idx="26">
                  <c:v>32</c:v>
                </c:pt>
                <c:pt idx="27">
                  <c:v>57</c:v>
                </c:pt>
                <c:pt idx="28">
                  <c:v>39</c:v>
                </c:pt>
                <c:pt idx="29">
                  <c:v>46</c:v>
                </c:pt>
                <c:pt idx="30">
                  <c:v>49</c:v>
                </c:pt>
                <c:pt idx="31">
                  <c:v>46</c:v>
                </c:pt>
                <c:pt idx="32">
                  <c:v>41</c:v>
                </c:pt>
                <c:pt idx="33">
                  <c:v>42</c:v>
                </c:pt>
                <c:pt idx="34">
                  <c:v>45</c:v>
                </c:pt>
                <c:pt idx="35">
                  <c:v>42</c:v>
                </c:pt>
                <c:pt idx="36">
                  <c:v>45</c:v>
                </c:pt>
                <c:pt idx="37">
                  <c:v>40</c:v>
                </c:pt>
                <c:pt idx="38">
                  <c:v>40</c:v>
                </c:pt>
                <c:pt idx="39">
                  <c:v>34</c:v>
                </c:pt>
                <c:pt idx="40">
                  <c:v>37</c:v>
                </c:pt>
                <c:pt idx="41">
                  <c:v>39</c:v>
                </c:pt>
                <c:pt idx="42">
                  <c:v>43</c:v>
                </c:pt>
                <c:pt idx="43">
                  <c:v>41</c:v>
                </c:pt>
                <c:pt idx="44">
                  <c:v>47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56</c:v>
                </c:pt>
                <c:pt idx="49">
                  <c:v>50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56</c:v>
                </c:pt>
                <c:pt idx="55">
                  <c:v>61</c:v>
                </c:pt>
                <c:pt idx="56">
                  <c:v>59</c:v>
                </c:pt>
                <c:pt idx="57">
                  <c:v>60</c:v>
                </c:pt>
                <c:pt idx="58">
                  <c:v>60</c:v>
                </c:pt>
                <c:pt idx="59">
                  <c:v>62</c:v>
                </c:pt>
                <c:pt idx="60">
                  <c:v>66</c:v>
                </c:pt>
                <c:pt idx="61">
                  <c:v>66</c:v>
                </c:pt>
                <c:pt idx="62">
                  <c:v>72</c:v>
                </c:pt>
                <c:pt idx="63">
                  <c:v>68</c:v>
                </c:pt>
                <c:pt idx="64">
                  <c:v>66</c:v>
                </c:pt>
                <c:pt idx="65">
                  <c:v>65</c:v>
                </c:pt>
                <c:pt idx="66">
                  <c:v>74</c:v>
                </c:pt>
                <c:pt idx="67">
                  <c:v>74</c:v>
                </c:pt>
                <c:pt idx="68">
                  <c:v>68</c:v>
                </c:pt>
                <c:pt idx="69">
                  <c:v>73</c:v>
                </c:pt>
                <c:pt idx="70">
                  <c:v>72</c:v>
                </c:pt>
                <c:pt idx="71">
                  <c:v>69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87</c:v>
                </c:pt>
                <c:pt idx="76">
                  <c:v>99</c:v>
                </c:pt>
                <c:pt idx="77">
                  <c:v>95</c:v>
                </c:pt>
                <c:pt idx="78">
                  <c:v>99</c:v>
                </c:pt>
                <c:pt idx="79">
                  <c:v>95</c:v>
                </c:pt>
                <c:pt idx="80">
                  <c:v>100</c:v>
                </c:pt>
                <c:pt idx="81">
                  <c:v>103</c:v>
                </c:pt>
                <c:pt idx="82">
                  <c:v>91</c:v>
                </c:pt>
                <c:pt idx="83">
                  <c:v>101</c:v>
                </c:pt>
                <c:pt idx="84">
                  <c:v>105</c:v>
                </c:pt>
                <c:pt idx="85">
                  <c:v>104</c:v>
                </c:pt>
                <c:pt idx="86">
                  <c:v>103</c:v>
                </c:pt>
                <c:pt idx="87">
                  <c:v>109</c:v>
                </c:pt>
                <c:pt idx="88">
                  <c:v>114</c:v>
                </c:pt>
                <c:pt idx="89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4E-48A8-B310-09FC96A74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08416"/>
        <c:axId val="130106880"/>
      </c:lineChart>
      <c:dateAx>
        <c:axId val="1300912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lv-LV"/>
          </a:p>
        </c:txPr>
        <c:crossAx val="130105344"/>
        <c:crosses val="autoZero"/>
        <c:auto val="1"/>
        <c:lblOffset val="100"/>
        <c:baseTimeUnit val="days"/>
      </c:dateAx>
      <c:valAx>
        <c:axId val="130105344"/>
        <c:scaling>
          <c:orientation val="minMax"/>
          <c:max val="1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0091264"/>
        <c:crosses val="autoZero"/>
        <c:crossBetween val="between"/>
      </c:valAx>
      <c:valAx>
        <c:axId val="130106880"/>
        <c:scaling>
          <c:orientation val="minMax"/>
          <c:max val="1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30108416"/>
        <c:crosses val="max"/>
        <c:crossBetween val="between"/>
      </c:valAx>
      <c:dateAx>
        <c:axId val="1301084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0106880"/>
        <c:crosses val="autoZero"/>
        <c:auto val="1"/>
        <c:lblOffset val="100"/>
        <c:baseTimeUnit val="days"/>
      </c:date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24030930818407E-2"/>
          <c:y val="3.0675463764677422E-2"/>
          <c:w val="0.9555840575019644"/>
          <c:h val="0.82776541817100346"/>
        </c:manualLayout>
      </c:layout>
      <c:lineChart>
        <c:grouping val="standard"/>
        <c:varyColors val="0"/>
        <c:ser>
          <c:idx val="0"/>
          <c:order val="0"/>
          <c:tx>
            <c:strRef>
              <c:f>'RT_Latvija_31.01.'!$D$1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8B-4365-B649-DBA2502DB93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8B-4365-B649-DBA2502DB935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8B-4365-B649-DBA2502DB935}"/>
                </c:ext>
              </c:extLst>
            </c:dLbl>
            <c:dLbl>
              <c:idx val="5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88B-4365-B649-DBA2502DB935}"/>
                </c:ext>
              </c:extLst>
            </c:dLbl>
            <c:dLbl>
              <c:idx val="5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48-491B-BB31-E1FF1D681BAD}"/>
                </c:ext>
              </c:extLst>
            </c:dLbl>
            <c:dLbl>
              <c:idx val="6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88B-4365-B649-DBA2502DB935}"/>
                </c:ext>
              </c:extLst>
            </c:dLbl>
            <c:dLbl>
              <c:idx val="6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48-491B-BB31-E1FF1D681BAD}"/>
                </c:ext>
              </c:extLst>
            </c:dLbl>
            <c:dLbl>
              <c:idx val="6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348-491B-BB31-E1FF1D681BAD}"/>
                </c:ext>
              </c:extLst>
            </c:dLbl>
            <c:dLbl>
              <c:idx val="6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48-491B-BB31-E1FF1D681BAD}"/>
                </c:ext>
              </c:extLst>
            </c:dLbl>
            <c:dLbl>
              <c:idx val="7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8B-4365-B649-DBA2502DB935}"/>
                </c:ext>
              </c:extLst>
            </c:dLbl>
            <c:dLbl>
              <c:idx val="7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348-491B-BB31-E1FF1D681BAD}"/>
                </c:ext>
              </c:extLst>
            </c:dLbl>
            <c:dLbl>
              <c:idx val="7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48-491B-BB31-E1FF1D681BAD}"/>
                </c:ext>
              </c:extLst>
            </c:dLbl>
            <c:dLbl>
              <c:idx val="7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348-491B-BB31-E1FF1D681BAD}"/>
                </c:ext>
              </c:extLst>
            </c:dLbl>
            <c:dLbl>
              <c:idx val="8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348-491B-BB31-E1FF1D681BAD}"/>
                </c:ext>
              </c:extLst>
            </c:dLbl>
            <c:dLbl>
              <c:idx val="8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348-491B-BB31-E1FF1D681BAD}"/>
                </c:ext>
              </c:extLst>
            </c:dLbl>
            <c:dLbl>
              <c:idx val="8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348-491B-BB31-E1FF1D681BAD}"/>
                </c:ext>
              </c:extLst>
            </c:dLbl>
            <c:dLbl>
              <c:idx val="8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348-491B-BB31-E1FF1D681BAD}"/>
                </c:ext>
              </c:extLst>
            </c:dLbl>
            <c:dLbl>
              <c:idx val="91"/>
              <c:layout>
                <c:manualLayout>
                  <c:x val="0"/>
                  <c:y val="-7.5052776870011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46859903381651E-2"/>
                      <c:h val="0.10048886112731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88B-4365-B649-DBA2502DB9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'RT_Latvija_31.01.'!$A$247:$B$338</c:f>
              <c:multiLvlStrCache>
                <c:ptCount val="92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  <c:pt idx="85">
                    <c:v>25.01.</c:v>
                  </c:pt>
                  <c:pt idx="86">
                    <c:v>26.01.</c:v>
                  </c:pt>
                  <c:pt idx="87">
                    <c:v>27.01.</c:v>
                  </c:pt>
                  <c:pt idx="88">
                    <c:v>28.01.</c:v>
                  </c:pt>
                  <c:pt idx="89">
                    <c:v>29.01.</c:v>
                  </c:pt>
                  <c:pt idx="90">
                    <c:v>30.01.</c:v>
                  </c:pt>
                  <c:pt idx="91">
                    <c:v>31.01.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'RT_Latvija_31.01.'!$D$247:$D$338</c:f>
              <c:numCache>
                <c:formatCode>0.00</c:formatCode>
                <c:ptCount val="92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1.1965000653539699</c:v>
                </c:pt>
                <c:pt idx="52">
                  <c:v>1.18551191425128</c:v>
                </c:pt>
                <c:pt idx="53">
                  <c:v>1.18972081375079</c:v>
                </c:pt>
                <c:pt idx="54">
                  <c:v>1.10511573631355</c:v>
                </c:pt>
                <c:pt idx="55">
                  <c:v>0.98259474185639195</c:v>
                </c:pt>
                <c:pt idx="56">
                  <c:v>0.934904809984068</c:v>
                </c:pt>
                <c:pt idx="57">
                  <c:v>0.948118770381849</c:v>
                </c:pt>
                <c:pt idx="58">
                  <c:v>0.92743135274351096</c:v>
                </c:pt>
                <c:pt idx="59">
                  <c:v>0.97896574550003401</c:v>
                </c:pt>
                <c:pt idx="60">
                  <c:v>1.0980846412915899</c:v>
                </c:pt>
                <c:pt idx="61">
                  <c:v>1.1141301480291199</c:v>
                </c:pt>
                <c:pt idx="62">
                  <c:v>1.0885221197743999</c:v>
                </c:pt>
                <c:pt idx="63">
                  <c:v>1.0760209971908601</c:v>
                </c:pt>
                <c:pt idx="64">
                  <c:v>1.07316260234612</c:v>
                </c:pt>
                <c:pt idx="65">
                  <c:v>1.05260140905139</c:v>
                </c:pt>
                <c:pt idx="66">
                  <c:v>1.0144384749187501</c:v>
                </c:pt>
                <c:pt idx="67">
                  <c:v>0.92308893048056295</c:v>
                </c:pt>
                <c:pt idx="68">
                  <c:v>1.00433576824451</c:v>
                </c:pt>
                <c:pt idx="69">
                  <c:v>1.1510107248344299</c:v>
                </c:pt>
                <c:pt idx="70">
                  <c:v>1.1628990875684799</c:v>
                </c:pt>
                <c:pt idx="71">
                  <c:v>1.0966471885412401</c:v>
                </c:pt>
                <c:pt idx="72">
                  <c:v>1.0729788168916099</c:v>
                </c:pt>
                <c:pt idx="73">
                  <c:v>1.04975125009458</c:v>
                </c:pt>
                <c:pt idx="74">
                  <c:v>0.96789107697811105</c:v>
                </c:pt>
                <c:pt idx="75">
                  <c:v>0.93506642503497805</c:v>
                </c:pt>
                <c:pt idx="76">
                  <c:v>0.91467246261186896</c:v>
                </c:pt>
                <c:pt idx="77">
                  <c:v>0.917034160526363</c:v>
                </c:pt>
                <c:pt idx="78">
                  <c:v>0.91915229181799796</c:v>
                </c:pt>
                <c:pt idx="79">
                  <c:v>0.925980727424348</c:v>
                </c:pt>
                <c:pt idx="80">
                  <c:v>0.91623392877257204</c:v>
                </c:pt>
                <c:pt idx="81">
                  <c:v>0.92406816058747399</c:v>
                </c:pt>
                <c:pt idx="82">
                  <c:v>0.90580421672698797</c:v>
                </c:pt>
                <c:pt idx="83">
                  <c:v>0.90132696091531805</c:v>
                </c:pt>
                <c:pt idx="84">
                  <c:v>0.90906848144949404</c:v>
                </c:pt>
                <c:pt idx="85">
                  <c:v>0.92430640161989797</c:v>
                </c:pt>
                <c:pt idx="86">
                  <c:v>0.92212683311552901</c:v>
                </c:pt>
                <c:pt idx="87">
                  <c:v>0.94162198449207601</c:v>
                </c:pt>
                <c:pt idx="88">
                  <c:v>0.96872546888286204</c:v>
                </c:pt>
                <c:pt idx="89">
                  <c:v>0.99232611455034203</c:v>
                </c:pt>
                <c:pt idx="90">
                  <c:v>0.97777735124706</c:v>
                </c:pt>
                <c:pt idx="91">
                  <c:v>0.98579025392043296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88B-4365-B649-DBA2502DB935}"/>
            </c:ext>
          </c:extLst>
        </c:ser>
        <c:ser>
          <c:idx val="1"/>
          <c:order val="1"/>
          <c:tx>
            <c:strRef>
              <c:f>'RT_Latvija_31.01.'!$F$1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'RT_Latvija_31.01.'!$A$247:$B$338</c:f>
              <c:multiLvlStrCache>
                <c:ptCount val="92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  <c:pt idx="85">
                    <c:v>25.01.</c:v>
                  </c:pt>
                  <c:pt idx="86">
                    <c:v>26.01.</c:v>
                  </c:pt>
                  <c:pt idx="87">
                    <c:v>27.01.</c:v>
                  </c:pt>
                  <c:pt idx="88">
                    <c:v>28.01.</c:v>
                  </c:pt>
                  <c:pt idx="89">
                    <c:v>29.01.</c:v>
                  </c:pt>
                  <c:pt idx="90">
                    <c:v>30.01.</c:v>
                  </c:pt>
                  <c:pt idx="91">
                    <c:v>31.01.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'RT_Latvija_31.01.'!$F$247:$F$338</c:f>
              <c:numCache>
                <c:formatCode>General</c:formatCode>
                <c:ptCount val="9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88B-4365-B649-DBA2502DB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229696"/>
        <c:axId val="229231232"/>
      </c:lineChart>
      <c:catAx>
        <c:axId val="22922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9231232"/>
        <c:crosses val="autoZero"/>
        <c:auto val="1"/>
        <c:lblAlgn val="ctr"/>
        <c:lblOffset val="100"/>
        <c:noMultiLvlLbl val="0"/>
      </c:catAx>
      <c:valAx>
        <c:axId val="229231232"/>
        <c:scaling>
          <c:orientation val="minMax"/>
          <c:max val="2.5"/>
          <c:min val="0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9229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Rīga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09036370453693E-2"/>
          <c:y val="8.3819209039548023E-2"/>
          <c:w val="0.92853600992183671"/>
          <c:h val="0.79936385070510252"/>
        </c:manualLayout>
      </c:layout>
      <c:lineChart>
        <c:grouping val="standard"/>
        <c:varyColors val="0"/>
        <c:ser>
          <c:idx val="0"/>
          <c:order val="0"/>
          <c:tx>
            <c:strRef>
              <c:f>'Riga Rt_31.01.'!$I$7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B8-417B-8AA8-7191A4C5D9B6}"/>
                </c:ext>
              </c:extLst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B8-417B-8AA8-7191A4C5D9B6}"/>
                </c:ext>
              </c:extLst>
            </c:dLbl>
            <c:dLbl>
              <c:idx val="13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B8-417B-8AA8-7191A4C5D9B6}"/>
                </c:ext>
              </c:extLst>
            </c:dLbl>
            <c:dLbl>
              <c:idx val="3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B8-417B-8AA8-7191A4C5D9B6}"/>
                </c:ext>
              </c:extLst>
            </c:dLbl>
            <c:dLbl>
              <c:idx val="48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B8-417B-8AA8-7191A4C5D9B6}"/>
                </c:ext>
              </c:extLst>
            </c:dLbl>
            <c:dLbl>
              <c:idx val="58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B8-417B-8AA8-7191A4C5D9B6}"/>
                </c:ext>
              </c:extLst>
            </c:dLbl>
            <c:dLbl>
              <c:idx val="62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B8-417B-8AA8-7191A4C5D9B6}"/>
                </c:ext>
              </c:extLst>
            </c:dLbl>
            <c:dLbl>
              <c:idx val="66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ysClr val="windowText" lastClr="000000"/>
                      </a:solidFill>
                    </a:defRPr>
                  </a:pPr>
                  <a:endParaRPr lang="lv-LV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B8-417B-8AA8-7191A4C5D9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'Riga Rt_31.01.'!$E$9:$F$78</c:f>
              <c:multiLvlStrCache>
                <c:ptCount val="70"/>
                <c:lvl>
                  <c:pt idx="0">
                    <c:v>23.11.</c:v>
                  </c:pt>
                  <c:pt idx="1">
                    <c:v>24.11.</c:v>
                  </c:pt>
                  <c:pt idx="2">
                    <c:v>25.11.</c:v>
                  </c:pt>
                  <c:pt idx="3">
                    <c:v>26.11.</c:v>
                  </c:pt>
                  <c:pt idx="4">
                    <c:v>27.11.</c:v>
                  </c:pt>
                  <c:pt idx="5">
                    <c:v>28.11.</c:v>
                  </c:pt>
                  <c:pt idx="6">
                    <c:v>29.11.</c:v>
                  </c:pt>
                  <c:pt idx="7">
                    <c:v>30.11.</c:v>
                  </c:pt>
                  <c:pt idx="8">
                    <c:v>01.12.</c:v>
                  </c:pt>
                  <c:pt idx="9">
                    <c:v>02.12.</c:v>
                  </c:pt>
                  <c:pt idx="10">
                    <c:v>03.12.</c:v>
                  </c:pt>
                  <c:pt idx="11">
                    <c:v>04.12.</c:v>
                  </c:pt>
                  <c:pt idx="12">
                    <c:v>05.12.</c:v>
                  </c:pt>
                  <c:pt idx="13">
                    <c:v>06.12.</c:v>
                  </c:pt>
                  <c:pt idx="14">
                    <c:v>07.12.</c:v>
                  </c:pt>
                  <c:pt idx="15">
                    <c:v>08.12.</c:v>
                  </c:pt>
                  <c:pt idx="16">
                    <c:v>09.12.</c:v>
                  </c:pt>
                  <c:pt idx="17">
                    <c:v>10.12.</c:v>
                  </c:pt>
                  <c:pt idx="18">
                    <c:v>11.12.</c:v>
                  </c:pt>
                  <c:pt idx="19">
                    <c:v>12.12.</c:v>
                  </c:pt>
                  <c:pt idx="20">
                    <c:v>13.12.</c:v>
                  </c:pt>
                  <c:pt idx="21">
                    <c:v>14.12.</c:v>
                  </c:pt>
                  <c:pt idx="22">
                    <c:v>15.12.</c:v>
                  </c:pt>
                  <c:pt idx="23">
                    <c:v>16.12.</c:v>
                  </c:pt>
                  <c:pt idx="24">
                    <c:v>17.12.</c:v>
                  </c:pt>
                  <c:pt idx="25">
                    <c:v>18.12.</c:v>
                  </c:pt>
                  <c:pt idx="26">
                    <c:v>19.12.</c:v>
                  </c:pt>
                  <c:pt idx="27">
                    <c:v>20.12.</c:v>
                  </c:pt>
                  <c:pt idx="28">
                    <c:v>21.12.</c:v>
                  </c:pt>
                  <c:pt idx="29">
                    <c:v>22.12.</c:v>
                  </c:pt>
                  <c:pt idx="30">
                    <c:v>23.12.</c:v>
                  </c:pt>
                  <c:pt idx="31">
                    <c:v>24.12.</c:v>
                  </c:pt>
                  <c:pt idx="32">
                    <c:v>25.12.</c:v>
                  </c:pt>
                  <c:pt idx="33">
                    <c:v>26.12.</c:v>
                  </c:pt>
                  <c:pt idx="34">
                    <c:v>27.12.</c:v>
                  </c:pt>
                  <c:pt idx="35">
                    <c:v>28.12.</c:v>
                  </c:pt>
                  <c:pt idx="36">
                    <c:v>29.12.</c:v>
                  </c:pt>
                  <c:pt idx="37">
                    <c:v>30.12.</c:v>
                  </c:pt>
                  <c:pt idx="38">
                    <c:v>31.12.</c:v>
                  </c:pt>
                  <c:pt idx="39">
                    <c:v>01.01.</c:v>
                  </c:pt>
                  <c:pt idx="40">
                    <c:v>02.01.</c:v>
                  </c:pt>
                  <c:pt idx="41">
                    <c:v>03.01.</c:v>
                  </c:pt>
                  <c:pt idx="42">
                    <c:v>04.01.</c:v>
                  </c:pt>
                  <c:pt idx="43">
                    <c:v>05.01.</c:v>
                  </c:pt>
                  <c:pt idx="44">
                    <c:v>06.01.</c:v>
                  </c:pt>
                  <c:pt idx="45">
                    <c:v>07.01.</c:v>
                  </c:pt>
                  <c:pt idx="46">
                    <c:v>08.01.</c:v>
                  </c:pt>
                  <c:pt idx="47">
                    <c:v>09.01.</c:v>
                  </c:pt>
                  <c:pt idx="48">
                    <c:v>10.01.</c:v>
                  </c:pt>
                  <c:pt idx="49">
                    <c:v>11.01.</c:v>
                  </c:pt>
                  <c:pt idx="50">
                    <c:v>12.01.</c:v>
                  </c:pt>
                  <c:pt idx="51">
                    <c:v>13.01.</c:v>
                  </c:pt>
                  <c:pt idx="52">
                    <c:v>14.01.</c:v>
                  </c:pt>
                  <c:pt idx="53">
                    <c:v>15.01.</c:v>
                  </c:pt>
                  <c:pt idx="54">
                    <c:v>16.01.</c:v>
                  </c:pt>
                  <c:pt idx="55">
                    <c:v>17.01.</c:v>
                  </c:pt>
                  <c:pt idx="56">
                    <c:v>18.01.</c:v>
                  </c:pt>
                  <c:pt idx="57">
                    <c:v>19.01.</c:v>
                  </c:pt>
                  <c:pt idx="58">
                    <c:v>20.01.</c:v>
                  </c:pt>
                  <c:pt idx="59">
                    <c:v>21.01.</c:v>
                  </c:pt>
                  <c:pt idx="60">
                    <c:v>22.01.</c:v>
                  </c:pt>
                  <c:pt idx="61">
                    <c:v>23.01.</c:v>
                  </c:pt>
                  <c:pt idx="62">
                    <c:v>24.01.</c:v>
                  </c:pt>
                  <c:pt idx="63">
                    <c:v>25.01.</c:v>
                  </c:pt>
                  <c:pt idx="64">
                    <c:v>26.01.</c:v>
                  </c:pt>
                  <c:pt idx="65">
                    <c:v>27.01.</c:v>
                  </c:pt>
                  <c:pt idx="66">
                    <c:v>28.01.</c:v>
                  </c:pt>
                  <c:pt idx="67">
                    <c:v>29.01.</c:v>
                  </c:pt>
                  <c:pt idx="68">
                    <c:v>30.01.</c:v>
                  </c:pt>
                  <c:pt idx="69">
                    <c:v>31.01.</c:v>
                  </c:pt>
                </c:lvl>
                <c:lvl>
                  <c:pt idx="8">
                    <c:v>dec</c:v>
                  </c:pt>
                  <c:pt idx="39">
                    <c:v>jan</c:v>
                  </c:pt>
                </c:lvl>
              </c:multiLvlStrCache>
            </c:multiLvlStrRef>
          </c:cat>
          <c:val>
            <c:numRef>
              <c:f>'Riga Rt_31.01.'!$I$9:$I$78</c:f>
              <c:numCache>
                <c:formatCode>0.00</c:formatCode>
                <c:ptCount val="70"/>
                <c:pt idx="0">
                  <c:v>2.41529023963552</c:v>
                </c:pt>
                <c:pt idx="1">
                  <c:v>1.9289410806706899</c:v>
                </c:pt>
                <c:pt idx="2">
                  <c:v>1.6349743755347701</c:v>
                </c:pt>
                <c:pt idx="3">
                  <c:v>1.77630020624693</c:v>
                </c:pt>
                <c:pt idx="4">
                  <c:v>1.67456639266902</c:v>
                </c:pt>
                <c:pt idx="5">
                  <c:v>1.5002986757069401</c:v>
                </c:pt>
                <c:pt idx="6">
                  <c:v>1.3527446972209201</c:v>
                </c:pt>
                <c:pt idx="7">
                  <c:v>1.2177359910439201</c:v>
                </c:pt>
                <c:pt idx="8">
                  <c:v>1.1423755231628301</c:v>
                </c:pt>
                <c:pt idx="9">
                  <c:v>1.0862812618842801</c:v>
                </c:pt>
                <c:pt idx="10">
                  <c:v>0.98474643969085496</c:v>
                </c:pt>
                <c:pt idx="11">
                  <c:v>0.95329171509406196</c:v>
                </c:pt>
                <c:pt idx="12">
                  <c:v>0.91895647596641905</c:v>
                </c:pt>
                <c:pt idx="13">
                  <c:v>0.91521994296935605</c:v>
                </c:pt>
                <c:pt idx="14">
                  <c:v>0.95611451020559701</c:v>
                </c:pt>
                <c:pt idx="15">
                  <c:v>0.99530319361901298</c:v>
                </c:pt>
                <c:pt idx="16">
                  <c:v>1.01939373101147</c:v>
                </c:pt>
                <c:pt idx="17">
                  <c:v>0.96495071133348898</c:v>
                </c:pt>
                <c:pt idx="18">
                  <c:v>0.95984791262473601</c:v>
                </c:pt>
                <c:pt idx="19">
                  <c:v>0.99519496547459996</c:v>
                </c:pt>
                <c:pt idx="20">
                  <c:v>1.01160789314738</c:v>
                </c:pt>
                <c:pt idx="21">
                  <c:v>1.0395454485340301</c:v>
                </c:pt>
                <c:pt idx="22">
                  <c:v>1.00658502348893</c:v>
                </c:pt>
                <c:pt idx="23">
                  <c:v>1.0100596423077599</c:v>
                </c:pt>
                <c:pt idx="24">
                  <c:v>1.0745157607356</c:v>
                </c:pt>
                <c:pt idx="25">
                  <c:v>1.11739654536796</c:v>
                </c:pt>
                <c:pt idx="26">
                  <c:v>1.1455100869433801</c:v>
                </c:pt>
                <c:pt idx="27">
                  <c:v>1.1318467385425299</c:v>
                </c:pt>
                <c:pt idx="28">
                  <c:v>1.14432692739294</c:v>
                </c:pt>
                <c:pt idx="29">
                  <c:v>1.2507225990926201</c:v>
                </c:pt>
                <c:pt idx="30">
                  <c:v>1.2900002827158299</c:v>
                </c:pt>
                <c:pt idx="31">
                  <c:v>1.25928081009244</c:v>
                </c:pt>
                <c:pt idx="32">
                  <c:v>1.13747744759453</c:v>
                </c:pt>
                <c:pt idx="33">
                  <c:v>0.96770807115745505</c:v>
                </c:pt>
                <c:pt idx="34">
                  <c:v>0.934925843044766</c:v>
                </c:pt>
                <c:pt idx="35">
                  <c:v>0.947998656509074</c:v>
                </c:pt>
                <c:pt idx="36">
                  <c:v>0.89315511894856803</c:v>
                </c:pt>
                <c:pt idx="37">
                  <c:v>0.87746038964574702</c:v>
                </c:pt>
                <c:pt idx="38">
                  <c:v>0.89600813037179605</c:v>
                </c:pt>
                <c:pt idx="39">
                  <c:v>0.92831260594022502</c:v>
                </c:pt>
                <c:pt idx="40">
                  <c:v>0.94649671338383901</c:v>
                </c:pt>
                <c:pt idx="41">
                  <c:v>0.94328054142531403</c:v>
                </c:pt>
                <c:pt idx="42">
                  <c:v>0.95211710010059303</c:v>
                </c:pt>
                <c:pt idx="43">
                  <c:v>0.94185017295865003</c:v>
                </c:pt>
                <c:pt idx="44">
                  <c:v>0.94795311582139097</c:v>
                </c:pt>
                <c:pt idx="45">
                  <c:v>0.93328592312675296</c:v>
                </c:pt>
                <c:pt idx="46">
                  <c:v>1.01652214729684</c:v>
                </c:pt>
                <c:pt idx="47">
                  <c:v>1.15154730136858</c:v>
                </c:pt>
                <c:pt idx="48">
                  <c:v>1.1486982712284299</c:v>
                </c:pt>
                <c:pt idx="49">
                  <c:v>1.06777756654946</c:v>
                </c:pt>
                <c:pt idx="50">
                  <c:v>1.04320362412219</c:v>
                </c:pt>
                <c:pt idx="51">
                  <c:v>1.0075135159405899</c:v>
                </c:pt>
                <c:pt idx="52">
                  <c:v>0.89282342844210605</c:v>
                </c:pt>
                <c:pt idx="53">
                  <c:v>0.87421326350941697</c:v>
                </c:pt>
                <c:pt idx="54">
                  <c:v>0.88444295705926002</c:v>
                </c:pt>
                <c:pt idx="55">
                  <c:v>0.95276135772273896</c:v>
                </c:pt>
                <c:pt idx="56">
                  <c:v>0.98044956668907401</c:v>
                </c:pt>
                <c:pt idx="57">
                  <c:v>0.95601254405504299</c:v>
                </c:pt>
                <c:pt idx="58">
                  <c:v>0.913717592203111</c:v>
                </c:pt>
                <c:pt idx="59">
                  <c:v>0.96540553344369595</c:v>
                </c:pt>
                <c:pt idx="60">
                  <c:v>0.96774592790631697</c:v>
                </c:pt>
                <c:pt idx="61">
                  <c:v>0.97296704054600303</c:v>
                </c:pt>
                <c:pt idx="62">
                  <c:v>0.96366750701355597</c:v>
                </c:pt>
                <c:pt idx="63">
                  <c:v>0.96454780080158498</c:v>
                </c:pt>
                <c:pt idx="64">
                  <c:v>0.98843608310587205</c:v>
                </c:pt>
                <c:pt idx="65">
                  <c:v>1.0251913872188101</c:v>
                </c:pt>
                <c:pt idx="66">
                  <c:v>1.04644351765582</c:v>
                </c:pt>
                <c:pt idx="67">
                  <c:v>1.0338674137220301</c:v>
                </c:pt>
                <c:pt idx="68">
                  <c:v>1.00661927904462</c:v>
                </c:pt>
                <c:pt idx="69">
                  <c:v>1.0132556826505901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FB8-417B-8AA8-7191A4C5D9B6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62917950473582E-2"/>
                      <c:h val="6.77272140201473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FB8-417B-8AA8-7191A4C5D9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'Riga Rt_31.01.'!$E$9:$F$78</c:f>
              <c:multiLvlStrCache>
                <c:ptCount val="70"/>
                <c:lvl>
                  <c:pt idx="0">
                    <c:v>23.11.</c:v>
                  </c:pt>
                  <c:pt idx="1">
                    <c:v>24.11.</c:v>
                  </c:pt>
                  <c:pt idx="2">
                    <c:v>25.11.</c:v>
                  </c:pt>
                  <c:pt idx="3">
                    <c:v>26.11.</c:v>
                  </c:pt>
                  <c:pt idx="4">
                    <c:v>27.11.</c:v>
                  </c:pt>
                  <c:pt idx="5">
                    <c:v>28.11.</c:v>
                  </c:pt>
                  <c:pt idx="6">
                    <c:v>29.11.</c:v>
                  </c:pt>
                  <c:pt idx="7">
                    <c:v>30.11.</c:v>
                  </c:pt>
                  <c:pt idx="8">
                    <c:v>01.12.</c:v>
                  </c:pt>
                  <c:pt idx="9">
                    <c:v>02.12.</c:v>
                  </c:pt>
                  <c:pt idx="10">
                    <c:v>03.12.</c:v>
                  </c:pt>
                  <c:pt idx="11">
                    <c:v>04.12.</c:v>
                  </c:pt>
                  <c:pt idx="12">
                    <c:v>05.12.</c:v>
                  </c:pt>
                  <c:pt idx="13">
                    <c:v>06.12.</c:v>
                  </c:pt>
                  <c:pt idx="14">
                    <c:v>07.12.</c:v>
                  </c:pt>
                  <c:pt idx="15">
                    <c:v>08.12.</c:v>
                  </c:pt>
                  <c:pt idx="16">
                    <c:v>09.12.</c:v>
                  </c:pt>
                  <c:pt idx="17">
                    <c:v>10.12.</c:v>
                  </c:pt>
                  <c:pt idx="18">
                    <c:v>11.12.</c:v>
                  </c:pt>
                  <c:pt idx="19">
                    <c:v>12.12.</c:v>
                  </c:pt>
                  <c:pt idx="20">
                    <c:v>13.12.</c:v>
                  </c:pt>
                  <c:pt idx="21">
                    <c:v>14.12.</c:v>
                  </c:pt>
                  <c:pt idx="22">
                    <c:v>15.12.</c:v>
                  </c:pt>
                  <c:pt idx="23">
                    <c:v>16.12.</c:v>
                  </c:pt>
                  <c:pt idx="24">
                    <c:v>17.12.</c:v>
                  </c:pt>
                  <c:pt idx="25">
                    <c:v>18.12.</c:v>
                  </c:pt>
                  <c:pt idx="26">
                    <c:v>19.12.</c:v>
                  </c:pt>
                  <c:pt idx="27">
                    <c:v>20.12.</c:v>
                  </c:pt>
                  <c:pt idx="28">
                    <c:v>21.12.</c:v>
                  </c:pt>
                  <c:pt idx="29">
                    <c:v>22.12.</c:v>
                  </c:pt>
                  <c:pt idx="30">
                    <c:v>23.12.</c:v>
                  </c:pt>
                  <c:pt idx="31">
                    <c:v>24.12.</c:v>
                  </c:pt>
                  <c:pt idx="32">
                    <c:v>25.12.</c:v>
                  </c:pt>
                  <c:pt idx="33">
                    <c:v>26.12.</c:v>
                  </c:pt>
                  <c:pt idx="34">
                    <c:v>27.12.</c:v>
                  </c:pt>
                  <c:pt idx="35">
                    <c:v>28.12.</c:v>
                  </c:pt>
                  <c:pt idx="36">
                    <c:v>29.12.</c:v>
                  </c:pt>
                  <c:pt idx="37">
                    <c:v>30.12.</c:v>
                  </c:pt>
                  <c:pt idx="38">
                    <c:v>31.12.</c:v>
                  </c:pt>
                  <c:pt idx="39">
                    <c:v>01.01.</c:v>
                  </c:pt>
                  <c:pt idx="40">
                    <c:v>02.01.</c:v>
                  </c:pt>
                  <c:pt idx="41">
                    <c:v>03.01.</c:v>
                  </c:pt>
                  <c:pt idx="42">
                    <c:v>04.01.</c:v>
                  </c:pt>
                  <c:pt idx="43">
                    <c:v>05.01.</c:v>
                  </c:pt>
                  <c:pt idx="44">
                    <c:v>06.01.</c:v>
                  </c:pt>
                  <c:pt idx="45">
                    <c:v>07.01.</c:v>
                  </c:pt>
                  <c:pt idx="46">
                    <c:v>08.01.</c:v>
                  </c:pt>
                  <c:pt idx="47">
                    <c:v>09.01.</c:v>
                  </c:pt>
                  <c:pt idx="48">
                    <c:v>10.01.</c:v>
                  </c:pt>
                  <c:pt idx="49">
                    <c:v>11.01.</c:v>
                  </c:pt>
                  <c:pt idx="50">
                    <c:v>12.01.</c:v>
                  </c:pt>
                  <c:pt idx="51">
                    <c:v>13.01.</c:v>
                  </c:pt>
                  <c:pt idx="52">
                    <c:v>14.01.</c:v>
                  </c:pt>
                  <c:pt idx="53">
                    <c:v>15.01.</c:v>
                  </c:pt>
                  <c:pt idx="54">
                    <c:v>16.01.</c:v>
                  </c:pt>
                  <c:pt idx="55">
                    <c:v>17.01.</c:v>
                  </c:pt>
                  <c:pt idx="56">
                    <c:v>18.01.</c:v>
                  </c:pt>
                  <c:pt idx="57">
                    <c:v>19.01.</c:v>
                  </c:pt>
                  <c:pt idx="58">
                    <c:v>20.01.</c:v>
                  </c:pt>
                  <c:pt idx="59">
                    <c:v>21.01.</c:v>
                  </c:pt>
                  <c:pt idx="60">
                    <c:v>22.01.</c:v>
                  </c:pt>
                  <c:pt idx="61">
                    <c:v>23.01.</c:v>
                  </c:pt>
                  <c:pt idx="62">
                    <c:v>24.01.</c:v>
                  </c:pt>
                  <c:pt idx="63">
                    <c:v>25.01.</c:v>
                  </c:pt>
                  <c:pt idx="64">
                    <c:v>26.01.</c:v>
                  </c:pt>
                  <c:pt idx="65">
                    <c:v>27.01.</c:v>
                  </c:pt>
                  <c:pt idx="66">
                    <c:v>28.01.</c:v>
                  </c:pt>
                  <c:pt idx="67">
                    <c:v>29.01.</c:v>
                  </c:pt>
                  <c:pt idx="68">
                    <c:v>30.01.</c:v>
                  </c:pt>
                  <c:pt idx="69">
                    <c:v>31.01.</c:v>
                  </c:pt>
                </c:lvl>
                <c:lvl>
                  <c:pt idx="8">
                    <c:v>dec</c:v>
                  </c:pt>
                  <c:pt idx="39">
                    <c:v>jan</c:v>
                  </c:pt>
                </c:lvl>
              </c:multiLvlStrCache>
            </c:multiLvlStrRef>
          </c:cat>
          <c:val>
            <c:numRef>
              <c:f>'Riga Rt_31.01.'!$J$9:$J$78</c:f>
              <c:numCache>
                <c:formatCode>General</c:formatCode>
                <c:ptCount val="7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5FB8-417B-8AA8-7191A4C5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940416"/>
        <c:axId val="226941952"/>
      </c:lineChart>
      <c:catAx>
        <c:axId val="2269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6941952"/>
        <c:crosses val="autoZero"/>
        <c:auto val="1"/>
        <c:lblAlgn val="ctr"/>
        <c:lblOffset val="100"/>
        <c:noMultiLvlLbl val="0"/>
      </c:catAx>
      <c:valAx>
        <c:axId val="226941952"/>
        <c:scaling>
          <c:orientation val="minMax"/>
          <c:max val="2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6940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int.'!$B$17:$S$17</c:f>
              <c:numCache>
                <c:formatCode>General</c:formatCode>
                <c:ptCount val="18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  <c:pt idx="14">
                  <c:v>7071</c:v>
                </c:pt>
                <c:pt idx="15">
                  <c:v>6096</c:v>
                </c:pt>
                <c:pt idx="16">
                  <c:v>5344</c:v>
                </c:pt>
                <c:pt idx="17">
                  <c:v>5233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C-4B26-AB3F-47AF4562B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123441920"/>
        <c:axId val="123443456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Dinamikas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int.'!$B$15:$S$15</c:f>
              <c:strCache>
                <c:ptCount val="18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  <c:pt idx="15">
                  <c:v>2.ned.</c:v>
                </c:pt>
                <c:pt idx="16">
                  <c:v>3.ned.</c:v>
                </c:pt>
                <c:pt idx="17">
                  <c:v>4.ned.</c:v>
                </c:pt>
              </c:strCache>
            </c:strRef>
          </c:cat>
          <c:val>
            <c:numRef>
              <c:f>'Pieauguma int.'!$B$16:$S$16</c:f>
              <c:numCache>
                <c:formatCode>0.0</c:formatCode>
                <c:ptCount val="18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  <c:pt idx="14">
                  <c:v>14.7</c:v>
                </c:pt>
                <c:pt idx="15">
                  <c:v>-13.788714467543485</c:v>
                </c:pt>
                <c:pt idx="16">
                  <c:v>-12.3</c:v>
                </c:pt>
                <c:pt idx="17">
                  <c:v>-2.1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1C-4B26-AB3F-47AF4562B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54976"/>
        <c:axId val="123453440"/>
      </c:lineChart>
      <c:catAx>
        <c:axId val="12344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443456"/>
        <c:crosses val="autoZero"/>
        <c:auto val="1"/>
        <c:lblAlgn val="ctr"/>
        <c:lblOffset val="100"/>
        <c:noMultiLvlLbl val="0"/>
      </c:catAx>
      <c:valAx>
        <c:axId val="123443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441920"/>
        <c:crosses val="autoZero"/>
        <c:crossBetween val="between"/>
      </c:valAx>
      <c:valAx>
        <c:axId val="123453440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454976"/>
        <c:crosses val="max"/>
        <c:crossBetween val="between"/>
      </c:valAx>
      <c:catAx>
        <c:axId val="12345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453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4320056506135E-2"/>
          <c:y val="2.6888645966482771E-2"/>
          <c:w val="0.9201284995625546"/>
          <c:h val="0.7738916726318301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dienas</c:v>
                </c:pt>
              </c:strCache>
            </c:strRef>
          </c:tx>
          <c:marker>
            <c:symbol val="none"/>
          </c:marker>
          <c:dLbls>
            <c:dLbl>
              <c:idx val="105"/>
              <c:layout>
                <c:manualLayout>
                  <c:x val="-6.9444444444444441E-3"/>
                  <c:y val="-1.0101010101010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7C-440B-8690-8F46549D9D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Sheet1!$A$2:$A$279</c:f>
              <c:numCache>
                <c:formatCode>m/d/yyyy</c:formatCode>
                <c:ptCount val="278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  <c:pt idx="128">
                  <c:v>44229</c:v>
                </c:pt>
                <c:pt idx="129">
                  <c:v>44230</c:v>
                </c:pt>
                <c:pt idx="130">
                  <c:v>44231</c:v>
                </c:pt>
                <c:pt idx="131">
                  <c:v>44232</c:v>
                </c:pt>
                <c:pt idx="132">
                  <c:v>44233</c:v>
                </c:pt>
                <c:pt idx="133">
                  <c:v>44234</c:v>
                </c:pt>
                <c:pt idx="134">
                  <c:v>44235</c:v>
                </c:pt>
                <c:pt idx="135">
                  <c:v>44236</c:v>
                </c:pt>
                <c:pt idx="136">
                  <c:v>44237</c:v>
                </c:pt>
                <c:pt idx="137">
                  <c:v>44238</c:v>
                </c:pt>
                <c:pt idx="138">
                  <c:v>44239</c:v>
                </c:pt>
                <c:pt idx="139">
                  <c:v>44240</c:v>
                </c:pt>
                <c:pt idx="140">
                  <c:v>44241</c:v>
                </c:pt>
                <c:pt idx="141">
                  <c:v>44242</c:v>
                </c:pt>
                <c:pt idx="142">
                  <c:v>44243</c:v>
                </c:pt>
                <c:pt idx="143">
                  <c:v>44244</c:v>
                </c:pt>
                <c:pt idx="144">
                  <c:v>44245</c:v>
                </c:pt>
                <c:pt idx="145">
                  <c:v>44246</c:v>
                </c:pt>
                <c:pt idx="146">
                  <c:v>44247</c:v>
                </c:pt>
                <c:pt idx="147">
                  <c:v>44248</c:v>
                </c:pt>
                <c:pt idx="148">
                  <c:v>44249</c:v>
                </c:pt>
                <c:pt idx="149">
                  <c:v>44250</c:v>
                </c:pt>
                <c:pt idx="150">
                  <c:v>44251</c:v>
                </c:pt>
                <c:pt idx="151">
                  <c:v>44252</c:v>
                </c:pt>
                <c:pt idx="152">
                  <c:v>44253</c:v>
                </c:pt>
                <c:pt idx="153">
                  <c:v>44254</c:v>
                </c:pt>
                <c:pt idx="154">
                  <c:v>44255</c:v>
                </c:pt>
                <c:pt idx="155">
                  <c:v>44256</c:v>
                </c:pt>
                <c:pt idx="156">
                  <c:v>44257</c:v>
                </c:pt>
                <c:pt idx="157">
                  <c:v>44258</c:v>
                </c:pt>
                <c:pt idx="158">
                  <c:v>44259</c:v>
                </c:pt>
                <c:pt idx="159">
                  <c:v>44260</c:v>
                </c:pt>
                <c:pt idx="160">
                  <c:v>44261</c:v>
                </c:pt>
                <c:pt idx="161">
                  <c:v>44262</c:v>
                </c:pt>
                <c:pt idx="162">
                  <c:v>44263</c:v>
                </c:pt>
                <c:pt idx="163">
                  <c:v>44264</c:v>
                </c:pt>
                <c:pt idx="164">
                  <c:v>44265</c:v>
                </c:pt>
                <c:pt idx="165">
                  <c:v>44266</c:v>
                </c:pt>
                <c:pt idx="166">
                  <c:v>44267</c:v>
                </c:pt>
                <c:pt idx="167">
                  <c:v>44268</c:v>
                </c:pt>
                <c:pt idx="168">
                  <c:v>44269</c:v>
                </c:pt>
                <c:pt idx="169">
                  <c:v>44270</c:v>
                </c:pt>
                <c:pt idx="170">
                  <c:v>44271</c:v>
                </c:pt>
                <c:pt idx="171">
                  <c:v>44272</c:v>
                </c:pt>
                <c:pt idx="172">
                  <c:v>44273</c:v>
                </c:pt>
                <c:pt idx="173">
                  <c:v>44274</c:v>
                </c:pt>
                <c:pt idx="174">
                  <c:v>44275</c:v>
                </c:pt>
                <c:pt idx="175">
                  <c:v>44276</c:v>
                </c:pt>
                <c:pt idx="176">
                  <c:v>44277</c:v>
                </c:pt>
                <c:pt idx="177">
                  <c:v>44278</c:v>
                </c:pt>
                <c:pt idx="178">
                  <c:v>44279</c:v>
                </c:pt>
                <c:pt idx="179">
                  <c:v>44280</c:v>
                </c:pt>
                <c:pt idx="180">
                  <c:v>44281</c:v>
                </c:pt>
                <c:pt idx="181">
                  <c:v>44282</c:v>
                </c:pt>
                <c:pt idx="182">
                  <c:v>44283</c:v>
                </c:pt>
                <c:pt idx="183">
                  <c:v>44284</c:v>
                </c:pt>
                <c:pt idx="184">
                  <c:v>44285</c:v>
                </c:pt>
                <c:pt idx="185">
                  <c:v>44286</c:v>
                </c:pt>
                <c:pt idx="186">
                  <c:v>44287</c:v>
                </c:pt>
                <c:pt idx="187">
                  <c:v>44288</c:v>
                </c:pt>
                <c:pt idx="188">
                  <c:v>44289</c:v>
                </c:pt>
                <c:pt idx="189">
                  <c:v>44290</c:v>
                </c:pt>
                <c:pt idx="190">
                  <c:v>44291</c:v>
                </c:pt>
                <c:pt idx="191">
                  <c:v>44292</c:v>
                </c:pt>
                <c:pt idx="192">
                  <c:v>44293</c:v>
                </c:pt>
                <c:pt idx="193">
                  <c:v>44294</c:v>
                </c:pt>
                <c:pt idx="194">
                  <c:v>44295</c:v>
                </c:pt>
                <c:pt idx="195">
                  <c:v>44296</c:v>
                </c:pt>
                <c:pt idx="196">
                  <c:v>44297</c:v>
                </c:pt>
                <c:pt idx="197">
                  <c:v>44298</c:v>
                </c:pt>
                <c:pt idx="198">
                  <c:v>44299</c:v>
                </c:pt>
                <c:pt idx="199">
                  <c:v>44300</c:v>
                </c:pt>
                <c:pt idx="200">
                  <c:v>44301</c:v>
                </c:pt>
                <c:pt idx="201">
                  <c:v>44302</c:v>
                </c:pt>
                <c:pt idx="202">
                  <c:v>44303</c:v>
                </c:pt>
                <c:pt idx="203">
                  <c:v>44304</c:v>
                </c:pt>
                <c:pt idx="204">
                  <c:v>44305</c:v>
                </c:pt>
                <c:pt idx="205">
                  <c:v>44306</c:v>
                </c:pt>
                <c:pt idx="206">
                  <c:v>44307</c:v>
                </c:pt>
                <c:pt idx="207">
                  <c:v>44308</c:v>
                </c:pt>
                <c:pt idx="208">
                  <c:v>44309</c:v>
                </c:pt>
                <c:pt idx="209">
                  <c:v>44310</c:v>
                </c:pt>
                <c:pt idx="210">
                  <c:v>44311</c:v>
                </c:pt>
                <c:pt idx="211">
                  <c:v>44312</c:v>
                </c:pt>
                <c:pt idx="212">
                  <c:v>44313</c:v>
                </c:pt>
                <c:pt idx="213">
                  <c:v>44314</c:v>
                </c:pt>
                <c:pt idx="214">
                  <c:v>44315</c:v>
                </c:pt>
                <c:pt idx="215">
                  <c:v>44316</c:v>
                </c:pt>
                <c:pt idx="216">
                  <c:v>44317</c:v>
                </c:pt>
                <c:pt idx="217">
                  <c:v>44318</c:v>
                </c:pt>
                <c:pt idx="218">
                  <c:v>44319</c:v>
                </c:pt>
                <c:pt idx="219">
                  <c:v>44320</c:v>
                </c:pt>
                <c:pt idx="220">
                  <c:v>44321</c:v>
                </c:pt>
                <c:pt idx="221">
                  <c:v>44322</c:v>
                </c:pt>
                <c:pt idx="222">
                  <c:v>44323</c:v>
                </c:pt>
                <c:pt idx="223">
                  <c:v>44324</c:v>
                </c:pt>
                <c:pt idx="224">
                  <c:v>44325</c:v>
                </c:pt>
                <c:pt idx="225">
                  <c:v>44326</c:v>
                </c:pt>
                <c:pt idx="226">
                  <c:v>44327</c:v>
                </c:pt>
                <c:pt idx="227">
                  <c:v>44328</c:v>
                </c:pt>
                <c:pt idx="228">
                  <c:v>44329</c:v>
                </c:pt>
                <c:pt idx="229">
                  <c:v>44330</c:v>
                </c:pt>
                <c:pt idx="230">
                  <c:v>44331</c:v>
                </c:pt>
                <c:pt idx="231">
                  <c:v>44332</c:v>
                </c:pt>
                <c:pt idx="232">
                  <c:v>44333</c:v>
                </c:pt>
                <c:pt idx="233">
                  <c:v>44334</c:v>
                </c:pt>
                <c:pt idx="234">
                  <c:v>44335</c:v>
                </c:pt>
                <c:pt idx="235">
                  <c:v>44336</c:v>
                </c:pt>
                <c:pt idx="236">
                  <c:v>44337</c:v>
                </c:pt>
                <c:pt idx="237">
                  <c:v>44338</c:v>
                </c:pt>
                <c:pt idx="238">
                  <c:v>44339</c:v>
                </c:pt>
                <c:pt idx="239">
                  <c:v>44340</c:v>
                </c:pt>
                <c:pt idx="240">
                  <c:v>44341</c:v>
                </c:pt>
                <c:pt idx="241">
                  <c:v>44342</c:v>
                </c:pt>
                <c:pt idx="242">
                  <c:v>44343</c:v>
                </c:pt>
                <c:pt idx="243">
                  <c:v>44344</c:v>
                </c:pt>
                <c:pt idx="244">
                  <c:v>44345</c:v>
                </c:pt>
                <c:pt idx="245">
                  <c:v>44346</c:v>
                </c:pt>
                <c:pt idx="246">
                  <c:v>44347</c:v>
                </c:pt>
                <c:pt idx="247">
                  <c:v>44348</c:v>
                </c:pt>
                <c:pt idx="248">
                  <c:v>44349</c:v>
                </c:pt>
                <c:pt idx="249">
                  <c:v>44350</c:v>
                </c:pt>
                <c:pt idx="250">
                  <c:v>44351</c:v>
                </c:pt>
                <c:pt idx="251">
                  <c:v>44352</c:v>
                </c:pt>
                <c:pt idx="252">
                  <c:v>44353</c:v>
                </c:pt>
                <c:pt idx="253">
                  <c:v>44354</c:v>
                </c:pt>
                <c:pt idx="254">
                  <c:v>44355</c:v>
                </c:pt>
                <c:pt idx="255">
                  <c:v>44356</c:v>
                </c:pt>
                <c:pt idx="256">
                  <c:v>44357</c:v>
                </c:pt>
                <c:pt idx="257">
                  <c:v>44358</c:v>
                </c:pt>
                <c:pt idx="258">
                  <c:v>44359</c:v>
                </c:pt>
                <c:pt idx="259">
                  <c:v>44360</c:v>
                </c:pt>
                <c:pt idx="260">
                  <c:v>44361</c:v>
                </c:pt>
                <c:pt idx="261">
                  <c:v>44362</c:v>
                </c:pt>
                <c:pt idx="262">
                  <c:v>44363</c:v>
                </c:pt>
                <c:pt idx="263">
                  <c:v>44364</c:v>
                </c:pt>
                <c:pt idx="264">
                  <c:v>44365</c:v>
                </c:pt>
                <c:pt idx="265">
                  <c:v>44366</c:v>
                </c:pt>
                <c:pt idx="266">
                  <c:v>44367</c:v>
                </c:pt>
                <c:pt idx="267">
                  <c:v>44368</c:v>
                </c:pt>
                <c:pt idx="268">
                  <c:v>44369</c:v>
                </c:pt>
                <c:pt idx="269">
                  <c:v>44370</c:v>
                </c:pt>
                <c:pt idx="270">
                  <c:v>44371</c:v>
                </c:pt>
                <c:pt idx="271">
                  <c:v>44372</c:v>
                </c:pt>
                <c:pt idx="272">
                  <c:v>44373</c:v>
                </c:pt>
                <c:pt idx="273">
                  <c:v>44374</c:v>
                </c:pt>
                <c:pt idx="274">
                  <c:v>44375</c:v>
                </c:pt>
                <c:pt idx="275">
                  <c:v>44376</c:v>
                </c:pt>
                <c:pt idx="276">
                  <c:v>44377</c:v>
                </c:pt>
                <c:pt idx="277">
                  <c:v>44378</c:v>
                </c:pt>
              </c:numCache>
            </c:numRef>
          </c:cat>
          <c:val>
            <c:numRef>
              <c:f>Sheet1!$B$2:$B$279</c:f>
              <c:numCache>
                <c:formatCode>General</c:formatCode>
                <c:ptCount val="278"/>
                <c:pt idx="0">
                  <c:v>151</c:v>
                </c:pt>
                <c:pt idx="1">
                  <c:v>171</c:v>
                </c:pt>
                <c:pt idx="2">
                  <c:v>169</c:v>
                </c:pt>
                <c:pt idx="3">
                  <c:v>252</c:v>
                </c:pt>
                <c:pt idx="4">
                  <c:v>274</c:v>
                </c:pt>
                <c:pt idx="5">
                  <c:v>320</c:v>
                </c:pt>
                <c:pt idx="6">
                  <c:v>365</c:v>
                </c:pt>
                <c:pt idx="7">
                  <c:v>410</c:v>
                </c:pt>
                <c:pt idx="8">
                  <c:v>429</c:v>
                </c:pt>
                <c:pt idx="9">
                  <c:v>465</c:v>
                </c:pt>
                <c:pt idx="10">
                  <c:v>437</c:v>
                </c:pt>
                <c:pt idx="11">
                  <c:v>502</c:v>
                </c:pt>
                <c:pt idx="12">
                  <c:v>562</c:v>
                </c:pt>
                <c:pt idx="13">
                  <c:v>577</c:v>
                </c:pt>
                <c:pt idx="14">
                  <c:v>584</c:v>
                </c:pt>
                <c:pt idx="15">
                  <c:v>639</c:v>
                </c:pt>
                <c:pt idx="16">
                  <c:v>646</c:v>
                </c:pt>
                <c:pt idx="17">
                  <c:v>681</c:v>
                </c:pt>
                <c:pt idx="18">
                  <c:v>686</c:v>
                </c:pt>
                <c:pt idx="19">
                  <c:v>697</c:v>
                </c:pt>
                <c:pt idx="20">
                  <c:v>796</c:v>
                </c:pt>
                <c:pt idx="21">
                  <c:v>780</c:v>
                </c:pt>
                <c:pt idx="22">
                  <c:v>729</c:v>
                </c:pt>
                <c:pt idx="23">
                  <c:v>769</c:v>
                </c:pt>
                <c:pt idx="24">
                  <c:v>855</c:v>
                </c:pt>
                <c:pt idx="25">
                  <c:v>902</c:v>
                </c:pt>
                <c:pt idx="26">
                  <c:v>1004</c:v>
                </c:pt>
                <c:pt idx="27">
                  <c:v>1075</c:v>
                </c:pt>
                <c:pt idx="28">
                  <c:v>1228</c:v>
                </c:pt>
                <c:pt idx="29">
                  <c:v>1263</c:v>
                </c:pt>
                <c:pt idx="30">
                  <c:v>1284</c:v>
                </c:pt>
                <c:pt idx="31">
                  <c:v>1347</c:v>
                </c:pt>
                <c:pt idx="32">
                  <c:v>1437</c:v>
                </c:pt>
                <c:pt idx="33">
                  <c:v>1471</c:v>
                </c:pt>
                <c:pt idx="34">
                  <c:v>1427</c:v>
                </c:pt>
                <c:pt idx="35">
                  <c:v>1458</c:v>
                </c:pt>
                <c:pt idx="36">
                  <c:v>1511</c:v>
                </c:pt>
                <c:pt idx="37">
                  <c:v>1546</c:v>
                </c:pt>
                <c:pt idx="38">
                  <c:v>1608</c:v>
                </c:pt>
                <c:pt idx="39">
                  <c:v>1724</c:v>
                </c:pt>
                <c:pt idx="40">
                  <c:v>1797</c:v>
                </c:pt>
                <c:pt idx="41">
                  <c:v>1986</c:v>
                </c:pt>
                <c:pt idx="42">
                  <c:v>1959</c:v>
                </c:pt>
                <c:pt idx="43">
                  <c:v>1919</c:v>
                </c:pt>
                <c:pt idx="44">
                  <c:v>1956</c:v>
                </c:pt>
                <c:pt idx="45">
                  <c:v>2096</c:v>
                </c:pt>
                <c:pt idx="46">
                  <c:v>2262</c:v>
                </c:pt>
                <c:pt idx="47">
                  <c:v>2360</c:v>
                </c:pt>
                <c:pt idx="48">
                  <c:v>2351</c:v>
                </c:pt>
                <c:pt idx="49">
                  <c:v>2452</c:v>
                </c:pt>
                <c:pt idx="50">
                  <c:v>2449</c:v>
                </c:pt>
                <c:pt idx="51">
                  <c:v>2519</c:v>
                </c:pt>
                <c:pt idx="52">
                  <c:v>2508</c:v>
                </c:pt>
                <c:pt idx="53">
                  <c:v>2341</c:v>
                </c:pt>
                <c:pt idx="54">
                  <c:v>2266</c:v>
                </c:pt>
                <c:pt idx="55">
                  <c:v>2513</c:v>
                </c:pt>
                <c:pt idx="56">
                  <c:v>2573</c:v>
                </c:pt>
                <c:pt idx="57">
                  <c:v>2600</c:v>
                </c:pt>
                <c:pt idx="58">
                  <c:v>2779</c:v>
                </c:pt>
                <c:pt idx="59">
                  <c:v>2917</c:v>
                </c:pt>
                <c:pt idx="60">
                  <c:v>3449</c:v>
                </c:pt>
                <c:pt idx="61">
                  <c:v>3706</c:v>
                </c:pt>
                <c:pt idx="62">
                  <c:v>3817</c:v>
                </c:pt>
                <c:pt idx="63">
                  <c:v>3855</c:v>
                </c:pt>
                <c:pt idx="64">
                  <c:v>3839</c:v>
                </c:pt>
                <c:pt idx="65">
                  <c:v>3994</c:v>
                </c:pt>
                <c:pt idx="66">
                  <c:v>4104</c:v>
                </c:pt>
                <c:pt idx="67">
                  <c:v>4136</c:v>
                </c:pt>
                <c:pt idx="68">
                  <c:v>4185</c:v>
                </c:pt>
                <c:pt idx="69">
                  <c:v>4226</c:v>
                </c:pt>
                <c:pt idx="70">
                  <c:v>4338</c:v>
                </c:pt>
                <c:pt idx="71">
                  <c:v>4445</c:v>
                </c:pt>
                <c:pt idx="72">
                  <c:v>4417</c:v>
                </c:pt>
                <c:pt idx="73">
                  <c:v>4439</c:v>
                </c:pt>
                <c:pt idx="74">
                  <c:v>4399</c:v>
                </c:pt>
                <c:pt idx="75">
                  <c:v>4393</c:v>
                </c:pt>
                <c:pt idx="76">
                  <c:v>4259</c:v>
                </c:pt>
                <c:pt idx="77">
                  <c:v>4362</c:v>
                </c:pt>
                <c:pt idx="78">
                  <c:v>4365</c:v>
                </c:pt>
                <c:pt idx="79">
                  <c:v>4368</c:v>
                </c:pt>
                <c:pt idx="80">
                  <c:v>4679</c:v>
                </c:pt>
                <c:pt idx="81">
                  <c:v>4829</c:v>
                </c:pt>
                <c:pt idx="82">
                  <c:v>5041</c:v>
                </c:pt>
                <c:pt idx="83">
                  <c:v>5251</c:v>
                </c:pt>
                <c:pt idx="84">
                  <c:v>5265</c:v>
                </c:pt>
                <c:pt idx="85">
                  <c:v>5450</c:v>
                </c:pt>
                <c:pt idx="86">
                  <c:v>5927</c:v>
                </c:pt>
                <c:pt idx="87">
                  <c:v>6049</c:v>
                </c:pt>
                <c:pt idx="88">
                  <c:v>6279</c:v>
                </c:pt>
                <c:pt idx="89">
                  <c:v>6053</c:v>
                </c:pt>
                <c:pt idx="90">
                  <c:v>5582</c:v>
                </c:pt>
                <c:pt idx="91">
                  <c:v>5450</c:v>
                </c:pt>
                <c:pt idx="92">
                  <c:v>5563</c:v>
                </c:pt>
                <c:pt idx="93">
                  <c:v>5337</c:v>
                </c:pt>
                <c:pt idx="94">
                  <c:v>5559</c:v>
                </c:pt>
                <c:pt idx="95">
                  <c:v>6150</c:v>
                </c:pt>
                <c:pt idx="96">
                  <c:v>6195</c:v>
                </c:pt>
                <c:pt idx="97">
                  <c:v>6110</c:v>
                </c:pt>
                <c:pt idx="98">
                  <c:v>6167</c:v>
                </c:pt>
                <c:pt idx="99">
                  <c:v>6280</c:v>
                </c:pt>
                <c:pt idx="100">
                  <c:v>6266</c:v>
                </c:pt>
                <c:pt idx="101">
                  <c:v>6128</c:v>
                </c:pt>
                <c:pt idx="102">
                  <c:v>5641</c:v>
                </c:pt>
                <c:pt idx="103">
                  <c:v>6167</c:v>
                </c:pt>
                <c:pt idx="104">
                  <c:v>7023</c:v>
                </c:pt>
                <c:pt idx="105">
                  <c:v>7071</c:v>
                </c:pt>
                <c:pt idx="106">
                  <c:v>6781</c:v>
                </c:pt>
                <c:pt idx="107">
                  <c:v>6835</c:v>
                </c:pt>
                <c:pt idx="108">
                  <c:v>6861</c:v>
                </c:pt>
                <c:pt idx="109">
                  <c:v>6437</c:v>
                </c:pt>
                <c:pt idx="110">
                  <c:v>6284</c:v>
                </c:pt>
                <c:pt idx="111">
                  <c:v>6145</c:v>
                </c:pt>
                <c:pt idx="112">
                  <c:v>6096</c:v>
                </c:pt>
                <c:pt idx="113">
                  <c:v>6009</c:v>
                </c:pt>
                <c:pt idx="114">
                  <c:v>5943</c:v>
                </c:pt>
                <c:pt idx="115">
                  <c:v>5776</c:v>
                </c:pt>
                <c:pt idx="116">
                  <c:v>5728</c:v>
                </c:pt>
                <c:pt idx="117">
                  <c:v>5520</c:v>
                </c:pt>
                <c:pt idx="118">
                  <c:v>5399</c:v>
                </c:pt>
                <c:pt idx="119">
                  <c:v>5344</c:v>
                </c:pt>
                <c:pt idx="120" formatCode="0">
                  <c:v>5322</c:v>
                </c:pt>
                <c:pt idx="121" formatCode="0">
                  <c:v>5204</c:v>
                </c:pt>
                <c:pt idx="122" formatCode="0">
                  <c:v>5219</c:v>
                </c:pt>
                <c:pt idx="123" formatCode="0">
                  <c:v>5282</c:v>
                </c:pt>
                <c:pt idx="124" formatCode="0">
                  <c:v>5204</c:v>
                </c:pt>
                <c:pt idx="125" formatCode="0">
                  <c:v>5212</c:v>
                </c:pt>
                <c:pt idx="126" formatCode="0">
                  <c:v>5233</c:v>
                </c:pt>
                <c:pt idx="127" formatCode="0">
                  <c:v>5220.3</c:v>
                </c:pt>
                <c:pt idx="128" formatCode="0">
                  <c:v>5207.6000000000004</c:v>
                </c:pt>
                <c:pt idx="129" formatCode="0">
                  <c:v>5194.9000000000005</c:v>
                </c:pt>
                <c:pt idx="130" formatCode="0">
                  <c:v>5182.2000000000007</c:v>
                </c:pt>
                <c:pt idx="131" formatCode="0">
                  <c:v>5169.5000000000009</c:v>
                </c:pt>
                <c:pt idx="132" formatCode="0">
                  <c:v>5156.8000000000011</c:v>
                </c:pt>
                <c:pt idx="133" formatCode="0">
                  <c:v>5144.1000000000013</c:v>
                </c:pt>
                <c:pt idx="134" formatCode="0">
                  <c:v>5131.4000000000015</c:v>
                </c:pt>
                <c:pt idx="135" formatCode="0">
                  <c:v>5118.7000000000016</c:v>
                </c:pt>
                <c:pt idx="136" formatCode="0">
                  <c:v>5106.0000000000018</c:v>
                </c:pt>
                <c:pt idx="137" formatCode="0">
                  <c:v>5093.300000000002</c:v>
                </c:pt>
                <c:pt idx="138" formatCode="0">
                  <c:v>5080.6000000000022</c:v>
                </c:pt>
                <c:pt idx="139" formatCode="0">
                  <c:v>5067.9000000000024</c:v>
                </c:pt>
                <c:pt idx="140" formatCode="0">
                  <c:v>5055.2000000000025</c:v>
                </c:pt>
                <c:pt idx="141" formatCode="0">
                  <c:v>5042.5000000000027</c:v>
                </c:pt>
                <c:pt idx="142" formatCode="0">
                  <c:v>5029.8000000000029</c:v>
                </c:pt>
                <c:pt idx="143" formatCode="0">
                  <c:v>5017.1000000000031</c:v>
                </c:pt>
                <c:pt idx="144" formatCode="0">
                  <c:v>5004.4000000000033</c:v>
                </c:pt>
                <c:pt idx="145" formatCode="0">
                  <c:v>4991.7000000000035</c:v>
                </c:pt>
                <c:pt idx="146" formatCode="0">
                  <c:v>4979.0000000000036</c:v>
                </c:pt>
                <c:pt idx="147" formatCode="0">
                  <c:v>4966.3000000000038</c:v>
                </c:pt>
                <c:pt idx="148" formatCode="0">
                  <c:v>4953.600000000004</c:v>
                </c:pt>
                <c:pt idx="149" formatCode="0">
                  <c:v>4940.9000000000042</c:v>
                </c:pt>
                <c:pt idx="150" formatCode="0">
                  <c:v>4928.2000000000044</c:v>
                </c:pt>
                <c:pt idx="151" formatCode="0">
                  <c:v>4915.5000000000045</c:v>
                </c:pt>
                <c:pt idx="152" formatCode="0">
                  <c:v>4902.8000000000047</c:v>
                </c:pt>
                <c:pt idx="153" formatCode="0">
                  <c:v>4890.1000000000049</c:v>
                </c:pt>
                <c:pt idx="154" formatCode="0">
                  <c:v>4877.4000000000051</c:v>
                </c:pt>
                <c:pt idx="155" formatCode="0">
                  <c:v>4864.7000000000053</c:v>
                </c:pt>
                <c:pt idx="156" formatCode="0">
                  <c:v>4852.0000000000055</c:v>
                </c:pt>
                <c:pt idx="157" formatCode="0">
                  <c:v>4839.3000000000056</c:v>
                </c:pt>
                <c:pt idx="158" formatCode="0">
                  <c:v>4826.6000000000058</c:v>
                </c:pt>
                <c:pt idx="159" formatCode="0">
                  <c:v>4813.900000000006</c:v>
                </c:pt>
                <c:pt idx="160" formatCode="0">
                  <c:v>4801.2000000000062</c:v>
                </c:pt>
                <c:pt idx="161" formatCode="0">
                  <c:v>4788.5000000000064</c:v>
                </c:pt>
                <c:pt idx="162" formatCode="0">
                  <c:v>4775.8000000000065</c:v>
                </c:pt>
                <c:pt idx="163" formatCode="0">
                  <c:v>4763.1000000000067</c:v>
                </c:pt>
                <c:pt idx="164" formatCode="0">
                  <c:v>4750.4000000000069</c:v>
                </c:pt>
                <c:pt idx="165" formatCode="0">
                  <c:v>4737.7000000000071</c:v>
                </c:pt>
                <c:pt idx="166" formatCode="0">
                  <c:v>4725.0000000000073</c:v>
                </c:pt>
                <c:pt idx="167" formatCode="0">
                  <c:v>4712.3000000000075</c:v>
                </c:pt>
                <c:pt idx="168" formatCode="0">
                  <c:v>4699.6000000000076</c:v>
                </c:pt>
                <c:pt idx="169" formatCode="0">
                  <c:v>4686.9000000000078</c:v>
                </c:pt>
                <c:pt idx="170" formatCode="0">
                  <c:v>4674.200000000008</c:v>
                </c:pt>
                <c:pt idx="171" formatCode="0">
                  <c:v>4661.5000000000082</c:v>
                </c:pt>
                <c:pt idx="172" formatCode="0">
                  <c:v>4648.8000000000084</c:v>
                </c:pt>
                <c:pt idx="173" formatCode="0">
                  <c:v>4636.1000000000085</c:v>
                </c:pt>
                <c:pt idx="174" formatCode="0">
                  <c:v>4623.4000000000087</c:v>
                </c:pt>
                <c:pt idx="175" formatCode="0">
                  <c:v>4610.7000000000089</c:v>
                </c:pt>
                <c:pt idx="176" formatCode="0">
                  <c:v>4598.0000000000091</c:v>
                </c:pt>
                <c:pt idx="177" formatCode="0">
                  <c:v>4585.3000000000093</c:v>
                </c:pt>
                <c:pt idx="178" formatCode="0">
                  <c:v>4572.6000000000095</c:v>
                </c:pt>
                <c:pt idx="179" formatCode="0">
                  <c:v>4559.9000000000096</c:v>
                </c:pt>
                <c:pt idx="180" formatCode="0">
                  <c:v>4547.2000000000098</c:v>
                </c:pt>
                <c:pt idx="181" formatCode="0">
                  <c:v>4534.50000000001</c:v>
                </c:pt>
                <c:pt idx="182" formatCode="0">
                  <c:v>4521.8000000000102</c:v>
                </c:pt>
                <c:pt idx="183" formatCode="0">
                  <c:v>4509.1000000000104</c:v>
                </c:pt>
                <c:pt idx="184" formatCode="0">
                  <c:v>4496.4000000000106</c:v>
                </c:pt>
                <c:pt idx="185" formatCode="0">
                  <c:v>4483.7000000000107</c:v>
                </c:pt>
                <c:pt idx="186" formatCode="0">
                  <c:v>4471.0000000000109</c:v>
                </c:pt>
                <c:pt idx="187" formatCode="0">
                  <c:v>4458.3000000000111</c:v>
                </c:pt>
                <c:pt idx="188" formatCode="0">
                  <c:v>4445.6000000000113</c:v>
                </c:pt>
                <c:pt idx="189" formatCode="0">
                  <c:v>4432.9000000000115</c:v>
                </c:pt>
                <c:pt idx="190" formatCode="0">
                  <c:v>4420.2000000000116</c:v>
                </c:pt>
                <c:pt idx="191" formatCode="0">
                  <c:v>4407.5000000000118</c:v>
                </c:pt>
                <c:pt idx="192" formatCode="0">
                  <c:v>4394.800000000012</c:v>
                </c:pt>
                <c:pt idx="193" formatCode="0">
                  <c:v>4382.1000000000122</c:v>
                </c:pt>
                <c:pt idx="194" formatCode="0">
                  <c:v>4369.4000000000124</c:v>
                </c:pt>
                <c:pt idx="195" formatCode="0">
                  <c:v>4356.7000000000126</c:v>
                </c:pt>
                <c:pt idx="196" formatCode="0">
                  <c:v>4344.0000000000127</c:v>
                </c:pt>
                <c:pt idx="197" formatCode="0">
                  <c:v>4331.3000000000129</c:v>
                </c:pt>
                <c:pt idx="198" formatCode="0">
                  <c:v>4318.6000000000131</c:v>
                </c:pt>
                <c:pt idx="199" formatCode="0">
                  <c:v>4305.9000000000133</c:v>
                </c:pt>
                <c:pt idx="200" formatCode="0">
                  <c:v>4293.2000000000135</c:v>
                </c:pt>
                <c:pt idx="201" formatCode="0">
                  <c:v>4280.5000000000136</c:v>
                </c:pt>
                <c:pt idx="202" formatCode="0">
                  <c:v>4267.8000000000138</c:v>
                </c:pt>
                <c:pt idx="203" formatCode="0">
                  <c:v>4255.100000000014</c:v>
                </c:pt>
                <c:pt idx="204" formatCode="0">
                  <c:v>4242.4000000000142</c:v>
                </c:pt>
                <c:pt idx="205" formatCode="0">
                  <c:v>4229.7000000000144</c:v>
                </c:pt>
                <c:pt idx="206" formatCode="0">
                  <c:v>4217.0000000000146</c:v>
                </c:pt>
                <c:pt idx="207" formatCode="0">
                  <c:v>4204.3000000000147</c:v>
                </c:pt>
                <c:pt idx="208" formatCode="0">
                  <c:v>4191.6000000000149</c:v>
                </c:pt>
                <c:pt idx="209" formatCode="0">
                  <c:v>4178.9000000000151</c:v>
                </c:pt>
                <c:pt idx="210" formatCode="0">
                  <c:v>4166.2000000000153</c:v>
                </c:pt>
                <c:pt idx="211" formatCode="0">
                  <c:v>4153.5000000000155</c:v>
                </c:pt>
                <c:pt idx="212" formatCode="0">
                  <c:v>4140.8000000000156</c:v>
                </c:pt>
                <c:pt idx="213" formatCode="0">
                  <c:v>4128.1000000000158</c:v>
                </c:pt>
                <c:pt idx="214" formatCode="0">
                  <c:v>4115.400000000016</c:v>
                </c:pt>
                <c:pt idx="215" formatCode="0">
                  <c:v>4102.7000000000162</c:v>
                </c:pt>
                <c:pt idx="216" formatCode="0">
                  <c:v>4090.0000000000164</c:v>
                </c:pt>
                <c:pt idx="217" formatCode="0">
                  <c:v>4077.3000000000166</c:v>
                </c:pt>
                <c:pt idx="218" formatCode="0">
                  <c:v>4064.6000000000167</c:v>
                </c:pt>
                <c:pt idx="219" formatCode="0">
                  <c:v>4051.9000000000169</c:v>
                </c:pt>
                <c:pt idx="220" formatCode="0">
                  <c:v>4039.2000000000171</c:v>
                </c:pt>
                <c:pt idx="221" formatCode="0">
                  <c:v>4026.5000000000173</c:v>
                </c:pt>
                <c:pt idx="222" formatCode="0">
                  <c:v>4013.8000000000175</c:v>
                </c:pt>
                <c:pt idx="223" formatCode="0">
                  <c:v>4001.1000000000176</c:v>
                </c:pt>
                <c:pt idx="224" formatCode="0">
                  <c:v>3988.4000000000178</c:v>
                </c:pt>
                <c:pt idx="225" formatCode="0">
                  <c:v>3975.700000000018</c:v>
                </c:pt>
                <c:pt idx="226" formatCode="0">
                  <c:v>3963.0000000000182</c:v>
                </c:pt>
                <c:pt idx="227" formatCode="0">
                  <c:v>3950.3000000000184</c:v>
                </c:pt>
                <c:pt idx="228" formatCode="0">
                  <c:v>3937.6000000000186</c:v>
                </c:pt>
                <c:pt idx="229" formatCode="0">
                  <c:v>3924.9000000000187</c:v>
                </c:pt>
                <c:pt idx="230" formatCode="0">
                  <c:v>3912.2000000000189</c:v>
                </c:pt>
                <c:pt idx="231" formatCode="0">
                  <c:v>3899.5000000000191</c:v>
                </c:pt>
                <c:pt idx="232" formatCode="0">
                  <c:v>3886.8000000000193</c:v>
                </c:pt>
                <c:pt idx="233" formatCode="0">
                  <c:v>3874.1000000000195</c:v>
                </c:pt>
                <c:pt idx="234" formatCode="0">
                  <c:v>3861.4000000000196</c:v>
                </c:pt>
                <c:pt idx="235" formatCode="0">
                  <c:v>3848.7000000000198</c:v>
                </c:pt>
                <c:pt idx="236" formatCode="0">
                  <c:v>3836.00000000002</c:v>
                </c:pt>
                <c:pt idx="237" formatCode="0">
                  <c:v>3823.3000000000202</c:v>
                </c:pt>
                <c:pt idx="238" formatCode="0">
                  <c:v>3810.6000000000204</c:v>
                </c:pt>
                <c:pt idx="239" formatCode="0">
                  <c:v>3797.9000000000206</c:v>
                </c:pt>
                <c:pt idx="240" formatCode="0">
                  <c:v>3785.2000000000207</c:v>
                </c:pt>
                <c:pt idx="241" formatCode="0">
                  <c:v>3772.5000000000209</c:v>
                </c:pt>
                <c:pt idx="242" formatCode="0">
                  <c:v>3759.8000000000211</c:v>
                </c:pt>
                <c:pt idx="243" formatCode="0">
                  <c:v>3747.1000000000213</c:v>
                </c:pt>
                <c:pt idx="244" formatCode="0">
                  <c:v>3734.4000000000215</c:v>
                </c:pt>
                <c:pt idx="245" formatCode="0">
                  <c:v>3721.7000000000216</c:v>
                </c:pt>
                <c:pt idx="246" formatCode="0">
                  <c:v>3709.0000000000218</c:v>
                </c:pt>
                <c:pt idx="247" formatCode="0">
                  <c:v>3696.300000000022</c:v>
                </c:pt>
                <c:pt idx="248" formatCode="0">
                  <c:v>3683.6000000000222</c:v>
                </c:pt>
                <c:pt idx="249" formatCode="0">
                  <c:v>3670.9000000000224</c:v>
                </c:pt>
                <c:pt idx="250" formatCode="0">
                  <c:v>3658.2000000000226</c:v>
                </c:pt>
                <c:pt idx="251" formatCode="0">
                  <c:v>3645.5000000000227</c:v>
                </c:pt>
                <c:pt idx="252" formatCode="0">
                  <c:v>3632.8000000000229</c:v>
                </c:pt>
                <c:pt idx="253" formatCode="0">
                  <c:v>3620.1000000000231</c:v>
                </c:pt>
                <c:pt idx="254" formatCode="0">
                  <c:v>3607.4000000000233</c:v>
                </c:pt>
                <c:pt idx="255" formatCode="0">
                  <c:v>3594.7000000000235</c:v>
                </c:pt>
                <c:pt idx="256" formatCode="0">
                  <c:v>3582.0000000000236</c:v>
                </c:pt>
                <c:pt idx="257" formatCode="0">
                  <c:v>3569.3000000000238</c:v>
                </c:pt>
                <c:pt idx="258" formatCode="0">
                  <c:v>3556.600000000024</c:v>
                </c:pt>
                <c:pt idx="259" formatCode="0">
                  <c:v>3543.9000000000242</c:v>
                </c:pt>
                <c:pt idx="260" formatCode="0">
                  <c:v>3531.2000000000244</c:v>
                </c:pt>
                <c:pt idx="261" formatCode="0">
                  <c:v>3518.5000000000246</c:v>
                </c:pt>
                <c:pt idx="262" formatCode="0">
                  <c:v>3505.8000000000247</c:v>
                </c:pt>
                <c:pt idx="263" formatCode="0">
                  <c:v>3493.1000000000249</c:v>
                </c:pt>
                <c:pt idx="264" formatCode="0">
                  <c:v>3480.4000000000251</c:v>
                </c:pt>
                <c:pt idx="265" formatCode="0">
                  <c:v>3467.7000000000253</c:v>
                </c:pt>
                <c:pt idx="266" formatCode="0">
                  <c:v>3455.0000000000255</c:v>
                </c:pt>
                <c:pt idx="267" formatCode="0">
                  <c:v>3442.3000000000256</c:v>
                </c:pt>
                <c:pt idx="268" formatCode="0">
                  <c:v>3429.6000000000258</c:v>
                </c:pt>
                <c:pt idx="269" formatCode="0">
                  <c:v>3416.900000000026</c:v>
                </c:pt>
                <c:pt idx="270" formatCode="0">
                  <c:v>3404.2000000000262</c:v>
                </c:pt>
                <c:pt idx="271" formatCode="0">
                  <c:v>3391.5000000000264</c:v>
                </c:pt>
                <c:pt idx="272" formatCode="0">
                  <c:v>3378.8000000000266</c:v>
                </c:pt>
                <c:pt idx="273" formatCode="0">
                  <c:v>3366.1000000000267</c:v>
                </c:pt>
                <c:pt idx="274" formatCode="0">
                  <c:v>3353.4000000000269</c:v>
                </c:pt>
                <c:pt idx="275" formatCode="0">
                  <c:v>3340.7000000000271</c:v>
                </c:pt>
                <c:pt idx="276" formatCode="0">
                  <c:v>3328.0000000000273</c:v>
                </c:pt>
                <c:pt idx="277" formatCode="0">
                  <c:v>3315.3000000000275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7C-440B-8690-8F46549D9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14 dienas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Sheet1!$A$2:$A$279</c:f>
              <c:numCache>
                <c:formatCode>m/d/yyyy</c:formatCode>
                <c:ptCount val="278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  <c:pt idx="128">
                  <c:v>44229</c:v>
                </c:pt>
                <c:pt idx="129">
                  <c:v>44230</c:v>
                </c:pt>
                <c:pt idx="130">
                  <c:v>44231</c:v>
                </c:pt>
                <c:pt idx="131">
                  <c:v>44232</c:v>
                </c:pt>
                <c:pt idx="132">
                  <c:v>44233</c:v>
                </c:pt>
                <c:pt idx="133">
                  <c:v>44234</c:v>
                </c:pt>
                <c:pt idx="134">
                  <c:v>44235</c:v>
                </c:pt>
                <c:pt idx="135">
                  <c:v>44236</c:v>
                </c:pt>
                <c:pt idx="136">
                  <c:v>44237</c:v>
                </c:pt>
                <c:pt idx="137">
                  <c:v>44238</c:v>
                </c:pt>
                <c:pt idx="138">
                  <c:v>44239</c:v>
                </c:pt>
                <c:pt idx="139">
                  <c:v>44240</c:v>
                </c:pt>
                <c:pt idx="140">
                  <c:v>44241</c:v>
                </c:pt>
                <c:pt idx="141">
                  <c:v>44242</c:v>
                </c:pt>
                <c:pt idx="142">
                  <c:v>44243</c:v>
                </c:pt>
                <c:pt idx="143">
                  <c:v>44244</c:v>
                </c:pt>
                <c:pt idx="144">
                  <c:v>44245</c:v>
                </c:pt>
                <c:pt idx="145">
                  <c:v>44246</c:v>
                </c:pt>
                <c:pt idx="146">
                  <c:v>44247</c:v>
                </c:pt>
                <c:pt idx="147">
                  <c:v>44248</c:v>
                </c:pt>
                <c:pt idx="148">
                  <c:v>44249</c:v>
                </c:pt>
                <c:pt idx="149">
                  <c:v>44250</c:v>
                </c:pt>
                <c:pt idx="150">
                  <c:v>44251</c:v>
                </c:pt>
                <c:pt idx="151">
                  <c:v>44252</c:v>
                </c:pt>
                <c:pt idx="152">
                  <c:v>44253</c:v>
                </c:pt>
                <c:pt idx="153">
                  <c:v>44254</c:v>
                </c:pt>
                <c:pt idx="154">
                  <c:v>44255</c:v>
                </c:pt>
                <c:pt idx="155">
                  <c:v>44256</c:v>
                </c:pt>
                <c:pt idx="156">
                  <c:v>44257</c:v>
                </c:pt>
                <c:pt idx="157">
                  <c:v>44258</c:v>
                </c:pt>
                <c:pt idx="158">
                  <c:v>44259</c:v>
                </c:pt>
                <c:pt idx="159">
                  <c:v>44260</c:v>
                </c:pt>
                <c:pt idx="160">
                  <c:v>44261</c:v>
                </c:pt>
                <c:pt idx="161">
                  <c:v>44262</c:v>
                </c:pt>
                <c:pt idx="162">
                  <c:v>44263</c:v>
                </c:pt>
                <c:pt idx="163">
                  <c:v>44264</c:v>
                </c:pt>
                <c:pt idx="164">
                  <c:v>44265</c:v>
                </c:pt>
                <c:pt idx="165">
                  <c:v>44266</c:v>
                </c:pt>
                <c:pt idx="166">
                  <c:v>44267</c:v>
                </c:pt>
                <c:pt idx="167">
                  <c:v>44268</c:v>
                </c:pt>
                <c:pt idx="168">
                  <c:v>44269</c:v>
                </c:pt>
                <c:pt idx="169">
                  <c:v>44270</c:v>
                </c:pt>
                <c:pt idx="170">
                  <c:v>44271</c:v>
                </c:pt>
                <c:pt idx="171">
                  <c:v>44272</c:v>
                </c:pt>
                <c:pt idx="172">
                  <c:v>44273</c:v>
                </c:pt>
                <c:pt idx="173">
                  <c:v>44274</c:v>
                </c:pt>
                <c:pt idx="174">
                  <c:v>44275</c:v>
                </c:pt>
                <c:pt idx="175">
                  <c:v>44276</c:v>
                </c:pt>
                <c:pt idx="176">
                  <c:v>44277</c:v>
                </c:pt>
                <c:pt idx="177">
                  <c:v>44278</c:v>
                </c:pt>
                <c:pt idx="178">
                  <c:v>44279</c:v>
                </c:pt>
                <c:pt idx="179">
                  <c:v>44280</c:v>
                </c:pt>
                <c:pt idx="180">
                  <c:v>44281</c:v>
                </c:pt>
                <c:pt idx="181">
                  <c:v>44282</c:v>
                </c:pt>
                <c:pt idx="182">
                  <c:v>44283</c:v>
                </c:pt>
                <c:pt idx="183">
                  <c:v>44284</c:v>
                </c:pt>
                <c:pt idx="184">
                  <c:v>44285</c:v>
                </c:pt>
                <c:pt idx="185">
                  <c:v>44286</c:v>
                </c:pt>
                <c:pt idx="186">
                  <c:v>44287</c:v>
                </c:pt>
                <c:pt idx="187">
                  <c:v>44288</c:v>
                </c:pt>
                <c:pt idx="188">
                  <c:v>44289</c:v>
                </c:pt>
                <c:pt idx="189">
                  <c:v>44290</c:v>
                </c:pt>
                <c:pt idx="190">
                  <c:v>44291</c:v>
                </c:pt>
                <c:pt idx="191">
                  <c:v>44292</c:v>
                </c:pt>
                <c:pt idx="192">
                  <c:v>44293</c:v>
                </c:pt>
                <c:pt idx="193">
                  <c:v>44294</c:v>
                </c:pt>
                <c:pt idx="194">
                  <c:v>44295</c:v>
                </c:pt>
                <c:pt idx="195">
                  <c:v>44296</c:v>
                </c:pt>
                <c:pt idx="196">
                  <c:v>44297</c:v>
                </c:pt>
                <c:pt idx="197">
                  <c:v>44298</c:v>
                </c:pt>
                <c:pt idx="198">
                  <c:v>44299</c:v>
                </c:pt>
                <c:pt idx="199">
                  <c:v>44300</c:v>
                </c:pt>
                <c:pt idx="200">
                  <c:v>44301</c:v>
                </c:pt>
                <c:pt idx="201">
                  <c:v>44302</c:v>
                </c:pt>
                <c:pt idx="202">
                  <c:v>44303</c:v>
                </c:pt>
                <c:pt idx="203">
                  <c:v>44304</c:v>
                </c:pt>
                <c:pt idx="204">
                  <c:v>44305</c:v>
                </c:pt>
                <c:pt idx="205">
                  <c:v>44306</c:v>
                </c:pt>
                <c:pt idx="206">
                  <c:v>44307</c:v>
                </c:pt>
                <c:pt idx="207">
                  <c:v>44308</c:v>
                </c:pt>
                <c:pt idx="208">
                  <c:v>44309</c:v>
                </c:pt>
                <c:pt idx="209">
                  <c:v>44310</c:v>
                </c:pt>
                <c:pt idx="210">
                  <c:v>44311</c:v>
                </c:pt>
                <c:pt idx="211">
                  <c:v>44312</c:v>
                </c:pt>
                <c:pt idx="212">
                  <c:v>44313</c:v>
                </c:pt>
                <c:pt idx="213">
                  <c:v>44314</c:v>
                </c:pt>
                <c:pt idx="214">
                  <c:v>44315</c:v>
                </c:pt>
                <c:pt idx="215">
                  <c:v>44316</c:v>
                </c:pt>
                <c:pt idx="216">
                  <c:v>44317</c:v>
                </c:pt>
                <c:pt idx="217">
                  <c:v>44318</c:v>
                </c:pt>
                <c:pt idx="218">
                  <c:v>44319</c:v>
                </c:pt>
                <c:pt idx="219">
                  <c:v>44320</c:v>
                </c:pt>
                <c:pt idx="220">
                  <c:v>44321</c:v>
                </c:pt>
                <c:pt idx="221">
                  <c:v>44322</c:v>
                </c:pt>
                <c:pt idx="222">
                  <c:v>44323</c:v>
                </c:pt>
                <c:pt idx="223">
                  <c:v>44324</c:v>
                </c:pt>
                <c:pt idx="224">
                  <c:v>44325</c:v>
                </c:pt>
                <c:pt idx="225">
                  <c:v>44326</c:v>
                </c:pt>
                <c:pt idx="226">
                  <c:v>44327</c:v>
                </c:pt>
                <c:pt idx="227">
                  <c:v>44328</c:v>
                </c:pt>
                <c:pt idx="228">
                  <c:v>44329</c:v>
                </c:pt>
                <c:pt idx="229">
                  <c:v>44330</c:v>
                </c:pt>
                <c:pt idx="230">
                  <c:v>44331</c:v>
                </c:pt>
                <c:pt idx="231">
                  <c:v>44332</c:v>
                </c:pt>
                <c:pt idx="232">
                  <c:v>44333</c:v>
                </c:pt>
                <c:pt idx="233">
                  <c:v>44334</c:v>
                </c:pt>
                <c:pt idx="234">
                  <c:v>44335</c:v>
                </c:pt>
                <c:pt idx="235">
                  <c:v>44336</c:v>
                </c:pt>
                <c:pt idx="236">
                  <c:v>44337</c:v>
                </c:pt>
                <c:pt idx="237">
                  <c:v>44338</c:v>
                </c:pt>
                <c:pt idx="238">
                  <c:v>44339</c:v>
                </c:pt>
                <c:pt idx="239">
                  <c:v>44340</c:v>
                </c:pt>
                <c:pt idx="240">
                  <c:v>44341</c:v>
                </c:pt>
                <c:pt idx="241">
                  <c:v>44342</c:v>
                </c:pt>
                <c:pt idx="242">
                  <c:v>44343</c:v>
                </c:pt>
                <c:pt idx="243">
                  <c:v>44344</c:v>
                </c:pt>
                <c:pt idx="244">
                  <c:v>44345</c:v>
                </c:pt>
                <c:pt idx="245">
                  <c:v>44346</c:v>
                </c:pt>
                <c:pt idx="246">
                  <c:v>44347</c:v>
                </c:pt>
                <c:pt idx="247">
                  <c:v>44348</c:v>
                </c:pt>
                <c:pt idx="248">
                  <c:v>44349</c:v>
                </c:pt>
                <c:pt idx="249">
                  <c:v>44350</c:v>
                </c:pt>
                <c:pt idx="250">
                  <c:v>44351</c:v>
                </c:pt>
                <c:pt idx="251">
                  <c:v>44352</c:v>
                </c:pt>
                <c:pt idx="252">
                  <c:v>44353</c:v>
                </c:pt>
                <c:pt idx="253">
                  <c:v>44354</c:v>
                </c:pt>
                <c:pt idx="254">
                  <c:v>44355</c:v>
                </c:pt>
                <c:pt idx="255">
                  <c:v>44356</c:v>
                </c:pt>
                <c:pt idx="256">
                  <c:v>44357</c:v>
                </c:pt>
                <c:pt idx="257">
                  <c:v>44358</c:v>
                </c:pt>
                <c:pt idx="258">
                  <c:v>44359</c:v>
                </c:pt>
                <c:pt idx="259">
                  <c:v>44360</c:v>
                </c:pt>
                <c:pt idx="260">
                  <c:v>44361</c:v>
                </c:pt>
                <c:pt idx="261">
                  <c:v>44362</c:v>
                </c:pt>
                <c:pt idx="262">
                  <c:v>44363</c:v>
                </c:pt>
                <c:pt idx="263">
                  <c:v>44364</c:v>
                </c:pt>
                <c:pt idx="264">
                  <c:v>44365</c:v>
                </c:pt>
                <c:pt idx="265">
                  <c:v>44366</c:v>
                </c:pt>
                <c:pt idx="266">
                  <c:v>44367</c:v>
                </c:pt>
                <c:pt idx="267">
                  <c:v>44368</c:v>
                </c:pt>
                <c:pt idx="268">
                  <c:v>44369</c:v>
                </c:pt>
                <c:pt idx="269">
                  <c:v>44370</c:v>
                </c:pt>
                <c:pt idx="270">
                  <c:v>44371</c:v>
                </c:pt>
                <c:pt idx="271">
                  <c:v>44372</c:v>
                </c:pt>
                <c:pt idx="272">
                  <c:v>44373</c:v>
                </c:pt>
                <c:pt idx="273">
                  <c:v>44374</c:v>
                </c:pt>
                <c:pt idx="274">
                  <c:v>44375</c:v>
                </c:pt>
                <c:pt idx="275">
                  <c:v>44376</c:v>
                </c:pt>
                <c:pt idx="276">
                  <c:v>44377</c:v>
                </c:pt>
                <c:pt idx="277">
                  <c:v>44378</c:v>
                </c:pt>
              </c:numCache>
            </c:numRef>
          </c:cat>
          <c:val>
            <c:numRef>
              <c:f>Sheet1!$C$2:$C$279</c:f>
              <c:numCache>
                <c:formatCode>General</c:formatCode>
                <c:ptCount val="278"/>
                <c:pt idx="0">
                  <c:v>202</c:v>
                </c:pt>
                <c:pt idx="1">
                  <c:v>220</c:v>
                </c:pt>
                <c:pt idx="2">
                  <c:v>247</c:v>
                </c:pt>
                <c:pt idx="3">
                  <c:v>338</c:v>
                </c:pt>
                <c:pt idx="4">
                  <c:v>374</c:v>
                </c:pt>
                <c:pt idx="5">
                  <c:v>447</c:v>
                </c:pt>
                <c:pt idx="6">
                  <c:v>504</c:v>
                </c:pt>
                <c:pt idx="7">
                  <c:v>561</c:v>
                </c:pt>
                <c:pt idx="8">
                  <c:v>600</c:v>
                </c:pt>
                <c:pt idx="9">
                  <c:v>634</c:v>
                </c:pt>
                <c:pt idx="10">
                  <c:v>689</c:v>
                </c:pt>
                <c:pt idx="11">
                  <c:v>776</c:v>
                </c:pt>
                <c:pt idx="12">
                  <c:v>882</c:v>
                </c:pt>
                <c:pt idx="13">
                  <c:v>942</c:v>
                </c:pt>
                <c:pt idx="14">
                  <c:v>994</c:v>
                </c:pt>
                <c:pt idx="15">
                  <c:v>1068</c:v>
                </c:pt>
                <c:pt idx="16">
                  <c:v>1111</c:v>
                </c:pt>
                <c:pt idx="17">
                  <c:v>1118</c:v>
                </c:pt>
                <c:pt idx="18">
                  <c:v>1188</c:v>
                </c:pt>
                <c:pt idx="19">
                  <c:v>1259</c:v>
                </c:pt>
                <c:pt idx="20">
                  <c:v>1373</c:v>
                </c:pt>
                <c:pt idx="21">
                  <c:v>1364</c:v>
                </c:pt>
                <c:pt idx="22">
                  <c:v>1368</c:v>
                </c:pt>
                <c:pt idx="23">
                  <c:v>1415</c:v>
                </c:pt>
                <c:pt idx="24">
                  <c:v>1536</c:v>
                </c:pt>
                <c:pt idx="25">
                  <c:v>1588</c:v>
                </c:pt>
                <c:pt idx="26">
                  <c:v>1701</c:v>
                </c:pt>
                <c:pt idx="27">
                  <c:v>1871</c:v>
                </c:pt>
                <c:pt idx="28">
                  <c:v>2008</c:v>
                </c:pt>
                <c:pt idx="29">
                  <c:v>1992</c:v>
                </c:pt>
                <c:pt idx="30">
                  <c:v>2053</c:v>
                </c:pt>
                <c:pt idx="31">
                  <c:v>2202</c:v>
                </c:pt>
                <c:pt idx="32">
                  <c:v>2339</c:v>
                </c:pt>
                <c:pt idx="33">
                  <c:v>2475</c:v>
                </c:pt>
                <c:pt idx="34">
                  <c:v>2502</c:v>
                </c:pt>
                <c:pt idx="35">
                  <c:v>2686</c:v>
                </c:pt>
                <c:pt idx="36">
                  <c:v>2774</c:v>
                </c:pt>
                <c:pt idx="37">
                  <c:v>2830</c:v>
                </c:pt>
                <c:pt idx="38">
                  <c:v>2955</c:v>
                </c:pt>
                <c:pt idx="39">
                  <c:v>3161</c:v>
                </c:pt>
                <c:pt idx="40">
                  <c:v>3268</c:v>
                </c:pt>
                <c:pt idx="41">
                  <c:v>3413</c:v>
                </c:pt>
                <c:pt idx="42">
                  <c:v>3417</c:v>
                </c:pt>
                <c:pt idx="43">
                  <c:v>3430</c:v>
                </c:pt>
                <c:pt idx="44">
                  <c:v>3502</c:v>
                </c:pt>
                <c:pt idx="45">
                  <c:v>3704</c:v>
                </c:pt>
                <c:pt idx="46">
                  <c:v>3986</c:v>
                </c:pt>
                <c:pt idx="47">
                  <c:v>4157</c:v>
                </c:pt>
                <c:pt idx="48">
                  <c:v>4337</c:v>
                </c:pt>
                <c:pt idx="49">
                  <c:v>4411</c:v>
                </c:pt>
                <c:pt idx="50">
                  <c:v>4368</c:v>
                </c:pt>
                <c:pt idx="51">
                  <c:v>4475</c:v>
                </c:pt>
                <c:pt idx="52">
                  <c:v>4604</c:v>
                </c:pt>
                <c:pt idx="53">
                  <c:v>4603</c:v>
                </c:pt>
                <c:pt idx="54">
                  <c:v>4626</c:v>
                </c:pt>
                <c:pt idx="55">
                  <c:v>4864</c:v>
                </c:pt>
                <c:pt idx="56">
                  <c:v>5025</c:v>
                </c:pt>
                <c:pt idx="57">
                  <c:v>5049</c:v>
                </c:pt>
                <c:pt idx="58">
                  <c:v>5298</c:v>
                </c:pt>
                <c:pt idx="59">
                  <c:v>5425</c:v>
                </c:pt>
                <c:pt idx="60">
                  <c:v>5790</c:v>
                </c:pt>
                <c:pt idx="61">
                  <c:v>5972</c:v>
                </c:pt>
                <c:pt idx="62">
                  <c:v>6330</c:v>
                </c:pt>
                <c:pt idx="63">
                  <c:v>6428</c:v>
                </c:pt>
                <c:pt idx="64">
                  <c:v>6439</c:v>
                </c:pt>
                <c:pt idx="65">
                  <c:v>6773</c:v>
                </c:pt>
                <c:pt idx="66">
                  <c:v>7021</c:v>
                </c:pt>
                <c:pt idx="67">
                  <c:v>7585</c:v>
                </c:pt>
                <c:pt idx="68">
                  <c:v>7891</c:v>
                </c:pt>
                <c:pt idx="69">
                  <c:v>8043</c:v>
                </c:pt>
                <c:pt idx="70">
                  <c:v>8193</c:v>
                </c:pt>
                <c:pt idx="71">
                  <c:v>8284</c:v>
                </c:pt>
                <c:pt idx="72">
                  <c:v>8411</c:v>
                </c:pt>
                <c:pt idx="73">
                  <c:v>8543</c:v>
                </c:pt>
                <c:pt idx="74">
                  <c:v>8535</c:v>
                </c:pt>
                <c:pt idx="75">
                  <c:v>8578</c:v>
                </c:pt>
                <c:pt idx="76">
                  <c:v>8485</c:v>
                </c:pt>
                <c:pt idx="77">
                  <c:v>8700</c:v>
                </c:pt>
                <c:pt idx="78">
                  <c:v>8810</c:v>
                </c:pt>
                <c:pt idx="79">
                  <c:v>8785</c:v>
                </c:pt>
                <c:pt idx="80">
                  <c:v>9118</c:v>
                </c:pt>
                <c:pt idx="81">
                  <c:v>9228</c:v>
                </c:pt>
                <c:pt idx="82">
                  <c:v>9434</c:v>
                </c:pt>
                <c:pt idx="83">
                  <c:v>9510</c:v>
                </c:pt>
                <c:pt idx="84">
                  <c:v>9627</c:v>
                </c:pt>
                <c:pt idx="85">
                  <c:v>9815</c:v>
                </c:pt>
                <c:pt idx="86">
                  <c:v>10295</c:v>
                </c:pt>
                <c:pt idx="87">
                  <c:v>10728</c:v>
                </c:pt>
                <c:pt idx="88">
                  <c:v>11108</c:v>
                </c:pt>
                <c:pt idx="89">
                  <c:v>11094</c:v>
                </c:pt>
                <c:pt idx="90">
                  <c:v>10833</c:v>
                </c:pt>
                <c:pt idx="91">
                  <c:v>10715</c:v>
                </c:pt>
                <c:pt idx="92">
                  <c:v>11013</c:v>
                </c:pt>
                <c:pt idx="93">
                  <c:v>11264</c:v>
                </c:pt>
                <c:pt idx="94">
                  <c:v>11608</c:v>
                </c:pt>
                <c:pt idx="95">
                  <c:v>12429</c:v>
                </c:pt>
                <c:pt idx="96">
                  <c:v>12248</c:v>
                </c:pt>
                <c:pt idx="97">
                  <c:v>11692</c:v>
                </c:pt>
                <c:pt idx="98">
                  <c:v>11617</c:v>
                </c:pt>
                <c:pt idx="99">
                  <c:v>11843</c:v>
                </c:pt>
                <c:pt idx="100">
                  <c:v>11603</c:v>
                </c:pt>
                <c:pt idx="101">
                  <c:v>11687</c:v>
                </c:pt>
                <c:pt idx="102">
                  <c:v>11791</c:v>
                </c:pt>
                <c:pt idx="103">
                  <c:v>12362</c:v>
                </c:pt>
                <c:pt idx="104">
                  <c:v>13133</c:v>
                </c:pt>
                <c:pt idx="105">
                  <c:v>13238</c:v>
                </c:pt>
                <c:pt idx="106">
                  <c:v>13061</c:v>
                </c:pt>
                <c:pt idx="107">
                  <c:v>13101</c:v>
                </c:pt>
                <c:pt idx="108">
                  <c:v>12989</c:v>
                </c:pt>
                <c:pt idx="109">
                  <c:v>12078</c:v>
                </c:pt>
                <c:pt idx="110">
                  <c:v>12451</c:v>
                </c:pt>
                <c:pt idx="111">
                  <c:v>13168</c:v>
                </c:pt>
                <c:pt idx="112">
                  <c:v>13167</c:v>
                </c:pt>
                <c:pt idx="113">
                  <c:v>12790</c:v>
                </c:pt>
                <c:pt idx="114">
                  <c:v>12778</c:v>
                </c:pt>
                <c:pt idx="115">
                  <c:v>12637</c:v>
                </c:pt>
                <c:pt idx="116">
                  <c:v>12165</c:v>
                </c:pt>
                <c:pt idx="117">
                  <c:v>11804</c:v>
                </c:pt>
                <c:pt idx="118">
                  <c:v>11544</c:v>
                </c:pt>
                <c:pt idx="119">
                  <c:v>11440</c:v>
                </c:pt>
                <c:pt idx="120" formatCode="0">
                  <c:v>11332</c:v>
                </c:pt>
                <c:pt idx="121" formatCode="0">
                  <c:v>11147</c:v>
                </c:pt>
                <c:pt idx="122" formatCode="0">
                  <c:v>10995</c:v>
                </c:pt>
                <c:pt idx="123" formatCode="0">
                  <c:v>11010</c:v>
                </c:pt>
                <c:pt idx="124" formatCode="0">
                  <c:v>10857</c:v>
                </c:pt>
                <c:pt idx="125" formatCode="0">
                  <c:v>10611</c:v>
                </c:pt>
                <c:pt idx="126" formatCode="0">
                  <c:v>10577</c:v>
                </c:pt>
                <c:pt idx="127" formatCode="0">
                  <c:v>10392</c:v>
                </c:pt>
                <c:pt idx="128" formatCode="0">
                  <c:v>10207</c:v>
                </c:pt>
                <c:pt idx="129" formatCode="0">
                  <c:v>10022</c:v>
                </c:pt>
                <c:pt idx="130" formatCode="0">
                  <c:v>9837</c:v>
                </c:pt>
                <c:pt idx="131" formatCode="0">
                  <c:v>9652</c:v>
                </c:pt>
                <c:pt idx="132" formatCode="0">
                  <c:v>9467</c:v>
                </c:pt>
                <c:pt idx="133" formatCode="0">
                  <c:v>9282</c:v>
                </c:pt>
                <c:pt idx="134" formatCode="0">
                  <c:v>9097</c:v>
                </c:pt>
                <c:pt idx="135" formatCode="0">
                  <c:v>8912</c:v>
                </c:pt>
                <c:pt idx="136" formatCode="0">
                  <c:v>8727</c:v>
                </c:pt>
                <c:pt idx="137" formatCode="0">
                  <c:v>8542</c:v>
                </c:pt>
                <c:pt idx="138" formatCode="0">
                  <c:v>8357</c:v>
                </c:pt>
                <c:pt idx="139" formatCode="0">
                  <c:v>8172</c:v>
                </c:pt>
                <c:pt idx="140" formatCode="0">
                  <c:v>7987</c:v>
                </c:pt>
                <c:pt idx="141" formatCode="0">
                  <c:v>7802</c:v>
                </c:pt>
                <c:pt idx="142" formatCode="0">
                  <c:v>7617</c:v>
                </c:pt>
                <c:pt idx="143" formatCode="0">
                  <c:v>7432</c:v>
                </c:pt>
                <c:pt idx="144" formatCode="0">
                  <c:v>7247</c:v>
                </c:pt>
                <c:pt idx="145" formatCode="0">
                  <c:v>7062</c:v>
                </c:pt>
                <c:pt idx="146" formatCode="0">
                  <c:v>6877</c:v>
                </c:pt>
                <c:pt idx="147" formatCode="0">
                  <c:v>6692</c:v>
                </c:pt>
                <c:pt idx="148" formatCode="0">
                  <c:v>6507</c:v>
                </c:pt>
                <c:pt idx="149" formatCode="0">
                  <c:v>6322</c:v>
                </c:pt>
                <c:pt idx="150" formatCode="0">
                  <c:v>6137</c:v>
                </c:pt>
                <c:pt idx="151" formatCode="0">
                  <c:v>5952</c:v>
                </c:pt>
                <c:pt idx="152" formatCode="0">
                  <c:v>5767</c:v>
                </c:pt>
                <c:pt idx="153" formatCode="0">
                  <c:v>5582</c:v>
                </c:pt>
                <c:pt idx="154" formatCode="0">
                  <c:v>5397</c:v>
                </c:pt>
                <c:pt idx="155" formatCode="0">
                  <c:v>5212</c:v>
                </c:pt>
                <c:pt idx="156" formatCode="0">
                  <c:v>5027</c:v>
                </c:pt>
                <c:pt idx="157" formatCode="0">
                  <c:v>4842</c:v>
                </c:pt>
                <c:pt idx="158" formatCode="0">
                  <c:v>4657</c:v>
                </c:pt>
                <c:pt idx="159" formatCode="0">
                  <c:v>4472</c:v>
                </c:pt>
                <c:pt idx="160" formatCode="0">
                  <c:v>4287</c:v>
                </c:pt>
                <c:pt idx="161" formatCode="0">
                  <c:v>4102</c:v>
                </c:pt>
                <c:pt idx="162" formatCode="0">
                  <c:v>3917</c:v>
                </c:pt>
                <c:pt idx="163" formatCode="0">
                  <c:v>3732</c:v>
                </c:pt>
                <c:pt idx="164" formatCode="0">
                  <c:v>3547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7C-440B-8690-8F46549D9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305344"/>
        <c:axId val="229307136"/>
      </c:lineChart>
      <c:dateAx>
        <c:axId val="2293053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lv-LV"/>
          </a:p>
        </c:txPr>
        <c:crossAx val="229307136"/>
        <c:crosses val="autoZero"/>
        <c:auto val="1"/>
        <c:lblOffset val="100"/>
        <c:baseTimeUnit val="days"/>
      </c:dateAx>
      <c:valAx>
        <c:axId val="229307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29305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14635279965009"/>
          <c:y val="0.12491105278506853"/>
          <c:w val="0.11958360673665792"/>
          <c:h val="0.121770460510617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206537218564215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Sheet1!$K$8:$K$140</c:f>
              <c:numCache>
                <c:formatCode>0</c:formatCode>
                <c:ptCount val="13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959.75018333333344</c:v>
                </c:pt>
                <c:pt idx="83">
                  <c:v>964.18432000000007</c:v>
                </c:pt>
                <c:pt idx="84">
                  <c:v>947.08885333333342</c:v>
                </c:pt>
                <c:pt idx="85">
                  <c:v>932.0768966666667</c:v>
                </c:pt>
                <c:pt idx="86">
                  <c:v>909.47882666666669</c:v>
                </c:pt>
                <c:pt idx="87">
                  <c:v>889.33823000000007</c:v>
                </c:pt>
                <c:pt idx="88">
                  <c:v>868.82367000000011</c:v>
                </c:pt>
                <c:pt idx="89">
                  <c:v>858.2992733333333</c:v>
                </c:pt>
                <c:pt idx="90">
                  <c:v>847.88172333333341</c:v>
                </c:pt>
                <c:pt idx="91">
                  <c:v>841.20380666666688</c:v>
                </c:pt>
                <c:pt idx="92">
                  <c:v>839.01345000000026</c:v>
                </c:pt>
                <c:pt idx="93">
                  <c:v>846.11875333333353</c:v>
                </c:pt>
                <c:pt idx="94">
                  <c:v>845.74478999999997</c:v>
                </c:pt>
                <c:pt idx="95">
                  <c:v>843.12704666666673</c:v>
                </c:pt>
                <c:pt idx="96">
                  <c:v>837.8253150666668</c:v>
                </c:pt>
                <c:pt idx="97">
                  <c:v>839.56103916666689</c:v>
                </c:pt>
                <c:pt idx="98">
                  <c:v>840.66654601111122</c:v>
                </c:pt>
                <c:pt idx="99">
                  <c:v>842.05181304444443</c:v>
                </c:pt>
                <c:pt idx="100">
                  <c:v>843.55496756666673</c:v>
                </c:pt>
                <c:pt idx="101">
                  <c:v>844.96694626666681</c:v>
                </c:pt>
                <c:pt idx="102">
                  <c:v>846.12013521688903</c:v>
                </c:pt>
                <c:pt idx="103">
                  <c:v>847.05597845855561</c:v>
                </c:pt>
                <c:pt idx="104">
                  <c:v>847.95454883414823</c:v>
                </c:pt>
                <c:pt idx="105">
                  <c:v>843.61495069174077</c:v>
                </c:pt>
                <c:pt idx="106">
                  <c:v>833.62461402937038</c:v>
                </c:pt>
                <c:pt idx="107">
                  <c:v>818.44972213196297</c:v>
                </c:pt>
                <c:pt idx="108">
                  <c:v>804.19432439288153</c:v>
                </c:pt>
                <c:pt idx="109">
                  <c:v>792.54573452759632</c:v>
                </c:pt>
                <c:pt idx="110">
                  <c:v>783.08771535868027</c:v>
                </c:pt>
                <c:pt idx="111">
                  <c:v>774.18551775359253</c:v>
                </c:pt>
                <c:pt idx="112">
                  <c:v>763.43727819086178</c:v>
                </c:pt>
                <c:pt idx="113">
                  <c:v>750.43497113426804</c:v>
                </c:pt>
                <c:pt idx="114">
                  <c:v>736.57410011348929</c:v>
                </c:pt>
                <c:pt idx="115">
                  <c:v>723.68799835780021</c:v>
                </c:pt>
                <c:pt idx="116">
                  <c:v>713.21814205162457</c:v>
                </c:pt>
                <c:pt idx="117">
                  <c:v>704.76041643735141</c:v>
                </c:pt>
                <c:pt idx="118">
                  <c:v>696.82850071015491</c:v>
                </c:pt>
                <c:pt idx="119">
                  <c:v>687.16868595490439</c:v>
                </c:pt>
                <c:pt idx="120">
                  <c:v>675.42009281964727</c:v>
                </c:pt>
                <c:pt idx="121">
                  <c:v>662.88419779330388</c:v>
                </c:pt>
                <c:pt idx="122">
                  <c:v>651.23865700703629</c:v>
                </c:pt>
                <c:pt idx="123">
                  <c:v>641.82925682339851</c:v>
                </c:pt>
                <c:pt idx="124">
                  <c:v>634.26684779738036</c:v>
                </c:pt>
                <c:pt idx="125">
                  <c:v>627.20324727340778</c:v>
                </c:pt>
                <c:pt idx="126">
                  <c:v>618.52144330541421</c:v>
                </c:pt>
                <c:pt idx="127">
                  <c:v>607.90432693405216</c:v>
                </c:pt>
                <c:pt idx="128">
                  <c:v>596.56609953930445</c:v>
                </c:pt>
                <c:pt idx="129">
                  <c:v>586.04025328624516</c:v>
                </c:pt>
                <c:pt idx="130">
                  <c:v>577.58476476913813</c:v>
                </c:pt>
                <c:pt idx="131">
                  <c:v>570.82353606757408</c:v>
                </c:pt>
                <c:pt idx="132">
                  <c:v>564.53686266086777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AF-4DDD-B142-349B3C8BE28A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5.4715583533789774E-2"/>
                  <c:y val="-6.358460892183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AF-4DDD-B142-349B3C8BE28A}"/>
                </c:ext>
              </c:extLst>
            </c:dLbl>
            <c:dLbl>
              <c:idx val="132"/>
              <c:layout>
                <c:manualLayout>
                  <c:x val="-2.3261190566322174E-2"/>
                  <c:y val="-5.833647804993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04782592262E-2"/>
                      <c:h val="4.1854166666666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8AF-4DDD-B142-349B3C8BE2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Sheet1!$L$8:$L$140</c:f>
              <c:numCache>
                <c:formatCode>0</c:formatCode>
                <c:ptCount val="13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1090.6252083333334</c:v>
                </c:pt>
                <c:pt idx="83">
                  <c:v>1095.664</c:v>
                </c:pt>
                <c:pt idx="84">
                  <c:v>1076.2373333333333</c:v>
                </c:pt>
                <c:pt idx="85">
                  <c:v>1059.1782916666666</c:v>
                </c:pt>
                <c:pt idx="86">
                  <c:v>1033.4986666666666</c:v>
                </c:pt>
                <c:pt idx="87">
                  <c:v>1010.611625</c:v>
                </c:pt>
                <c:pt idx="88">
                  <c:v>987.29962499999999</c:v>
                </c:pt>
                <c:pt idx="89">
                  <c:v>975.34008333333315</c:v>
                </c:pt>
                <c:pt idx="90">
                  <c:v>963.50195833333328</c:v>
                </c:pt>
                <c:pt idx="91">
                  <c:v>955.91341666666676</c:v>
                </c:pt>
                <c:pt idx="92">
                  <c:v>953.42437500000017</c:v>
                </c:pt>
                <c:pt idx="93">
                  <c:v>961.49858333333339</c:v>
                </c:pt>
                <c:pt idx="94">
                  <c:v>961.07362499999999</c:v>
                </c:pt>
                <c:pt idx="95">
                  <c:v>958.0989166666667</c:v>
                </c:pt>
                <c:pt idx="96">
                  <c:v>952.07422166666674</c:v>
                </c:pt>
                <c:pt idx="97">
                  <c:v>954.04663541666673</c:v>
                </c:pt>
                <c:pt idx="98">
                  <c:v>955.30289319444455</c:v>
                </c:pt>
                <c:pt idx="99">
                  <c:v>956.87706027777767</c:v>
                </c:pt>
                <c:pt idx="100">
                  <c:v>958.58519041666671</c:v>
                </c:pt>
                <c:pt idx="101">
                  <c:v>960.18971166666677</c:v>
                </c:pt>
                <c:pt idx="102">
                  <c:v>961.50015365555555</c:v>
                </c:pt>
                <c:pt idx="103">
                  <c:v>962.56361188472226</c:v>
                </c:pt>
                <c:pt idx="104">
                  <c:v>963.58471458425925</c:v>
                </c:pt>
                <c:pt idx="105">
                  <c:v>958.65335305879626</c:v>
                </c:pt>
                <c:pt idx="106">
                  <c:v>947.30069776064806</c:v>
                </c:pt>
                <c:pt idx="107">
                  <c:v>930.05650242268518</c:v>
                </c:pt>
                <c:pt idx="108">
                  <c:v>913.85718681009257</c:v>
                </c:pt>
                <c:pt idx="109">
                  <c:v>900.62015287226836</c:v>
                </c:pt>
                <c:pt idx="110">
                  <c:v>889.87240381668198</c:v>
                </c:pt>
                <c:pt idx="111">
                  <c:v>879.75627017453689</c:v>
                </c:pt>
                <c:pt idx="112">
                  <c:v>867.54236158052458</c:v>
                </c:pt>
                <c:pt idx="113">
                  <c:v>852.76701265257725</c:v>
                </c:pt>
                <c:pt idx="114">
                  <c:v>837.01602285623778</c:v>
                </c:pt>
                <c:pt idx="115">
                  <c:v>822.37272540659103</c:v>
                </c:pt>
                <c:pt idx="116">
                  <c:v>810.47516142230052</c:v>
                </c:pt>
                <c:pt idx="117">
                  <c:v>800.86410958789929</c:v>
                </c:pt>
                <c:pt idx="118">
                  <c:v>791.85056898881226</c:v>
                </c:pt>
                <c:pt idx="119">
                  <c:v>780.87350676693677</c:v>
                </c:pt>
                <c:pt idx="120">
                  <c:v>767.52283274959905</c:v>
                </c:pt>
                <c:pt idx="121">
                  <c:v>753.27749749239069</c:v>
                </c:pt>
                <c:pt idx="122">
                  <c:v>740.04392841708659</c:v>
                </c:pt>
                <c:pt idx="123">
                  <c:v>729.35142820840736</c:v>
                </c:pt>
                <c:pt idx="124">
                  <c:v>720.75778158793219</c:v>
                </c:pt>
                <c:pt idx="125">
                  <c:v>712.73096281069058</c:v>
                </c:pt>
                <c:pt idx="126">
                  <c:v>702.86527648342508</c:v>
                </c:pt>
                <c:pt idx="127">
                  <c:v>690.80037151596821</c:v>
                </c:pt>
                <c:pt idx="128">
                  <c:v>677.91602220375489</c:v>
                </c:pt>
                <c:pt idx="129">
                  <c:v>665.9548332798239</c:v>
                </c:pt>
                <c:pt idx="130">
                  <c:v>656.34632360129331</c:v>
                </c:pt>
                <c:pt idx="131">
                  <c:v>648.66310916769771</c:v>
                </c:pt>
                <c:pt idx="132">
                  <c:v>641.5191621146223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AF-4DDD-B142-349B3C8BE28A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Sheet1!$M$8:$M$140</c:f>
              <c:numCache>
                <c:formatCode>0</c:formatCode>
                <c:ptCount val="13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1221.5002333333332</c:v>
                </c:pt>
                <c:pt idx="83">
                  <c:v>1227.1436799999999</c:v>
                </c:pt>
                <c:pt idx="84">
                  <c:v>1205.3858133333333</c:v>
                </c:pt>
                <c:pt idx="85">
                  <c:v>1186.2796866666665</c:v>
                </c:pt>
                <c:pt idx="86">
                  <c:v>1157.5185066666666</c:v>
                </c:pt>
                <c:pt idx="87">
                  <c:v>1131.8850199999999</c:v>
                </c:pt>
                <c:pt idx="88">
                  <c:v>1105.77558</c:v>
                </c:pt>
                <c:pt idx="89">
                  <c:v>1092.380893333333</c:v>
                </c:pt>
                <c:pt idx="90">
                  <c:v>1079.1221933333331</c:v>
                </c:pt>
                <c:pt idx="91">
                  <c:v>1070.6230266666666</c:v>
                </c:pt>
                <c:pt idx="92">
                  <c:v>1067.8353000000002</c:v>
                </c:pt>
                <c:pt idx="93">
                  <c:v>1076.8784133333334</c:v>
                </c:pt>
                <c:pt idx="94">
                  <c:v>1076.4024599999998</c:v>
                </c:pt>
                <c:pt idx="95">
                  <c:v>1073.0707866666667</c:v>
                </c:pt>
                <c:pt idx="96">
                  <c:v>1066.3231282666668</c:v>
                </c:pt>
                <c:pt idx="97">
                  <c:v>1068.5322316666668</c:v>
                </c:pt>
                <c:pt idx="98">
                  <c:v>1069.9392403777779</c:v>
                </c:pt>
                <c:pt idx="99">
                  <c:v>1071.7023075111108</c:v>
                </c:pt>
                <c:pt idx="100">
                  <c:v>1073.6154132666666</c:v>
                </c:pt>
                <c:pt idx="101">
                  <c:v>1075.4124770666667</c:v>
                </c:pt>
                <c:pt idx="102">
                  <c:v>1076.8801720942222</c:v>
                </c:pt>
                <c:pt idx="103">
                  <c:v>1078.0712453108888</c:v>
                </c:pt>
                <c:pt idx="104">
                  <c:v>1079.2148803343703</c:v>
                </c:pt>
                <c:pt idx="105">
                  <c:v>1073.6917554258519</c:v>
                </c:pt>
                <c:pt idx="106">
                  <c:v>1060.9767814919257</c:v>
                </c:pt>
                <c:pt idx="107">
                  <c:v>1041.6632827134074</c:v>
                </c:pt>
                <c:pt idx="108">
                  <c:v>1023.5200492273035</c:v>
                </c:pt>
                <c:pt idx="109">
                  <c:v>1008.6945712169405</c:v>
                </c:pt>
                <c:pt idx="110">
                  <c:v>996.65709227468381</c:v>
                </c:pt>
                <c:pt idx="111">
                  <c:v>985.32702259548125</c:v>
                </c:pt>
                <c:pt idx="112">
                  <c:v>971.64744497018751</c:v>
                </c:pt>
                <c:pt idx="113">
                  <c:v>955.09905417088646</c:v>
                </c:pt>
                <c:pt idx="114">
                  <c:v>937.45794559898627</c:v>
                </c:pt>
                <c:pt idx="115">
                  <c:v>921.05745245538196</c:v>
                </c:pt>
                <c:pt idx="116">
                  <c:v>907.73218079297646</c:v>
                </c:pt>
                <c:pt idx="117">
                  <c:v>896.96780273844706</c:v>
                </c:pt>
                <c:pt idx="118">
                  <c:v>886.87263726746971</c:v>
                </c:pt>
                <c:pt idx="119">
                  <c:v>874.57832757896915</c:v>
                </c:pt>
                <c:pt idx="120">
                  <c:v>859.62557267955094</c:v>
                </c:pt>
                <c:pt idx="121">
                  <c:v>843.67079719147762</c:v>
                </c:pt>
                <c:pt idx="122">
                  <c:v>828.849199827137</c:v>
                </c:pt>
                <c:pt idx="123">
                  <c:v>816.8735995934162</c:v>
                </c:pt>
                <c:pt idx="124">
                  <c:v>807.24871537848389</c:v>
                </c:pt>
                <c:pt idx="125">
                  <c:v>798.25867834797339</c:v>
                </c:pt>
                <c:pt idx="126">
                  <c:v>787.20910966143606</c:v>
                </c:pt>
                <c:pt idx="127">
                  <c:v>773.69641609788437</c:v>
                </c:pt>
                <c:pt idx="128">
                  <c:v>759.26594486820545</c:v>
                </c:pt>
                <c:pt idx="129">
                  <c:v>745.86941327340276</c:v>
                </c:pt>
                <c:pt idx="130">
                  <c:v>735.10788243344848</c:v>
                </c:pt>
                <c:pt idx="131">
                  <c:v>726.50268226782146</c:v>
                </c:pt>
                <c:pt idx="132">
                  <c:v>718.50146156837695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AF-4DDD-B142-349B3C8BE28A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9"/>
              <c:layout>
                <c:manualLayout>
                  <c:x val="-3.2844576296883934E-2"/>
                  <c:y val="-6.259314015326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AF-4DDD-B142-349B3C8BE28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Sheet1!$N$8:$N$140</c:f>
              <c:numCache>
                <c:formatCode>General</c:formatCode>
                <c:ptCount val="13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8AF-4DDD-B142-349B3C8BE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27840"/>
        <c:axId val="229523840"/>
      </c:lineChart>
      <c:dateAx>
        <c:axId val="2294278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229523840"/>
        <c:crosses val="autoZero"/>
        <c:auto val="1"/>
        <c:lblOffset val="100"/>
        <c:baseTimeUnit val="days"/>
      </c:dateAx>
      <c:valAx>
        <c:axId val="229523840"/>
        <c:scaling>
          <c:orientation val="minMax"/>
          <c:max val="3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29427840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206537218564215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Sheet1!$K$8:$K$140</c:f>
              <c:numCache>
                <c:formatCode>0</c:formatCode>
                <c:ptCount val="13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959.75018333333344</c:v>
                </c:pt>
                <c:pt idx="83">
                  <c:v>964.18432000000007</c:v>
                </c:pt>
                <c:pt idx="84">
                  <c:v>947.08885333333342</c:v>
                </c:pt>
                <c:pt idx="85">
                  <c:v>932.0768966666667</c:v>
                </c:pt>
                <c:pt idx="86">
                  <c:v>909.47882666666669</c:v>
                </c:pt>
                <c:pt idx="87">
                  <c:v>889.33823000000007</c:v>
                </c:pt>
                <c:pt idx="88">
                  <c:v>868.82367000000011</c:v>
                </c:pt>
                <c:pt idx="89">
                  <c:v>858.2992733333333</c:v>
                </c:pt>
                <c:pt idx="90">
                  <c:v>847.88172333333341</c:v>
                </c:pt>
                <c:pt idx="91">
                  <c:v>841.20380666666688</c:v>
                </c:pt>
                <c:pt idx="92">
                  <c:v>839.01345000000026</c:v>
                </c:pt>
                <c:pt idx="93">
                  <c:v>846.11875333333353</c:v>
                </c:pt>
                <c:pt idx="94">
                  <c:v>845.74478999999997</c:v>
                </c:pt>
                <c:pt idx="95">
                  <c:v>843.12704666666673</c:v>
                </c:pt>
                <c:pt idx="96">
                  <c:v>837.8253150666668</c:v>
                </c:pt>
                <c:pt idx="97">
                  <c:v>839.56103916666689</c:v>
                </c:pt>
                <c:pt idx="98">
                  <c:v>840.66654601111122</c:v>
                </c:pt>
                <c:pt idx="99">
                  <c:v>842.05181304444443</c:v>
                </c:pt>
                <c:pt idx="100">
                  <c:v>843.55496756666673</c:v>
                </c:pt>
                <c:pt idx="101">
                  <c:v>844.96694626666681</c:v>
                </c:pt>
                <c:pt idx="102">
                  <c:v>846.12013521688903</c:v>
                </c:pt>
                <c:pt idx="103">
                  <c:v>847.05597845855561</c:v>
                </c:pt>
                <c:pt idx="104">
                  <c:v>847.95454883414823</c:v>
                </c:pt>
                <c:pt idx="105">
                  <c:v>849.0741440051853</c:v>
                </c:pt>
                <c:pt idx="106">
                  <c:v>850.47272413318524</c:v>
                </c:pt>
                <c:pt idx="107">
                  <c:v>851.99021332292602</c:v>
                </c:pt>
                <c:pt idx="108">
                  <c:v>853.41575309683424</c:v>
                </c:pt>
                <c:pt idx="109">
                  <c:v>854.58061208336278</c:v>
                </c:pt>
                <c:pt idx="110">
                  <c:v>855.52641400025436</c:v>
                </c:pt>
                <c:pt idx="111">
                  <c:v>856.43483107180793</c:v>
                </c:pt>
                <c:pt idx="112">
                  <c:v>857.56581539509364</c:v>
                </c:pt>
                <c:pt idx="113">
                  <c:v>858.9778477380562</c:v>
                </c:pt>
                <c:pt idx="114">
                  <c:v>860.50980895810255</c:v>
                </c:pt>
                <c:pt idx="115">
                  <c:v>861.94904169184451</c:v>
                </c:pt>
                <c:pt idx="116">
                  <c:v>863.12568801396401</c:v>
                </c:pt>
                <c:pt idx="117">
                  <c:v>864.08155352410563</c:v>
                </c:pt>
                <c:pt idx="118">
                  <c:v>864.99992127336498</c:v>
                </c:pt>
                <c:pt idx="119">
                  <c:v>866.14241037577688</c:v>
                </c:pt>
                <c:pt idx="120">
                  <c:v>867.56802597836054</c:v>
                </c:pt>
                <c:pt idx="121">
                  <c:v>869.11459795272901</c:v>
                </c:pt>
                <c:pt idx="122">
                  <c:v>870.5676568207241</c:v>
                </c:pt>
                <c:pt idx="123">
                  <c:v>871.75620895806378</c:v>
                </c:pt>
                <c:pt idx="124">
                  <c:v>872.72224406681028</c:v>
                </c:pt>
                <c:pt idx="125">
                  <c:v>873.65066755727582</c:v>
                </c:pt>
                <c:pt idx="126">
                  <c:v>874.80477823453498</c:v>
                </c:pt>
                <c:pt idx="127">
                  <c:v>876.24410942604993</c:v>
                </c:pt>
                <c:pt idx="128">
                  <c:v>877.80543222190192</c:v>
                </c:pt>
                <c:pt idx="129">
                  <c:v>879.27245169982928</c:v>
                </c:pt>
                <c:pt idx="130">
                  <c:v>880.47302932421599</c:v>
                </c:pt>
                <c:pt idx="131">
                  <c:v>881.44934113541763</c:v>
                </c:pt>
                <c:pt idx="132">
                  <c:v>882.38792652347126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78-412D-81C6-95D71EC3102A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5.4715583533789774E-2"/>
                  <c:y val="-6.358460892183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78-412D-81C6-95D71EC3102A}"/>
                </c:ext>
              </c:extLst>
            </c:dLbl>
            <c:dLbl>
              <c:idx val="132"/>
              <c:layout>
                <c:manualLayout>
                  <c:x val="-2.3261190566322174E-2"/>
                  <c:y val="-5.833647804993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04782592262E-2"/>
                      <c:h val="4.1854166666666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78-412D-81C6-95D71EC310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Sheet1!$L$8:$L$140</c:f>
              <c:numCache>
                <c:formatCode>0</c:formatCode>
                <c:ptCount val="13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1090.6252083333334</c:v>
                </c:pt>
                <c:pt idx="83">
                  <c:v>1095.664</c:v>
                </c:pt>
                <c:pt idx="84">
                  <c:v>1076.2373333333333</c:v>
                </c:pt>
                <c:pt idx="85">
                  <c:v>1059.1782916666666</c:v>
                </c:pt>
                <c:pt idx="86">
                  <c:v>1033.4986666666666</c:v>
                </c:pt>
                <c:pt idx="87">
                  <c:v>1010.611625</c:v>
                </c:pt>
                <c:pt idx="88">
                  <c:v>987.29962499999999</c:v>
                </c:pt>
                <c:pt idx="89">
                  <c:v>975.34008333333315</c:v>
                </c:pt>
                <c:pt idx="90">
                  <c:v>963.50195833333328</c:v>
                </c:pt>
                <c:pt idx="91">
                  <c:v>955.91341666666676</c:v>
                </c:pt>
                <c:pt idx="92">
                  <c:v>953.42437500000017</c:v>
                </c:pt>
                <c:pt idx="93">
                  <c:v>961.49858333333339</c:v>
                </c:pt>
                <c:pt idx="94">
                  <c:v>961.07362499999999</c:v>
                </c:pt>
                <c:pt idx="95">
                  <c:v>958.0989166666667</c:v>
                </c:pt>
                <c:pt idx="96">
                  <c:v>952.07422166666674</c:v>
                </c:pt>
                <c:pt idx="97">
                  <c:v>954.04663541666673</c:v>
                </c:pt>
                <c:pt idx="98">
                  <c:v>955.30289319444455</c:v>
                </c:pt>
                <c:pt idx="99">
                  <c:v>956.87706027777767</c:v>
                </c:pt>
                <c:pt idx="100">
                  <c:v>958.58519041666671</c:v>
                </c:pt>
                <c:pt idx="101">
                  <c:v>960.18971166666677</c:v>
                </c:pt>
                <c:pt idx="102">
                  <c:v>961.50015365555555</c:v>
                </c:pt>
                <c:pt idx="103">
                  <c:v>962.56361188472226</c:v>
                </c:pt>
                <c:pt idx="104">
                  <c:v>963.58471458425925</c:v>
                </c:pt>
                <c:pt idx="105">
                  <c:v>964.85698182407418</c:v>
                </c:pt>
                <c:pt idx="106">
                  <c:v>966.44627742407408</c:v>
                </c:pt>
                <c:pt idx="107">
                  <c:v>968.1706969578704</c:v>
                </c:pt>
                <c:pt idx="108">
                  <c:v>969.79062851912977</c:v>
                </c:pt>
                <c:pt idx="109">
                  <c:v>971.11433191291212</c:v>
                </c:pt>
                <c:pt idx="110">
                  <c:v>972.1891068184708</c:v>
                </c:pt>
                <c:pt idx="111">
                  <c:v>973.22139894523616</c:v>
                </c:pt>
                <c:pt idx="112">
                  <c:v>974.50660840351543</c:v>
                </c:pt>
                <c:pt idx="113">
                  <c:v>976.11119061142745</c:v>
                </c:pt>
                <c:pt idx="114">
                  <c:v>977.85205563420732</c:v>
                </c:pt>
                <c:pt idx="115">
                  <c:v>979.48754737709589</c:v>
                </c:pt>
                <c:pt idx="116">
                  <c:v>980.82464547041354</c:v>
                </c:pt>
                <c:pt idx="117">
                  <c:v>981.91085627739267</c:v>
                </c:pt>
                <c:pt idx="118">
                  <c:v>982.95445599246011</c:v>
                </c:pt>
                <c:pt idx="119">
                  <c:v>984.25273906338271</c:v>
                </c:pt>
                <c:pt idx="120">
                  <c:v>985.87275679359141</c:v>
                </c:pt>
                <c:pt idx="121">
                  <c:v>987.63022494628285</c:v>
                </c:pt>
                <c:pt idx="122">
                  <c:v>989.28142820536823</c:v>
                </c:pt>
                <c:pt idx="123">
                  <c:v>990.63205563416329</c:v>
                </c:pt>
                <c:pt idx="124">
                  <c:v>991.72982280319343</c:v>
                </c:pt>
                <c:pt idx="125">
                  <c:v>992.78484949690426</c:v>
                </c:pt>
                <c:pt idx="126">
                  <c:v>994.09633890288069</c:v>
                </c:pt>
                <c:pt idx="127">
                  <c:v>995.73194252960207</c:v>
                </c:pt>
                <c:pt idx="128">
                  <c:v>997.50617297943393</c:v>
                </c:pt>
                <c:pt idx="129">
                  <c:v>999.1732405679877</c:v>
                </c:pt>
                <c:pt idx="130">
                  <c:v>1000.5375333229726</c:v>
                </c:pt>
                <c:pt idx="131">
                  <c:v>1001.6469785629745</c:v>
                </c:pt>
                <c:pt idx="132">
                  <c:v>1002.7135528675809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78-412D-81C6-95D71EC3102A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Sheet1!$M$8:$M$140</c:f>
              <c:numCache>
                <c:formatCode>0</c:formatCode>
                <c:ptCount val="13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1221.5002333333332</c:v>
                </c:pt>
                <c:pt idx="83">
                  <c:v>1227.1436799999999</c:v>
                </c:pt>
                <c:pt idx="84">
                  <c:v>1205.3858133333333</c:v>
                </c:pt>
                <c:pt idx="85">
                  <c:v>1186.2796866666665</c:v>
                </c:pt>
                <c:pt idx="86">
                  <c:v>1157.5185066666666</c:v>
                </c:pt>
                <c:pt idx="87">
                  <c:v>1131.8850199999999</c:v>
                </c:pt>
                <c:pt idx="88">
                  <c:v>1105.77558</c:v>
                </c:pt>
                <c:pt idx="89">
                  <c:v>1092.380893333333</c:v>
                </c:pt>
                <c:pt idx="90">
                  <c:v>1079.1221933333331</c:v>
                </c:pt>
                <c:pt idx="91">
                  <c:v>1070.6230266666666</c:v>
                </c:pt>
                <c:pt idx="92">
                  <c:v>1067.8353000000002</c:v>
                </c:pt>
                <c:pt idx="93">
                  <c:v>1076.8784133333334</c:v>
                </c:pt>
                <c:pt idx="94">
                  <c:v>1076.4024599999998</c:v>
                </c:pt>
                <c:pt idx="95">
                  <c:v>1073.0707866666667</c:v>
                </c:pt>
                <c:pt idx="96">
                  <c:v>1066.3231282666668</c:v>
                </c:pt>
                <c:pt idx="97">
                  <c:v>1068.5322316666668</c:v>
                </c:pt>
                <c:pt idx="98">
                  <c:v>1069.9392403777779</c:v>
                </c:pt>
                <c:pt idx="99">
                  <c:v>1071.7023075111108</c:v>
                </c:pt>
                <c:pt idx="100">
                  <c:v>1073.6154132666666</c:v>
                </c:pt>
                <c:pt idx="101">
                  <c:v>1075.4124770666667</c:v>
                </c:pt>
                <c:pt idx="102">
                  <c:v>1076.8801720942222</c:v>
                </c:pt>
                <c:pt idx="103">
                  <c:v>1078.0712453108888</c:v>
                </c:pt>
                <c:pt idx="104">
                  <c:v>1079.2148803343703</c:v>
                </c:pt>
                <c:pt idx="105">
                  <c:v>1080.6398196429629</c:v>
                </c:pt>
                <c:pt idx="106">
                  <c:v>1082.4198307149629</c:v>
                </c:pt>
                <c:pt idx="107">
                  <c:v>1084.3511805928147</c:v>
                </c:pt>
                <c:pt idx="108">
                  <c:v>1086.1655039414252</c:v>
                </c:pt>
                <c:pt idx="109">
                  <c:v>1087.6480517424616</c:v>
                </c:pt>
                <c:pt idx="110">
                  <c:v>1088.8517996366872</c:v>
                </c:pt>
                <c:pt idx="111">
                  <c:v>1090.0079668186645</c:v>
                </c:pt>
                <c:pt idx="112">
                  <c:v>1091.4474014119373</c:v>
                </c:pt>
                <c:pt idx="113">
                  <c:v>1093.2445334847987</c:v>
                </c:pt>
                <c:pt idx="114">
                  <c:v>1095.1943023103122</c:v>
                </c:pt>
                <c:pt idx="115">
                  <c:v>1097.0260530623473</c:v>
                </c:pt>
                <c:pt idx="116">
                  <c:v>1098.5236029268631</c:v>
                </c:pt>
                <c:pt idx="117">
                  <c:v>1099.7401590306797</c:v>
                </c:pt>
                <c:pt idx="118">
                  <c:v>1100.9089907115551</c:v>
                </c:pt>
                <c:pt idx="119">
                  <c:v>1102.3630677509886</c:v>
                </c:pt>
                <c:pt idx="120">
                  <c:v>1104.1774876088223</c:v>
                </c:pt>
                <c:pt idx="121">
                  <c:v>1106.1458519398368</c:v>
                </c:pt>
                <c:pt idx="122">
                  <c:v>1107.9951995900124</c:v>
                </c:pt>
                <c:pt idx="123">
                  <c:v>1109.5079023102628</c:v>
                </c:pt>
                <c:pt idx="124">
                  <c:v>1110.7374015395767</c:v>
                </c:pt>
                <c:pt idx="125">
                  <c:v>1111.9190314365326</c:v>
                </c:pt>
                <c:pt idx="126">
                  <c:v>1113.3878995712262</c:v>
                </c:pt>
                <c:pt idx="127">
                  <c:v>1115.2197756331543</c:v>
                </c:pt>
                <c:pt idx="128">
                  <c:v>1117.2069137369658</c:v>
                </c:pt>
                <c:pt idx="129">
                  <c:v>1119.0740294361462</c:v>
                </c:pt>
                <c:pt idx="130">
                  <c:v>1120.6020373217293</c:v>
                </c:pt>
                <c:pt idx="131">
                  <c:v>1121.8446159905313</c:v>
                </c:pt>
                <c:pt idx="132">
                  <c:v>1123.0391792116907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78-412D-81C6-95D71EC3102A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9"/>
              <c:layout>
                <c:manualLayout>
                  <c:x val="-3.2844576296883934E-2"/>
                  <c:y val="-6.259314015326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78-412D-81C6-95D71EC3102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Sheet1!$N$8:$N$140</c:f>
              <c:numCache>
                <c:formatCode>General</c:formatCode>
                <c:ptCount val="13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78-412D-81C6-95D71EC31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501376"/>
        <c:axId val="124639872"/>
      </c:lineChart>
      <c:dateAx>
        <c:axId val="12450137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124639872"/>
        <c:crosses val="autoZero"/>
        <c:auto val="1"/>
        <c:lblOffset val="100"/>
        <c:baseTimeUnit val="days"/>
      </c:dateAx>
      <c:valAx>
        <c:axId val="124639872"/>
        <c:scaling>
          <c:orientation val="minMax"/>
          <c:max val="3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24501376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206537218564215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Sheet1!$K$8:$K$140</c:f>
              <c:numCache>
                <c:formatCode>0</c:formatCode>
                <c:ptCount val="13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959.75018333333344</c:v>
                </c:pt>
                <c:pt idx="83">
                  <c:v>964.18432000000007</c:v>
                </c:pt>
                <c:pt idx="84">
                  <c:v>947.08885333333342</c:v>
                </c:pt>
                <c:pt idx="85">
                  <c:v>932.0768966666667</c:v>
                </c:pt>
                <c:pt idx="86">
                  <c:v>909.47882666666669</c:v>
                </c:pt>
                <c:pt idx="87">
                  <c:v>889.33823000000007</c:v>
                </c:pt>
                <c:pt idx="88">
                  <c:v>868.82367000000011</c:v>
                </c:pt>
                <c:pt idx="89">
                  <c:v>858.2992733333333</c:v>
                </c:pt>
                <c:pt idx="90">
                  <c:v>847.88172333333341</c:v>
                </c:pt>
                <c:pt idx="91">
                  <c:v>841.20380666666688</c:v>
                </c:pt>
                <c:pt idx="92">
                  <c:v>839.01345000000026</c:v>
                </c:pt>
                <c:pt idx="93">
                  <c:v>846.11875333333353</c:v>
                </c:pt>
                <c:pt idx="94">
                  <c:v>845.74478999999997</c:v>
                </c:pt>
                <c:pt idx="95">
                  <c:v>843.12704666666673</c:v>
                </c:pt>
                <c:pt idx="96">
                  <c:v>837.8253150666668</c:v>
                </c:pt>
                <c:pt idx="97">
                  <c:v>839.56103916666689</c:v>
                </c:pt>
                <c:pt idx="98">
                  <c:v>840.66654601111122</c:v>
                </c:pt>
                <c:pt idx="99">
                  <c:v>842.05181304444443</c:v>
                </c:pt>
                <c:pt idx="100">
                  <c:v>843.55496756666673</c:v>
                </c:pt>
                <c:pt idx="101">
                  <c:v>844.96694626666681</c:v>
                </c:pt>
                <c:pt idx="102">
                  <c:v>846.12013521688903</c:v>
                </c:pt>
                <c:pt idx="103">
                  <c:v>847.05597845855561</c:v>
                </c:pt>
                <c:pt idx="104">
                  <c:v>847.95454883414823</c:v>
                </c:pt>
                <c:pt idx="105">
                  <c:v>853.54075671618523</c:v>
                </c:pt>
                <c:pt idx="106">
                  <c:v>864.25754149085185</c:v>
                </c:pt>
                <c:pt idx="107">
                  <c:v>879.43243338825937</c:v>
                </c:pt>
                <c:pt idx="108">
                  <c:v>893.68783112734081</c:v>
                </c:pt>
                <c:pt idx="109">
                  <c:v>905.33642099262602</c:v>
                </c:pt>
                <c:pt idx="110">
                  <c:v>914.79444016154207</c:v>
                </c:pt>
                <c:pt idx="111">
                  <c:v>924.02749796744456</c:v>
                </c:pt>
                <c:pt idx="112">
                  <c:v>935.79683511222481</c:v>
                </c:pt>
                <c:pt idx="113">
                  <c:v>950.83189921069516</c:v>
                </c:pt>
                <c:pt idx="114">
                  <c:v>967.34502692180774</c:v>
                </c:pt>
                <c:pt idx="115">
                  <c:v>982.96972064428155</c:v>
                </c:pt>
                <c:pt idx="116">
                  <c:v>995.7970440686762</c:v>
                </c:pt>
                <c:pt idx="117">
                  <c:v>1006.2663854655958</c:v>
                </c:pt>
                <c:pt idx="118">
                  <c:v>1016.5147904088182</c:v>
                </c:pt>
                <c:pt idx="119">
                  <c:v>1029.4853761885702</c:v>
                </c:pt>
                <c:pt idx="120">
                  <c:v>1045.9643579188528</c:v>
                </c:pt>
                <c:pt idx="121">
                  <c:v>1064.0499151477006</c:v>
                </c:pt>
                <c:pt idx="122">
                  <c:v>1081.1734470321073</c:v>
                </c:pt>
                <c:pt idx="123">
                  <c:v>1095.2981490746283</c:v>
                </c:pt>
                <c:pt idx="124">
                  <c:v>1106.8856594636989</c:v>
                </c:pt>
                <c:pt idx="125">
                  <c:v>1118.2570088109178</c:v>
                </c:pt>
                <c:pt idx="126">
                  <c:v>1132.5508603391115</c:v>
                </c:pt>
                <c:pt idx="127">
                  <c:v>1150.6143462273567</c:v>
                </c:pt>
                <c:pt idx="128">
                  <c:v>1170.4228391509894</c:v>
                </c:pt>
                <c:pt idx="129">
                  <c:v>1189.1908307405884</c:v>
                </c:pt>
                <c:pt idx="130">
                  <c:v>1204.7433909269762</c:v>
                </c:pt>
                <c:pt idx="131">
                  <c:v>1217.567020042007</c:v>
                </c:pt>
                <c:pt idx="132">
                  <c:v>1230.1801264313756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A-488F-A18E-9F16B746E46E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5.4715583533789774E-2"/>
                  <c:y val="-6.358460892183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0A-488F-A18E-9F16B746E46E}"/>
                </c:ext>
              </c:extLst>
            </c:dLbl>
            <c:dLbl>
              <c:idx val="132"/>
              <c:layout>
                <c:manualLayout>
                  <c:x val="-2.3261190566322174E-2"/>
                  <c:y val="-5.833647804993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04782592262E-2"/>
                      <c:h val="4.1854166666666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0A-488F-A18E-9F16B746E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Sheet1!$L$8:$L$140</c:f>
              <c:numCache>
                <c:formatCode>0</c:formatCode>
                <c:ptCount val="13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1090.6252083333334</c:v>
                </c:pt>
                <c:pt idx="83">
                  <c:v>1095.664</c:v>
                </c:pt>
                <c:pt idx="84">
                  <c:v>1076.2373333333333</c:v>
                </c:pt>
                <c:pt idx="85">
                  <c:v>1059.1782916666666</c:v>
                </c:pt>
                <c:pt idx="86">
                  <c:v>1033.4986666666666</c:v>
                </c:pt>
                <c:pt idx="87">
                  <c:v>1010.611625</c:v>
                </c:pt>
                <c:pt idx="88">
                  <c:v>987.29962499999999</c:v>
                </c:pt>
                <c:pt idx="89">
                  <c:v>975.34008333333315</c:v>
                </c:pt>
                <c:pt idx="90">
                  <c:v>963.50195833333328</c:v>
                </c:pt>
                <c:pt idx="91">
                  <c:v>955.91341666666676</c:v>
                </c:pt>
                <c:pt idx="92">
                  <c:v>953.42437500000017</c:v>
                </c:pt>
                <c:pt idx="93">
                  <c:v>961.49858333333339</c:v>
                </c:pt>
                <c:pt idx="94">
                  <c:v>961.07362499999999</c:v>
                </c:pt>
                <c:pt idx="95">
                  <c:v>958.0989166666667</c:v>
                </c:pt>
                <c:pt idx="96">
                  <c:v>952.07422166666674</c:v>
                </c:pt>
                <c:pt idx="97">
                  <c:v>954.04663541666673</c:v>
                </c:pt>
                <c:pt idx="98">
                  <c:v>955.30289319444455</c:v>
                </c:pt>
                <c:pt idx="99">
                  <c:v>956.87706027777767</c:v>
                </c:pt>
                <c:pt idx="100">
                  <c:v>958.58519041666671</c:v>
                </c:pt>
                <c:pt idx="101">
                  <c:v>960.18971166666677</c:v>
                </c:pt>
                <c:pt idx="102">
                  <c:v>961.50015365555555</c:v>
                </c:pt>
                <c:pt idx="103">
                  <c:v>962.56361188472226</c:v>
                </c:pt>
                <c:pt idx="104">
                  <c:v>963.58471458425925</c:v>
                </c:pt>
                <c:pt idx="105">
                  <c:v>969.93267808657401</c:v>
                </c:pt>
                <c:pt idx="106">
                  <c:v>982.11084260324071</c:v>
                </c:pt>
                <c:pt idx="107">
                  <c:v>999.35503794120382</c:v>
                </c:pt>
                <c:pt idx="108">
                  <c:v>1015.5543535537963</c:v>
                </c:pt>
                <c:pt idx="109">
                  <c:v>1028.7913874916203</c:v>
                </c:pt>
                <c:pt idx="110">
                  <c:v>1039.5391365472069</c:v>
                </c:pt>
                <c:pt idx="111">
                  <c:v>1050.0312476902777</c:v>
                </c:pt>
                <c:pt idx="112">
                  <c:v>1063.40549444571</c:v>
                </c:pt>
                <c:pt idx="113">
                  <c:v>1080.4907945576081</c:v>
                </c:pt>
                <c:pt idx="114">
                  <c:v>1099.2557124111452</c:v>
                </c:pt>
                <c:pt idx="115">
                  <c:v>1117.0110461866834</c:v>
                </c:pt>
                <c:pt idx="116">
                  <c:v>1131.587550078041</c:v>
                </c:pt>
                <c:pt idx="117">
                  <c:v>1143.4845289381769</c:v>
                </c:pt>
                <c:pt idx="118">
                  <c:v>1155.1304436463843</c:v>
                </c:pt>
                <c:pt idx="119">
                  <c:v>1169.8697456688296</c:v>
                </c:pt>
                <c:pt idx="120">
                  <c:v>1188.5958612714237</c:v>
                </c:pt>
                <c:pt idx="121">
                  <c:v>1209.1476308496597</c:v>
                </c:pt>
                <c:pt idx="122">
                  <c:v>1228.6061898092128</c:v>
                </c:pt>
                <c:pt idx="123">
                  <c:v>1244.6569875848047</c:v>
                </c:pt>
                <c:pt idx="124">
                  <c:v>1257.8246130269306</c:v>
                </c:pt>
                <c:pt idx="125">
                  <c:v>1270.7466009214975</c:v>
                </c:pt>
                <c:pt idx="126">
                  <c:v>1286.9896140217177</c:v>
                </c:pt>
                <c:pt idx="127">
                  <c:v>1307.5163025310871</c:v>
                </c:pt>
                <c:pt idx="128">
                  <c:v>1330.0259535806697</c:v>
                </c:pt>
                <c:pt idx="129">
                  <c:v>1351.3532167506685</c:v>
                </c:pt>
                <c:pt idx="130">
                  <c:v>1369.0265805988363</c:v>
                </c:pt>
                <c:pt idx="131">
                  <c:v>1383.5988864113715</c:v>
                </c:pt>
                <c:pt idx="132">
                  <c:v>1397.9319618538357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0A-488F-A18E-9F16B746E46E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Sheet1!$M$8:$M$140</c:f>
              <c:numCache>
                <c:formatCode>0</c:formatCode>
                <c:ptCount val="13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1221.5002333333332</c:v>
                </c:pt>
                <c:pt idx="83">
                  <c:v>1227.1436799999999</c:v>
                </c:pt>
                <c:pt idx="84">
                  <c:v>1205.3858133333333</c:v>
                </c:pt>
                <c:pt idx="85">
                  <c:v>1186.2796866666665</c:v>
                </c:pt>
                <c:pt idx="86">
                  <c:v>1157.5185066666666</c:v>
                </c:pt>
                <c:pt idx="87">
                  <c:v>1131.8850199999999</c:v>
                </c:pt>
                <c:pt idx="88">
                  <c:v>1105.77558</c:v>
                </c:pt>
                <c:pt idx="89">
                  <c:v>1092.380893333333</c:v>
                </c:pt>
                <c:pt idx="90">
                  <c:v>1079.1221933333331</c:v>
                </c:pt>
                <c:pt idx="91">
                  <c:v>1070.6230266666666</c:v>
                </c:pt>
                <c:pt idx="92">
                  <c:v>1067.8353000000002</c:v>
                </c:pt>
                <c:pt idx="93">
                  <c:v>1076.8784133333334</c:v>
                </c:pt>
                <c:pt idx="94">
                  <c:v>1076.4024599999998</c:v>
                </c:pt>
                <c:pt idx="95">
                  <c:v>1073.0707866666667</c:v>
                </c:pt>
                <c:pt idx="96">
                  <c:v>1066.3231282666668</c:v>
                </c:pt>
                <c:pt idx="97">
                  <c:v>1068.5322316666668</c:v>
                </c:pt>
                <c:pt idx="98">
                  <c:v>1069.9392403777779</c:v>
                </c:pt>
                <c:pt idx="99">
                  <c:v>1071.7023075111108</c:v>
                </c:pt>
                <c:pt idx="100">
                  <c:v>1073.6154132666666</c:v>
                </c:pt>
                <c:pt idx="101">
                  <c:v>1075.4124770666667</c:v>
                </c:pt>
                <c:pt idx="102">
                  <c:v>1076.8801720942222</c:v>
                </c:pt>
                <c:pt idx="103">
                  <c:v>1078.0712453108888</c:v>
                </c:pt>
                <c:pt idx="104">
                  <c:v>1079.2148803343703</c:v>
                </c:pt>
                <c:pt idx="105">
                  <c:v>1086.3245994569629</c:v>
                </c:pt>
                <c:pt idx="106">
                  <c:v>1099.9641437156295</c:v>
                </c:pt>
                <c:pt idx="107">
                  <c:v>1119.2776424941483</c:v>
                </c:pt>
                <c:pt idx="108">
                  <c:v>1137.4208759802518</c:v>
                </c:pt>
                <c:pt idx="109">
                  <c:v>1152.2463539906148</c:v>
                </c:pt>
                <c:pt idx="110">
                  <c:v>1164.2838329328715</c:v>
                </c:pt>
                <c:pt idx="111">
                  <c:v>1176.0349974131111</c:v>
                </c:pt>
                <c:pt idx="112">
                  <c:v>1191.0141537791951</c:v>
                </c:pt>
                <c:pt idx="113">
                  <c:v>1210.149689904521</c:v>
                </c:pt>
                <c:pt idx="114">
                  <c:v>1231.1663979004825</c:v>
                </c:pt>
                <c:pt idx="115">
                  <c:v>1251.0523717290855</c:v>
                </c:pt>
                <c:pt idx="116">
                  <c:v>1267.3780560874059</c:v>
                </c:pt>
                <c:pt idx="117">
                  <c:v>1280.7026724107582</c:v>
                </c:pt>
                <c:pt idx="118">
                  <c:v>1293.7460968839503</c:v>
                </c:pt>
                <c:pt idx="119">
                  <c:v>1310.2541151490891</c:v>
                </c:pt>
                <c:pt idx="120">
                  <c:v>1331.2273646239944</c:v>
                </c:pt>
                <c:pt idx="121">
                  <c:v>1354.2453465516187</c:v>
                </c:pt>
                <c:pt idx="122">
                  <c:v>1376.0389325863182</c:v>
                </c:pt>
                <c:pt idx="123">
                  <c:v>1394.0158260949811</c:v>
                </c:pt>
                <c:pt idx="124">
                  <c:v>1408.7635665901621</c:v>
                </c:pt>
                <c:pt idx="125">
                  <c:v>1423.2361930320769</c:v>
                </c:pt>
                <c:pt idx="126">
                  <c:v>1441.4283677043236</c:v>
                </c:pt>
                <c:pt idx="127">
                  <c:v>1464.4182588348176</c:v>
                </c:pt>
                <c:pt idx="128">
                  <c:v>1489.62906801035</c:v>
                </c:pt>
                <c:pt idx="129">
                  <c:v>1513.5156027607486</c:v>
                </c:pt>
                <c:pt idx="130">
                  <c:v>1533.3097702706966</c:v>
                </c:pt>
                <c:pt idx="131">
                  <c:v>1549.6307527807362</c:v>
                </c:pt>
                <c:pt idx="132">
                  <c:v>1565.683797276296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0A-488F-A18E-9F16B746E46E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9"/>
              <c:layout>
                <c:manualLayout>
                  <c:x val="-3.2844576296883934E-2"/>
                  <c:y val="-6.259314015326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A-488F-A18E-9F16B746E4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Sheet1!$N$8:$N$140</c:f>
              <c:numCache>
                <c:formatCode>General</c:formatCode>
                <c:ptCount val="13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30A-488F-A18E-9F16B746E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815296"/>
        <c:axId val="131680896"/>
      </c:lineChart>
      <c:dateAx>
        <c:axId val="149815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131680896"/>
        <c:crosses val="autoZero"/>
        <c:auto val="1"/>
        <c:lblOffset val="100"/>
        <c:baseTimeUnit val="days"/>
      </c:dateAx>
      <c:valAx>
        <c:axId val="131680896"/>
        <c:scaling>
          <c:orientation val="minMax"/>
          <c:max val="3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149815296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206537218564215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Sheet1!$K$8:$K$140</c:f>
              <c:numCache>
                <c:formatCode>0</c:formatCode>
                <c:ptCount val="13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959.75018333333344</c:v>
                </c:pt>
                <c:pt idx="83">
                  <c:v>964.18432000000007</c:v>
                </c:pt>
                <c:pt idx="84">
                  <c:v>947.08885333333342</c:v>
                </c:pt>
                <c:pt idx="85">
                  <c:v>932.0768966666667</c:v>
                </c:pt>
                <c:pt idx="86">
                  <c:v>909.47882666666669</c:v>
                </c:pt>
                <c:pt idx="87">
                  <c:v>889.33823000000007</c:v>
                </c:pt>
                <c:pt idx="88">
                  <c:v>868.82367000000011</c:v>
                </c:pt>
                <c:pt idx="89">
                  <c:v>858.2992733333333</c:v>
                </c:pt>
                <c:pt idx="90">
                  <c:v>847.88172333333341</c:v>
                </c:pt>
                <c:pt idx="91">
                  <c:v>841.20380666666688</c:v>
                </c:pt>
                <c:pt idx="92">
                  <c:v>839.01345000000026</c:v>
                </c:pt>
                <c:pt idx="93">
                  <c:v>846.11875333333353</c:v>
                </c:pt>
                <c:pt idx="94">
                  <c:v>845.74478999999997</c:v>
                </c:pt>
                <c:pt idx="95">
                  <c:v>843.12704666666673</c:v>
                </c:pt>
                <c:pt idx="96">
                  <c:v>837.8253150666668</c:v>
                </c:pt>
                <c:pt idx="97">
                  <c:v>839.56103916666689</c:v>
                </c:pt>
                <c:pt idx="98">
                  <c:v>840.66654601111122</c:v>
                </c:pt>
                <c:pt idx="99">
                  <c:v>842.05181304444443</c:v>
                </c:pt>
                <c:pt idx="100">
                  <c:v>843.55496756666673</c:v>
                </c:pt>
                <c:pt idx="101">
                  <c:v>844.96694626666681</c:v>
                </c:pt>
                <c:pt idx="102">
                  <c:v>846.12013521688903</c:v>
                </c:pt>
                <c:pt idx="103">
                  <c:v>847.05597845855561</c:v>
                </c:pt>
                <c:pt idx="104">
                  <c:v>847.95454883414823</c:v>
                </c:pt>
                <c:pt idx="105">
                  <c:v>858.50365972840746</c:v>
                </c:pt>
                <c:pt idx="106">
                  <c:v>879.57400522159276</c:v>
                </c:pt>
                <c:pt idx="107">
                  <c:v>909.92378901640745</c:v>
                </c:pt>
                <c:pt idx="108">
                  <c:v>938.43458449457046</c:v>
                </c:pt>
                <c:pt idx="109">
                  <c:v>961.73176422514064</c:v>
                </c:pt>
                <c:pt idx="110">
                  <c:v>980.64780256297297</c:v>
                </c:pt>
                <c:pt idx="111">
                  <c:v>999.4447783755927</c:v>
                </c:pt>
                <c:pt idx="112">
                  <c:v>1024.0045502472026</c:v>
                </c:pt>
                <c:pt idx="113">
                  <c:v>1056.10743548602</c:v>
                </c:pt>
                <c:pt idx="114">
                  <c:v>1091.785947598579</c:v>
                </c:pt>
                <c:pt idx="115">
                  <c:v>1125.773927010312</c:v>
                </c:pt>
                <c:pt idx="116">
                  <c:v>1153.78604097732</c:v>
                </c:pt>
                <c:pt idx="117">
                  <c:v>1176.7694255738868</c:v>
                </c:pt>
                <c:pt idx="118">
                  <c:v>1199.7179204546442</c:v>
                </c:pt>
                <c:pt idx="119">
                  <c:v>1229.3083345211237</c:v>
                </c:pt>
                <c:pt idx="120">
                  <c:v>1267.5672977081399</c:v>
                </c:pt>
                <c:pt idx="121">
                  <c:v>1310.0304349382398</c:v>
                </c:pt>
                <c:pt idx="122">
                  <c:v>1350.530321382726</c:v>
                </c:pt>
                <c:pt idx="123">
                  <c:v>1384.2080005480877</c:v>
                </c:pt>
                <c:pt idx="124">
                  <c:v>1412.1209847076102</c:v>
                </c:pt>
                <c:pt idx="125">
                  <c:v>1440.1042991579545</c:v>
                </c:pt>
                <c:pt idx="126">
                  <c:v>1475.7479047000511</c:v>
                </c:pt>
                <c:pt idx="127">
                  <c:v>1521.3610355193071</c:v>
                </c:pt>
                <c:pt idx="128">
                  <c:v>1571.90563854018</c:v>
                </c:pt>
                <c:pt idx="129">
                  <c:v>1620.1815718406629</c:v>
                </c:pt>
                <c:pt idx="130">
                  <c:v>1660.6652876573162</c:v>
                </c:pt>
                <c:pt idx="131">
                  <c:v>1694.5498703351875</c:v>
                </c:pt>
                <c:pt idx="132">
                  <c:v>1728.6358450623288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03-4B1A-8935-12C531D1BA1A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5.4715583533789774E-2"/>
                  <c:y val="-6.3584608921838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03-4B1A-8935-12C531D1BA1A}"/>
                </c:ext>
              </c:extLst>
            </c:dLbl>
            <c:dLbl>
              <c:idx val="132"/>
              <c:layout>
                <c:manualLayout>
                  <c:x val="-2.3261190566322174E-2"/>
                  <c:y val="-5.833647804993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04782592262E-2"/>
                      <c:h val="4.1854166666666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03-4B1A-8935-12C531D1BA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Sheet1!$L$8:$L$140</c:f>
              <c:numCache>
                <c:formatCode>0</c:formatCode>
                <c:ptCount val="13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1090.6252083333334</c:v>
                </c:pt>
                <c:pt idx="83">
                  <c:v>1095.664</c:v>
                </c:pt>
                <c:pt idx="84">
                  <c:v>1076.2373333333333</c:v>
                </c:pt>
                <c:pt idx="85">
                  <c:v>1059.1782916666666</c:v>
                </c:pt>
                <c:pt idx="86">
                  <c:v>1033.4986666666666</c:v>
                </c:pt>
                <c:pt idx="87">
                  <c:v>1010.611625</c:v>
                </c:pt>
                <c:pt idx="88">
                  <c:v>987.29962499999999</c:v>
                </c:pt>
                <c:pt idx="89">
                  <c:v>975.34008333333315</c:v>
                </c:pt>
                <c:pt idx="90">
                  <c:v>963.50195833333328</c:v>
                </c:pt>
                <c:pt idx="91">
                  <c:v>955.91341666666676</c:v>
                </c:pt>
                <c:pt idx="92">
                  <c:v>953.42437500000017</c:v>
                </c:pt>
                <c:pt idx="93">
                  <c:v>961.49858333333339</c:v>
                </c:pt>
                <c:pt idx="94">
                  <c:v>961.07362499999999</c:v>
                </c:pt>
                <c:pt idx="95">
                  <c:v>958.0989166666667</c:v>
                </c:pt>
                <c:pt idx="96">
                  <c:v>952.07422166666674</c:v>
                </c:pt>
                <c:pt idx="97">
                  <c:v>954.04663541666673</c:v>
                </c:pt>
                <c:pt idx="98">
                  <c:v>955.30289319444455</c:v>
                </c:pt>
                <c:pt idx="99">
                  <c:v>956.87706027777767</c:v>
                </c:pt>
                <c:pt idx="100">
                  <c:v>958.58519041666671</c:v>
                </c:pt>
                <c:pt idx="101">
                  <c:v>960.18971166666677</c:v>
                </c:pt>
                <c:pt idx="102">
                  <c:v>961.50015365555555</c:v>
                </c:pt>
                <c:pt idx="103">
                  <c:v>962.56361188472226</c:v>
                </c:pt>
                <c:pt idx="104">
                  <c:v>963.58471458425925</c:v>
                </c:pt>
                <c:pt idx="105">
                  <c:v>975.57234060046301</c:v>
                </c:pt>
                <c:pt idx="106">
                  <c:v>999.51591502453709</c:v>
                </c:pt>
                <c:pt idx="107">
                  <c:v>1034.004305700463</c:v>
                </c:pt>
                <c:pt idx="108">
                  <c:v>1066.4029369256482</c:v>
                </c:pt>
                <c:pt idx="109">
                  <c:v>1092.8770048012962</c:v>
                </c:pt>
                <c:pt idx="110">
                  <c:v>1114.3725029124694</c:v>
                </c:pt>
                <c:pt idx="111">
                  <c:v>1135.7327026995372</c:v>
                </c:pt>
                <c:pt idx="112">
                  <c:v>1163.6415343718209</c:v>
                </c:pt>
                <c:pt idx="113">
                  <c:v>1200.1220857795679</c:v>
                </c:pt>
                <c:pt idx="114">
                  <c:v>1240.6658495438396</c:v>
                </c:pt>
                <c:pt idx="115">
                  <c:v>1279.288553420809</c:v>
                </c:pt>
                <c:pt idx="116">
                  <c:v>1311.1205011105908</c:v>
                </c:pt>
                <c:pt idx="117">
                  <c:v>1337.2379836066896</c:v>
                </c:pt>
                <c:pt idx="118">
                  <c:v>1363.315818698459</c:v>
                </c:pt>
                <c:pt idx="119">
                  <c:v>1396.9412892285495</c:v>
                </c:pt>
                <c:pt idx="120">
                  <c:v>1440.4173837592498</c:v>
                </c:pt>
                <c:pt idx="121">
                  <c:v>1488.670948793454</c:v>
                </c:pt>
                <c:pt idx="122">
                  <c:v>1534.6935470258247</c:v>
                </c:pt>
                <c:pt idx="123">
                  <c:v>1572.9636369864634</c:v>
                </c:pt>
                <c:pt idx="124">
                  <c:v>1604.6829371677386</c:v>
                </c:pt>
                <c:pt idx="125">
                  <c:v>1636.4821581340391</c:v>
                </c:pt>
                <c:pt idx="126">
                  <c:v>1676.9862553409669</c:v>
                </c:pt>
                <c:pt idx="127">
                  <c:v>1728.819358544667</c:v>
                </c:pt>
                <c:pt idx="128">
                  <c:v>1786.2564074320226</c:v>
                </c:pt>
                <c:pt idx="129">
                  <c:v>1841.1154225462076</c:v>
                </c:pt>
                <c:pt idx="130">
                  <c:v>1887.1196450651319</c:v>
                </c:pt>
                <c:pt idx="131">
                  <c:v>1925.6248526536219</c:v>
                </c:pt>
                <c:pt idx="132">
                  <c:v>1964.3589148435553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03-4B1A-8935-12C531D1BA1A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Sheet1!$M$8:$M$140</c:f>
              <c:numCache>
                <c:formatCode>0</c:formatCode>
                <c:ptCount val="13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1221.5002333333332</c:v>
                </c:pt>
                <c:pt idx="83">
                  <c:v>1227.1436799999999</c:v>
                </c:pt>
                <c:pt idx="84">
                  <c:v>1205.3858133333333</c:v>
                </c:pt>
                <c:pt idx="85">
                  <c:v>1186.2796866666665</c:v>
                </c:pt>
                <c:pt idx="86">
                  <c:v>1157.5185066666666</c:v>
                </c:pt>
                <c:pt idx="87">
                  <c:v>1131.8850199999999</c:v>
                </c:pt>
                <c:pt idx="88">
                  <c:v>1105.77558</c:v>
                </c:pt>
                <c:pt idx="89">
                  <c:v>1092.380893333333</c:v>
                </c:pt>
                <c:pt idx="90">
                  <c:v>1079.1221933333331</c:v>
                </c:pt>
                <c:pt idx="91">
                  <c:v>1070.6230266666666</c:v>
                </c:pt>
                <c:pt idx="92">
                  <c:v>1067.8353000000002</c:v>
                </c:pt>
                <c:pt idx="93">
                  <c:v>1076.8784133333334</c:v>
                </c:pt>
                <c:pt idx="94">
                  <c:v>1076.4024599999998</c:v>
                </c:pt>
                <c:pt idx="95">
                  <c:v>1073.0707866666667</c:v>
                </c:pt>
                <c:pt idx="96">
                  <c:v>1066.3231282666668</c:v>
                </c:pt>
                <c:pt idx="97">
                  <c:v>1068.5322316666668</c:v>
                </c:pt>
                <c:pt idx="98">
                  <c:v>1069.9392403777779</c:v>
                </c:pt>
                <c:pt idx="99">
                  <c:v>1071.7023075111108</c:v>
                </c:pt>
                <c:pt idx="100">
                  <c:v>1073.6154132666666</c:v>
                </c:pt>
                <c:pt idx="101">
                  <c:v>1075.4124770666667</c:v>
                </c:pt>
                <c:pt idx="102">
                  <c:v>1076.8801720942222</c:v>
                </c:pt>
                <c:pt idx="103">
                  <c:v>1078.0712453108888</c:v>
                </c:pt>
                <c:pt idx="104">
                  <c:v>1079.2148803343703</c:v>
                </c:pt>
                <c:pt idx="105">
                  <c:v>1092.6410214725186</c:v>
                </c:pt>
                <c:pt idx="106">
                  <c:v>1119.4578248274815</c:v>
                </c:pt>
                <c:pt idx="107">
                  <c:v>1158.0848223845185</c:v>
                </c:pt>
                <c:pt idx="108">
                  <c:v>1194.3712893567258</c:v>
                </c:pt>
                <c:pt idx="109">
                  <c:v>1224.0222453774516</c:v>
                </c:pt>
                <c:pt idx="110">
                  <c:v>1248.0972032619654</c:v>
                </c:pt>
                <c:pt idx="111">
                  <c:v>1272.0206270234814</c:v>
                </c:pt>
                <c:pt idx="112">
                  <c:v>1303.2785184964393</c:v>
                </c:pt>
                <c:pt idx="113">
                  <c:v>1344.136736073116</c:v>
                </c:pt>
                <c:pt idx="114">
                  <c:v>1389.5457514891004</c:v>
                </c:pt>
                <c:pt idx="115">
                  <c:v>1432.8031798313059</c:v>
                </c:pt>
                <c:pt idx="116">
                  <c:v>1468.4549612438618</c:v>
                </c:pt>
                <c:pt idx="117">
                  <c:v>1497.7065416394921</c:v>
                </c:pt>
                <c:pt idx="118">
                  <c:v>1526.913716942274</c:v>
                </c:pt>
                <c:pt idx="119">
                  <c:v>1564.5742439359753</c:v>
                </c:pt>
                <c:pt idx="120">
                  <c:v>1613.2674698103597</c:v>
                </c:pt>
                <c:pt idx="121">
                  <c:v>1667.3114626486686</c:v>
                </c:pt>
                <c:pt idx="122">
                  <c:v>1718.8567726689237</c:v>
                </c:pt>
                <c:pt idx="123">
                  <c:v>1761.7192734248388</c:v>
                </c:pt>
                <c:pt idx="124">
                  <c:v>1797.2448896278672</c:v>
                </c:pt>
                <c:pt idx="125">
                  <c:v>1832.8600171101236</c:v>
                </c:pt>
                <c:pt idx="126">
                  <c:v>1878.2246059818829</c:v>
                </c:pt>
                <c:pt idx="127">
                  <c:v>1936.2776815700267</c:v>
                </c:pt>
                <c:pt idx="128">
                  <c:v>2000.6071763238654</c:v>
                </c:pt>
                <c:pt idx="129">
                  <c:v>2062.0492732517523</c:v>
                </c:pt>
                <c:pt idx="130">
                  <c:v>2113.5740024729475</c:v>
                </c:pt>
                <c:pt idx="131">
                  <c:v>2156.6998349720566</c:v>
                </c:pt>
                <c:pt idx="132">
                  <c:v>2200.0819846247819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03-4B1A-8935-12C531D1BA1A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9"/>
              <c:layout>
                <c:manualLayout>
                  <c:x val="-3.2844576296883934E-2"/>
                  <c:y val="-6.259314015326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3-4B1A-8935-12C531D1BA1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Sheet1!$N$8:$N$140</c:f>
              <c:numCache>
                <c:formatCode>General</c:formatCode>
                <c:ptCount val="13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903-4B1A-8935-12C531D1B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825792"/>
        <c:axId val="231827328"/>
      </c:lineChart>
      <c:dateAx>
        <c:axId val="2318257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231827328"/>
        <c:crosses val="autoZero"/>
        <c:auto val="1"/>
        <c:lblOffset val="100"/>
        <c:baseTimeUnit val="days"/>
      </c:dateAx>
      <c:valAx>
        <c:axId val="231827328"/>
        <c:scaling>
          <c:orientation val="minMax"/>
          <c:max val="3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31825792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38672966792947E-2"/>
          <c:y val="2.9376633647264654E-2"/>
          <c:w val="0.92065372185642158"/>
          <c:h val="0.79049967414478983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  <c:pt idx="0">
                  <c:v>Min.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Sheet1!$K$8:$K$140</c:f>
              <c:numCache>
                <c:formatCode>0</c:formatCode>
                <c:ptCount val="133"/>
                <c:pt idx="0">
                  <c:v>231.00000000000003</c:v>
                </c:pt>
                <c:pt idx="1">
                  <c:v>217.8</c:v>
                </c:pt>
                <c:pt idx="2">
                  <c:v>222.20000000000002</c:v>
                </c:pt>
                <c:pt idx="3">
                  <c:v>237.60000000000002</c:v>
                </c:pt>
                <c:pt idx="4">
                  <c:v>242.00000000000003</c:v>
                </c:pt>
                <c:pt idx="5">
                  <c:v>238.70000000000002</c:v>
                </c:pt>
                <c:pt idx="6">
                  <c:v>265.10000000000002</c:v>
                </c:pt>
                <c:pt idx="7">
                  <c:v>241.53576333333336</c:v>
                </c:pt>
                <c:pt idx="8">
                  <c:v>260.59902</c:v>
                </c:pt>
                <c:pt idx="9">
                  <c:v>274.00827666666669</c:v>
                </c:pt>
                <c:pt idx="10">
                  <c:v>294.20229666666671</c:v>
                </c:pt>
                <c:pt idx="11">
                  <c:v>306.75678000000005</c:v>
                </c:pt>
                <c:pt idx="12">
                  <c:v>313.27442666666673</c:v>
                </c:pt>
                <c:pt idx="13">
                  <c:v>311.6717266666667</c:v>
                </c:pt>
                <c:pt idx="14">
                  <c:v>318.99072333333334</c:v>
                </c:pt>
                <c:pt idx="15">
                  <c:v>337.31492666666674</c:v>
                </c:pt>
                <c:pt idx="16">
                  <c:v>358.89795333333342</c:v>
                </c:pt>
                <c:pt idx="17">
                  <c:v>372.52090333333337</c:v>
                </c:pt>
                <c:pt idx="18">
                  <c:v>382.67133666666672</c:v>
                </c:pt>
                <c:pt idx="19">
                  <c:v>387.4260133333334</c:v>
                </c:pt>
                <c:pt idx="20">
                  <c:v>396.40113333333341</c:v>
                </c:pt>
                <c:pt idx="21">
                  <c:v>399.39284000000009</c:v>
                </c:pt>
                <c:pt idx="22">
                  <c:v>393.62312000000003</c:v>
                </c:pt>
                <c:pt idx="23">
                  <c:v>380.10701666666671</c:v>
                </c:pt>
                <c:pt idx="24">
                  <c:v>380.37413333333336</c:v>
                </c:pt>
                <c:pt idx="25">
                  <c:v>392.76834666666673</c:v>
                </c:pt>
                <c:pt idx="26">
                  <c:v>410.61174000000005</c:v>
                </c:pt>
                <c:pt idx="27">
                  <c:v>424.82234666666676</c:v>
                </c:pt>
                <c:pt idx="28">
                  <c:v>443.19997333333339</c:v>
                </c:pt>
                <c:pt idx="29">
                  <c:v>488.55638333333343</c:v>
                </c:pt>
                <c:pt idx="30">
                  <c:v>538.07981333333339</c:v>
                </c:pt>
                <c:pt idx="31">
                  <c:v>586.16081333333341</c:v>
                </c:pt>
                <c:pt idx="32">
                  <c:v>607.85068666666677</c:v>
                </c:pt>
                <c:pt idx="33">
                  <c:v>614.95599000000004</c:v>
                </c:pt>
                <c:pt idx="34">
                  <c:v>624.41192000000001</c:v>
                </c:pt>
                <c:pt idx="35">
                  <c:v>637.71433000000002</c:v>
                </c:pt>
                <c:pt idx="36">
                  <c:v>653.58106000000009</c:v>
                </c:pt>
                <c:pt idx="37">
                  <c:v>663.78491666666673</c:v>
                </c:pt>
                <c:pt idx="38">
                  <c:v>670.3025633333333</c:v>
                </c:pt>
                <c:pt idx="39">
                  <c:v>681.09407666666664</c:v>
                </c:pt>
                <c:pt idx="40">
                  <c:v>694.98414333333335</c:v>
                </c:pt>
                <c:pt idx="41">
                  <c:v>705.1880000000001</c:v>
                </c:pt>
                <c:pt idx="42">
                  <c:v>710.58375666666677</c:v>
                </c:pt>
                <c:pt idx="43">
                  <c:v>708.1262833333335</c:v>
                </c:pt>
                <c:pt idx="44">
                  <c:v>706.84412333333341</c:v>
                </c:pt>
                <c:pt idx="45">
                  <c:v>697.22792333333337</c:v>
                </c:pt>
                <c:pt idx="46">
                  <c:v>695.25125999999989</c:v>
                </c:pt>
                <c:pt idx="47">
                  <c:v>693.75540666666677</c:v>
                </c:pt>
                <c:pt idx="48">
                  <c:v>699.57855000000018</c:v>
                </c:pt>
                <c:pt idx="49">
                  <c:v>716.51374666666686</c:v>
                </c:pt>
                <c:pt idx="50">
                  <c:v>741.30217333333349</c:v>
                </c:pt>
                <c:pt idx="51">
                  <c:v>777.2560766666669</c:v>
                </c:pt>
                <c:pt idx="52">
                  <c:v>807.81422333333342</c:v>
                </c:pt>
                <c:pt idx="53">
                  <c:v>831.10679666666681</c:v>
                </c:pt>
                <c:pt idx="54">
                  <c:v>852.95694000000003</c:v>
                </c:pt>
                <c:pt idx="55">
                  <c:v>889.07111333333341</c:v>
                </c:pt>
                <c:pt idx="56">
                  <c:v>930.9550066666668</c:v>
                </c:pt>
                <c:pt idx="57">
                  <c:v>975.24294999999995</c:v>
                </c:pt>
                <c:pt idx="58">
                  <c:v>981.97429</c:v>
                </c:pt>
                <c:pt idx="59">
                  <c:v>957.02559333333352</c:v>
                </c:pt>
                <c:pt idx="60">
                  <c:v>912.73765000000014</c:v>
                </c:pt>
                <c:pt idx="61">
                  <c:v>886.56021666666675</c:v>
                </c:pt>
                <c:pt idx="62">
                  <c:v>873.47150000000011</c:v>
                </c:pt>
                <c:pt idx="63">
                  <c:v>879.29464333333351</c:v>
                </c:pt>
                <c:pt idx="64">
                  <c:v>910.65414000000021</c:v>
                </c:pt>
                <c:pt idx="65">
                  <c:v>956.49136000000021</c:v>
                </c:pt>
                <c:pt idx="66">
                  <c:v>985.92761666666684</c:v>
                </c:pt>
                <c:pt idx="67">
                  <c:v>986.83581333333359</c:v>
                </c:pt>
                <c:pt idx="68">
                  <c:v>991.37679666666702</c:v>
                </c:pt>
                <c:pt idx="69">
                  <c:v>1003.5038933333336</c:v>
                </c:pt>
                <c:pt idx="70">
                  <c:v>1005.2134400000001</c:v>
                </c:pt>
                <c:pt idx="71">
                  <c:v>974.86898666666684</c:v>
                </c:pt>
                <c:pt idx="72">
                  <c:v>969.58007666666686</c:v>
                </c:pt>
                <c:pt idx="73">
                  <c:v>987.7974333333334</c:v>
                </c:pt>
                <c:pt idx="74">
                  <c:v>1019.3706233333335</c:v>
                </c:pt>
                <c:pt idx="75">
                  <c:v>1007.3503733333336</c:v>
                </c:pt>
                <c:pt idx="76">
                  <c:v>978.28808000000015</c:v>
                </c:pt>
                <c:pt idx="77">
                  <c:v>963.27612333333366</c:v>
                </c:pt>
                <c:pt idx="78">
                  <c:v>941.10544000000016</c:v>
                </c:pt>
                <c:pt idx="79">
                  <c:v>911.66918333333354</c:v>
                </c:pt>
                <c:pt idx="80">
                  <c:v>903.01460333333341</c:v>
                </c:pt>
                <c:pt idx="81">
                  <c:v>929.61942333333343</c:v>
                </c:pt>
                <c:pt idx="82">
                  <c:v>959.75018333333344</c:v>
                </c:pt>
                <c:pt idx="83">
                  <c:v>964.18432000000007</c:v>
                </c:pt>
                <c:pt idx="84">
                  <c:v>947.08885333333342</c:v>
                </c:pt>
                <c:pt idx="85">
                  <c:v>932.0768966666667</c:v>
                </c:pt>
                <c:pt idx="86">
                  <c:v>909.47882666666669</c:v>
                </c:pt>
                <c:pt idx="87">
                  <c:v>889.33823000000007</c:v>
                </c:pt>
                <c:pt idx="88">
                  <c:v>868.82367000000011</c:v>
                </c:pt>
                <c:pt idx="89">
                  <c:v>858.2992733333333</c:v>
                </c:pt>
                <c:pt idx="90">
                  <c:v>847.88172333333341</c:v>
                </c:pt>
                <c:pt idx="91">
                  <c:v>841.20380666666688</c:v>
                </c:pt>
                <c:pt idx="92">
                  <c:v>839.01345000000026</c:v>
                </c:pt>
                <c:pt idx="93">
                  <c:v>846.11875333333353</c:v>
                </c:pt>
                <c:pt idx="94">
                  <c:v>845.74478999999997</c:v>
                </c:pt>
                <c:pt idx="95">
                  <c:v>843.12704666666673</c:v>
                </c:pt>
                <c:pt idx="96">
                  <c:v>837.8253150666668</c:v>
                </c:pt>
                <c:pt idx="97">
                  <c:v>839.56103916666689</c:v>
                </c:pt>
                <c:pt idx="98">
                  <c:v>840.66654601111122</c:v>
                </c:pt>
                <c:pt idx="99">
                  <c:v>842.05181304444443</c:v>
                </c:pt>
                <c:pt idx="100">
                  <c:v>843.55496756666673</c:v>
                </c:pt>
                <c:pt idx="101">
                  <c:v>844.96694626666681</c:v>
                </c:pt>
                <c:pt idx="102">
                  <c:v>846.12013521688903</c:v>
                </c:pt>
                <c:pt idx="103">
                  <c:v>847.05597845855561</c:v>
                </c:pt>
                <c:pt idx="104">
                  <c:v>847.95454883414823</c:v>
                </c:pt>
                <c:pt idx="105">
                  <c:v>849.0741440051853</c:v>
                </c:pt>
                <c:pt idx="106">
                  <c:v>871.4962891877409</c:v>
                </c:pt>
                <c:pt idx="107">
                  <c:v>912.84053502970391</c:v>
                </c:pt>
                <c:pt idx="108">
                  <c:v>969.86212598602992</c:v>
                </c:pt>
                <c:pt idx="109">
                  <c:v>1016.4564854471706</c:v>
                </c:pt>
                <c:pt idx="110">
                  <c:v>1054.2885621228347</c:v>
                </c:pt>
                <c:pt idx="111">
                  <c:v>1090.6252449849781</c:v>
                </c:pt>
                <c:pt idx="112">
                  <c:v>1138.6677599236841</c:v>
                </c:pt>
                <c:pt idx="113">
                  <c:v>1211.3849889509925</c:v>
                </c:pt>
                <c:pt idx="114">
                  <c:v>1304.3786409388883</c:v>
                </c:pt>
                <c:pt idx="115">
                  <c:v>1403.6331432004131</c:v>
                </c:pt>
                <c:pt idx="116">
                  <c:v>1488.7234685293722</c:v>
                </c:pt>
                <c:pt idx="117">
                  <c:v>1558.8374421675535</c:v>
                </c:pt>
                <c:pt idx="118">
                  <c:v>1627.2584174642686</c:v>
                </c:pt>
                <c:pt idx="119">
                  <c:v>1716.9437342014671</c:v>
                </c:pt>
                <c:pt idx="120">
                  <c:v>1803.4273370445208</c:v>
                </c:pt>
                <c:pt idx="121">
                  <c:v>1879.5537648353045</c:v>
                </c:pt>
                <c:pt idx="122">
                  <c:v>1927.7181992892188</c:v>
                </c:pt>
                <c:pt idx="123">
                  <c:v>1969.9555223317718</c:v>
                </c:pt>
                <c:pt idx="124">
                  <c:v>2005.5494972038214</c:v>
                </c:pt>
                <c:pt idx="125">
                  <c:v>2040.8503746953202</c:v>
                </c:pt>
                <c:pt idx="126">
                  <c:v>2084.0306684408938</c:v>
                </c:pt>
                <c:pt idx="127">
                  <c:v>2173.8706241146442</c:v>
                </c:pt>
                <c:pt idx="128">
                  <c:v>2303.1934209784408</c:v>
                </c:pt>
                <c:pt idx="129">
                  <c:v>2459.0550359507251</c:v>
                </c:pt>
                <c:pt idx="130">
                  <c:v>2592.6636086368853</c:v>
                </c:pt>
                <c:pt idx="131">
                  <c:v>2706.3236506764647</c:v>
                </c:pt>
                <c:pt idx="132">
                  <c:v>2819.3351945274489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CF-402E-865A-5B20C9E9FAFC}"/>
            </c:ext>
          </c:extLst>
        </c:ser>
        <c:ser>
          <c:idx val="1"/>
          <c:order val="1"/>
          <c:tx>
            <c:strRef>
              <c:f>Sheet1!$L$7</c:f>
              <c:strCache>
                <c:ptCount val="1"/>
                <c:pt idx="0">
                  <c:v>Vid.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18"/>
              <c:layout>
                <c:manualLayout>
                  <c:x val="-8.4823111805933382E-2"/>
                  <c:y val="-2.8115162834986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FFC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561533335780952E-2"/>
                      <c:h val="4.90208333333333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CF-402E-865A-5B20C9E9FAFC}"/>
                </c:ext>
              </c:extLst>
            </c:dLbl>
            <c:dLbl>
              <c:idx val="132"/>
              <c:layout>
                <c:manualLayout>
                  <c:x val="-4.3789050751874635E-2"/>
                  <c:y val="-6.17552792220839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62104782592262E-2"/>
                      <c:h val="4.1854166666666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DCF-402E-865A-5B20C9E9F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FFC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Sheet1!$L$8:$L$140</c:f>
              <c:numCache>
                <c:formatCode>0</c:formatCode>
                <c:ptCount val="133"/>
                <c:pt idx="0">
                  <c:v>262.5</c:v>
                </c:pt>
                <c:pt idx="1">
                  <c:v>247.5</c:v>
                </c:pt>
                <c:pt idx="2">
                  <c:v>252.5</c:v>
                </c:pt>
                <c:pt idx="3">
                  <c:v>270</c:v>
                </c:pt>
                <c:pt idx="4">
                  <c:v>275</c:v>
                </c:pt>
                <c:pt idx="5">
                  <c:v>271.25</c:v>
                </c:pt>
                <c:pt idx="6">
                  <c:v>301.25</c:v>
                </c:pt>
                <c:pt idx="7">
                  <c:v>274.47245833333335</c:v>
                </c:pt>
                <c:pt idx="8">
                  <c:v>296.13524999999998</c:v>
                </c:pt>
                <c:pt idx="9">
                  <c:v>311.37304166666667</c:v>
                </c:pt>
                <c:pt idx="10">
                  <c:v>334.32079166666665</c:v>
                </c:pt>
                <c:pt idx="11">
                  <c:v>348.58724999999998</c:v>
                </c:pt>
                <c:pt idx="12">
                  <c:v>355.99366666666668</c:v>
                </c:pt>
                <c:pt idx="13">
                  <c:v>354.17241666666666</c:v>
                </c:pt>
                <c:pt idx="14">
                  <c:v>362.48945833333329</c:v>
                </c:pt>
                <c:pt idx="15">
                  <c:v>383.31241666666671</c:v>
                </c:pt>
                <c:pt idx="16">
                  <c:v>407.83858333333342</c:v>
                </c:pt>
                <c:pt idx="17">
                  <c:v>423.31920833333334</c:v>
                </c:pt>
                <c:pt idx="18">
                  <c:v>434.85379166666667</c:v>
                </c:pt>
                <c:pt idx="19">
                  <c:v>440.25683333333342</c:v>
                </c:pt>
                <c:pt idx="20">
                  <c:v>450.45583333333343</c:v>
                </c:pt>
                <c:pt idx="21">
                  <c:v>453.85550000000012</c:v>
                </c:pt>
                <c:pt idx="22">
                  <c:v>447.29899999999998</c:v>
                </c:pt>
                <c:pt idx="23">
                  <c:v>431.93979166666668</c:v>
                </c:pt>
                <c:pt idx="24">
                  <c:v>432.24333333333334</c:v>
                </c:pt>
                <c:pt idx="25">
                  <c:v>446.32766666666669</c:v>
                </c:pt>
                <c:pt idx="26">
                  <c:v>466.60425000000004</c:v>
                </c:pt>
                <c:pt idx="27">
                  <c:v>482.75266666666676</c:v>
                </c:pt>
                <c:pt idx="28">
                  <c:v>503.63633333333331</c:v>
                </c:pt>
                <c:pt idx="29">
                  <c:v>555.17770833333338</c:v>
                </c:pt>
                <c:pt idx="30">
                  <c:v>611.45433333333335</c:v>
                </c:pt>
                <c:pt idx="31">
                  <c:v>666.0918333333334</c:v>
                </c:pt>
                <c:pt idx="32">
                  <c:v>690.73941666666667</c:v>
                </c:pt>
                <c:pt idx="33">
                  <c:v>698.813625</c:v>
                </c:pt>
                <c:pt idx="34">
                  <c:v>709.55899999999997</c:v>
                </c:pt>
                <c:pt idx="35">
                  <c:v>724.67537499999992</c:v>
                </c:pt>
                <c:pt idx="36">
                  <c:v>742.70575000000008</c:v>
                </c:pt>
                <c:pt idx="37">
                  <c:v>754.30104166666661</c:v>
                </c:pt>
                <c:pt idx="38">
                  <c:v>761.70745833333331</c:v>
                </c:pt>
                <c:pt idx="39">
                  <c:v>773.97054166666658</c:v>
                </c:pt>
                <c:pt idx="40">
                  <c:v>789.75470833333338</c:v>
                </c:pt>
                <c:pt idx="41">
                  <c:v>801.35</c:v>
                </c:pt>
                <c:pt idx="42">
                  <c:v>807.48154166666666</c:v>
                </c:pt>
                <c:pt idx="43">
                  <c:v>804.68895833333352</c:v>
                </c:pt>
                <c:pt idx="44">
                  <c:v>803.2319583333333</c:v>
                </c:pt>
                <c:pt idx="45">
                  <c:v>792.30445833333329</c:v>
                </c:pt>
                <c:pt idx="46">
                  <c:v>790.05824999999982</c:v>
                </c:pt>
                <c:pt idx="47">
                  <c:v>788.3584166666667</c:v>
                </c:pt>
                <c:pt idx="48">
                  <c:v>794.97562500000015</c:v>
                </c:pt>
                <c:pt idx="49">
                  <c:v>814.22016666666673</c:v>
                </c:pt>
                <c:pt idx="50">
                  <c:v>842.38883333333342</c:v>
                </c:pt>
                <c:pt idx="51">
                  <c:v>883.2455416666669</c:v>
                </c:pt>
                <c:pt idx="52">
                  <c:v>917.97070833333339</c:v>
                </c:pt>
                <c:pt idx="53">
                  <c:v>944.43954166666674</c:v>
                </c:pt>
                <c:pt idx="54">
                  <c:v>969.26924999999994</c:v>
                </c:pt>
                <c:pt idx="55">
                  <c:v>1010.3080833333333</c:v>
                </c:pt>
                <c:pt idx="56">
                  <c:v>1057.9034166666668</c:v>
                </c:pt>
                <c:pt idx="57">
                  <c:v>1108.2306249999999</c:v>
                </c:pt>
                <c:pt idx="58">
                  <c:v>1115.8798750000001</c:v>
                </c:pt>
                <c:pt idx="59">
                  <c:v>1087.5290833333336</c:v>
                </c:pt>
                <c:pt idx="60">
                  <c:v>1037.2018750000002</c:v>
                </c:pt>
                <c:pt idx="61">
                  <c:v>1007.4547916666667</c:v>
                </c:pt>
                <c:pt idx="62">
                  <c:v>992.58125000000007</c:v>
                </c:pt>
                <c:pt idx="63">
                  <c:v>999.19845833333341</c:v>
                </c:pt>
                <c:pt idx="64">
                  <c:v>1034.8342500000001</c:v>
                </c:pt>
                <c:pt idx="65">
                  <c:v>1086.922</c:v>
                </c:pt>
                <c:pt idx="66">
                  <c:v>1120.3722916666668</c:v>
                </c:pt>
                <c:pt idx="67">
                  <c:v>1121.4043333333334</c:v>
                </c:pt>
                <c:pt idx="68">
                  <c:v>1126.5645416666669</c:v>
                </c:pt>
                <c:pt idx="69">
                  <c:v>1140.3453333333337</c:v>
                </c:pt>
                <c:pt idx="70">
                  <c:v>1142.288</c:v>
                </c:pt>
                <c:pt idx="71">
                  <c:v>1107.8056666666666</c:v>
                </c:pt>
                <c:pt idx="72">
                  <c:v>1101.7955416666668</c:v>
                </c:pt>
                <c:pt idx="73">
                  <c:v>1122.4970833333332</c:v>
                </c:pt>
                <c:pt idx="74">
                  <c:v>1158.3757083333335</c:v>
                </c:pt>
                <c:pt idx="75">
                  <c:v>1144.7163333333335</c:v>
                </c:pt>
                <c:pt idx="76">
                  <c:v>1111.6910000000003</c:v>
                </c:pt>
                <c:pt idx="77">
                  <c:v>1094.6319583333336</c:v>
                </c:pt>
                <c:pt idx="78">
                  <c:v>1069.4380000000001</c:v>
                </c:pt>
                <c:pt idx="79">
                  <c:v>1035.9877083333336</c:v>
                </c:pt>
                <c:pt idx="80">
                  <c:v>1026.1529583333333</c:v>
                </c:pt>
                <c:pt idx="81">
                  <c:v>1056.3857083333332</c:v>
                </c:pt>
                <c:pt idx="82">
                  <c:v>1090.6252083333334</c:v>
                </c:pt>
                <c:pt idx="83">
                  <c:v>1095.664</c:v>
                </c:pt>
                <c:pt idx="84">
                  <c:v>1076.2373333333333</c:v>
                </c:pt>
                <c:pt idx="85">
                  <c:v>1059.1782916666666</c:v>
                </c:pt>
                <c:pt idx="86">
                  <c:v>1033.4986666666666</c:v>
                </c:pt>
                <c:pt idx="87">
                  <c:v>1010.611625</c:v>
                </c:pt>
                <c:pt idx="88">
                  <c:v>987.29962499999999</c:v>
                </c:pt>
                <c:pt idx="89">
                  <c:v>975.34008333333315</c:v>
                </c:pt>
                <c:pt idx="90">
                  <c:v>963.50195833333328</c:v>
                </c:pt>
                <c:pt idx="91">
                  <c:v>955.91341666666676</c:v>
                </c:pt>
                <c:pt idx="92">
                  <c:v>953.42437500000017</c:v>
                </c:pt>
                <c:pt idx="93">
                  <c:v>961.49858333333339</c:v>
                </c:pt>
                <c:pt idx="94">
                  <c:v>961.07362499999999</c:v>
                </c:pt>
                <c:pt idx="95">
                  <c:v>958.0989166666667</c:v>
                </c:pt>
                <c:pt idx="96">
                  <c:v>952.07422166666674</c:v>
                </c:pt>
                <c:pt idx="97">
                  <c:v>954.04663541666673</c:v>
                </c:pt>
                <c:pt idx="98">
                  <c:v>955.30289319444455</c:v>
                </c:pt>
                <c:pt idx="99">
                  <c:v>956.87706027777767</c:v>
                </c:pt>
                <c:pt idx="100">
                  <c:v>958.58519041666671</c:v>
                </c:pt>
                <c:pt idx="101">
                  <c:v>960.18971166666677</c:v>
                </c:pt>
                <c:pt idx="102">
                  <c:v>961.50015365555555</c:v>
                </c:pt>
                <c:pt idx="103">
                  <c:v>962.56361188472226</c:v>
                </c:pt>
                <c:pt idx="104">
                  <c:v>963.58471458425925</c:v>
                </c:pt>
                <c:pt idx="105">
                  <c:v>964.85698182407418</c:v>
                </c:pt>
                <c:pt idx="106">
                  <c:v>990.33669225879635</c:v>
                </c:pt>
                <c:pt idx="107">
                  <c:v>1037.3187898064816</c:v>
                </c:pt>
                <c:pt idx="108">
                  <c:v>1102.1160522568521</c:v>
                </c:pt>
                <c:pt idx="109">
                  <c:v>1155.0641880081482</c:v>
                </c:pt>
                <c:pt idx="110">
                  <c:v>1198.055184230494</c:v>
                </c:pt>
                <c:pt idx="111">
                  <c:v>1239.3468693011114</c:v>
                </c:pt>
                <c:pt idx="112">
                  <c:v>1293.9406362769137</c:v>
                </c:pt>
                <c:pt idx="113">
                  <c:v>1376.573851080673</c:v>
                </c:pt>
                <c:pt idx="114">
                  <c:v>1482.2484556123729</c:v>
                </c:pt>
                <c:pt idx="115">
                  <c:v>1595.0376627277421</c:v>
                </c:pt>
                <c:pt idx="116">
                  <c:v>1691.7312142379228</c:v>
                </c:pt>
                <c:pt idx="117">
                  <c:v>1771.4061842813107</c:v>
                </c:pt>
                <c:pt idx="118">
                  <c:v>1849.1572925730325</c:v>
                </c:pt>
                <c:pt idx="119">
                  <c:v>1951.0724252289399</c:v>
                </c:pt>
                <c:pt idx="120">
                  <c:v>2049.3492466415005</c:v>
                </c:pt>
                <c:pt idx="121">
                  <c:v>2135.8565509492096</c:v>
                </c:pt>
                <c:pt idx="122">
                  <c:v>2190.5888628286575</c:v>
                </c:pt>
                <c:pt idx="123">
                  <c:v>2238.585820831559</c:v>
                </c:pt>
                <c:pt idx="124">
                  <c:v>2279.0335195497969</c:v>
                </c:pt>
                <c:pt idx="125">
                  <c:v>2319.1481530628635</c:v>
                </c:pt>
                <c:pt idx="126">
                  <c:v>2368.2166686828341</c:v>
                </c:pt>
                <c:pt idx="127">
                  <c:v>2470.3075274030043</c:v>
                </c:pt>
                <c:pt idx="128">
                  <c:v>2617.2652511118645</c:v>
                </c:pt>
                <c:pt idx="129">
                  <c:v>2794.3807226712784</c:v>
                </c:pt>
                <c:pt idx="130">
                  <c:v>2946.2086461782787</c:v>
                </c:pt>
                <c:pt idx="131">
                  <c:v>3075.3677848596185</c:v>
                </c:pt>
                <c:pt idx="132">
                  <c:v>3203.7899937811917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CF-402E-865A-5B20C9E9FAFC}"/>
            </c:ext>
          </c:extLst>
        </c:ser>
        <c:ser>
          <c:idx val="2"/>
          <c:order val="2"/>
          <c:tx>
            <c:strRef>
              <c:f>Sheet1!$M$7</c:f>
              <c:strCache>
                <c:ptCount val="1"/>
                <c:pt idx="0">
                  <c:v>Max.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Sheet1!$M$8:$M$140</c:f>
              <c:numCache>
                <c:formatCode>0</c:formatCode>
                <c:ptCount val="133"/>
                <c:pt idx="0">
                  <c:v>294</c:v>
                </c:pt>
                <c:pt idx="1">
                  <c:v>277.2</c:v>
                </c:pt>
                <c:pt idx="2">
                  <c:v>282.79999999999995</c:v>
                </c:pt>
                <c:pt idx="3">
                  <c:v>302.39999999999998</c:v>
                </c:pt>
                <c:pt idx="4">
                  <c:v>308</c:v>
                </c:pt>
                <c:pt idx="5">
                  <c:v>303.79999999999995</c:v>
                </c:pt>
                <c:pt idx="6">
                  <c:v>337.4</c:v>
                </c:pt>
                <c:pt idx="7">
                  <c:v>307.40915333333334</c:v>
                </c:pt>
                <c:pt idx="8">
                  <c:v>331.67147999999997</c:v>
                </c:pt>
                <c:pt idx="9">
                  <c:v>348.73780666666664</c:v>
                </c:pt>
                <c:pt idx="10">
                  <c:v>374.43928666666665</c:v>
                </c:pt>
                <c:pt idx="11">
                  <c:v>390.41771999999997</c:v>
                </c:pt>
                <c:pt idx="12">
                  <c:v>398.71290666666664</c:v>
                </c:pt>
                <c:pt idx="13">
                  <c:v>396.67310666666668</c:v>
                </c:pt>
                <c:pt idx="14">
                  <c:v>405.9881933333333</c:v>
                </c:pt>
                <c:pt idx="15">
                  <c:v>429.30990666666668</c:v>
                </c:pt>
                <c:pt idx="16">
                  <c:v>456.77921333333342</c:v>
                </c:pt>
                <c:pt idx="17">
                  <c:v>474.11751333333331</c:v>
                </c:pt>
                <c:pt idx="18">
                  <c:v>487.03624666666667</c:v>
                </c:pt>
                <c:pt idx="19">
                  <c:v>493.08765333333338</c:v>
                </c:pt>
                <c:pt idx="20">
                  <c:v>504.5105333333334</c:v>
                </c:pt>
                <c:pt idx="21">
                  <c:v>508.31816000000009</c:v>
                </c:pt>
                <c:pt idx="22">
                  <c:v>500.97487999999998</c:v>
                </c:pt>
                <c:pt idx="23">
                  <c:v>483.77256666666659</c:v>
                </c:pt>
                <c:pt idx="24">
                  <c:v>484.11253333333332</c:v>
                </c:pt>
                <c:pt idx="25">
                  <c:v>499.88698666666664</c:v>
                </c:pt>
                <c:pt idx="26">
                  <c:v>522.59676000000002</c:v>
                </c:pt>
                <c:pt idx="27">
                  <c:v>540.68298666666669</c:v>
                </c:pt>
                <c:pt idx="28">
                  <c:v>564.07269333333329</c:v>
                </c:pt>
                <c:pt idx="29">
                  <c:v>621.79903333333334</c:v>
                </c:pt>
                <c:pt idx="30">
                  <c:v>684.82885333333331</c:v>
                </c:pt>
                <c:pt idx="31">
                  <c:v>746.02285333333327</c:v>
                </c:pt>
                <c:pt idx="32">
                  <c:v>773.62814666666668</c:v>
                </c:pt>
                <c:pt idx="33">
                  <c:v>782.67125999999985</c:v>
                </c:pt>
                <c:pt idx="34">
                  <c:v>794.70607999999993</c:v>
                </c:pt>
                <c:pt idx="35">
                  <c:v>811.63641999999982</c:v>
                </c:pt>
                <c:pt idx="36">
                  <c:v>831.83044000000007</c:v>
                </c:pt>
                <c:pt idx="37">
                  <c:v>844.81716666666659</c:v>
                </c:pt>
                <c:pt idx="38">
                  <c:v>853.1123533333332</c:v>
                </c:pt>
                <c:pt idx="39">
                  <c:v>866.84700666666663</c:v>
                </c:pt>
                <c:pt idx="40">
                  <c:v>884.5252733333333</c:v>
                </c:pt>
                <c:pt idx="41">
                  <c:v>897.51199999999994</c:v>
                </c:pt>
                <c:pt idx="42">
                  <c:v>904.37932666666654</c:v>
                </c:pt>
                <c:pt idx="43">
                  <c:v>901.25163333333342</c:v>
                </c:pt>
                <c:pt idx="44">
                  <c:v>899.61979333333318</c:v>
                </c:pt>
                <c:pt idx="45">
                  <c:v>887.38099333333332</c:v>
                </c:pt>
                <c:pt idx="46">
                  <c:v>884.86523999999986</c:v>
                </c:pt>
                <c:pt idx="47">
                  <c:v>882.96142666666663</c:v>
                </c:pt>
                <c:pt idx="48">
                  <c:v>890.37270000000012</c:v>
                </c:pt>
                <c:pt idx="49">
                  <c:v>911.92658666666671</c:v>
                </c:pt>
                <c:pt idx="50">
                  <c:v>943.47549333333347</c:v>
                </c:pt>
                <c:pt idx="51">
                  <c:v>989.23500666666678</c:v>
                </c:pt>
                <c:pt idx="52">
                  <c:v>1028.1271933333333</c:v>
                </c:pt>
                <c:pt idx="53">
                  <c:v>1057.7722866666666</c:v>
                </c:pt>
                <c:pt idx="54">
                  <c:v>1085.5815599999999</c:v>
                </c:pt>
                <c:pt idx="55">
                  <c:v>1131.5450533333333</c:v>
                </c:pt>
                <c:pt idx="56">
                  <c:v>1184.8518266666667</c:v>
                </c:pt>
                <c:pt idx="57">
                  <c:v>1241.2182999999998</c:v>
                </c:pt>
                <c:pt idx="58">
                  <c:v>1249.7854599999998</c:v>
                </c:pt>
                <c:pt idx="59">
                  <c:v>1218.0325733333334</c:v>
                </c:pt>
                <c:pt idx="60">
                  <c:v>1161.6660999999999</c:v>
                </c:pt>
                <c:pt idx="61">
                  <c:v>1128.3493666666666</c:v>
                </c:pt>
                <c:pt idx="62">
                  <c:v>1111.691</c:v>
                </c:pt>
                <c:pt idx="63">
                  <c:v>1119.1022733333334</c:v>
                </c:pt>
                <c:pt idx="64">
                  <c:v>1159.0143600000001</c:v>
                </c:pt>
                <c:pt idx="65">
                  <c:v>1217.3526400000001</c:v>
                </c:pt>
                <c:pt idx="66">
                  <c:v>1254.8169666666668</c:v>
                </c:pt>
                <c:pt idx="67">
                  <c:v>1255.9728533333334</c:v>
                </c:pt>
                <c:pt idx="68">
                  <c:v>1261.7522866666668</c:v>
                </c:pt>
                <c:pt idx="69">
                  <c:v>1277.1867733333336</c:v>
                </c:pt>
                <c:pt idx="70">
                  <c:v>1279.36256</c:v>
                </c:pt>
                <c:pt idx="71">
                  <c:v>1240.7423466666667</c:v>
                </c:pt>
                <c:pt idx="72">
                  <c:v>1234.0110066666666</c:v>
                </c:pt>
                <c:pt idx="73">
                  <c:v>1257.1967333333332</c:v>
                </c:pt>
                <c:pt idx="74">
                  <c:v>1297.3807933333335</c:v>
                </c:pt>
                <c:pt idx="75">
                  <c:v>1282.0822933333334</c:v>
                </c:pt>
                <c:pt idx="76">
                  <c:v>1245.09392</c:v>
                </c:pt>
                <c:pt idx="77">
                  <c:v>1225.9877933333335</c:v>
                </c:pt>
                <c:pt idx="78">
                  <c:v>1197.7705599999999</c:v>
                </c:pt>
                <c:pt idx="79">
                  <c:v>1160.3062333333335</c:v>
                </c:pt>
                <c:pt idx="80">
                  <c:v>1149.2913133333332</c:v>
                </c:pt>
                <c:pt idx="81">
                  <c:v>1183.1519933333332</c:v>
                </c:pt>
                <c:pt idx="82">
                  <c:v>1221.5002333333332</c:v>
                </c:pt>
                <c:pt idx="83">
                  <c:v>1227.1436799999999</c:v>
                </c:pt>
                <c:pt idx="84">
                  <c:v>1205.3858133333333</c:v>
                </c:pt>
                <c:pt idx="85">
                  <c:v>1186.2796866666665</c:v>
                </c:pt>
                <c:pt idx="86">
                  <c:v>1157.5185066666666</c:v>
                </c:pt>
                <c:pt idx="87">
                  <c:v>1131.8850199999999</c:v>
                </c:pt>
                <c:pt idx="88">
                  <c:v>1105.77558</c:v>
                </c:pt>
                <c:pt idx="89">
                  <c:v>1092.380893333333</c:v>
                </c:pt>
                <c:pt idx="90">
                  <c:v>1079.1221933333331</c:v>
                </c:pt>
                <c:pt idx="91">
                  <c:v>1070.6230266666666</c:v>
                </c:pt>
                <c:pt idx="92">
                  <c:v>1067.8353000000002</c:v>
                </c:pt>
                <c:pt idx="93">
                  <c:v>1076.8784133333334</c:v>
                </c:pt>
                <c:pt idx="94">
                  <c:v>1076.4024599999998</c:v>
                </c:pt>
                <c:pt idx="95">
                  <c:v>1073.0707866666667</c:v>
                </c:pt>
                <c:pt idx="96">
                  <c:v>1066.3231282666668</c:v>
                </c:pt>
                <c:pt idx="97">
                  <c:v>1068.5322316666668</c:v>
                </c:pt>
                <c:pt idx="98">
                  <c:v>1069.9392403777779</c:v>
                </c:pt>
                <c:pt idx="99">
                  <c:v>1071.7023075111108</c:v>
                </c:pt>
                <c:pt idx="100">
                  <c:v>1073.6154132666666</c:v>
                </c:pt>
                <c:pt idx="101">
                  <c:v>1075.4124770666667</c:v>
                </c:pt>
                <c:pt idx="102">
                  <c:v>1076.8801720942222</c:v>
                </c:pt>
                <c:pt idx="103">
                  <c:v>1078.0712453108888</c:v>
                </c:pt>
                <c:pt idx="104">
                  <c:v>1079.2148803343703</c:v>
                </c:pt>
                <c:pt idx="105">
                  <c:v>1080.6398196429629</c:v>
                </c:pt>
                <c:pt idx="106">
                  <c:v>1109.1770953298519</c:v>
                </c:pt>
                <c:pt idx="107">
                  <c:v>1161.7970445832593</c:v>
                </c:pt>
                <c:pt idx="108">
                  <c:v>1234.3699785276742</c:v>
                </c:pt>
                <c:pt idx="109">
                  <c:v>1293.6718905691259</c:v>
                </c:pt>
                <c:pt idx="110">
                  <c:v>1341.821806338153</c:v>
                </c:pt>
                <c:pt idx="111">
                  <c:v>1388.0684936172445</c:v>
                </c:pt>
                <c:pt idx="112">
                  <c:v>1449.2135126301432</c:v>
                </c:pt>
                <c:pt idx="113">
                  <c:v>1541.7627132103537</c:v>
                </c:pt>
                <c:pt idx="114">
                  <c:v>1660.1182702858575</c:v>
                </c:pt>
                <c:pt idx="115">
                  <c:v>1786.4421822550712</c:v>
                </c:pt>
                <c:pt idx="116">
                  <c:v>1894.7389599464734</c:v>
                </c:pt>
                <c:pt idx="117">
                  <c:v>1983.9749263950678</c:v>
                </c:pt>
                <c:pt idx="118">
                  <c:v>2071.0561676817961</c:v>
                </c:pt>
                <c:pt idx="119">
                  <c:v>2185.2011162564127</c:v>
                </c:pt>
                <c:pt idx="120">
                  <c:v>2295.2711562384807</c:v>
                </c:pt>
                <c:pt idx="121">
                  <c:v>2392.1593370631144</c:v>
                </c:pt>
                <c:pt idx="122">
                  <c:v>2453.4595263680962</c:v>
                </c:pt>
                <c:pt idx="123">
                  <c:v>2507.2161193313459</c:v>
                </c:pt>
                <c:pt idx="124">
                  <c:v>2552.5175418957724</c:v>
                </c:pt>
                <c:pt idx="125">
                  <c:v>2597.4459314304072</c:v>
                </c:pt>
                <c:pt idx="126">
                  <c:v>2652.4026689247739</c:v>
                </c:pt>
                <c:pt idx="127">
                  <c:v>2766.7444306913649</c:v>
                </c:pt>
                <c:pt idx="128">
                  <c:v>2931.3370812452881</c:v>
                </c:pt>
                <c:pt idx="129">
                  <c:v>3129.7064093918316</c:v>
                </c:pt>
                <c:pt idx="130">
                  <c:v>3299.7536837196717</c:v>
                </c:pt>
                <c:pt idx="131">
                  <c:v>3444.4119190427728</c:v>
                </c:pt>
                <c:pt idx="132">
                  <c:v>3588.244793034934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CF-402E-865A-5B20C9E9FAFC}"/>
            </c:ext>
          </c:extLst>
        </c:ser>
        <c:ser>
          <c:idx val="3"/>
          <c:order val="3"/>
          <c:tx>
            <c:strRef>
              <c:f>Sheet1!$N$7</c:f>
              <c:strCache>
                <c:ptCount val="1"/>
                <c:pt idx="0">
                  <c:v>Faktiski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9"/>
              <c:layout>
                <c:manualLayout>
                  <c:x val="-3.2844576296883934E-2"/>
                  <c:y val="-6.2593140153269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CF-402E-865A-5B20C9E9FA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Sheet1!$J$8:$J$140</c:f>
              <c:numCache>
                <c:formatCode>m/d/yyyy</c:formatCode>
                <c:ptCount val="133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  <c:pt idx="119">
                  <c:v>44257</c:v>
                </c:pt>
                <c:pt idx="120">
                  <c:v>44258</c:v>
                </c:pt>
                <c:pt idx="121">
                  <c:v>44259</c:v>
                </c:pt>
                <c:pt idx="122">
                  <c:v>44260</c:v>
                </c:pt>
                <c:pt idx="123">
                  <c:v>44261</c:v>
                </c:pt>
                <c:pt idx="124">
                  <c:v>44262</c:v>
                </c:pt>
                <c:pt idx="125">
                  <c:v>44263</c:v>
                </c:pt>
                <c:pt idx="126">
                  <c:v>44264</c:v>
                </c:pt>
                <c:pt idx="127">
                  <c:v>44265</c:v>
                </c:pt>
                <c:pt idx="128">
                  <c:v>44266</c:v>
                </c:pt>
                <c:pt idx="129">
                  <c:v>44267</c:v>
                </c:pt>
                <c:pt idx="130">
                  <c:v>44268</c:v>
                </c:pt>
                <c:pt idx="131">
                  <c:v>44269</c:v>
                </c:pt>
                <c:pt idx="132">
                  <c:v>44270</c:v>
                </c:pt>
              </c:numCache>
            </c:numRef>
          </c:cat>
          <c:val>
            <c:numRef>
              <c:f>Sheet1!$N$8:$N$140</c:f>
              <c:numCache>
                <c:formatCode>General</c:formatCode>
                <c:ptCount val="133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CF-402E-865A-5B20C9E9F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882560"/>
        <c:axId val="219322624"/>
      </c:lineChart>
      <c:dateAx>
        <c:axId val="212882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lv-LV"/>
          </a:p>
        </c:txPr>
        <c:crossAx val="219322624"/>
        <c:crosses val="autoZero"/>
        <c:auto val="1"/>
        <c:lblOffset val="100"/>
        <c:baseTimeUnit val="days"/>
      </c:dateAx>
      <c:valAx>
        <c:axId val="219322624"/>
        <c:scaling>
          <c:orientation val="minMax"/>
          <c:max val="35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2882560"/>
        <c:crosses val="autoZero"/>
        <c:crossBetween val="between"/>
      </c:valAx>
    </c:plotArea>
    <c:legend>
      <c:legendPos val="b"/>
      <c:legendEntry>
        <c:idx val="4"/>
        <c:delete val="1"/>
      </c:legendEntry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511822586053399E-2"/>
          <c:y val="3.8191269780597815E-2"/>
          <c:w val="0.84166545261137515"/>
          <c:h val="0.767827895685224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'[Ievestie_labots.xls]IEVESTIE un %'!$A$11</c:f>
              <c:strCache>
                <c:ptCount val="1"/>
                <c:pt idx="0">
                  <c:v>Ievestie Covid-19 gadījumi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+mj-lt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'[Ievestie_labots.xls]IEVESTIE un %'!$AE$3:$AW$3</c:f>
              <c:strCache>
                <c:ptCount val="19"/>
                <c:pt idx="0">
                  <c:v>39.</c:v>
                </c:pt>
                <c:pt idx="1">
                  <c:v>40.</c:v>
                </c:pt>
                <c:pt idx="2">
                  <c:v>41.</c:v>
                </c:pt>
                <c:pt idx="3">
                  <c:v>42.</c:v>
                </c:pt>
                <c:pt idx="4">
                  <c:v>43.</c:v>
                </c:pt>
                <c:pt idx="5">
                  <c:v>44.</c:v>
                </c:pt>
                <c:pt idx="6">
                  <c:v>45.</c:v>
                </c:pt>
                <c:pt idx="7">
                  <c:v>46.</c:v>
                </c:pt>
                <c:pt idx="8">
                  <c:v>47.</c:v>
                </c:pt>
                <c:pt idx="9">
                  <c:v>48.</c:v>
                </c:pt>
                <c:pt idx="10">
                  <c:v>49.</c:v>
                </c:pt>
                <c:pt idx="11">
                  <c:v>50.</c:v>
                </c:pt>
                <c:pt idx="12">
                  <c:v>51.</c:v>
                </c:pt>
                <c:pt idx="13">
                  <c:v>52.</c:v>
                </c:pt>
                <c:pt idx="14">
                  <c:v>53.</c:v>
                </c:pt>
                <c:pt idx="15">
                  <c:v>01.</c:v>
                </c:pt>
                <c:pt idx="16">
                  <c:v>02.</c:v>
                </c:pt>
                <c:pt idx="17">
                  <c:v>03.</c:v>
                </c:pt>
                <c:pt idx="18">
                  <c:v>04.</c:v>
                </c:pt>
              </c:strCache>
            </c:strRef>
          </c:cat>
          <c:val>
            <c:numRef>
              <c:f>'[Ievestie_labots.xls]IEVESTIE un %'!$AE$5:$AW$5</c:f>
              <c:numCache>
                <c:formatCode>General</c:formatCode>
                <c:ptCount val="19"/>
                <c:pt idx="0">
                  <c:v>16</c:v>
                </c:pt>
                <c:pt idx="1">
                  <c:v>30</c:v>
                </c:pt>
                <c:pt idx="2">
                  <c:v>25</c:v>
                </c:pt>
                <c:pt idx="3">
                  <c:v>34</c:v>
                </c:pt>
                <c:pt idx="4">
                  <c:v>24</c:v>
                </c:pt>
                <c:pt idx="5">
                  <c:v>29</c:v>
                </c:pt>
                <c:pt idx="6">
                  <c:v>45</c:v>
                </c:pt>
                <c:pt idx="7">
                  <c:v>37</c:v>
                </c:pt>
                <c:pt idx="8">
                  <c:v>31</c:v>
                </c:pt>
                <c:pt idx="9">
                  <c:v>32</c:v>
                </c:pt>
                <c:pt idx="10">
                  <c:v>33</c:v>
                </c:pt>
                <c:pt idx="11">
                  <c:v>23</c:v>
                </c:pt>
                <c:pt idx="12">
                  <c:v>47</c:v>
                </c:pt>
                <c:pt idx="13">
                  <c:v>45</c:v>
                </c:pt>
                <c:pt idx="14">
                  <c:v>46</c:v>
                </c:pt>
                <c:pt idx="15">
                  <c:v>69</c:v>
                </c:pt>
                <c:pt idx="16">
                  <c:v>24</c:v>
                </c:pt>
                <c:pt idx="17">
                  <c:v>18</c:v>
                </c:pt>
                <c:pt idx="1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6-4003-A9C0-9AD5E925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6307200"/>
        <c:axId val="236308736"/>
      </c:barChart>
      <c:lineChart>
        <c:grouping val="standard"/>
        <c:varyColors val="0"/>
        <c:ser>
          <c:idx val="2"/>
          <c:order val="1"/>
          <c:tx>
            <c:strRef>
              <c:f>'[Ievestie_labots.xls]IEVESTIE un %'!$A$12</c:f>
              <c:strCache>
                <c:ptCount val="1"/>
                <c:pt idx="0">
                  <c:v>Ievesto gadījumu īpatsvars (%)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'[Ievestie_labots.xls]IEVESTIE un %'!$B$3:$F$3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</c:numCache>
            </c:numRef>
          </c:cat>
          <c:val>
            <c:numRef>
              <c:f>'[Ievestie_labots.xls]IEVESTIE un %'!$AE$6:$AW$6</c:f>
              <c:numCache>
                <c:formatCode>0.0</c:formatCode>
                <c:ptCount val="19"/>
                <c:pt idx="0">
                  <c:v>10.596026490066226</c:v>
                </c:pt>
                <c:pt idx="1">
                  <c:v>7.3170731707317067</c:v>
                </c:pt>
                <c:pt idx="2">
                  <c:v>4.2808219178082192</c:v>
                </c:pt>
                <c:pt idx="3">
                  <c:v>4.3589743589743586</c:v>
                </c:pt>
                <c:pt idx="4">
                  <c:v>1.9543973941368076</c:v>
                </c:pt>
                <c:pt idx="5">
                  <c:v>1.9890260631001373</c:v>
                </c:pt>
                <c:pt idx="6">
                  <c:v>2.2970903522205206</c:v>
                </c:pt>
                <c:pt idx="7">
                  <c:v>1.5089722675367048</c:v>
                </c:pt>
                <c:pt idx="8">
                  <c:v>1.2048192771084338</c:v>
                </c:pt>
                <c:pt idx="9">
                  <c:v>0.83009079118028539</c:v>
                </c:pt>
                <c:pt idx="10">
                  <c:v>0.76071922544951587</c:v>
                </c:pt>
                <c:pt idx="11">
                  <c:v>0.52728106373223294</c:v>
                </c:pt>
                <c:pt idx="12">
                  <c:v>0.89268755935422595</c:v>
                </c:pt>
                <c:pt idx="13">
                  <c:v>0.83487940630797774</c:v>
                </c:pt>
                <c:pt idx="14">
                  <c:v>0.74590562672287986</c:v>
                </c:pt>
                <c:pt idx="15">
                  <c:v>0.97581671616461596</c:v>
                </c:pt>
                <c:pt idx="16">
                  <c:v>0.39370078740157477</c:v>
                </c:pt>
                <c:pt idx="17">
                  <c:v>0.33695245226506926</c:v>
                </c:pt>
                <c:pt idx="18">
                  <c:v>0.24842346646283203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16-4003-A9C0-9AD5E9250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315008"/>
        <c:axId val="236316544"/>
      </c:lineChart>
      <c:catAx>
        <c:axId val="2363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36308736"/>
        <c:crosses val="autoZero"/>
        <c:auto val="1"/>
        <c:lblAlgn val="ctr"/>
        <c:lblOffset val="100"/>
        <c:noMultiLvlLbl val="0"/>
      </c:catAx>
      <c:valAx>
        <c:axId val="23630873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j-lt"/>
                    <a:ea typeface="Times New Roman"/>
                    <a:cs typeface="Times New Roman"/>
                  </a:defRPr>
                </a:pPr>
                <a:r>
                  <a:rPr lang="lv-LV" sz="1600" b="0">
                    <a:latin typeface="+mj-lt"/>
                  </a:rPr>
                  <a:t>Ievesto Covid-19 gadījumu skaits</a:t>
                </a:r>
              </a:p>
            </c:rich>
          </c:tx>
          <c:layout>
            <c:manualLayout>
              <c:xMode val="edge"/>
              <c:yMode val="edge"/>
              <c:x val="1.1857829797277508E-2"/>
              <c:y val="0.192134983127109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36307200"/>
        <c:crosses val="autoZero"/>
        <c:crossBetween val="between"/>
      </c:valAx>
      <c:catAx>
        <c:axId val="236315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6316544"/>
        <c:crosses val="autoZero"/>
        <c:auto val="1"/>
        <c:lblAlgn val="ctr"/>
        <c:lblOffset val="100"/>
        <c:noMultiLvlLbl val="0"/>
      </c:catAx>
      <c:valAx>
        <c:axId val="236316544"/>
        <c:scaling>
          <c:orientation val="minMax"/>
          <c:max val="11"/>
        </c:scaling>
        <c:delete val="0"/>
        <c:axPos val="r"/>
        <c:title>
          <c:tx>
            <c:rich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+mj-lt"/>
                    <a:ea typeface="Times New Roman"/>
                    <a:cs typeface="Times New Roman"/>
                  </a:defRPr>
                </a:pPr>
                <a:r>
                  <a:rPr lang="lv-LV" sz="1600" b="0">
                    <a:latin typeface="+mj-lt"/>
                  </a:rPr>
                  <a:t>Ievesto gadījumu īpatsvars (%)</a:t>
                </a:r>
              </a:p>
            </c:rich>
          </c:tx>
          <c:layout>
            <c:manualLayout>
              <c:xMode val="edge"/>
              <c:yMode val="edge"/>
              <c:x val="0.95956341055194183"/>
              <c:y val="0.1675650110379841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36315008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756067036424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31-4420-8BC5-A62928BD221C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331-4420-8BC5-A62928BD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Sheet2!$N$30:$N$43</c:f>
              <c:strCache>
                <c:ptCount val="14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53.ned.</c:v>
                </c:pt>
                <c:pt idx="10">
                  <c:v>1.ned.</c:v>
                </c:pt>
                <c:pt idx="11">
                  <c:v>2.ned.</c:v>
                </c:pt>
                <c:pt idx="12">
                  <c:v>3.ned.</c:v>
                </c:pt>
                <c:pt idx="13">
                  <c:v>4.ned.</c:v>
                </c:pt>
              </c:strCache>
            </c:strRef>
          </c:cat>
          <c:val>
            <c:numRef>
              <c:f>Sheet2!$O$30:$O$43</c:f>
              <c:numCache>
                <c:formatCode>General</c:formatCode>
                <c:ptCount val="14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  <c:pt idx="10">
                  <c:v>75846</c:v>
                </c:pt>
                <c:pt idx="11">
                  <c:v>72045</c:v>
                </c:pt>
                <c:pt idx="12">
                  <c:v>70101</c:v>
                </c:pt>
                <c:pt idx="13">
                  <c:v>66460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1-4420-8BC5-A62928BD2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616640"/>
        <c:axId val="123630720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574-4F6D-9045-94636A04719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74-4F6D-9045-94636A047198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1-4420-8BC5-A62928BD221C}"/>
                </c:ext>
              </c:extLst>
            </c:dLbl>
            <c:dLbl>
              <c:idx val="3"/>
              <c:layout>
                <c:manualLayout>
                  <c:x val="9.5751292211617902E-3"/>
                  <c:y val="2.91482673010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1-4420-8BC5-A62928BD221C}"/>
                </c:ext>
              </c:extLst>
            </c:dLbl>
            <c:dLbl>
              <c:idx val="4"/>
              <c:layout>
                <c:manualLayout>
                  <c:x val="5.4715024120924509E-3"/>
                  <c:y val="3.955836276576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31-4420-8BC5-A62928BD221C}"/>
                </c:ext>
              </c:extLst>
            </c:dLbl>
            <c:dLbl>
              <c:idx val="5"/>
              <c:layout>
                <c:manualLayout>
                  <c:x val="8.2072536181386768E-3"/>
                  <c:y val="-2.706624820815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31-4420-8BC5-A62928BD221C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31-4420-8BC5-A62928BD221C}"/>
                </c:ext>
              </c:extLst>
            </c:dLbl>
            <c:dLbl>
              <c:idx val="7"/>
              <c:layout>
                <c:manualLayout>
                  <c:x val="6.8393780151155643E-3"/>
                  <c:y val="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31-4420-8BC5-A62928BD221C}"/>
                </c:ext>
              </c:extLst>
            </c:dLbl>
            <c:dLbl>
              <c:idx val="9"/>
              <c:layout>
                <c:manualLayout>
                  <c:x val="-3.2829014472554804E-2"/>
                  <c:y val="3.74763436728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31-4420-8BC5-A62928BD221C}"/>
                </c:ext>
              </c:extLst>
            </c:dLbl>
            <c:dLbl>
              <c:idx val="10"/>
              <c:layout>
                <c:manualLayout>
                  <c:x val="1.6414507236277354E-2"/>
                  <c:y val="-2.08201909293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31-4420-8BC5-A62928BD221C}"/>
                </c:ext>
              </c:extLst>
            </c:dLbl>
            <c:dLbl>
              <c:idx val="11"/>
              <c:layout>
                <c:manualLayout>
                  <c:x val="8.2072536181386768E-3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331-4420-8BC5-A62928BD2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Sheet2!$P$30:$P$43</c:f>
              <c:numCache>
                <c:formatCode>0.0</c:formatCode>
                <c:ptCount val="14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  <c:pt idx="10">
                  <c:v>9.3000000000000007</c:v>
                </c:pt>
                <c:pt idx="11">
                  <c:v>8.5</c:v>
                </c:pt>
                <c:pt idx="12">
                  <c:v>7.6</c:v>
                </c:pt>
                <c:pt idx="13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331-4420-8BC5-A62928BD2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658624"/>
        <c:axId val="123632256"/>
      </c:lineChart>
      <c:catAx>
        <c:axId val="12361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630720"/>
        <c:crosses val="autoZero"/>
        <c:auto val="1"/>
        <c:lblAlgn val="ctr"/>
        <c:lblOffset val="100"/>
        <c:noMultiLvlLbl val="0"/>
      </c:catAx>
      <c:valAx>
        <c:axId val="12363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616640"/>
        <c:crosses val="autoZero"/>
        <c:crossBetween val="between"/>
      </c:valAx>
      <c:valAx>
        <c:axId val="1236322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658624"/>
        <c:crosses val="max"/>
        <c:crossBetween val="between"/>
      </c:valAx>
      <c:catAx>
        <c:axId val="12365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632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39845800524921E-2"/>
          <c:y val="4.3751537438252761E-2"/>
          <c:w val="0.91269668635170609"/>
          <c:h val="0.75075132303991043"/>
        </c:manualLayout>
      </c:layout>
      <c:lineChart>
        <c:grouping val="standard"/>
        <c:varyColors val="0"/>
        <c:ser>
          <c:idx val="0"/>
          <c:order val="0"/>
          <c:tx>
            <c:strRef>
              <c:f>Sheet3!$R$1</c:f>
              <c:strCache>
                <c:ptCount val="1"/>
                <c:pt idx="0">
                  <c:v>7 dienu kumulatīvais gadījumu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9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B-43D4-A556-A0DFAB0E2C30}"/>
                </c:ext>
              </c:extLst>
            </c:dLbl>
            <c:dLbl>
              <c:idx val="1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B-43D4-A556-A0DFAB0E2C30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B-43D4-A556-A0DFAB0E2C30}"/>
                </c:ext>
              </c:extLst>
            </c:dLbl>
            <c:dLbl>
              <c:idx val="139"/>
              <c:layout>
                <c:manualLayout>
                  <c:x val="-1.0125E-2"/>
                  <c:y val="-3.474993215951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B-43D4-A556-A0DFAB0E2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Sheet3!$R$2:$R$141</c:f>
              <c:numCache>
                <c:formatCode>General</c:formatCode>
                <c:ptCount val="140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6781</c:v>
                </c:pt>
                <c:pt idx="120">
                  <c:v>6835</c:v>
                </c:pt>
                <c:pt idx="121">
                  <c:v>6861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  <c:pt idx="127">
                  <c:v>5943</c:v>
                </c:pt>
                <c:pt idx="128">
                  <c:v>5776</c:v>
                </c:pt>
                <c:pt idx="129">
                  <c:v>5728</c:v>
                </c:pt>
                <c:pt idx="130">
                  <c:v>5520</c:v>
                </c:pt>
                <c:pt idx="131">
                  <c:v>5399</c:v>
                </c:pt>
                <c:pt idx="132">
                  <c:v>5344</c:v>
                </c:pt>
                <c:pt idx="133">
                  <c:v>5323</c:v>
                </c:pt>
                <c:pt idx="134">
                  <c:v>5204</c:v>
                </c:pt>
                <c:pt idx="135">
                  <c:v>5219</c:v>
                </c:pt>
                <c:pt idx="136">
                  <c:v>5282</c:v>
                </c:pt>
                <c:pt idx="137">
                  <c:v>5337</c:v>
                </c:pt>
                <c:pt idx="138">
                  <c:v>5212</c:v>
                </c:pt>
                <c:pt idx="139">
                  <c:v>5233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BB-43D4-A556-A0DFAB0E2C30}"/>
            </c:ext>
          </c:extLst>
        </c:ser>
        <c:ser>
          <c:idx val="1"/>
          <c:order val="1"/>
          <c:tx>
            <c:strRef>
              <c:f>Sheet3!$S$1</c:f>
              <c:strCache>
                <c:ptCount val="1"/>
                <c:pt idx="0">
                  <c:v>14 dienu kumulatīvais gadījumu skaists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BB-43D4-A556-A0DFAB0E2C30}"/>
                </c:ext>
              </c:extLst>
            </c:dLbl>
            <c:dLbl>
              <c:idx val="1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BB-43D4-A556-A0DFAB0E2C30}"/>
                </c:ext>
              </c:extLst>
            </c:dLbl>
            <c:dLbl>
              <c:idx val="139"/>
              <c:layout>
                <c:manualLayout>
                  <c:x val="-8.098958333333333E-3"/>
                  <c:y val="-5.5120305500190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489583333333322E-2"/>
                      <c:h val="4.9129636793472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C9BB-43D4-A556-A0DFAB0E2C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Sheet3!$Q$2:$Q$141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Sheet3!$S$2:$S$141</c:f>
              <c:numCache>
                <c:formatCode>General</c:formatCode>
                <c:ptCount val="140"/>
                <c:pt idx="13">
                  <c:v>202</c:v>
                </c:pt>
                <c:pt idx="14">
                  <c:v>220</c:v>
                </c:pt>
                <c:pt idx="15">
                  <c:v>247</c:v>
                </c:pt>
                <c:pt idx="16">
                  <c:v>338</c:v>
                </c:pt>
                <c:pt idx="17">
                  <c:v>374</c:v>
                </c:pt>
                <c:pt idx="18">
                  <c:v>447</c:v>
                </c:pt>
                <c:pt idx="19">
                  <c:v>504</c:v>
                </c:pt>
                <c:pt idx="20">
                  <c:v>561</c:v>
                </c:pt>
                <c:pt idx="21">
                  <c:v>600</c:v>
                </c:pt>
                <c:pt idx="22">
                  <c:v>634</c:v>
                </c:pt>
                <c:pt idx="23">
                  <c:v>689</c:v>
                </c:pt>
                <c:pt idx="24">
                  <c:v>776</c:v>
                </c:pt>
                <c:pt idx="25">
                  <c:v>882</c:v>
                </c:pt>
                <c:pt idx="26">
                  <c:v>942</c:v>
                </c:pt>
                <c:pt idx="27">
                  <c:v>994</c:v>
                </c:pt>
                <c:pt idx="28">
                  <c:v>1068</c:v>
                </c:pt>
                <c:pt idx="29">
                  <c:v>1111</c:v>
                </c:pt>
                <c:pt idx="30">
                  <c:v>1118</c:v>
                </c:pt>
                <c:pt idx="31">
                  <c:v>1188</c:v>
                </c:pt>
                <c:pt idx="32">
                  <c:v>1259</c:v>
                </c:pt>
                <c:pt idx="33">
                  <c:v>1373</c:v>
                </c:pt>
                <c:pt idx="34">
                  <c:v>1364</c:v>
                </c:pt>
                <c:pt idx="35">
                  <c:v>1368</c:v>
                </c:pt>
                <c:pt idx="36">
                  <c:v>1415</c:v>
                </c:pt>
                <c:pt idx="37">
                  <c:v>1536</c:v>
                </c:pt>
                <c:pt idx="38">
                  <c:v>1588</c:v>
                </c:pt>
                <c:pt idx="39">
                  <c:v>1701</c:v>
                </c:pt>
                <c:pt idx="40">
                  <c:v>1871</c:v>
                </c:pt>
                <c:pt idx="41">
                  <c:v>2008</c:v>
                </c:pt>
                <c:pt idx="42">
                  <c:v>1992</c:v>
                </c:pt>
                <c:pt idx="43">
                  <c:v>2053</c:v>
                </c:pt>
                <c:pt idx="44">
                  <c:v>2202</c:v>
                </c:pt>
                <c:pt idx="45">
                  <c:v>2339</c:v>
                </c:pt>
                <c:pt idx="46">
                  <c:v>2475</c:v>
                </c:pt>
                <c:pt idx="47">
                  <c:v>2502</c:v>
                </c:pt>
                <c:pt idx="48">
                  <c:v>2686</c:v>
                </c:pt>
                <c:pt idx="49">
                  <c:v>2774</c:v>
                </c:pt>
                <c:pt idx="50">
                  <c:v>2830</c:v>
                </c:pt>
                <c:pt idx="51">
                  <c:v>2955</c:v>
                </c:pt>
                <c:pt idx="52">
                  <c:v>3161</c:v>
                </c:pt>
                <c:pt idx="53">
                  <c:v>3268</c:v>
                </c:pt>
                <c:pt idx="54">
                  <c:v>3413</c:v>
                </c:pt>
                <c:pt idx="55">
                  <c:v>3417</c:v>
                </c:pt>
                <c:pt idx="56">
                  <c:v>3430</c:v>
                </c:pt>
                <c:pt idx="57">
                  <c:v>3502</c:v>
                </c:pt>
                <c:pt idx="58">
                  <c:v>3704</c:v>
                </c:pt>
                <c:pt idx="59">
                  <c:v>3986</c:v>
                </c:pt>
                <c:pt idx="60">
                  <c:v>4157</c:v>
                </c:pt>
                <c:pt idx="61">
                  <c:v>4337</c:v>
                </c:pt>
                <c:pt idx="62">
                  <c:v>4411</c:v>
                </c:pt>
                <c:pt idx="63">
                  <c:v>4368</c:v>
                </c:pt>
                <c:pt idx="64">
                  <c:v>4475</c:v>
                </c:pt>
                <c:pt idx="65">
                  <c:v>4604</c:v>
                </c:pt>
                <c:pt idx="66">
                  <c:v>4603</c:v>
                </c:pt>
                <c:pt idx="67">
                  <c:v>4626</c:v>
                </c:pt>
                <c:pt idx="68">
                  <c:v>4864</c:v>
                </c:pt>
                <c:pt idx="69">
                  <c:v>5025</c:v>
                </c:pt>
                <c:pt idx="70">
                  <c:v>5049</c:v>
                </c:pt>
                <c:pt idx="71">
                  <c:v>5298</c:v>
                </c:pt>
                <c:pt idx="72">
                  <c:v>5425</c:v>
                </c:pt>
                <c:pt idx="73">
                  <c:v>5790</c:v>
                </c:pt>
                <c:pt idx="74">
                  <c:v>5972</c:v>
                </c:pt>
                <c:pt idx="75">
                  <c:v>6330</c:v>
                </c:pt>
                <c:pt idx="76">
                  <c:v>6428</c:v>
                </c:pt>
                <c:pt idx="77">
                  <c:v>6439</c:v>
                </c:pt>
                <c:pt idx="78">
                  <c:v>6773</c:v>
                </c:pt>
                <c:pt idx="79">
                  <c:v>7021</c:v>
                </c:pt>
                <c:pt idx="80">
                  <c:v>7585</c:v>
                </c:pt>
                <c:pt idx="81">
                  <c:v>7891</c:v>
                </c:pt>
                <c:pt idx="82">
                  <c:v>8043</c:v>
                </c:pt>
                <c:pt idx="83">
                  <c:v>8193</c:v>
                </c:pt>
                <c:pt idx="84">
                  <c:v>8284</c:v>
                </c:pt>
                <c:pt idx="85">
                  <c:v>8411</c:v>
                </c:pt>
                <c:pt idx="86">
                  <c:v>8543</c:v>
                </c:pt>
                <c:pt idx="87">
                  <c:v>8535</c:v>
                </c:pt>
                <c:pt idx="88">
                  <c:v>8578</c:v>
                </c:pt>
                <c:pt idx="89">
                  <c:v>8485</c:v>
                </c:pt>
                <c:pt idx="90">
                  <c:v>8700</c:v>
                </c:pt>
                <c:pt idx="91">
                  <c:v>8810</c:v>
                </c:pt>
                <c:pt idx="92">
                  <c:v>8785</c:v>
                </c:pt>
                <c:pt idx="93">
                  <c:v>9118</c:v>
                </c:pt>
                <c:pt idx="94">
                  <c:v>9228</c:v>
                </c:pt>
                <c:pt idx="95">
                  <c:v>9434</c:v>
                </c:pt>
                <c:pt idx="96">
                  <c:v>9510</c:v>
                </c:pt>
                <c:pt idx="97">
                  <c:v>9627</c:v>
                </c:pt>
                <c:pt idx="98">
                  <c:v>9815</c:v>
                </c:pt>
                <c:pt idx="99">
                  <c:v>10295</c:v>
                </c:pt>
                <c:pt idx="100">
                  <c:v>10728</c:v>
                </c:pt>
                <c:pt idx="101">
                  <c:v>11108</c:v>
                </c:pt>
                <c:pt idx="102">
                  <c:v>11094</c:v>
                </c:pt>
                <c:pt idx="103">
                  <c:v>10833</c:v>
                </c:pt>
                <c:pt idx="104">
                  <c:v>10715</c:v>
                </c:pt>
                <c:pt idx="105">
                  <c:v>11013</c:v>
                </c:pt>
                <c:pt idx="106">
                  <c:v>11264</c:v>
                </c:pt>
                <c:pt idx="107">
                  <c:v>11608</c:v>
                </c:pt>
                <c:pt idx="108">
                  <c:v>12429</c:v>
                </c:pt>
                <c:pt idx="109">
                  <c:v>12248</c:v>
                </c:pt>
                <c:pt idx="110">
                  <c:v>11692</c:v>
                </c:pt>
                <c:pt idx="111">
                  <c:v>11617</c:v>
                </c:pt>
                <c:pt idx="112">
                  <c:v>11843</c:v>
                </c:pt>
                <c:pt idx="113">
                  <c:v>11603</c:v>
                </c:pt>
                <c:pt idx="114">
                  <c:v>11687</c:v>
                </c:pt>
                <c:pt idx="115">
                  <c:v>11791</c:v>
                </c:pt>
                <c:pt idx="116">
                  <c:v>12362</c:v>
                </c:pt>
                <c:pt idx="117">
                  <c:v>13133</c:v>
                </c:pt>
                <c:pt idx="118">
                  <c:v>13238</c:v>
                </c:pt>
                <c:pt idx="119">
                  <c:v>13061</c:v>
                </c:pt>
                <c:pt idx="120">
                  <c:v>13101</c:v>
                </c:pt>
                <c:pt idx="121">
                  <c:v>12989</c:v>
                </c:pt>
                <c:pt idx="122">
                  <c:v>12078</c:v>
                </c:pt>
                <c:pt idx="123">
                  <c:v>12451</c:v>
                </c:pt>
                <c:pt idx="124">
                  <c:v>13168</c:v>
                </c:pt>
                <c:pt idx="125">
                  <c:v>13167</c:v>
                </c:pt>
                <c:pt idx="126">
                  <c:v>12790</c:v>
                </c:pt>
                <c:pt idx="127">
                  <c:v>12778</c:v>
                </c:pt>
                <c:pt idx="128">
                  <c:v>12637</c:v>
                </c:pt>
                <c:pt idx="129">
                  <c:v>12165</c:v>
                </c:pt>
                <c:pt idx="130">
                  <c:v>11804</c:v>
                </c:pt>
                <c:pt idx="131">
                  <c:v>11544</c:v>
                </c:pt>
                <c:pt idx="132">
                  <c:v>11440</c:v>
                </c:pt>
                <c:pt idx="133">
                  <c:v>11332</c:v>
                </c:pt>
                <c:pt idx="134">
                  <c:v>11147</c:v>
                </c:pt>
                <c:pt idx="135">
                  <c:v>10995</c:v>
                </c:pt>
                <c:pt idx="136">
                  <c:v>11010</c:v>
                </c:pt>
                <c:pt idx="137">
                  <c:v>10857</c:v>
                </c:pt>
                <c:pt idx="138">
                  <c:v>10611</c:v>
                </c:pt>
                <c:pt idx="139">
                  <c:v>10577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9BB-43D4-A556-A0DFAB0E2C30}"/>
            </c:ext>
          </c:extLst>
        </c:ser>
        <c:ser>
          <c:idx val="2"/>
          <c:order val="2"/>
          <c:marker>
            <c:symbol val="none"/>
          </c:marker>
          <c:cat>
            <c:numRef>
              <c:f>Sheet3!$Q$2:$Q$141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Sheet1!$H$79</c:f>
              <c:numCache>
                <c:formatCode>0</c:formatCode>
                <c:ptCount val="1"/>
                <c:pt idx="0">
                  <c:v>747.57142857142856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9BB-43D4-A556-A0DFAB0E2C30}"/>
            </c:ext>
          </c:extLst>
        </c:ser>
        <c:ser>
          <c:idx val="3"/>
          <c:order val="3"/>
          <c:marker>
            <c:symbol val="none"/>
          </c:marker>
          <c:cat>
            <c:numRef>
              <c:f>Sheet3!$Q$2:$Q$141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9494.2857142857138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BB-43D4-A556-A0DFAB0E2C30}"/>
            </c:ext>
          </c:extLst>
        </c:ser>
        <c:ser>
          <c:idx val="4"/>
          <c:order val="4"/>
          <c:marker>
            <c:symbol val="none"/>
          </c:marker>
          <c:cat>
            <c:numRef>
              <c:f>Sheet3!$Q$2:$Q$141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Sheet1!$G$79</c:f>
              <c:numCache>
                <c:formatCode>0</c:formatCode>
                <c:ptCount val="1"/>
                <c:pt idx="0">
                  <c:v>9494.2857142857138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9BB-43D4-A556-A0DFAB0E2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854848"/>
        <c:axId val="123856384"/>
      </c:lineChart>
      <c:dateAx>
        <c:axId val="1238548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856384"/>
        <c:crosses val="autoZero"/>
        <c:auto val="1"/>
        <c:lblOffset val="100"/>
        <c:baseTimeUnit val="days"/>
      </c:dateAx>
      <c:valAx>
        <c:axId val="123856384"/>
        <c:scaling>
          <c:orientation val="minMax"/>
          <c:max val="14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385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1368572503378479E-2"/>
          <c:y val="0.88784311431922402"/>
          <c:w val="0.89999990301798327"/>
          <c:h val="5.79526840833862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75374159765293E-2"/>
          <c:y val="2.3148111666220127E-2"/>
          <c:w val="0.9219507208338088"/>
          <c:h val="0.74191892240961288"/>
        </c:manualLayout>
      </c:layout>
      <c:lineChart>
        <c:grouping val="standar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7 dienas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CD-49FC-872D-6C271B9985F3}"/>
                </c:ext>
              </c:extLst>
            </c:dLbl>
            <c:dLbl>
              <c:idx val="1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D-49FC-872D-6C271B998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Sheet1!$A$14:$A$142</c:f>
              <c:numCache>
                <c:formatCode>m/d/yyyy</c:formatCode>
                <c:ptCount val="129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</c:numCache>
            </c:numRef>
          </c:cat>
          <c:val>
            <c:numRef>
              <c:f>Sheet1!$E$14:$E$142</c:f>
              <c:numCache>
                <c:formatCode>0.0</c:formatCode>
                <c:ptCount val="129"/>
                <c:pt idx="0">
                  <c:v>7.9153943936991364</c:v>
                </c:pt>
                <c:pt idx="1">
                  <c:v>8.9637910021361087</c:v>
                </c:pt>
                <c:pt idx="2">
                  <c:v>8.8589513412924106</c:v>
                </c:pt>
                <c:pt idx="3">
                  <c:v>13.209797266305843</c:v>
                </c:pt>
                <c:pt idx="4">
                  <c:v>14.363033535586512</c:v>
                </c:pt>
                <c:pt idx="5">
                  <c:v>16.774345734991549</c:v>
                </c:pt>
                <c:pt idx="6">
                  <c:v>19.133238103974733</c:v>
                </c:pt>
                <c:pt idx="7">
                  <c:v>21.492130472957921</c:v>
                </c:pt>
                <c:pt idx="8">
                  <c:v>22.488107250973044</c:v>
                </c:pt>
                <c:pt idx="9">
                  <c:v>24.375221146159593</c:v>
                </c:pt>
                <c:pt idx="10">
                  <c:v>22.907465894347833</c:v>
                </c:pt>
                <c:pt idx="11">
                  <c:v>26.314754871767988</c:v>
                </c:pt>
                <c:pt idx="12">
                  <c:v>29.459944697078903</c:v>
                </c:pt>
                <c:pt idx="13">
                  <c:v>30.246242153406634</c:v>
                </c:pt>
                <c:pt idx="14">
                  <c:v>30.613180966359575</c:v>
                </c:pt>
                <c:pt idx="15">
                  <c:v>33.496271639561243</c:v>
                </c:pt>
                <c:pt idx="16">
                  <c:v>33.863210452514188</c:v>
                </c:pt>
                <c:pt idx="17">
                  <c:v>35.697904517278886</c:v>
                </c:pt>
                <c:pt idx="18">
                  <c:v>35.960003669388129</c:v>
                </c:pt>
                <c:pt idx="19">
                  <c:v>36.536621804028464</c:v>
                </c:pt>
                <c:pt idx="20">
                  <c:v>41.726185015791472</c:v>
                </c:pt>
                <c:pt idx="21">
                  <c:v>40.887467729041894</c:v>
                </c:pt>
                <c:pt idx="22">
                  <c:v>38.214056377527619</c:v>
                </c:pt>
                <c:pt idx="23">
                  <c:v>40.31084959440156</c:v>
                </c:pt>
                <c:pt idx="24">
                  <c:v>44.81895501068054</c:v>
                </c:pt>
                <c:pt idx="25">
                  <c:v>47.282687040507426</c:v>
                </c:pt>
                <c:pt idx="26">
                  <c:v>52.629509743535976</c:v>
                </c:pt>
                <c:pt idx="27">
                  <c:v>56.351317703487226</c:v>
                </c:pt>
                <c:pt idx="28">
                  <c:v>64.371551758030066</c:v>
                </c:pt>
                <c:pt idx="29">
                  <c:v>66.20624582279477</c:v>
                </c:pt>
                <c:pt idx="30">
                  <c:v>67.307062261653584</c:v>
                </c:pt>
                <c:pt idx="31">
                  <c:v>70.609511578230041</c:v>
                </c:pt>
                <c:pt idx="32">
                  <c:v>75.327296316196424</c:v>
                </c:pt>
                <c:pt idx="33">
                  <c:v>77.109570550539274</c:v>
                </c:pt>
                <c:pt idx="34">
                  <c:v>74.803098011977937</c:v>
                </c:pt>
                <c:pt idx="35">
                  <c:v>76.428112755055238</c:v>
                </c:pt>
                <c:pt idx="36">
                  <c:v>79.206363767413208</c:v>
                </c:pt>
                <c:pt idx="37">
                  <c:v>81.041057832177913</c:v>
                </c:pt>
                <c:pt idx="38">
                  <c:v>84.291087318332529</c:v>
                </c:pt>
                <c:pt idx="39">
                  <c:v>90.371787647266956</c:v>
                </c:pt>
                <c:pt idx="40">
                  <c:v>94.198435268061914</c:v>
                </c:pt>
                <c:pt idx="41">
                  <c:v>104.10578321779128</c:v>
                </c:pt>
                <c:pt idx="42">
                  <c:v>102.69044779640137</c:v>
                </c:pt>
                <c:pt idx="43">
                  <c:v>100.59365457952744</c:v>
                </c:pt>
                <c:pt idx="44">
                  <c:v>102.53318830513584</c:v>
                </c:pt>
                <c:pt idx="45">
                  <c:v>109.87196456419464</c:v>
                </c:pt>
                <c:pt idx="46">
                  <c:v>118.5736564142215</c:v>
                </c:pt>
                <c:pt idx="47">
                  <c:v>123.71079979556266</c:v>
                </c:pt>
                <c:pt idx="48">
                  <c:v>123.23902132176602</c:v>
                </c:pt>
                <c:pt idx="49">
                  <c:v>128.53342419437274</c:v>
                </c:pt>
                <c:pt idx="50">
                  <c:v>128.37616470310718</c:v>
                </c:pt>
                <c:pt idx="51">
                  <c:v>132.04555283263659</c:v>
                </c:pt>
                <c:pt idx="52">
                  <c:v>131.46893469799625</c:v>
                </c:pt>
                <c:pt idx="53">
                  <c:v>122.71482301754754</c:v>
                </c:pt>
                <c:pt idx="54">
                  <c:v>118.78333573590889</c:v>
                </c:pt>
                <c:pt idx="55">
                  <c:v>131.73103385010549</c:v>
                </c:pt>
                <c:pt idx="56">
                  <c:v>134.87622367541641</c:v>
                </c:pt>
                <c:pt idx="57">
                  <c:v>136.29155909680631</c:v>
                </c:pt>
                <c:pt idx="58">
                  <c:v>145.67470874231722</c:v>
                </c:pt>
                <c:pt idx="59">
                  <c:v>152.90864534053233</c:v>
                </c:pt>
                <c:pt idx="60">
                  <c:v>180.79599512495577</c:v>
                </c:pt>
                <c:pt idx="61">
                  <c:v>194.26789154337087</c:v>
                </c:pt>
                <c:pt idx="62">
                  <c:v>200.08649272019605</c:v>
                </c:pt>
                <c:pt idx="63">
                  <c:v>202.07844627622629</c:v>
                </c:pt>
                <c:pt idx="64">
                  <c:v>201.23972898947673</c:v>
                </c:pt>
                <c:pt idx="65">
                  <c:v>209.36480270486325</c:v>
                </c:pt>
                <c:pt idx="66">
                  <c:v>215.13098405126658</c:v>
                </c:pt>
                <c:pt idx="67">
                  <c:v>216.80841862476575</c:v>
                </c:pt>
                <c:pt idx="68">
                  <c:v>219.37699031543633</c:v>
                </c:pt>
                <c:pt idx="69">
                  <c:v>221.52620336273213</c:v>
                </c:pt>
                <c:pt idx="70">
                  <c:v>227.39722436997917</c:v>
                </c:pt>
                <c:pt idx="71">
                  <c:v>233.00614622511696</c:v>
                </c:pt>
                <c:pt idx="72">
                  <c:v>231.53839097330521</c:v>
                </c:pt>
                <c:pt idx="73">
                  <c:v>232.69162724258587</c:v>
                </c:pt>
                <c:pt idx="74">
                  <c:v>230.59483402571192</c:v>
                </c:pt>
                <c:pt idx="75">
                  <c:v>230.28031504318085</c:v>
                </c:pt>
                <c:pt idx="76">
                  <c:v>223.25605776665313</c:v>
                </c:pt>
                <c:pt idx="77">
                  <c:v>228.65530030010353</c:v>
                </c:pt>
                <c:pt idx="78">
                  <c:v>228.81255979136907</c:v>
                </c:pt>
                <c:pt idx="79">
                  <c:v>228.96981928263463</c:v>
                </c:pt>
                <c:pt idx="80">
                  <c:v>245.27238654382953</c:v>
                </c:pt>
                <c:pt idx="81">
                  <c:v>253.13536110710683</c:v>
                </c:pt>
                <c:pt idx="82">
                  <c:v>264.24836515653874</c:v>
                </c:pt>
                <c:pt idx="83">
                  <c:v>275.25652954512691</c:v>
                </c:pt>
                <c:pt idx="84">
                  <c:v>275.99040717103281</c:v>
                </c:pt>
                <c:pt idx="85">
                  <c:v>285.6880757990748</c:v>
                </c:pt>
                <c:pt idx="86">
                  <c:v>310.69233491029655</c:v>
                </c:pt>
                <c:pt idx="87">
                  <c:v>317.0875542217621</c:v>
                </c:pt>
                <c:pt idx="88">
                  <c:v>329.14411521878725</c:v>
                </c:pt>
                <c:pt idx="89">
                  <c:v>317.29723354344947</c:v>
                </c:pt>
                <c:pt idx="90">
                  <c:v>292.60749341475878</c:v>
                </c:pt>
                <c:pt idx="91">
                  <c:v>285.6880757990748</c:v>
                </c:pt>
                <c:pt idx="92">
                  <c:v>291.61151663674366</c:v>
                </c:pt>
                <c:pt idx="93">
                  <c:v>279.76463496140587</c:v>
                </c:pt>
                <c:pt idx="94">
                  <c:v>291.4018373150563</c:v>
                </c:pt>
                <c:pt idx="95">
                  <c:v>322.38195709436877</c:v>
                </c:pt>
                <c:pt idx="96">
                  <c:v>324.74084946335199</c:v>
                </c:pt>
                <c:pt idx="97">
                  <c:v>320.28516387749488</c:v>
                </c:pt>
                <c:pt idx="98">
                  <c:v>323.27309421154024</c:v>
                </c:pt>
                <c:pt idx="99">
                  <c:v>329.1965350492091</c:v>
                </c:pt>
                <c:pt idx="100">
                  <c:v>328.46265742330326</c:v>
                </c:pt>
                <c:pt idx="101">
                  <c:v>321.22872082508815</c:v>
                </c:pt>
                <c:pt idx="102">
                  <c:v>295.70026340964785</c:v>
                </c:pt>
                <c:pt idx="103">
                  <c:v>323.27309421154024</c:v>
                </c:pt>
                <c:pt idx="104">
                  <c:v>368.14446905264259</c:v>
                </c:pt>
                <c:pt idx="105">
                  <c:v>370.66062091289137</c:v>
                </c:pt>
                <c:pt idx="106">
                  <c:v>355.45887009055525</c:v>
                </c:pt>
                <c:pt idx="107">
                  <c:v>358.2895409333351</c:v>
                </c:pt>
                <c:pt idx="108">
                  <c:v>359.65245652430315</c:v>
                </c:pt>
                <c:pt idx="109">
                  <c:v>337.42644842543933</c:v>
                </c:pt>
                <c:pt idx="110">
                  <c:v>329.40621437089652</c:v>
                </c:pt>
                <c:pt idx="111">
                  <c:v>322.11985794225956</c:v>
                </c:pt>
                <c:pt idx="112">
                  <c:v>319.55128625158898</c:v>
                </c:pt>
                <c:pt idx="113">
                  <c:v>314.99076100488816</c:v>
                </c:pt>
                <c:pt idx="114">
                  <c:v>311.53105219704617</c:v>
                </c:pt>
                <c:pt idx="115">
                  <c:v>302.77694051659745</c:v>
                </c:pt>
                <c:pt idx="116">
                  <c:v>300.26078865634872</c:v>
                </c:pt>
                <c:pt idx="117">
                  <c:v>289.3574639286042</c:v>
                </c:pt>
                <c:pt idx="118">
                  <c:v>283.01466444756051</c:v>
                </c:pt>
                <c:pt idx="119">
                  <c:v>280.13157377435886</c:v>
                </c:pt>
                <c:pt idx="120">
                  <c:v>279.03075733550003</c:v>
                </c:pt>
                <c:pt idx="121">
                  <c:v>272.79279751530004</c:v>
                </c:pt>
                <c:pt idx="122">
                  <c:v>273.57909497162774</c:v>
                </c:pt>
                <c:pt idx="123">
                  <c:v>276.88154428820422</c:v>
                </c:pt>
                <c:pt idx="124">
                  <c:v>279.76463496140587</c:v>
                </c:pt>
                <c:pt idx="125">
                  <c:v>273.21215615867482</c:v>
                </c:pt>
                <c:pt idx="126">
                  <c:v>274.31297259753364</c:v>
                </c:pt>
                <c:pt idx="127">
                  <c:v>284.16790071684119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CD-49FC-872D-6C271B9985F3}"/>
            </c:ext>
          </c:extLst>
        </c:ser>
        <c:ser>
          <c:idx val="1"/>
          <c:order val="1"/>
          <c:tx>
            <c:strRef>
              <c:f>Sheet1!$F$13</c:f>
              <c:strCache>
                <c:ptCount val="1"/>
                <c:pt idx="0">
                  <c:v>14 dienas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D-49FC-872D-6C271B9985F3}"/>
                </c:ext>
              </c:extLst>
            </c:dLbl>
            <c:dLbl>
              <c:idx val="12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CD-49FC-872D-6C271B9985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Sheet1!$A$14:$A$142</c:f>
              <c:numCache>
                <c:formatCode>m/d/yyyy</c:formatCode>
                <c:ptCount val="129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</c:numCache>
            </c:numRef>
          </c:cat>
          <c:val>
            <c:numRef>
              <c:f>Sheet1!$F$14:$F$142</c:f>
              <c:numCache>
                <c:formatCode>0.0</c:formatCode>
                <c:ptCount val="129"/>
                <c:pt idx="0">
                  <c:v>10.588805745213413</c:v>
                </c:pt>
                <c:pt idx="1">
                  <c:v>11.532362692806689</c:v>
                </c:pt>
                <c:pt idx="2">
                  <c:v>12.947698114196601</c:v>
                </c:pt>
                <c:pt idx="3">
                  <c:v>17.717902682584821</c:v>
                </c:pt>
                <c:pt idx="4">
                  <c:v>19.605016577771369</c:v>
                </c:pt>
                <c:pt idx="5">
                  <c:v>23.431664198566317</c:v>
                </c:pt>
                <c:pt idx="6">
                  <c:v>26.419594532611686</c:v>
                </c:pt>
                <c:pt idx="7">
                  <c:v>29.407524866657056</c:v>
                </c:pt>
                <c:pt idx="8">
                  <c:v>31.45189825310915</c:v>
                </c:pt>
                <c:pt idx="9">
                  <c:v>33.234172487452</c:v>
                </c:pt>
                <c:pt idx="10">
                  <c:v>36.117263160653678</c:v>
                </c:pt>
                <c:pt idx="11">
                  <c:v>40.677788407354505</c:v>
                </c:pt>
                <c:pt idx="12">
                  <c:v>46.234290432070452</c:v>
                </c:pt>
                <c:pt idx="13">
                  <c:v>49.379480257381367</c:v>
                </c:pt>
                <c:pt idx="14">
                  <c:v>52.105311439317497</c:v>
                </c:pt>
                <c:pt idx="15">
                  <c:v>55.984378890534288</c:v>
                </c:pt>
                <c:pt idx="16">
                  <c:v>58.238431598673778</c:v>
                </c:pt>
                <c:pt idx="17">
                  <c:v>58.605370411626716</c:v>
                </c:pt>
                <c:pt idx="18">
                  <c:v>62.274758541156118</c:v>
                </c:pt>
                <c:pt idx="19">
                  <c:v>65.996566501107367</c:v>
                </c:pt>
                <c:pt idx="20">
                  <c:v>71.972427169198113</c:v>
                </c:pt>
                <c:pt idx="21">
                  <c:v>71.500648695401466</c:v>
                </c:pt>
                <c:pt idx="22">
                  <c:v>71.71032801708887</c:v>
                </c:pt>
                <c:pt idx="23">
                  <c:v>74.174060046915741</c:v>
                </c:pt>
                <c:pt idx="24">
                  <c:v>80.516859527959426</c:v>
                </c:pt>
                <c:pt idx="25">
                  <c:v>83.242690709895555</c:v>
                </c:pt>
                <c:pt idx="26">
                  <c:v>89.166131547564447</c:v>
                </c:pt>
                <c:pt idx="27">
                  <c:v>98.077502719278698</c:v>
                </c:pt>
                <c:pt idx="28">
                  <c:v>105.25901948707195</c:v>
                </c:pt>
                <c:pt idx="29">
                  <c:v>104.42030220032238</c:v>
                </c:pt>
                <c:pt idx="30">
                  <c:v>107.61791185605514</c:v>
                </c:pt>
                <c:pt idx="31">
                  <c:v>115.42846658891058</c:v>
                </c:pt>
                <c:pt idx="32">
                  <c:v>122.60998335670384</c:v>
                </c:pt>
                <c:pt idx="33">
                  <c:v>129.73908029407525</c:v>
                </c:pt>
                <c:pt idx="34">
                  <c:v>131.15441571546515</c:v>
                </c:pt>
                <c:pt idx="35">
                  <c:v>140.7996645130853</c:v>
                </c:pt>
                <c:pt idx="36">
                  <c:v>145.41260959020798</c:v>
                </c:pt>
                <c:pt idx="37">
                  <c:v>148.34812009383148</c:v>
                </c:pt>
                <c:pt idx="38">
                  <c:v>154.90059889656257</c:v>
                </c:pt>
                <c:pt idx="39">
                  <c:v>165.69908396346338</c:v>
                </c:pt>
                <c:pt idx="40">
                  <c:v>171.30800581860117</c:v>
                </c:pt>
                <c:pt idx="41">
                  <c:v>178.90888122976924</c:v>
                </c:pt>
                <c:pt idx="42">
                  <c:v>179.11856055145662</c:v>
                </c:pt>
                <c:pt idx="43">
                  <c:v>179.80001834694065</c:v>
                </c:pt>
                <c:pt idx="44">
                  <c:v>183.57424613731374</c:v>
                </c:pt>
                <c:pt idx="45">
                  <c:v>194.16305188252716</c:v>
                </c:pt>
                <c:pt idx="46">
                  <c:v>208.94544406148847</c:v>
                </c:pt>
                <c:pt idx="47">
                  <c:v>217.90923506362458</c:v>
                </c:pt>
                <c:pt idx="48">
                  <c:v>227.34480453955732</c:v>
                </c:pt>
                <c:pt idx="49">
                  <c:v>231.22387199077411</c:v>
                </c:pt>
                <c:pt idx="50">
                  <c:v>228.96981928263463</c:v>
                </c:pt>
                <c:pt idx="51">
                  <c:v>234.57874113777243</c:v>
                </c:pt>
                <c:pt idx="52">
                  <c:v>241.34089926219087</c:v>
                </c:pt>
                <c:pt idx="53">
                  <c:v>241.28847943176905</c:v>
                </c:pt>
                <c:pt idx="54">
                  <c:v>242.49413553147156</c:v>
                </c:pt>
                <c:pt idx="55">
                  <c:v>254.97005517187151</c:v>
                </c:pt>
                <c:pt idx="56">
                  <c:v>263.40964786978913</c:v>
                </c:pt>
                <c:pt idx="57">
                  <c:v>264.66772379991352</c:v>
                </c:pt>
                <c:pt idx="58">
                  <c:v>277.72026157495378</c:v>
                </c:pt>
                <c:pt idx="59">
                  <c:v>284.37758003852855</c:v>
                </c:pt>
                <c:pt idx="60">
                  <c:v>303.5108181425033</c:v>
                </c:pt>
                <c:pt idx="61">
                  <c:v>313.05122727927977</c:v>
                </c:pt>
                <c:pt idx="62">
                  <c:v>331.81752657030154</c:v>
                </c:pt>
                <c:pt idx="63">
                  <c:v>336.9546699516427</c:v>
                </c:pt>
                <c:pt idx="64">
                  <c:v>337.53128808628304</c:v>
                </c:pt>
                <c:pt idx="65">
                  <c:v>355.03951144718047</c:v>
                </c:pt>
                <c:pt idx="66">
                  <c:v>368.03962939179894</c:v>
                </c:pt>
                <c:pt idx="67">
                  <c:v>397.60441374972152</c:v>
                </c:pt>
                <c:pt idx="68">
                  <c:v>413.6448818588072</c:v>
                </c:pt>
                <c:pt idx="69">
                  <c:v>421.61269608292815</c:v>
                </c:pt>
                <c:pt idx="70">
                  <c:v>429.47567064620546</c:v>
                </c:pt>
                <c:pt idx="71">
                  <c:v>434.2458752145937</c:v>
                </c:pt>
                <c:pt idx="72">
                  <c:v>440.90319367816846</c:v>
                </c:pt>
                <c:pt idx="73">
                  <c:v>447.82261129385245</c:v>
                </c:pt>
                <c:pt idx="74">
                  <c:v>447.40325265047767</c:v>
                </c:pt>
                <c:pt idx="75">
                  <c:v>449.65730535861718</c:v>
                </c:pt>
                <c:pt idx="76">
                  <c:v>444.78226112938523</c:v>
                </c:pt>
                <c:pt idx="77">
                  <c:v>456.05252467008268</c:v>
                </c:pt>
                <c:pt idx="78">
                  <c:v>461.81870601648603</c:v>
                </c:pt>
                <c:pt idx="79">
                  <c:v>460.50821025593984</c:v>
                </c:pt>
                <c:pt idx="80">
                  <c:v>477.96401378641542</c:v>
                </c:pt>
                <c:pt idx="81">
                  <c:v>483.73019513281872</c:v>
                </c:pt>
                <c:pt idx="82">
                  <c:v>494.52868019971953</c:v>
                </c:pt>
                <c:pt idx="83">
                  <c:v>498.51258731178007</c:v>
                </c:pt>
                <c:pt idx="84">
                  <c:v>504.64570747113635</c:v>
                </c:pt>
                <c:pt idx="85">
                  <c:v>514.50063559044384</c:v>
                </c:pt>
                <c:pt idx="86">
                  <c:v>539.66215419293121</c:v>
                </c:pt>
                <c:pt idx="87">
                  <c:v>562.35994076559166</c:v>
                </c:pt>
                <c:pt idx="88">
                  <c:v>582.27947632589405</c:v>
                </c:pt>
                <c:pt idx="89">
                  <c:v>581.5455986999882</c:v>
                </c:pt>
                <c:pt idx="90">
                  <c:v>567.86402295988569</c:v>
                </c:pt>
                <c:pt idx="91">
                  <c:v>561.67848297010755</c:v>
                </c:pt>
                <c:pt idx="92">
                  <c:v>577.29959243581845</c:v>
                </c:pt>
                <c:pt idx="93">
                  <c:v>590.45696987170243</c:v>
                </c:pt>
                <c:pt idx="94">
                  <c:v>608.4893915368184</c:v>
                </c:pt>
                <c:pt idx="95">
                  <c:v>651.52607231315608</c:v>
                </c:pt>
                <c:pt idx="96">
                  <c:v>642.03808300680146</c:v>
                </c:pt>
                <c:pt idx="97">
                  <c:v>612.89265729225372</c:v>
                </c:pt>
                <c:pt idx="98">
                  <c:v>608.96117001061498</c:v>
                </c:pt>
                <c:pt idx="99">
                  <c:v>620.80805168595282</c:v>
                </c:pt>
                <c:pt idx="100">
                  <c:v>608.22729238470913</c:v>
                </c:pt>
                <c:pt idx="101">
                  <c:v>612.63055814014444</c:v>
                </c:pt>
                <c:pt idx="102">
                  <c:v>618.08222050401662</c:v>
                </c:pt>
                <c:pt idx="103">
                  <c:v>648.01394367489218</c:v>
                </c:pt>
                <c:pt idx="104">
                  <c:v>688.42963293013747</c:v>
                </c:pt>
                <c:pt idx="105">
                  <c:v>693.93371512443161</c:v>
                </c:pt>
                <c:pt idx="106">
                  <c:v>684.65540513976441</c:v>
                </c:pt>
                <c:pt idx="107">
                  <c:v>686.75219835663836</c:v>
                </c:pt>
                <c:pt idx="108">
                  <c:v>680.88117734939124</c:v>
                </c:pt>
                <c:pt idx="109">
                  <c:v>633.12671183508724</c:v>
                </c:pt>
                <c:pt idx="110">
                  <c:v>652.67930858243676</c:v>
                </c:pt>
                <c:pt idx="111">
                  <c:v>690.26432699490215</c:v>
                </c:pt>
                <c:pt idx="112">
                  <c:v>690.21190716448029</c:v>
                </c:pt>
                <c:pt idx="113">
                  <c:v>670.44963109544335</c:v>
                </c:pt>
                <c:pt idx="114">
                  <c:v>669.82059313038121</c:v>
                </c:pt>
                <c:pt idx="115">
                  <c:v>662.42939704090054</c:v>
                </c:pt>
                <c:pt idx="116">
                  <c:v>637.687237081788</c:v>
                </c:pt>
                <c:pt idx="117">
                  <c:v>618.76367829950073</c:v>
                </c:pt>
                <c:pt idx="118">
                  <c:v>605.13452238982006</c:v>
                </c:pt>
                <c:pt idx="119">
                  <c:v>599.68286002594778</c:v>
                </c:pt>
                <c:pt idx="120">
                  <c:v>594.02151834038818</c:v>
                </c:pt>
                <c:pt idx="121">
                  <c:v>584.32384971234615</c:v>
                </c:pt>
                <c:pt idx="122">
                  <c:v>576.35603548822519</c:v>
                </c:pt>
                <c:pt idx="123">
                  <c:v>577.14233294455289</c:v>
                </c:pt>
                <c:pt idx="124">
                  <c:v>569.12209889001008</c:v>
                </c:pt>
                <c:pt idx="125">
                  <c:v>556.22682060623538</c:v>
                </c:pt>
                <c:pt idx="126">
                  <c:v>554.44454637189244</c:v>
                </c:pt>
                <c:pt idx="127">
                  <c:v>563.19865805234122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CD-49FC-872D-6C271B998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937152"/>
        <c:axId val="123938688"/>
      </c:lineChart>
      <c:dateAx>
        <c:axId val="12393715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23938688"/>
        <c:crosses val="autoZero"/>
        <c:auto val="1"/>
        <c:lblOffset val="100"/>
        <c:baseTimeUnit val="days"/>
      </c:dateAx>
      <c:valAx>
        <c:axId val="12393868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23937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5797089117634073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Sheet1!$A$2:$A$141</c:f>
              <c:numCache>
                <c:formatCode>m/d/yyyy</c:formatCode>
                <c:ptCount val="14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</c:numCache>
            </c:numRef>
          </c:cat>
          <c:val>
            <c:numRef>
              <c:f>Sheet1!$B$2:$B$141</c:f>
              <c:numCache>
                <c:formatCode>General</c:formatCode>
                <c:ptCount val="140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  <c:pt idx="113">
                  <c:v>54622</c:v>
                </c:pt>
                <c:pt idx="114">
                  <c:v>56597</c:v>
                </c:pt>
                <c:pt idx="115">
                  <c:v>57727</c:v>
                </c:pt>
                <c:pt idx="116">
                  <c:v>66566</c:v>
                </c:pt>
                <c:pt idx="117">
                  <c:v>75406</c:v>
                </c:pt>
                <c:pt idx="118">
                  <c:v>75846</c:v>
                </c:pt>
                <c:pt idx="119">
                  <c:v>74475</c:v>
                </c:pt>
                <c:pt idx="120">
                  <c:v>74639</c:v>
                </c:pt>
                <c:pt idx="121">
                  <c:v>72986</c:v>
                </c:pt>
                <c:pt idx="122">
                  <c:v>71685</c:v>
                </c:pt>
                <c:pt idx="123">
                  <c:v>71339</c:v>
                </c:pt>
                <c:pt idx="124">
                  <c:v>71805</c:v>
                </c:pt>
                <c:pt idx="125">
                  <c:v>72045</c:v>
                </c:pt>
                <c:pt idx="126">
                  <c:v>71289</c:v>
                </c:pt>
                <c:pt idx="127">
                  <c:v>72402</c:v>
                </c:pt>
                <c:pt idx="128">
                  <c:v>72841</c:v>
                </c:pt>
                <c:pt idx="129">
                  <c:v>72433</c:v>
                </c:pt>
                <c:pt idx="130">
                  <c:v>72377</c:v>
                </c:pt>
                <c:pt idx="131">
                  <c:v>71171</c:v>
                </c:pt>
                <c:pt idx="132">
                  <c:v>70101</c:v>
                </c:pt>
                <c:pt idx="133">
                  <c:v>70579</c:v>
                </c:pt>
                <c:pt idx="134">
                  <c:v>69502</c:v>
                </c:pt>
                <c:pt idx="135">
                  <c:v>68967</c:v>
                </c:pt>
                <c:pt idx="136">
                  <c:v>68133</c:v>
                </c:pt>
                <c:pt idx="137">
                  <c:v>67243</c:v>
                </c:pt>
                <c:pt idx="138">
                  <c:v>66605</c:v>
                </c:pt>
                <c:pt idx="139">
                  <c:v>66460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96-4CE7-B777-D92C22008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02144"/>
        <c:axId val="12410368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Sheet1!$C$2:$C$141</c:f>
              <c:numCache>
                <c:formatCode>General</c:formatCode>
                <c:ptCount val="140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6861</c:v>
                </c:pt>
                <c:pt idx="120">
                  <c:v>6835</c:v>
                </c:pt>
                <c:pt idx="121">
                  <c:v>6781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  <c:pt idx="127">
                  <c:v>5943</c:v>
                </c:pt>
                <c:pt idx="128">
                  <c:v>5776</c:v>
                </c:pt>
                <c:pt idx="129">
                  <c:v>5728</c:v>
                </c:pt>
                <c:pt idx="130">
                  <c:v>5520</c:v>
                </c:pt>
                <c:pt idx="131">
                  <c:v>5399</c:v>
                </c:pt>
                <c:pt idx="132">
                  <c:v>5344</c:v>
                </c:pt>
                <c:pt idx="133">
                  <c:v>5323</c:v>
                </c:pt>
                <c:pt idx="134">
                  <c:v>5204</c:v>
                </c:pt>
                <c:pt idx="135">
                  <c:v>5219</c:v>
                </c:pt>
                <c:pt idx="136">
                  <c:v>5282</c:v>
                </c:pt>
                <c:pt idx="137">
                  <c:v>5337</c:v>
                </c:pt>
                <c:pt idx="138">
                  <c:v>5212</c:v>
                </c:pt>
                <c:pt idx="139">
                  <c:v>5233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96-4CE7-B777-D92C22008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07008"/>
        <c:axId val="124105472"/>
      </c:lineChart>
      <c:dateAx>
        <c:axId val="12410214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103680"/>
        <c:crosses val="autoZero"/>
        <c:auto val="1"/>
        <c:lblOffset val="100"/>
        <c:baseTimeUnit val="days"/>
      </c:dateAx>
      <c:valAx>
        <c:axId val="124103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102144"/>
        <c:crosses val="autoZero"/>
        <c:crossBetween val="between"/>
      </c:valAx>
      <c:valAx>
        <c:axId val="124105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4107008"/>
        <c:crosses val="max"/>
        <c:crossBetween val="between"/>
      </c:valAx>
      <c:dateAx>
        <c:axId val="124107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410547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29312640267797E-2"/>
          <c:y val="3.1361617966703573E-2"/>
          <c:w val="0.96353284643767356"/>
          <c:h val="0.85670085844859678"/>
        </c:manualLayout>
      </c:layout>
      <c:areaChart>
        <c:grouping val="standard"/>
        <c:varyColors val="0"/>
        <c:ser>
          <c:idx val="4"/>
          <c:order val="4"/>
          <c:tx>
            <c:strRef>
              <c:f>'Vecuma gr_04.'!$AB$5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strRef>
              <c:f>'Vecuma gr_04.'!$R$6:$R$53</c:f>
              <c:strCache>
                <c:ptCount val="47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01.</c:v>
                </c:pt>
                <c:pt idx="46">
                  <c:v>03.</c:v>
                </c:pt>
              </c:strCache>
            </c:strRef>
          </c:cat>
          <c:val>
            <c:numRef>
              <c:f>'Vecuma gr_04.'!$AB$6:$AB$53</c:f>
              <c:numCache>
                <c:formatCode>0.0</c:formatCode>
                <c:ptCount val="48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  <c:pt idx="44">
                  <c:v>368.28738812313537</c:v>
                </c:pt>
                <c:pt idx="45">
                  <c:v>317.50529175486258</c:v>
                </c:pt>
                <c:pt idx="46">
                  <c:v>278.23380389673162</c:v>
                </c:pt>
                <c:pt idx="47">
                  <c:v>272.55662594376571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80-4589-B7E1-128A92125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023936"/>
        <c:axId val="124025472"/>
      </c:areaChart>
      <c:lineChart>
        <c:grouping val="standard"/>
        <c:varyColors val="0"/>
        <c:ser>
          <c:idx val="0"/>
          <c:order val="0"/>
          <c:tx>
            <c:strRef>
              <c:f>'Vecuma gr_04.'!$X$5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'Vecuma gr_04.'!$Q$6:$Q$53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'Vecuma gr_04.'!$X$6:$X$53</c:f>
              <c:numCache>
                <c:formatCode>0.0</c:formatCode>
                <c:ptCount val="48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  <c:pt idx="44">
                  <c:v>77.028976006293433</c:v>
                </c:pt>
                <c:pt idx="45">
                  <c:v>77.356758882915955</c:v>
                </c:pt>
                <c:pt idx="46">
                  <c:v>74.734495869935756</c:v>
                </c:pt>
                <c:pt idx="47">
                  <c:v>89.812508194571919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480-4589-B7E1-128A92125DB9}"/>
            </c:ext>
          </c:extLst>
        </c:ser>
        <c:ser>
          <c:idx val="1"/>
          <c:order val="1"/>
          <c:tx>
            <c:strRef>
              <c:f>'Vecuma gr_04.'!$Y$5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'Vecuma gr_04.'!$Q$6:$Q$53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'Vecuma gr_04.'!$Y$6:$Y$53</c:f>
              <c:numCache>
                <c:formatCode>0.0</c:formatCode>
                <c:ptCount val="48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  <c:pt idx="44">
                  <c:v>428.70831480927382</c:v>
                </c:pt>
                <c:pt idx="45">
                  <c:v>361.71885504958794</c:v>
                </c:pt>
                <c:pt idx="46">
                  <c:v>305.14728595777365</c:v>
                </c:pt>
                <c:pt idx="47">
                  <c:v>305.51070074851333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80-4589-B7E1-128A92125DB9}"/>
            </c:ext>
          </c:extLst>
        </c:ser>
        <c:ser>
          <c:idx val="2"/>
          <c:order val="2"/>
          <c:tx>
            <c:strRef>
              <c:f>'Vecuma gr_04.'!$Z$5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'Vecuma gr_04.'!$Q$6:$Q$53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'Vecuma gr_04.'!$Z$6:$Z$53</c:f>
              <c:numCache>
                <c:formatCode>0.0</c:formatCode>
                <c:ptCount val="48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  <c:pt idx="44">
                  <c:v>494.24833793699395</c:v>
                </c:pt>
                <c:pt idx="45">
                  <c:v>408.83503244207128</c:v>
                </c:pt>
                <c:pt idx="46">
                  <c:v>383.86038171256178</c:v>
                </c:pt>
                <c:pt idx="47">
                  <c:v>362.63192859247863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2480-4589-B7E1-128A92125DB9}"/>
            </c:ext>
          </c:extLst>
        </c:ser>
        <c:ser>
          <c:idx val="3"/>
          <c:order val="3"/>
          <c:tx>
            <c:strRef>
              <c:f>'Vecuma gr_04.'!$AA$5</c:f>
              <c:strCache>
                <c:ptCount val="1"/>
                <c:pt idx="0">
                  <c:v>65+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'Vecuma gr_04.'!$Q$6:$Q$53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'Vecuma gr_04.'!$AA$6:$AA$53</c:f>
              <c:numCache>
                <c:formatCode>0.0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  <c:pt idx="44">
                  <c:v>337.80743947616708</c:v>
                </c:pt>
                <c:pt idx="45">
                  <c:v>317.75494306890602</c:v>
                </c:pt>
                <c:pt idx="46">
                  <c:v>271.99411793438725</c:v>
                </c:pt>
                <c:pt idx="47">
                  <c:v>249.8849552289455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2480-4589-B7E1-128A92125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023936"/>
        <c:axId val="124025472"/>
      </c:lineChart>
      <c:catAx>
        <c:axId val="12402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124025472"/>
        <c:crosses val="autoZero"/>
        <c:auto val="1"/>
        <c:lblAlgn val="ctr"/>
        <c:lblOffset val="100"/>
        <c:noMultiLvlLbl val="0"/>
      </c:catAx>
      <c:valAx>
        <c:axId val="124025472"/>
        <c:scaling>
          <c:orientation val="minMax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124023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3574023355776152E-2"/>
          <c:y val="7.7246125214818967E-2"/>
          <c:w val="0.2312141960515805"/>
          <c:h val="0.587511933111148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>
              <a:latin typeface="+mj-lt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18851437549952E-2"/>
          <c:y val="8.373511469551459E-2"/>
          <c:w val="0.85398785185832815"/>
          <c:h val="0.80322947680408907"/>
        </c:manualLayout>
      </c:layout>
      <c:lineChart>
        <c:grouping val="standard"/>
        <c:varyColors val="0"/>
        <c:ser>
          <c:idx val="2"/>
          <c:order val="0"/>
          <c:tx>
            <c:strRef>
              <c:f>Berni_dienas!$AY$4</c:f>
              <c:strCache>
                <c:ptCount val="1"/>
                <c:pt idx="0">
                  <c:v>13-15 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Berni_dienas!$AV$99:$AV$203</c:f>
              <c:strCache>
                <c:ptCount val="105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</c:strCache>
            </c:strRef>
          </c:cat>
          <c:val>
            <c:numRef>
              <c:f>Berni_dienas!$AY$99:$AY$203</c:f>
              <c:numCache>
                <c:formatCode>0.0</c:formatCode>
                <c:ptCount val="105"/>
                <c:pt idx="0">
                  <c:v>3.5695800389084225</c:v>
                </c:pt>
                <c:pt idx="1">
                  <c:v>8.9239500972710566</c:v>
                </c:pt>
                <c:pt idx="2">
                  <c:v>3.5695800389084225</c:v>
                </c:pt>
                <c:pt idx="3">
                  <c:v>3.5695800389084225</c:v>
                </c:pt>
                <c:pt idx="4">
                  <c:v>10.708740116725266</c:v>
                </c:pt>
                <c:pt idx="5">
                  <c:v>8.9239500972710566</c:v>
                </c:pt>
                <c:pt idx="6">
                  <c:v>12.49353013617948</c:v>
                </c:pt>
                <c:pt idx="7">
                  <c:v>7.1391600778168449</c:v>
                </c:pt>
                <c:pt idx="8">
                  <c:v>3.5695800389084225</c:v>
                </c:pt>
                <c:pt idx="9">
                  <c:v>10.708740116725266</c:v>
                </c:pt>
                <c:pt idx="10">
                  <c:v>8.9239500972710566</c:v>
                </c:pt>
                <c:pt idx="11">
                  <c:v>3.5695800389084225</c:v>
                </c:pt>
                <c:pt idx="12">
                  <c:v>7.1391600778168449</c:v>
                </c:pt>
                <c:pt idx="13">
                  <c:v>3.5695800389084225</c:v>
                </c:pt>
                <c:pt idx="14">
                  <c:v>0</c:v>
                </c:pt>
                <c:pt idx="15">
                  <c:v>3.5695800389084225</c:v>
                </c:pt>
                <c:pt idx="16">
                  <c:v>7.1391600778168449</c:v>
                </c:pt>
                <c:pt idx="17">
                  <c:v>8.9239500972710566</c:v>
                </c:pt>
                <c:pt idx="18">
                  <c:v>5.3543700583626332</c:v>
                </c:pt>
                <c:pt idx="19">
                  <c:v>5.3543700583626332</c:v>
                </c:pt>
                <c:pt idx="20">
                  <c:v>5.3543700583626332</c:v>
                </c:pt>
                <c:pt idx="21">
                  <c:v>1.7847900194542112</c:v>
                </c:pt>
                <c:pt idx="22">
                  <c:v>5.3543700583626332</c:v>
                </c:pt>
                <c:pt idx="23">
                  <c:v>8.9239500972710566</c:v>
                </c:pt>
                <c:pt idx="24">
                  <c:v>5.3543700583626332</c:v>
                </c:pt>
                <c:pt idx="25">
                  <c:v>3.5695800389084225</c:v>
                </c:pt>
                <c:pt idx="26">
                  <c:v>8.9239500972710566</c:v>
                </c:pt>
                <c:pt idx="27">
                  <c:v>12.49353013617948</c:v>
                </c:pt>
                <c:pt idx="28">
                  <c:v>0</c:v>
                </c:pt>
                <c:pt idx="29">
                  <c:v>3.5695800389084225</c:v>
                </c:pt>
                <c:pt idx="30">
                  <c:v>8.9239500972710566</c:v>
                </c:pt>
                <c:pt idx="31">
                  <c:v>12.49353013617948</c:v>
                </c:pt>
                <c:pt idx="32">
                  <c:v>10.708740116725266</c:v>
                </c:pt>
                <c:pt idx="33">
                  <c:v>16.063110175087903</c:v>
                </c:pt>
                <c:pt idx="34">
                  <c:v>8.9239500972710566</c:v>
                </c:pt>
                <c:pt idx="35">
                  <c:v>1.7847900194542112</c:v>
                </c:pt>
                <c:pt idx="36">
                  <c:v>7.1391600778168449</c:v>
                </c:pt>
                <c:pt idx="37">
                  <c:v>12.49353013617948</c:v>
                </c:pt>
                <c:pt idx="38">
                  <c:v>12.49353013617948</c:v>
                </c:pt>
                <c:pt idx="39">
                  <c:v>12.49353013617948</c:v>
                </c:pt>
                <c:pt idx="40">
                  <c:v>12.49353013617948</c:v>
                </c:pt>
                <c:pt idx="41">
                  <c:v>3.5695800389084225</c:v>
                </c:pt>
                <c:pt idx="42">
                  <c:v>1.7847900194542112</c:v>
                </c:pt>
                <c:pt idx="43">
                  <c:v>8.9239500972710566</c:v>
                </c:pt>
                <c:pt idx="44">
                  <c:v>19.632690213996323</c:v>
                </c:pt>
                <c:pt idx="45">
                  <c:v>17.847900194542113</c:v>
                </c:pt>
                <c:pt idx="46">
                  <c:v>21.417480233450533</c:v>
                </c:pt>
                <c:pt idx="47">
                  <c:v>12.49353013617948</c:v>
                </c:pt>
                <c:pt idx="48">
                  <c:v>8.9239500972710566</c:v>
                </c:pt>
                <c:pt idx="49">
                  <c:v>0</c:v>
                </c:pt>
                <c:pt idx="50">
                  <c:v>0</c:v>
                </c:pt>
                <c:pt idx="51">
                  <c:v>12.49353013617948</c:v>
                </c:pt>
                <c:pt idx="52">
                  <c:v>16.063110175087903</c:v>
                </c:pt>
                <c:pt idx="53">
                  <c:v>16.063110175087903</c:v>
                </c:pt>
                <c:pt idx="54">
                  <c:v>14.27832015563369</c:v>
                </c:pt>
                <c:pt idx="55">
                  <c:v>16.063110175087903</c:v>
                </c:pt>
                <c:pt idx="56">
                  <c:v>1.7847900194542112</c:v>
                </c:pt>
                <c:pt idx="57">
                  <c:v>1.7847900194542112</c:v>
                </c:pt>
                <c:pt idx="58">
                  <c:v>16.063110175087903</c:v>
                </c:pt>
                <c:pt idx="59">
                  <c:v>17.847900194542113</c:v>
                </c:pt>
                <c:pt idx="60">
                  <c:v>19.632690213996323</c:v>
                </c:pt>
                <c:pt idx="61">
                  <c:v>14.27832015563369</c:v>
                </c:pt>
                <c:pt idx="62">
                  <c:v>1.7847900194542112</c:v>
                </c:pt>
                <c:pt idx="63">
                  <c:v>3.5695800389084225</c:v>
                </c:pt>
                <c:pt idx="64">
                  <c:v>16.063110175087903</c:v>
                </c:pt>
                <c:pt idx="65">
                  <c:v>28.55664031126738</c:v>
                </c:pt>
                <c:pt idx="66">
                  <c:v>33.911010369630013</c:v>
                </c:pt>
                <c:pt idx="67">
                  <c:v>3.5695800389084225</c:v>
                </c:pt>
                <c:pt idx="68">
                  <c:v>7.1391600778168449</c:v>
                </c:pt>
                <c:pt idx="69">
                  <c:v>8.9239500972710566</c:v>
                </c:pt>
                <c:pt idx="70">
                  <c:v>5.3543700583626332</c:v>
                </c:pt>
                <c:pt idx="71">
                  <c:v>17.847900194542113</c:v>
                </c:pt>
                <c:pt idx="72">
                  <c:v>24.98706027235896</c:v>
                </c:pt>
                <c:pt idx="73">
                  <c:v>37.480590408538433</c:v>
                </c:pt>
                <c:pt idx="74">
                  <c:v>21.417480233450533</c:v>
                </c:pt>
                <c:pt idx="75">
                  <c:v>3.5695800389084225</c:v>
                </c:pt>
                <c:pt idx="76">
                  <c:v>14.27832015563369</c:v>
                </c:pt>
                <c:pt idx="77">
                  <c:v>10.708740116725266</c:v>
                </c:pt>
                <c:pt idx="78">
                  <c:v>14.27832015563369</c:v>
                </c:pt>
                <c:pt idx="79">
                  <c:v>23.202270252904746</c:v>
                </c:pt>
                <c:pt idx="80">
                  <c:v>33.911010369630013</c:v>
                </c:pt>
                <c:pt idx="81">
                  <c:v>24.98706027235896</c:v>
                </c:pt>
                <c:pt idx="82">
                  <c:v>37.480590408538433</c:v>
                </c:pt>
                <c:pt idx="83">
                  <c:v>14.27832015563369</c:v>
                </c:pt>
                <c:pt idx="84">
                  <c:v>5.3543700583626332</c:v>
                </c:pt>
                <c:pt idx="85">
                  <c:v>21.417480233450533</c:v>
                </c:pt>
                <c:pt idx="86">
                  <c:v>24.98706027235896</c:v>
                </c:pt>
                <c:pt idx="87">
                  <c:v>19.632690213996323</c:v>
                </c:pt>
                <c:pt idx="88">
                  <c:v>16.063110175087903</c:v>
                </c:pt>
                <c:pt idx="89">
                  <c:v>30.34143033072159</c:v>
                </c:pt>
                <c:pt idx="90">
                  <c:v>19.632690213996323</c:v>
                </c:pt>
                <c:pt idx="91">
                  <c:v>1.7847900194542112</c:v>
                </c:pt>
                <c:pt idx="92">
                  <c:v>10.708740116725266</c:v>
                </c:pt>
                <c:pt idx="93">
                  <c:v>28.55664031126738</c:v>
                </c:pt>
                <c:pt idx="94">
                  <c:v>17.847900194542113</c:v>
                </c:pt>
                <c:pt idx="95">
                  <c:v>26.77185029181317</c:v>
                </c:pt>
                <c:pt idx="96">
                  <c:v>19.632690213996323</c:v>
                </c:pt>
                <c:pt idx="97">
                  <c:v>23.202270252904746</c:v>
                </c:pt>
                <c:pt idx="98">
                  <c:v>3.5695800389084225</c:v>
                </c:pt>
                <c:pt idx="99">
                  <c:v>21.417480233450533</c:v>
                </c:pt>
                <c:pt idx="100">
                  <c:v>30.34143033072159</c:v>
                </c:pt>
                <c:pt idx="101">
                  <c:v>24.98706027235896</c:v>
                </c:pt>
                <c:pt idx="102">
                  <c:v>23.202270252904746</c:v>
                </c:pt>
                <c:pt idx="103">
                  <c:v>30.34143033072159</c:v>
                </c:pt>
                <c:pt idx="104">
                  <c:v>23.202270252904746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9C0-4EBC-A3CD-611E89CEB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407808"/>
        <c:axId val="130409600"/>
      </c:lineChart>
      <c:catAx>
        <c:axId val="1304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0409600"/>
        <c:crosses val="autoZero"/>
        <c:auto val="1"/>
        <c:lblAlgn val="ctr"/>
        <c:lblOffset val="100"/>
        <c:noMultiLvlLbl val="0"/>
      </c:catAx>
      <c:valAx>
        <c:axId val="130409600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0407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546713866981821"/>
          <c:y val="0.12871691609275701"/>
          <c:w val="0.30533185792811141"/>
          <c:h val="0.2260797115988168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2245094342883"/>
          <c:y val="5.8601414355825304E-2"/>
          <c:w val="0.83840295170124657"/>
          <c:h val="0.8283631771437785"/>
        </c:manualLayout>
      </c:layout>
      <c:lineChart>
        <c:grouping val="standard"/>
        <c:varyColors val="0"/>
        <c:ser>
          <c:idx val="0"/>
          <c:order val="0"/>
          <c:tx>
            <c:strRef>
              <c:f>Berni_dienas!$AW$4</c:f>
              <c:strCache>
                <c:ptCount val="1"/>
                <c:pt idx="0">
                  <c:v>7-9 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Berni_dienas!$AV$99:$AV$203</c:f>
              <c:strCache>
                <c:ptCount val="105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</c:strCache>
            </c:strRef>
          </c:cat>
          <c:val>
            <c:numRef>
              <c:f>Berni_dienas!$AW$99:$AW$203</c:f>
              <c:numCache>
                <c:formatCode>0.0</c:formatCode>
                <c:ptCount val="105"/>
                <c:pt idx="0">
                  <c:v>3.4724030765491256</c:v>
                </c:pt>
                <c:pt idx="1">
                  <c:v>1.7362015382745628</c:v>
                </c:pt>
                <c:pt idx="2">
                  <c:v>10.417209229647376</c:v>
                </c:pt>
                <c:pt idx="3">
                  <c:v>3.4724030765491256</c:v>
                </c:pt>
                <c:pt idx="4">
                  <c:v>6.9448061530982512</c:v>
                </c:pt>
                <c:pt idx="5">
                  <c:v>1.7362015382745628</c:v>
                </c:pt>
                <c:pt idx="6">
                  <c:v>8.6810076913728143</c:v>
                </c:pt>
                <c:pt idx="7">
                  <c:v>6.9448061530982512</c:v>
                </c:pt>
                <c:pt idx="8">
                  <c:v>1.7362015382745628</c:v>
                </c:pt>
                <c:pt idx="9">
                  <c:v>0</c:v>
                </c:pt>
                <c:pt idx="10">
                  <c:v>3.4724030765491256</c:v>
                </c:pt>
                <c:pt idx="11">
                  <c:v>3.4724030765491256</c:v>
                </c:pt>
                <c:pt idx="12">
                  <c:v>3.4724030765491256</c:v>
                </c:pt>
                <c:pt idx="13">
                  <c:v>1.7362015382745628</c:v>
                </c:pt>
                <c:pt idx="14">
                  <c:v>0</c:v>
                </c:pt>
                <c:pt idx="15">
                  <c:v>3.4724030765491256</c:v>
                </c:pt>
                <c:pt idx="16">
                  <c:v>5.2086046148236882</c:v>
                </c:pt>
                <c:pt idx="17">
                  <c:v>3.4724030765491256</c:v>
                </c:pt>
                <c:pt idx="18">
                  <c:v>8.6810076913728143</c:v>
                </c:pt>
                <c:pt idx="19">
                  <c:v>5.2086046148236882</c:v>
                </c:pt>
                <c:pt idx="20">
                  <c:v>13.889612306196502</c:v>
                </c:pt>
                <c:pt idx="21">
                  <c:v>0</c:v>
                </c:pt>
                <c:pt idx="22">
                  <c:v>5.2086046148236882</c:v>
                </c:pt>
                <c:pt idx="23">
                  <c:v>8.6810076913728143</c:v>
                </c:pt>
                <c:pt idx="24">
                  <c:v>13.889612306196502</c:v>
                </c:pt>
                <c:pt idx="25">
                  <c:v>15.625813844471066</c:v>
                </c:pt>
                <c:pt idx="26">
                  <c:v>10.417209229647376</c:v>
                </c:pt>
                <c:pt idx="27">
                  <c:v>12.15341076792194</c:v>
                </c:pt>
                <c:pt idx="28">
                  <c:v>1.7362015382745628</c:v>
                </c:pt>
                <c:pt idx="29">
                  <c:v>3.4724030765491256</c:v>
                </c:pt>
                <c:pt idx="30">
                  <c:v>12.15341076792194</c:v>
                </c:pt>
                <c:pt idx="31">
                  <c:v>6.9448061530982512</c:v>
                </c:pt>
                <c:pt idx="32">
                  <c:v>13.889612306196502</c:v>
                </c:pt>
                <c:pt idx="33">
                  <c:v>22.570619997569317</c:v>
                </c:pt>
                <c:pt idx="34">
                  <c:v>13.889612306196502</c:v>
                </c:pt>
                <c:pt idx="35">
                  <c:v>5.2086046148236882</c:v>
                </c:pt>
                <c:pt idx="36">
                  <c:v>12.15341076792194</c:v>
                </c:pt>
                <c:pt idx="37">
                  <c:v>13.889612306196502</c:v>
                </c:pt>
                <c:pt idx="38">
                  <c:v>26.043023074118445</c:v>
                </c:pt>
                <c:pt idx="39">
                  <c:v>8.6810076913728143</c:v>
                </c:pt>
                <c:pt idx="40">
                  <c:v>32.987829227216693</c:v>
                </c:pt>
                <c:pt idx="41">
                  <c:v>13.889612306196502</c:v>
                </c:pt>
                <c:pt idx="42">
                  <c:v>0</c:v>
                </c:pt>
                <c:pt idx="43">
                  <c:v>12.15341076792194</c:v>
                </c:pt>
                <c:pt idx="44">
                  <c:v>29.515426150667569</c:v>
                </c:pt>
                <c:pt idx="45">
                  <c:v>19.098216921020192</c:v>
                </c:pt>
                <c:pt idx="46">
                  <c:v>10.417209229647376</c:v>
                </c:pt>
                <c:pt idx="47">
                  <c:v>8.6810076913728143</c:v>
                </c:pt>
                <c:pt idx="48">
                  <c:v>6.9448061530982512</c:v>
                </c:pt>
                <c:pt idx="49">
                  <c:v>6.9448061530982512</c:v>
                </c:pt>
                <c:pt idx="50">
                  <c:v>3.4724030765491256</c:v>
                </c:pt>
                <c:pt idx="51">
                  <c:v>13.889612306196502</c:v>
                </c:pt>
                <c:pt idx="52">
                  <c:v>10.417209229647376</c:v>
                </c:pt>
                <c:pt idx="53">
                  <c:v>8.6810076913728143</c:v>
                </c:pt>
                <c:pt idx="54">
                  <c:v>12.15341076792194</c:v>
                </c:pt>
                <c:pt idx="55">
                  <c:v>5.2086046148236882</c:v>
                </c:pt>
                <c:pt idx="56">
                  <c:v>1.7362015382745628</c:v>
                </c:pt>
                <c:pt idx="57">
                  <c:v>10.417209229647376</c:v>
                </c:pt>
                <c:pt idx="58">
                  <c:v>12.15341076792194</c:v>
                </c:pt>
                <c:pt idx="59">
                  <c:v>17.362015382745629</c:v>
                </c:pt>
                <c:pt idx="60">
                  <c:v>19.098216921020192</c:v>
                </c:pt>
                <c:pt idx="61">
                  <c:v>20.834418459294753</c:v>
                </c:pt>
                <c:pt idx="62">
                  <c:v>8.6810076913728143</c:v>
                </c:pt>
                <c:pt idx="63">
                  <c:v>8.6810076913728143</c:v>
                </c:pt>
                <c:pt idx="64">
                  <c:v>19.098216921020192</c:v>
                </c:pt>
                <c:pt idx="65">
                  <c:v>13.889612306196502</c:v>
                </c:pt>
                <c:pt idx="66">
                  <c:v>19.098216921020192</c:v>
                </c:pt>
                <c:pt idx="67">
                  <c:v>0</c:v>
                </c:pt>
                <c:pt idx="68">
                  <c:v>12.15341076792194</c:v>
                </c:pt>
                <c:pt idx="69">
                  <c:v>6.9448061530982512</c:v>
                </c:pt>
                <c:pt idx="70">
                  <c:v>6.9448061530982512</c:v>
                </c:pt>
                <c:pt idx="71">
                  <c:v>8.6810076913728143</c:v>
                </c:pt>
                <c:pt idx="72">
                  <c:v>13.889612306196502</c:v>
                </c:pt>
                <c:pt idx="73">
                  <c:v>24.306821535843881</c:v>
                </c:pt>
                <c:pt idx="74">
                  <c:v>5.2086046148236882</c:v>
                </c:pt>
                <c:pt idx="75">
                  <c:v>3.4724030765491256</c:v>
                </c:pt>
                <c:pt idx="76">
                  <c:v>5.2086046148236882</c:v>
                </c:pt>
                <c:pt idx="77">
                  <c:v>3.4724030765491256</c:v>
                </c:pt>
                <c:pt idx="78">
                  <c:v>10.417209229647376</c:v>
                </c:pt>
                <c:pt idx="79">
                  <c:v>3.4724030765491256</c:v>
                </c:pt>
                <c:pt idx="80">
                  <c:v>12.15341076792194</c:v>
                </c:pt>
                <c:pt idx="81">
                  <c:v>10.417209229647376</c:v>
                </c:pt>
                <c:pt idx="82">
                  <c:v>22.570619997569317</c:v>
                </c:pt>
                <c:pt idx="83">
                  <c:v>8.6810076913728143</c:v>
                </c:pt>
                <c:pt idx="84">
                  <c:v>5.2086046148236882</c:v>
                </c:pt>
                <c:pt idx="85">
                  <c:v>12.15341076792194</c:v>
                </c:pt>
                <c:pt idx="86">
                  <c:v>10.417209229647376</c:v>
                </c:pt>
                <c:pt idx="87">
                  <c:v>6.9448061530982512</c:v>
                </c:pt>
                <c:pt idx="88">
                  <c:v>8.6810076913728143</c:v>
                </c:pt>
                <c:pt idx="89">
                  <c:v>12.15341076792194</c:v>
                </c:pt>
                <c:pt idx="90">
                  <c:v>6.9448061530982512</c:v>
                </c:pt>
                <c:pt idx="91">
                  <c:v>1.7362015382745628</c:v>
                </c:pt>
                <c:pt idx="92">
                  <c:v>5.2086046148236882</c:v>
                </c:pt>
                <c:pt idx="93">
                  <c:v>17.362015382745629</c:v>
                </c:pt>
                <c:pt idx="94">
                  <c:v>22.570619997569317</c:v>
                </c:pt>
                <c:pt idx="95">
                  <c:v>17.362015382745629</c:v>
                </c:pt>
                <c:pt idx="96">
                  <c:v>6.9448061530982512</c:v>
                </c:pt>
                <c:pt idx="97">
                  <c:v>8.6810076913728143</c:v>
                </c:pt>
                <c:pt idx="98">
                  <c:v>5.2086046148236882</c:v>
                </c:pt>
                <c:pt idx="99">
                  <c:v>5.2086046148236882</c:v>
                </c:pt>
                <c:pt idx="100">
                  <c:v>15.625813844471066</c:v>
                </c:pt>
                <c:pt idx="101">
                  <c:v>6.9448061530982512</c:v>
                </c:pt>
                <c:pt idx="102">
                  <c:v>13.889612306196502</c:v>
                </c:pt>
                <c:pt idx="103">
                  <c:v>8.6810076913728143</c:v>
                </c:pt>
                <c:pt idx="104">
                  <c:v>8.6810076913728143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0C-4921-A9D5-0FF3AE0D8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546496"/>
        <c:axId val="131560576"/>
      </c:lineChart>
      <c:catAx>
        <c:axId val="13154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560576"/>
        <c:crosses val="autoZero"/>
        <c:auto val="1"/>
        <c:lblAlgn val="ctr"/>
        <c:lblOffset val="100"/>
        <c:noMultiLvlLbl val="0"/>
      </c:catAx>
      <c:valAx>
        <c:axId val="131560576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1546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587503845519214"/>
          <c:y val="5.0634601941192486E-2"/>
          <c:w val="0.2535691406910851"/>
          <c:h val="0.193496514560985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0.06456</cdr:x>
      <cdr:y>0.0251</cdr:y>
    </cdr:from>
    <cdr:to>
      <cdr:x>0.54557</cdr:x>
      <cdr:y>0.26448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722" y="152870"/>
          <a:ext cx="4468519" cy="145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dirty="0"/>
            <a:t>Covid-19 gadījumu skats pa dienām līdz 31.01.2021.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955" y="50841"/>
          <a:ext cx="5391957" cy="2277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13.03.2021.), ja Covid-19 gadījumu skaits iknedēļā pieaugs pēc AK decembra-janvāra uzliesmojuma scenārija </a:t>
          </a:r>
        </a:p>
      </cdr:txBody>
    </cdr:sp>
  </cdr:relSizeAnchor>
  <cdr:relSizeAnchor xmlns:cdr="http://schemas.openxmlformats.org/drawingml/2006/chartDrawing">
    <cdr:from>
      <cdr:x>0.06715</cdr:x>
      <cdr:y>0.27774</cdr:y>
    </cdr:from>
    <cdr:to>
      <cdr:x>0.3314</cdr:x>
      <cdr:y>0.59092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F2037BA-6D18-4E36-A3E7-66F849D00B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18706" y="1904736"/>
          <a:ext cx="3221666" cy="21477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0.64612</cdr:x>
      <cdr:y>0.63411</cdr:y>
    </cdr:from>
    <cdr:to>
      <cdr:x>0.80915</cdr:x>
      <cdr:y>0.8093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C3F35FC7-F237-4F14-BDBA-16BBB76551E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877475" y="4348717"/>
          <a:ext cx="1987741" cy="120147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0.81472</cdr:x>
      <cdr:y>0.63155</cdr:y>
    </cdr:from>
    <cdr:to>
      <cdr:x>0.98285</cdr:x>
      <cdr:y>0.80775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4A11ED8A-B856-406D-93D5-CF45B12407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933093" y="4331167"/>
          <a:ext cx="2049799" cy="120839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0.00772</cdr:y>
    </cdr:from>
    <cdr:to>
      <cdr:x>0.81538</cdr:x>
      <cdr:y>0.28185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347" y="47122"/>
          <a:ext cx="6914028" cy="1673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b="0"/>
            <a:t>7 un 14 dienu</a:t>
          </a:r>
          <a:r>
            <a:rPr lang="lv-LV" sz="2800" b="0" baseline="0"/>
            <a:t> k</a:t>
          </a:r>
          <a:r>
            <a:rPr lang="lv-LV" sz="2800" b="0"/>
            <a:t>umulatīvais Covid</a:t>
          </a:r>
          <a:r>
            <a:rPr lang="lv-LV" sz="2800" b="0" baseline="0"/>
            <a:t> -19 gadījumu skaits uz 31.01.2021.  </a:t>
          </a:r>
          <a:endParaRPr lang="lv-LV" sz="2800" b="0"/>
        </a:p>
      </cdr:txBody>
    </cdr:sp>
  </cdr:relSizeAnchor>
  <cdr:relSizeAnchor xmlns:cdr="http://schemas.openxmlformats.org/drawingml/2006/chartDrawing">
    <cdr:from>
      <cdr:x>0.07185</cdr:x>
      <cdr:y>0.17717</cdr:y>
    </cdr:from>
    <cdr:to>
      <cdr:x>0.54252</cdr:x>
      <cdr:y>0.30849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6773" y="1078421"/>
          <a:ext cx="4367851" cy="799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lv-LV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dirty="0">
              <a:solidFill>
                <a:sysClr val="windowText" lastClr="000000"/>
              </a:solidFill>
            </a:rPr>
            <a:t>7 dienu gadījumu skaita dinamika </a:t>
          </a:r>
          <a:r>
            <a:rPr lang="lv-LV" b="1" dirty="0">
              <a:solidFill>
                <a:srgbClr val="FF0000"/>
              </a:solidFill>
            </a:rPr>
            <a:t>-2,1</a:t>
          </a:r>
          <a:r>
            <a:rPr lang="lv-LV" b="1" baseline="0" dirty="0">
              <a:solidFill>
                <a:srgbClr val="FF0000"/>
              </a:solidFill>
            </a:rPr>
            <a:t> </a:t>
          </a:r>
          <a:r>
            <a:rPr lang="lv-LV" b="1" dirty="0">
              <a:solidFill>
                <a:srgbClr val="FF0000"/>
              </a:solidFill>
            </a:rPr>
            <a:t>% </a:t>
          </a:r>
          <a:r>
            <a:rPr lang="lv-LV" dirty="0">
              <a:solidFill>
                <a:sysClr val="windowText" lastClr="000000"/>
              </a:solidFill>
            </a:rPr>
            <a:t>(</a:t>
          </a:r>
          <a:r>
            <a:rPr lang="lv-LV" i="1" dirty="0">
              <a:solidFill>
                <a:sysClr val="windowText" lastClr="000000"/>
              </a:solidFill>
            </a:rPr>
            <a:t>vidēji </a:t>
          </a:r>
          <a:r>
            <a:rPr lang="lv-LV" b="1" i="1" dirty="0">
              <a:solidFill>
                <a:sysClr val="windowText" lastClr="000000"/>
              </a:solidFill>
            </a:rPr>
            <a:t>748  </a:t>
          </a:r>
          <a:r>
            <a:rPr lang="lv-LV" i="1" dirty="0">
              <a:solidFill>
                <a:sysClr val="windowText" lastClr="000000"/>
              </a:solidFill>
            </a:rPr>
            <a:t>gadījumi dienā</a:t>
          </a:r>
          <a:r>
            <a:rPr lang="lv-LV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  <a:p xmlns:a="http://schemas.openxmlformats.org/drawingml/2006/main">
          <a:endParaRPr lang="lv-LV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0.7025</cdr:x>
      <cdr:y>0.52296</cdr:y>
    </cdr:from>
    <cdr:to>
      <cdr:x>1</cdr:x>
      <cdr:y>0.7037</cdr:y>
    </cdr:to>
    <cdr:sp macro="" textlink="">
      <cdr:nvSpPr>
        <cdr:cNvPr id="4" name="Arrow: Curved Up 3">
          <a:extLst xmlns:a="http://schemas.openxmlformats.org/drawingml/2006/main">
            <a:ext uri="{FF2B5EF4-FFF2-40B4-BE49-F238E27FC236}">
              <a16:creationId xmlns:a16="http://schemas.microsoft.com/office/drawing/2014/main" id="{129B62A3-6EBD-42FC-B345-E1EBAFEB8440}"/>
            </a:ext>
          </a:extLst>
        </cdr:cNvPr>
        <cdr:cNvSpPr/>
      </cdr:nvSpPr>
      <cdr:spPr>
        <a:xfrm xmlns:a="http://schemas.openxmlformats.org/drawingml/2006/main">
          <a:off x="8564880" y="3586480"/>
          <a:ext cx="3627120" cy="1239520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0.79917</cdr:x>
      <cdr:y>0.62074</cdr:y>
    </cdr:from>
    <cdr:to>
      <cdr:x>0.8925</cdr:x>
      <cdr:y>0.69333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AC50CDD-ADBD-4023-9A6B-C508ECB52AA0}"/>
            </a:ext>
          </a:extLst>
        </cdr:cNvPr>
        <cdr:cNvSpPr txBox="1"/>
      </cdr:nvSpPr>
      <cdr:spPr>
        <a:xfrm xmlns:a="http://schemas.openxmlformats.org/drawingml/2006/main">
          <a:off x="9743440" y="4257040"/>
          <a:ext cx="1137920" cy="497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800" dirty="0">
              <a:solidFill>
                <a:srgbClr val="7030A0"/>
              </a:solidFill>
            </a:rPr>
            <a:t>6 nedēļas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0.08037</cdr:x>
      <cdr:y>0.00838</cdr:y>
    </cdr:from>
    <cdr:to>
      <cdr:x>0.74304</cdr:x>
      <cdr:y>0.24324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46621" y="51045"/>
          <a:ext cx="6156063" cy="143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 uz 30.01.2021.</a:t>
          </a:r>
          <a:endParaRPr lang="lv-LV" sz="2800"/>
        </a:p>
      </cdr:txBody>
    </cdr:sp>
  </cdr:relSizeAnchor>
  <cdr:relSizeAnchor xmlns:cdr="http://schemas.openxmlformats.org/drawingml/2006/chartDrawing">
    <cdr:from>
      <cdr:x>0.07889</cdr:x>
      <cdr:y>0.24</cdr:y>
    </cdr:from>
    <cdr:to>
      <cdr:x>0.43418</cdr:x>
      <cdr:y>0.40541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2838" y="1461912"/>
          <a:ext cx="3300587" cy="1007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600" dirty="0">
              <a:solidFill>
                <a:sysClr val="windowText" lastClr="000000"/>
              </a:solidFill>
            </a:rPr>
            <a:t>- 7 dienu testu</a:t>
          </a:r>
          <a:r>
            <a:rPr lang="lv-LV" sz="1600" baseline="0" dirty="0">
              <a:solidFill>
                <a:sysClr val="windowText" lastClr="000000"/>
              </a:solidFill>
            </a:rPr>
            <a:t> skaita dinamika </a:t>
          </a:r>
          <a:r>
            <a:rPr lang="lv-LV" sz="1600" b="1" baseline="0" dirty="0">
              <a:solidFill>
                <a:srgbClr val="FF0000"/>
              </a:solidFill>
            </a:rPr>
            <a:t>-2,5 </a:t>
          </a:r>
          <a:r>
            <a:rPr lang="lv-LV" sz="1600" baseline="0" dirty="0">
              <a:solidFill>
                <a:srgbClr val="FF0000"/>
              </a:solidFill>
            </a:rPr>
            <a:t>% </a:t>
          </a:r>
          <a:r>
            <a:rPr lang="lv-LV" sz="1600" baseline="0" dirty="0">
              <a:solidFill>
                <a:sysClr val="windowText" lastClr="000000"/>
              </a:solidFill>
            </a:rPr>
            <a:t>(</a:t>
          </a:r>
          <a:r>
            <a:rPr lang="lv-LV" sz="1600" i="1" baseline="0" dirty="0">
              <a:solidFill>
                <a:sysClr val="windowText" lastClr="000000"/>
              </a:solidFill>
            </a:rPr>
            <a:t>vidēji </a:t>
          </a:r>
          <a:r>
            <a:rPr lang="lv-LV" sz="1600" b="1" i="1" baseline="0" dirty="0">
              <a:solidFill>
                <a:sysClr val="windowText" lastClr="000000"/>
              </a:solidFill>
            </a:rPr>
            <a:t>9 494 </a:t>
          </a:r>
          <a:r>
            <a:rPr lang="lv-LV" sz="1600" i="1" baseline="0" dirty="0">
              <a:solidFill>
                <a:sysClr val="windowText" lastClr="000000"/>
              </a:solidFill>
            </a:rPr>
            <a:t>tests dienā</a:t>
          </a:r>
          <a:r>
            <a:rPr lang="lv-LV" sz="1600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sz="1600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sz="1600" dirty="0">
              <a:solidFill>
                <a:sysClr val="windowText" lastClr="000000"/>
              </a:solidFill>
            </a:rPr>
            <a:t>- Vidējais pozitīvo testu</a:t>
          </a:r>
          <a:r>
            <a:rPr lang="lv-LV" sz="1600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sz="1600" b="1" baseline="0" dirty="0">
              <a:solidFill>
                <a:srgbClr val="FF0000"/>
              </a:solidFill>
            </a:rPr>
            <a:t>7,9 </a:t>
          </a:r>
          <a:r>
            <a:rPr lang="lv-LV" sz="1600" b="0" baseline="0" dirty="0">
              <a:solidFill>
                <a:srgbClr val="FF0000"/>
              </a:solidFill>
            </a:rPr>
            <a:t>%</a:t>
          </a:r>
          <a:r>
            <a:rPr lang="lv-LV" sz="1600" baseline="0" dirty="0">
              <a:solidFill>
                <a:sysClr val="windowText" lastClr="000000"/>
              </a:solidFill>
            </a:rPr>
            <a:t> (</a:t>
          </a:r>
          <a:r>
            <a:rPr lang="lv-LV" sz="1600" i="1" baseline="0" dirty="0">
              <a:solidFill>
                <a:sysClr val="windowText" lastClr="000000"/>
              </a:solidFill>
            </a:rPr>
            <a:t>pirms 7 dienām - 7,6%</a:t>
          </a:r>
          <a:r>
            <a:rPr lang="lv-LV" sz="1600" baseline="0" dirty="0">
              <a:solidFill>
                <a:sysClr val="windowText" lastClr="000000"/>
              </a:solidFill>
            </a:rPr>
            <a:t>)</a:t>
          </a:r>
          <a:endParaRPr lang="lv-LV" sz="16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0"/>
            <a:t>7 un 14 dienu</a:t>
          </a:r>
          <a:r>
            <a:rPr lang="lv-LV" sz="2800" b="0" baseline="0"/>
            <a:t> k</a:t>
          </a:r>
          <a:r>
            <a:rPr lang="lv-LV" sz="2800" b="0"/>
            <a:t>umulatīvais stacionēto Covid</a:t>
          </a:r>
          <a:r>
            <a:rPr lang="lv-LV" sz="2800" b="0" baseline="0"/>
            <a:t>-19 pacientu skaits uz 31.01.2021.  </a:t>
          </a:r>
          <a:endParaRPr lang="lv-LV" sz="2800" b="0"/>
        </a:p>
      </cdr:txBody>
    </cdr:sp>
  </cdr:relSizeAnchor>
  <cdr:relSizeAnchor xmlns:cdr="http://schemas.openxmlformats.org/drawingml/2006/chartDrawing">
    <cdr:from>
      <cdr:x>0.06274</cdr:x>
      <cdr:y>0.26317</cdr:y>
    </cdr:from>
    <cdr:to>
      <cdr:x>0.56772</cdr:x>
      <cdr:y>0.37101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82232" y="1600703"/>
          <a:ext cx="4686250" cy="655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-5,6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101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0.08724</cdr:x>
      <cdr:y>0.60564</cdr:y>
    </cdr:from>
    <cdr:to>
      <cdr:x>0.94141</cdr:x>
      <cdr:y>0.60816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0ECBD67-A8AE-453A-95B3-D3B9EF310492}"/>
            </a:ext>
          </a:extLst>
        </cdr:cNvPr>
        <cdr:cNvCxnSpPr/>
      </cdr:nvCxnSpPr>
      <cdr:spPr>
        <a:xfrm xmlns:a="http://schemas.openxmlformats.org/drawingml/2006/main" flipV="1">
          <a:off x="639840" y="2284431"/>
          <a:ext cx="6264696" cy="95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0.08745</cdr:x>
      <cdr:y>0.7096</cdr:y>
    </cdr:from>
    <cdr:to>
      <cdr:x>0.94162</cdr:x>
      <cdr:y>0.71212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76A3B1A2-FAF5-4528-802A-BC931376145D}"/>
            </a:ext>
          </a:extLst>
        </cdr:cNvPr>
        <cdr:cNvCxnSpPr/>
      </cdr:nvCxnSpPr>
      <cdr:spPr>
        <a:xfrm xmlns:a="http://schemas.openxmlformats.org/drawingml/2006/main" flipV="1">
          <a:off x="641397" y="2676536"/>
          <a:ext cx="6264696" cy="95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0.66953</cdr:x>
      <cdr:y>0.71836</cdr:y>
    </cdr:from>
    <cdr:to>
      <cdr:x>0.96368</cdr:x>
      <cdr:y>0.76768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4875037" y="2608228"/>
          <a:ext cx="2141869" cy="17907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050" b="1"/>
            <a:t>100</a:t>
          </a:r>
          <a:r>
            <a:rPr lang="lv-LV" sz="1050"/>
            <a:t>/100 000/7</a:t>
          </a:r>
          <a:r>
            <a:rPr lang="lv-LV" sz="1050" baseline="0"/>
            <a:t> jeb </a:t>
          </a:r>
          <a:r>
            <a:rPr lang="lv-LV" sz="1050" b="1" baseline="0"/>
            <a:t>1900</a:t>
          </a:r>
          <a:r>
            <a:rPr lang="lv-LV" sz="1050" baseline="0"/>
            <a:t> gadījumi</a:t>
          </a:r>
          <a:endParaRPr lang="lv-LV" sz="105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955" y="50841"/>
          <a:ext cx="5391957" cy="2277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15.03.2021.), </a:t>
          </a:r>
          <a:r>
            <a:rPr lang="lv-LV" sz="2800" dirty="0">
              <a:solidFill>
                <a:sysClr val="windowText" lastClr="000000"/>
              </a:solidFill>
            </a:rPr>
            <a:t>ja gadījumu skaita dinamikas tendence ir </a:t>
          </a:r>
          <a:r>
            <a:rPr lang="lv-LV" sz="2800" dirty="0">
              <a:solidFill>
                <a:srgbClr val="FF0000"/>
              </a:solidFill>
            </a:rPr>
            <a:t>-10% </a:t>
          </a:r>
          <a:r>
            <a:rPr lang="lv-LV" sz="2800" dirty="0">
              <a:solidFill>
                <a:sysClr val="windowText" lastClr="000000"/>
              </a:solidFill>
            </a:rPr>
            <a:t>nedēļas laikā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955" y="50841"/>
          <a:ext cx="5391957" cy="2277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15.03.2021.), </a:t>
          </a:r>
          <a:r>
            <a:rPr lang="lv-LV" sz="2800" dirty="0">
              <a:solidFill>
                <a:sysClr val="windowText" lastClr="000000"/>
              </a:solidFill>
            </a:rPr>
            <a:t>ja gadījumu skaita dinamikas tendence ir </a:t>
          </a:r>
          <a:r>
            <a:rPr lang="lv-LV" sz="2800" dirty="0">
              <a:solidFill>
                <a:srgbClr val="FF0000"/>
              </a:solidFill>
            </a:rPr>
            <a:t>+1% </a:t>
          </a:r>
          <a:r>
            <a:rPr lang="lv-LV" sz="2800" dirty="0">
              <a:solidFill>
                <a:sysClr val="windowText" lastClr="000000"/>
              </a:solidFill>
            </a:rPr>
            <a:t>nedēļas laikā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955" y="50841"/>
          <a:ext cx="5391957" cy="2277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15.03.2021.), </a:t>
          </a:r>
          <a:r>
            <a:rPr lang="lv-LV" sz="2800" dirty="0">
              <a:solidFill>
                <a:sysClr val="windowText" lastClr="000000"/>
              </a:solidFill>
            </a:rPr>
            <a:t>ja gadījumu skaita dinamikas tendence ir </a:t>
          </a:r>
          <a:r>
            <a:rPr lang="lv-LV" sz="2800" dirty="0">
              <a:solidFill>
                <a:srgbClr val="FF0000"/>
              </a:solidFill>
            </a:rPr>
            <a:t>+10% </a:t>
          </a:r>
          <a:r>
            <a:rPr lang="lv-LV" sz="2800" dirty="0">
              <a:solidFill>
                <a:sysClr val="windowText" lastClr="000000"/>
              </a:solidFill>
            </a:rPr>
            <a:t>nedēļas laikā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0.00834</cdr:y>
    </cdr:from>
    <cdr:to>
      <cdr:x>0.64274</cdr:x>
      <cdr:y>0.38194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955" y="50841"/>
          <a:ext cx="5391957" cy="2277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Prognozētais stacionāros esošo  Covid-19 pacientu skaits pa dienām (līdz 15.03.2021.), </a:t>
          </a:r>
          <a:r>
            <a:rPr lang="lv-LV" sz="2800" dirty="0">
              <a:solidFill>
                <a:sysClr val="windowText" lastClr="000000"/>
              </a:solidFill>
            </a:rPr>
            <a:t>ja gadījumu skaita dinamikas tendence ir </a:t>
          </a:r>
          <a:r>
            <a:rPr lang="lv-LV" sz="2800" dirty="0">
              <a:solidFill>
                <a:srgbClr val="FF0000"/>
              </a:solidFill>
            </a:rPr>
            <a:t>+20% </a:t>
          </a:r>
          <a:r>
            <a:rPr lang="lv-LV" sz="2800" dirty="0">
              <a:solidFill>
                <a:sysClr val="windowText" lastClr="000000"/>
              </a:solidFill>
            </a:rPr>
            <a:t>nedēļas laikā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B3-043F-4840-AD46-ED2DC78B8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E7C74-C2F1-4865-8BDE-2DBDC237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2826-CEC7-4DCA-9DA4-9D8C1D26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C938C-1765-4672-918C-24732F6A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A354-3AAC-460F-B826-03C1B407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50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DBB7-86AE-4FF6-B833-2B351D1F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99D57-F0FA-4017-8D9C-A4356813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EC255-290F-438C-BCE4-F95E69F9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C00C-53EB-4B10-9FF9-AF4ED310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B413-EE6C-4DEE-83A0-A75CBEA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476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9483C-ED64-4CCB-8C91-B34B109BA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B7098-1302-4C93-82A0-906F71AE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FD46-A692-4D46-9686-29DEEC24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605A-5B6B-4934-BABC-48E74F1F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2534-B038-455C-85DD-F56C5BD5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179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CA48-8648-4D47-B46C-927BCAD8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76F-4FC2-4C40-9EED-4DEE782E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3196-7701-4132-A420-1D0CA44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AA76-7C86-4978-9A89-AAC2BC76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C991-69AF-4A2A-AEE7-5626AED7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02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2002-7250-4344-9CCE-CF60D640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1203-314C-47F9-9A39-C588BEEA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2D1C-94ED-49B5-9436-94C7B81E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2A77B-4A52-4395-BB83-168B4EA5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37B2-24B8-4585-8A72-03DE2AFF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8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F4FB-D7EB-4D5A-B188-56234E95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D68C-7C81-4CB2-9459-13857F2D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76DB0-2FE9-41EA-8DFE-7B8311E0E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C433-CE82-4C70-90F7-E2B1633A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21580-4D88-43DC-8C40-22F1075C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DD85E-367C-49FD-A251-E0F81663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DEBC-B52B-47B1-A6E0-EE8FAAF9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8EEDA-4A19-4706-A480-D174B401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6CAEF-AC0E-40FB-8BD0-4172CD8B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F016F-50B8-4E20-8866-5CC41F456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18B6B-6E8E-46C1-88BE-AF82582DB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1A94A-E9A7-4362-B60F-8370B824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F7052-430A-4B9F-9C25-A2B52F42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897BB-ABC0-420C-99CB-F4EF1299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9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0A25-8B73-4734-8903-D601214D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59F99-0DE8-4941-B7ED-A0B48955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B16E6-F7DE-4E91-9601-EE280A42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3F301-FF16-46D5-8075-C147D1D6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48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A9271-8568-4DCB-BC24-CFA747FE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4368D-A124-4DCF-9D11-076B37C2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7693F-D60A-433C-BC19-815A53F9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18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9DE1-8FBF-4BBE-A2B2-3149744D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0EC7-6DC6-47DD-903D-AC57F142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3AE1D-151E-4FA4-88C4-0CC53ABB9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71970-811F-4194-A896-2911D781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95666-DD64-445A-BDA5-6D16163D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E19B1-959D-4C92-948B-7C4B216B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11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CC80-44E5-4973-810D-6E9390B8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34733-EB6D-413F-9F9B-B699EF23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D114C-8FA2-4F42-B3A2-2CBE7F21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BD02-0BBD-4D64-923B-C4B32C52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A161F-916F-4941-B68B-F0497D11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4847-7160-4CF8-AC35-B30709B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8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90B76-0353-448D-B7AF-2B0EC4FA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9923-3E40-43A3-936A-F53AE72D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8678-E5DA-4210-BEDA-104865276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2DF3-7025-4DFE-867C-A810BDFA9774}" type="datetimeFigureOut">
              <a:rPr lang="lv-LV" smtClean="0"/>
              <a:t>02.02.2021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7EFE-6A91-49B1-91B8-8216B2AA7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582E-0B20-43A8-BC3F-E657D406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69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52D-71FA-4C56-907F-C629714C1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 </a:t>
            </a:r>
            <a:br>
              <a:rPr lang="lv-LV" dirty="0"/>
            </a:br>
            <a:r>
              <a:rPr lang="lv-LV" dirty="0"/>
              <a:t>Epidemioloģiska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F4AE0-1FAE-40FE-8344-65A0C14FB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02.02.2021.</a:t>
            </a:r>
          </a:p>
        </p:txBody>
      </p:sp>
    </p:spTree>
    <p:extLst>
      <p:ext uri="{BB962C8B-B14F-4D97-AF65-F5344CB8AC3E}">
        <p14:creationId xmlns:p14="http://schemas.microsoft.com/office/powerpoint/2010/main" val="33503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Covid-19</a:t>
            </a:r>
            <a:r>
              <a:rPr lang="lv-LV" dirty="0"/>
              <a:t> gadījumu skaits uz 100 000 iedz. dažādās vecuma grupās no 01.01. – 31.01.2021. 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39681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047452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1371600" y="2979682"/>
            <a:ext cx="9979573" cy="1576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599" y="4282965"/>
            <a:ext cx="9979573" cy="157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Veikto </a:t>
            </a:r>
            <a:r>
              <a:rPr lang="lv-LV" sz="2800" dirty="0" err="1"/>
              <a:t>Covid-19</a:t>
            </a:r>
            <a:r>
              <a:rPr lang="lv-LV" sz="2800" dirty="0"/>
              <a:t> testu skaits un </a:t>
            </a:r>
            <a:r>
              <a:rPr lang="lv-LV" sz="2800" dirty="0" err="1"/>
              <a:t>Covid-19</a:t>
            </a:r>
            <a:r>
              <a:rPr lang="lv-LV" sz="2800" dirty="0"/>
              <a:t> gadījumu skaits uz 100 000 iedz. dažādās vecuma grupās 2021. gada janvārī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77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89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CE9D-620C-436E-87B9-299A2BFC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14 dienu kumulatīvais Covid-19 gadījumu skaits uz 100 000 iedz. Latvijas reģionos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7897CE-4F61-4D9A-AA9D-0152588B09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579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47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2667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3342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pacientu skaits stacionāros pa dienām līdz31.01.2021.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336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DD9ABE-85C8-4FE6-871E-8D78EFF48AB9}"/>
              </a:ext>
            </a:extLst>
          </p:cNvPr>
          <p:cNvSpPr txBox="1"/>
          <p:nvPr/>
        </p:nvSpPr>
        <p:spPr>
          <a:xfrm>
            <a:off x="1788160" y="1825625"/>
            <a:ext cx="4399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dirty="0"/>
              <a:t>No 04.01. – 31.01.2021. kopējais pacientu skaits samazinājies par 12,5%, bet pacientu skats smagā stāvoklī pieaudzis par 57%</a:t>
            </a:r>
          </a:p>
        </p:txBody>
      </p:sp>
    </p:spTree>
    <p:extLst>
      <p:ext uri="{BB962C8B-B14F-4D97-AF65-F5344CB8AC3E}">
        <p14:creationId xmlns:p14="http://schemas.microsoft.com/office/powerpoint/2010/main" val="36875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 Latvijā</a:t>
            </a:r>
            <a:r>
              <a:rPr lang="en-US" sz="3600" dirty="0"/>
              <a:t> </a:t>
            </a:r>
            <a:r>
              <a:rPr lang="lv-LV" sz="3600" dirty="0"/>
              <a:t>(uz 31</a:t>
            </a:r>
            <a:r>
              <a:rPr lang="en-US" sz="3600" dirty="0"/>
              <a:t>.01.2021. </a:t>
            </a:r>
            <a:r>
              <a:rPr lang="en-US" sz="3600" b="1" dirty="0"/>
              <a:t>R = </a:t>
            </a:r>
            <a:r>
              <a:rPr lang="lv-LV" sz="3600" b="1" dirty="0"/>
              <a:t>0</a:t>
            </a:r>
            <a:r>
              <a:rPr lang="en-US" sz="3600" b="1" dirty="0"/>
              <a:t>,</a:t>
            </a:r>
            <a:r>
              <a:rPr lang="lv-LV" sz="3600" b="1" dirty="0"/>
              <a:t>99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D3411E-363E-46E0-801C-AF3B5C386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1507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49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 Rīgā</a:t>
            </a:r>
            <a:r>
              <a:rPr lang="en-US" sz="3600" dirty="0"/>
              <a:t> </a:t>
            </a:r>
            <a:r>
              <a:rPr lang="lv-LV" sz="3600" dirty="0"/>
              <a:t>(uz 31</a:t>
            </a:r>
            <a:r>
              <a:rPr lang="en-US" sz="3600" dirty="0"/>
              <a:t>.01.2021. </a:t>
            </a:r>
            <a:r>
              <a:rPr lang="en-US" sz="3600" b="1" dirty="0"/>
              <a:t>R = </a:t>
            </a:r>
            <a:r>
              <a:rPr lang="lv-LV" sz="3600" b="1" dirty="0"/>
              <a:t>1</a:t>
            </a:r>
            <a:r>
              <a:rPr lang="en-US" sz="3600" b="1" dirty="0"/>
              <a:t>,</a:t>
            </a:r>
            <a:r>
              <a:rPr lang="lv-LV" sz="3600" b="1" dirty="0"/>
              <a:t>01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0949E83-A13E-4F73-B3BD-F7E4BDE124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756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97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dirty="0"/>
              <a:t>7 un 14 dienu kumulatīvā Covid-19 gadījumu skaita dinamikas prognoze, saglabājoties pašreizējai tendencei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618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7846588" y="4503067"/>
            <a:ext cx="2107143" cy="229305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050" b="1" dirty="0"/>
              <a:t>200</a:t>
            </a:r>
            <a:r>
              <a:rPr lang="lv-LV" sz="1050" dirty="0"/>
              <a:t>/100 000/14 jeb </a:t>
            </a:r>
            <a:r>
              <a:rPr lang="lv-LV" sz="1050" b="1" dirty="0"/>
              <a:t>3800</a:t>
            </a:r>
            <a:r>
              <a:rPr lang="lv-LV" sz="1050" baseline="0" dirty="0"/>
              <a:t> gadījumi</a:t>
            </a:r>
            <a:endParaRPr lang="lv-LV" sz="1050" dirty="0"/>
          </a:p>
        </p:txBody>
      </p:sp>
    </p:spTree>
    <p:extLst>
      <p:ext uri="{BB962C8B-B14F-4D97-AF65-F5344CB8AC3E}">
        <p14:creationId xmlns:p14="http://schemas.microsoft.com/office/powerpoint/2010/main" val="1546458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22431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15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96495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561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641096B-706A-4737-AD0A-0680A28D7CB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060628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02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564101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140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18046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694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317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222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E6E1-C800-4646-817F-6A890A6F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Epidemioloģiskā situācija ES/EEZ valstīs 3. nedēļā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670884-05B8-4129-8194-D8A81087EA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8728115"/>
              </p:ext>
            </p:extLst>
          </p:nvPr>
        </p:nvGraphicFramePr>
        <p:xfrm>
          <a:off x="838200" y="1825625"/>
          <a:ext cx="5181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64487491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241764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089961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886635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Valsts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14 dienu gadījumu skaits uz 100 000 iedz.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14 dienu nāves gadījumu skaits uz 1 000 000 iedz.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Testu skaits uz 100 000 iedz.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0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Vidēji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421,1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103,2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Latvija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595,8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136,5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3651</a:t>
                      </a:r>
                      <a:endParaRPr lang="lv-LV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25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Lietuva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598,4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154,6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2393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3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Igaunija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521,7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67,2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2432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325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Zviedrija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483,6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38,7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1963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8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Norvēgija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105,3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2614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1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dirty="0"/>
                        <a:t>Somija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72,3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1411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536651"/>
                  </a:ext>
                </a:extLst>
              </a:tr>
            </a:tbl>
          </a:graphicData>
        </a:graphic>
      </p:graphicFrame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BBF4E7-59EC-4D1B-9BEA-99248189D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25624"/>
            <a:ext cx="5181600" cy="469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Ievesto </a:t>
            </a:r>
            <a:r>
              <a:rPr lang="lv-LV" dirty="0" err="1"/>
              <a:t>Covid-19</a:t>
            </a:r>
            <a:r>
              <a:rPr lang="lv-LV" dirty="0"/>
              <a:t> gadījumu skaits un īpatsvars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236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766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Ievesto gadījumu sadalījums pa nedēļām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402176"/>
              </p:ext>
            </p:extLst>
          </p:nvPr>
        </p:nvGraphicFramePr>
        <p:xfrm>
          <a:off x="838201" y="1939160"/>
          <a:ext cx="10528734" cy="3370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5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5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268371"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b="0" u="none" strike="noStrike" dirty="0">
                          <a:effectLst/>
                        </a:rPr>
                        <a:t>Nedēļa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51.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52.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53.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01.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02.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03.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04.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Kopā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b="0" u="none" strike="noStrike" dirty="0">
                          <a:effectLst/>
                        </a:rPr>
                        <a:t>%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7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b="0" u="none" strike="noStrike" dirty="0">
                          <a:effectLst/>
                        </a:rPr>
                        <a:t>Kopā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47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45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46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69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24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13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262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100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7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b="0" u="none" strike="noStrike" dirty="0">
                          <a:effectLst/>
                        </a:rPr>
                        <a:t>ES/EEZ valstis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25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30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29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28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11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140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53%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7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2000" b="0" u="none" strike="noStrike" dirty="0">
                          <a:effectLst/>
                        </a:rPr>
                        <a:t>Citas valstis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 dirty="0">
                          <a:effectLst/>
                        </a:rPr>
                        <a:t>22</a:t>
                      </a:r>
                      <a:endParaRPr lang="lv-LV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15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17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41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14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2000" u="none" strike="noStrike">
                          <a:effectLst/>
                        </a:rPr>
                        <a:t>119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2000" u="none" strike="noStrike" dirty="0">
                          <a:effectLst/>
                        </a:rPr>
                        <a:t>45%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532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Ievesto gadījumu sadalījums pa nedēļām (ES/EEZ)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158572"/>
              </p:ext>
            </p:extLst>
          </p:nvPr>
        </p:nvGraphicFramePr>
        <p:xfrm>
          <a:off x="945929" y="1466184"/>
          <a:ext cx="10373715" cy="5185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955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Nedēļā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51.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52.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53.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01.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02.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03.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04.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Kopā 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Vācija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36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Zviedrija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Igaunija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12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Lietuva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10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Nīderlande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1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2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 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3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10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Dānija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9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Norvēģija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3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9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Šveice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6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Polija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4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8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Kipra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4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Spānija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3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Īrija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Čehija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Francija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Somija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Itālija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Beļģija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Grieķija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Luksemburga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Horvātija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Portugāle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>
                          <a:effectLst/>
                        </a:rPr>
                        <a:t> 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</a:t>
                      </a:r>
                      <a:endParaRPr lang="lv-LV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98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effectLst/>
                        </a:rPr>
                        <a:t>Kopā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25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30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29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28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10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7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>
                          <a:effectLst/>
                        </a:rPr>
                        <a:t>11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400" u="none" strike="noStrike" dirty="0">
                          <a:effectLst/>
                        </a:rPr>
                        <a:t>140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894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Ievesto gadījumu sadalījums pa nedēļām (trešās valstis)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508631"/>
              </p:ext>
            </p:extLst>
          </p:nvPr>
        </p:nvGraphicFramePr>
        <p:xfrm>
          <a:off x="945929" y="1718441"/>
          <a:ext cx="10373716" cy="4493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7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2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</a:rPr>
                        <a:t>Nedēļa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51.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52.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53.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01.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02.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03.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04.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effectLst/>
                        </a:rPr>
                        <a:t> Kopā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Lielbritānija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56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Krievija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Baltkrievija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10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Ukraina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3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8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Arābu Emirāti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ASV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Turcija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Moldova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Dienvidāfrika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17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Angola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600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Afganistāna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>
                          <a:effectLst/>
                        </a:rPr>
                        <a:t> 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600">
                <a:tc>
                  <a:txBody>
                    <a:bodyPr/>
                    <a:lstStyle/>
                    <a:p>
                      <a:pPr algn="l" fontAlgn="b"/>
                      <a:r>
                        <a:rPr lang="lv-LV" sz="1600" u="none" strike="noStrike" dirty="0">
                          <a:effectLst/>
                        </a:rPr>
                        <a:t> Kopā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22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15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17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41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14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9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>
                          <a:effectLst/>
                        </a:rPr>
                        <a:t>1</a:t>
                      </a:r>
                      <a:endParaRPr lang="lv-LV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600" u="none" strike="noStrike" dirty="0">
                          <a:effectLst/>
                        </a:rPr>
                        <a:t>119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325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D5EF1-941D-4A32-9397-EE894E40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 testu skaits var ietekmēt statistikas rādītājus – citās valstīs veikto testu apjumu attiecināšana uz Latvijas saslimstības rādītājiem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E3FA4D2-BC99-4125-A93D-DC1A1E4AA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46972"/>
              </p:ext>
            </p:extLst>
          </p:nvPr>
        </p:nvGraphicFramePr>
        <p:xfrm>
          <a:off x="838200" y="2149013"/>
          <a:ext cx="10515599" cy="3605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9320">
                  <a:extLst>
                    <a:ext uri="{9D8B030D-6E8A-4147-A177-3AD203B41FA5}">
                      <a16:colId xmlns:a16="http://schemas.microsoft.com/office/drawing/2014/main" val="3719559588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198265157"/>
                    </a:ext>
                  </a:extLst>
                </a:gridCol>
                <a:gridCol w="2773680">
                  <a:extLst>
                    <a:ext uri="{9D8B030D-6E8A-4147-A177-3AD203B41FA5}">
                      <a16:colId xmlns:a16="http://schemas.microsoft.com/office/drawing/2014/main" val="26072624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391480324"/>
                    </a:ext>
                  </a:extLst>
                </a:gridCol>
                <a:gridCol w="2473959">
                  <a:extLst>
                    <a:ext uri="{9D8B030D-6E8A-4147-A177-3AD203B41FA5}">
                      <a16:colId xmlns:a16="http://schemas.microsoft.com/office/drawing/2014/main" val="2380774985"/>
                    </a:ext>
                  </a:extLst>
                </a:gridCol>
              </a:tblGrid>
              <a:tr h="1162675"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Valsts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Testu skaits uz 100 000 iedz. 2. nedēļā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Faktiskais un prognozējamais gadījumu skaits dienā Latvija, attiecinot attiecīgās valsts testēšanas intensitāti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Faktiskais un prognozējamais 14 dienu kumulatīvais gadījumu skaits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800" u="none" strike="noStrike" dirty="0">
                          <a:effectLst/>
                        </a:rPr>
                        <a:t>Faktiskais un prognozējamais 14 dienu kumulatīvais gadījumu skaits uz 100 000 iedz.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6156562"/>
                  </a:ext>
                </a:extLst>
              </a:tr>
              <a:tr h="610682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b="1" u="none" strike="noStrike" dirty="0">
                          <a:effectLst/>
                        </a:rPr>
                        <a:t>Latvija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u="none" strike="noStrike" dirty="0">
                          <a:effectLst/>
                        </a:rPr>
                        <a:t>3752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u="none" strike="noStrike" dirty="0">
                          <a:effectLst/>
                        </a:rPr>
                        <a:t>871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u="none" strike="noStrike" dirty="0">
                          <a:effectLst/>
                        </a:rPr>
                        <a:t>12194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b="1" u="none" strike="noStrike" dirty="0">
                          <a:effectLst/>
                        </a:rPr>
                        <a:t>639</a:t>
                      </a:r>
                      <a:endParaRPr lang="lv-LV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74096717"/>
                  </a:ext>
                </a:extLst>
              </a:tr>
              <a:tr h="610682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u="none" strike="noStrike">
                          <a:effectLst/>
                        </a:rPr>
                        <a:t>Lietuva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2393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556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7777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 dirty="0">
                          <a:effectLst/>
                        </a:rPr>
                        <a:t>408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61427926"/>
                  </a:ext>
                </a:extLst>
              </a:tr>
              <a:tr h="610682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u="none" strike="noStrike">
                          <a:effectLst/>
                        </a:rPr>
                        <a:t>Igaunija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2355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547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7654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401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27484567"/>
                  </a:ext>
                </a:extLst>
              </a:tr>
              <a:tr h="610682">
                <a:tc>
                  <a:txBody>
                    <a:bodyPr/>
                    <a:lstStyle/>
                    <a:p>
                      <a:pPr algn="l" fontAlgn="b"/>
                      <a:r>
                        <a:rPr lang="lv-LV" sz="1800" u="none" strike="noStrike">
                          <a:effectLst/>
                        </a:rPr>
                        <a:t>Somija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1094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254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>
                          <a:effectLst/>
                        </a:rPr>
                        <a:t>3556</a:t>
                      </a:r>
                      <a:endParaRPr lang="lv-LV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800" u="none" strike="noStrike" dirty="0">
                          <a:effectLst/>
                        </a:rPr>
                        <a:t>186</a:t>
                      </a:r>
                      <a:endParaRPr lang="lv-LV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3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38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3A577D-B53F-45F9-89AF-E32533BF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skaits un gadījumu skaita dinamika (%) pa nedēļām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4A87676-647B-4CA3-86BF-96EA5F213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796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787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A507-A181-4C6A-940C-47B9B0B1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testu skaits un unikālo pozitīvo testu īpatsvars pa nedēļām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41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1635F1-88D7-4C71-9A54-74C17D982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14683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61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7 un 14 dienu kumulatīvais </a:t>
            </a:r>
            <a:r>
              <a:rPr lang="lv-LV" sz="3600" dirty="0" err="1"/>
              <a:t>Covid-19</a:t>
            </a:r>
            <a:r>
              <a:rPr lang="lv-LV" sz="3600" dirty="0"/>
              <a:t> gadījumu skaits uz 100 000 iedz. pa dienām uz 01.02.2021.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63343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024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782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68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A3FE-3085-4108-B6AC-897066C2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dažādas vecuma grupās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C4F5CF-A535-46FE-8583-60A622B1D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9386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5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gadījumu skaits uz 100 000 iedz. dažādās bērnu vecuma grupās pa dienām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A0349DB-3785-49C7-B3CD-7128295C4B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926113"/>
              </p:ext>
            </p:extLst>
          </p:nvPr>
        </p:nvGraphicFramePr>
        <p:xfrm>
          <a:off x="639651" y="4161799"/>
          <a:ext cx="5190187" cy="233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058D35A-061E-4B28-8A67-2DEC43DD9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09188"/>
              </p:ext>
            </p:extLst>
          </p:nvPr>
        </p:nvGraphicFramePr>
        <p:xfrm>
          <a:off x="639651" y="1537606"/>
          <a:ext cx="5190187" cy="246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ED5D3AE-0BBB-4259-B43D-A1CB79032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298154"/>
              </p:ext>
            </p:extLst>
          </p:nvPr>
        </p:nvGraphicFramePr>
        <p:xfrm>
          <a:off x="6375992" y="1537606"/>
          <a:ext cx="5203066" cy="246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D5B5A69-EEBE-4AAE-8090-9E10E04DA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217726"/>
              </p:ext>
            </p:extLst>
          </p:nvPr>
        </p:nvGraphicFramePr>
        <p:xfrm>
          <a:off x="6388872" y="4204817"/>
          <a:ext cx="5203066" cy="22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049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1072</Words>
  <Application>Microsoft Office PowerPoint</Application>
  <PresentationFormat>Widescreen</PresentationFormat>
  <Paragraphs>466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Covid-19  Epidemioloģiska situācija</vt:lpstr>
      <vt:lpstr>PowerPoint Presentation</vt:lpstr>
      <vt:lpstr>Covid-19 gadījumu skaits un gadījumu skaita dinamika (%) pa nedēļām</vt:lpstr>
      <vt:lpstr>Covid-19 testu skaits un unikālo pozitīvo testu īpatsvars pa nedēļām</vt:lpstr>
      <vt:lpstr>PowerPoint Presentation</vt:lpstr>
      <vt:lpstr>7 un 14 dienu kumulatīvais Covid-19 gadījumu skaits uz 100 000 iedz. pa dienām uz 01.02.2021.</vt:lpstr>
      <vt:lpstr>PowerPoint Presentation</vt:lpstr>
      <vt:lpstr>Covid-19 gadījumu skaits uz 100 000 iedz. dažādas vecuma grupās</vt:lpstr>
      <vt:lpstr>Covid-19 gadījumu skaits uz 100 000 iedz. dažādās bērnu vecuma grupās pa dienām</vt:lpstr>
      <vt:lpstr>Covid-19 gadījumu skaits uz 100 000 iedz. dažādās vecuma grupās no 01.01. – 31.01.2021. </vt:lpstr>
      <vt:lpstr>Veikto Covid-19 testu skaits un Covid-19 gadījumu skaits uz 100 000 iedz. dažādās vecuma grupās 2021. gada janvārī</vt:lpstr>
      <vt:lpstr>14 dienu kumulatīvais Covid-19 gadījumu skaits uz 100 000 iedz. Latvijas reģionos</vt:lpstr>
      <vt:lpstr>PowerPoint Presentation</vt:lpstr>
      <vt:lpstr>Covid-19 pacientu skaits stacionāros pa dienām līdz31.01.2021.</vt:lpstr>
      <vt:lpstr>Covid-19 infekcijas reproduktivitātes koeficients (R) pa dienām Latvijā (uz 31.01.2021. R = 0,99)</vt:lpstr>
      <vt:lpstr>Covid-19 infekcijas reproduktivitātes koeficients (R) pa dienām Rīgā (uz 31.01.2021. R = 1,01)</vt:lpstr>
      <vt:lpstr>7 un 14 dienu kumulatīvā Covid-19 gadījumu skaita dinamikas prognoze, saglabājoties pašreizējai tendencei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Epidemioloģiskā situācija ES/EEZ valstīs 3. nedēļā</vt:lpstr>
      <vt:lpstr>Ievesto Covid-19 gadījumu skaits un īpatsvars</vt:lpstr>
      <vt:lpstr>Ievesto gadījumu sadalījums pa nedēļām </vt:lpstr>
      <vt:lpstr>Ievesto gadījumu sadalījums pa nedēļām (ES/EEZ) </vt:lpstr>
      <vt:lpstr>Ievesto gadījumu sadalījums pa nedēļām (trešās valstis) </vt:lpstr>
      <vt:lpstr>Kā testu skaits var ietekmēt statistikas rādītājus – citās valstīs veikto testu apjumu attiecināšana uz Latvijas saslimstības rādītājiem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Epidemioloģiska situācija</dc:title>
  <dc:creator>Jurijs Perevoščikovs</dc:creator>
  <cp:lastModifiedBy>Guna Jermacāne</cp:lastModifiedBy>
  <cp:revision>24</cp:revision>
  <dcterms:created xsi:type="dcterms:W3CDTF">2021-01-31T17:17:02Z</dcterms:created>
  <dcterms:modified xsi:type="dcterms:W3CDTF">2021-02-02T07:05:46Z</dcterms:modified>
</cp:coreProperties>
</file>