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drawings/drawing3.xml" ContentType="application/vnd.openxmlformats-officedocument.drawingml.chartshapes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4.xml" ContentType="application/vnd.openxmlformats-officedocument.drawingml.chartshapes+xml"/>
  <Override PartName="/ppt/charts/chart10.xml" ContentType="application/vnd.openxmlformats-officedocument.drawingml.chart+xml"/>
  <Override PartName="/ppt/drawings/drawing5.xml" ContentType="application/vnd.openxmlformats-officedocument.drawingml.chartshapes+xml"/>
  <Override PartName="/ppt/charts/chart11.xml" ContentType="application/vnd.openxmlformats-officedocument.drawingml.chart+xml"/>
  <Override PartName="/ppt/drawings/drawing6.xml" ContentType="application/vnd.openxmlformats-officedocument.drawingml.chartshapes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drawings/drawing7.xml" ContentType="application/vnd.openxmlformats-officedocument.drawingml.chartshapes+xml"/>
  <Override PartName="/ppt/charts/chart23.xml" ContentType="application/vnd.openxmlformats-officedocument.drawingml.chart+xml"/>
  <Override PartName="/ppt/drawings/drawing8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9" r:id="rId3"/>
    <p:sldId id="295" r:id="rId4"/>
    <p:sldId id="294" r:id="rId5"/>
    <p:sldId id="321" r:id="rId6"/>
    <p:sldId id="322" r:id="rId7"/>
    <p:sldId id="291" r:id="rId8"/>
    <p:sldId id="312" r:id="rId9"/>
    <p:sldId id="320" r:id="rId10"/>
    <p:sldId id="323" r:id="rId11"/>
    <p:sldId id="318" r:id="rId12"/>
    <p:sldId id="317" r:id="rId13"/>
    <p:sldId id="319" r:id="rId14"/>
    <p:sldId id="313" r:id="rId15"/>
    <p:sldId id="316" r:id="rId16"/>
    <p:sldId id="300" r:id="rId17"/>
    <p:sldId id="301" r:id="rId18"/>
    <p:sldId id="299" r:id="rId19"/>
    <p:sldId id="302" r:id="rId20"/>
    <p:sldId id="303" r:id="rId21"/>
    <p:sldId id="304" r:id="rId22"/>
    <p:sldId id="305" r:id="rId23"/>
    <p:sldId id="288" r:id="rId24"/>
    <p:sldId id="297" r:id="rId25"/>
    <p:sldId id="306" r:id="rId26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urijs.perevoscikovs\AppData\Local\Microsoft\Windows\INetCache\Content.Outlook\KA1Q67DT\COV_REG_VEC_BERNI_2021.gada%2002.ned.xls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urijs.perevoscikovs\AppData\Local\Microsoft\Windows\INetCache\Content.Outlook\KA1Q67DT\COV_REG_VEC_BERNI_2021.gada%2002.ned.xls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urijs.perevoscikovs\AppData\Local\Microsoft\Windows\INetCache\Content.Outlook\KA1Q67DT\COV_REG_VEC_BERNI_2021.gada%2002.ned.xls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urijs.perevoscikovs\AppData\Local\Microsoft\Windows\INetCache\Content.Outlook\KA1Q67DT\COV_REG_VEC_BERNI_2021.gada%2002.ned.xls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3.bin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package" Target="../embeddings/Microsoft_Excel_Worksheet14.xlsx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package" Target="../embeddings/Microsoft_Excel_Worksheet15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Sheet1!$B$1:$B$133</c:f>
              <c:numCache>
                <c:formatCode>m/d/yyyy</c:formatCode>
                <c:ptCount val="133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  <c:pt idx="113">
                  <c:v>44201</c:v>
                </c:pt>
                <c:pt idx="114">
                  <c:v>44202</c:v>
                </c:pt>
                <c:pt idx="115">
                  <c:v>44203</c:v>
                </c:pt>
                <c:pt idx="116">
                  <c:v>44204</c:v>
                </c:pt>
                <c:pt idx="117">
                  <c:v>44205</c:v>
                </c:pt>
                <c:pt idx="118">
                  <c:v>44206</c:v>
                </c:pt>
                <c:pt idx="119">
                  <c:v>44207</c:v>
                </c:pt>
                <c:pt idx="120">
                  <c:v>44208</c:v>
                </c:pt>
                <c:pt idx="121">
                  <c:v>44209</c:v>
                </c:pt>
                <c:pt idx="122">
                  <c:v>44210</c:v>
                </c:pt>
                <c:pt idx="123">
                  <c:v>44211</c:v>
                </c:pt>
                <c:pt idx="124">
                  <c:v>44212</c:v>
                </c:pt>
                <c:pt idx="125">
                  <c:v>44213</c:v>
                </c:pt>
                <c:pt idx="126">
                  <c:v>44214</c:v>
                </c:pt>
                <c:pt idx="127">
                  <c:v>44215</c:v>
                </c:pt>
                <c:pt idx="128">
                  <c:v>44216</c:v>
                </c:pt>
                <c:pt idx="129">
                  <c:v>44217</c:v>
                </c:pt>
                <c:pt idx="130">
                  <c:v>44218</c:v>
                </c:pt>
                <c:pt idx="131">
                  <c:v>44219</c:v>
                </c:pt>
                <c:pt idx="132">
                  <c:v>44220</c:v>
                </c:pt>
              </c:numCache>
            </c:numRef>
          </c:cat>
          <c:val>
            <c:numRef>
              <c:f>Sheet1!$D$1:$D$133</c:f>
              <c:numCache>
                <c:formatCode>General</c:formatCode>
                <c:ptCount val="133"/>
                <c:pt idx="0">
                  <c:v>3</c:v>
                </c:pt>
                <c:pt idx="1">
                  <c:v>5</c:v>
                </c:pt>
                <c:pt idx="2">
                  <c:v>4</c:v>
                </c:pt>
                <c:pt idx="3">
                  <c:v>8</c:v>
                </c:pt>
                <c:pt idx="4">
                  <c:v>4</c:v>
                </c:pt>
                <c:pt idx="5">
                  <c:v>17</c:v>
                </c:pt>
                <c:pt idx="6">
                  <c:v>10</c:v>
                </c:pt>
                <c:pt idx="7">
                  <c:v>1</c:v>
                </c:pt>
                <c:pt idx="8">
                  <c:v>34</c:v>
                </c:pt>
                <c:pt idx="9">
                  <c:v>12</c:v>
                </c:pt>
                <c:pt idx="10">
                  <c:v>22</c:v>
                </c:pt>
                <c:pt idx="11">
                  <c:v>31</c:v>
                </c:pt>
                <c:pt idx="12">
                  <c:v>29</c:v>
                </c:pt>
                <c:pt idx="13">
                  <c:v>22</c:v>
                </c:pt>
                <c:pt idx="14">
                  <c:v>21</c:v>
                </c:pt>
                <c:pt idx="15">
                  <c:v>32</c:v>
                </c:pt>
                <c:pt idx="16">
                  <c:v>95</c:v>
                </c:pt>
                <c:pt idx="17">
                  <c:v>44</c:v>
                </c:pt>
                <c:pt idx="18">
                  <c:v>77</c:v>
                </c:pt>
                <c:pt idx="19">
                  <c:v>74</c:v>
                </c:pt>
                <c:pt idx="20">
                  <c:v>67</c:v>
                </c:pt>
                <c:pt idx="21">
                  <c:v>40</c:v>
                </c:pt>
                <c:pt idx="22">
                  <c:v>68</c:v>
                </c:pt>
                <c:pt idx="23">
                  <c:v>67</c:v>
                </c:pt>
                <c:pt idx="24">
                  <c:v>109</c:v>
                </c:pt>
                <c:pt idx="25">
                  <c:v>137</c:v>
                </c:pt>
                <c:pt idx="26">
                  <c:v>89</c:v>
                </c:pt>
                <c:pt idx="27">
                  <c:v>74</c:v>
                </c:pt>
                <c:pt idx="28">
                  <c:v>95</c:v>
                </c:pt>
                <c:pt idx="29">
                  <c:v>75</c:v>
                </c:pt>
                <c:pt idx="30">
                  <c:v>102</c:v>
                </c:pt>
                <c:pt idx="31">
                  <c:v>114</c:v>
                </c:pt>
                <c:pt idx="32">
                  <c:v>148</c:v>
                </c:pt>
                <c:pt idx="33">
                  <c:v>188</c:v>
                </c:pt>
                <c:pt idx="34">
                  <c:v>58</c:v>
                </c:pt>
                <c:pt idx="35">
                  <c:v>44</c:v>
                </c:pt>
                <c:pt idx="36">
                  <c:v>115</c:v>
                </c:pt>
                <c:pt idx="37">
                  <c:v>188</c:v>
                </c:pt>
                <c:pt idx="38">
                  <c:v>161</c:v>
                </c:pt>
                <c:pt idx="39">
                  <c:v>250</c:v>
                </c:pt>
                <c:pt idx="40">
                  <c:v>259</c:v>
                </c:pt>
                <c:pt idx="41">
                  <c:v>211</c:v>
                </c:pt>
                <c:pt idx="42">
                  <c:v>79</c:v>
                </c:pt>
                <c:pt idx="43">
                  <c:v>136</c:v>
                </c:pt>
                <c:pt idx="44">
                  <c:v>251</c:v>
                </c:pt>
                <c:pt idx="45">
                  <c:v>251</c:v>
                </c:pt>
                <c:pt idx="46">
                  <c:v>284</c:v>
                </c:pt>
                <c:pt idx="47">
                  <c:v>215</c:v>
                </c:pt>
                <c:pt idx="48">
                  <c:v>242</c:v>
                </c:pt>
                <c:pt idx="49">
                  <c:v>132</c:v>
                </c:pt>
                <c:pt idx="50">
                  <c:v>171</c:v>
                </c:pt>
                <c:pt idx="51">
                  <c:v>313</c:v>
                </c:pt>
                <c:pt idx="52">
                  <c:v>367</c:v>
                </c:pt>
                <c:pt idx="53">
                  <c:v>357</c:v>
                </c:pt>
                <c:pt idx="54">
                  <c:v>404</c:v>
                </c:pt>
                <c:pt idx="55">
                  <c:v>215</c:v>
                </c:pt>
                <c:pt idx="56">
                  <c:v>92</c:v>
                </c:pt>
                <c:pt idx="57">
                  <c:v>208</c:v>
                </c:pt>
                <c:pt idx="58">
                  <c:v>453</c:v>
                </c:pt>
                <c:pt idx="59">
                  <c:v>533</c:v>
                </c:pt>
                <c:pt idx="60">
                  <c:v>455</c:v>
                </c:pt>
                <c:pt idx="61">
                  <c:v>395</c:v>
                </c:pt>
                <c:pt idx="62">
                  <c:v>316</c:v>
                </c:pt>
                <c:pt idx="63">
                  <c:v>89</c:v>
                </c:pt>
                <c:pt idx="64">
                  <c:v>278</c:v>
                </c:pt>
                <c:pt idx="65">
                  <c:v>442</c:v>
                </c:pt>
                <c:pt idx="66">
                  <c:v>366</c:v>
                </c:pt>
                <c:pt idx="67">
                  <c:v>380</c:v>
                </c:pt>
                <c:pt idx="68">
                  <c:v>642</c:v>
                </c:pt>
                <c:pt idx="69">
                  <c:v>376</c:v>
                </c:pt>
                <c:pt idx="70">
                  <c:v>116</c:v>
                </c:pt>
                <c:pt idx="71">
                  <c:v>457</c:v>
                </c:pt>
                <c:pt idx="72">
                  <c:v>580</c:v>
                </c:pt>
                <c:pt idx="73">
                  <c:v>898</c:v>
                </c:pt>
                <c:pt idx="74">
                  <c:v>637</c:v>
                </c:pt>
                <c:pt idx="75">
                  <c:v>753</c:v>
                </c:pt>
                <c:pt idx="76">
                  <c:v>414</c:v>
                </c:pt>
                <c:pt idx="77">
                  <c:v>100</c:v>
                </c:pt>
                <c:pt idx="78">
                  <c:v>612</c:v>
                </c:pt>
                <c:pt idx="79">
                  <c:v>690</c:v>
                </c:pt>
                <c:pt idx="80">
                  <c:v>930</c:v>
                </c:pt>
                <c:pt idx="81">
                  <c:v>686</c:v>
                </c:pt>
                <c:pt idx="82">
                  <c:v>794</c:v>
                </c:pt>
                <c:pt idx="83">
                  <c:v>526</c:v>
                </c:pt>
                <c:pt idx="84">
                  <c:v>207</c:v>
                </c:pt>
                <c:pt idx="85">
                  <c:v>584</c:v>
                </c:pt>
                <c:pt idx="86">
                  <c:v>712</c:v>
                </c:pt>
                <c:pt idx="87">
                  <c:v>890</c:v>
                </c:pt>
                <c:pt idx="88">
                  <c:v>680</c:v>
                </c:pt>
                <c:pt idx="89">
                  <c:v>660</c:v>
                </c:pt>
                <c:pt idx="90">
                  <c:v>629</c:v>
                </c:pt>
                <c:pt idx="91">
                  <c:v>210</c:v>
                </c:pt>
                <c:pt idx="92">
                  <c:v>587</c:v>
                </c:pt>
                <c:pt idx="93">
                  <c:v>1023</c:v>
                </c:pt>
                <c:pt idx="94">
                  <c:v>1040</c:v>
                </c:pt>
                <c:pt idx="95">
                  <c:v>892</c:v>
                </c:pt>
                <c:pt idx="96">
                  <c:v>870</c:v>
                </c:pt>
                <c:pt idx="97">
                  <c:v>643</c:v>
                </c:pt>
                <c:pt idx="98">
                  <c:v>395</c:v>
                </c:pt>
                <c:pt idx="99">
                  <c:v>1064</c:v>
                </c:pt>
                <c:pt idx="100">
                  <c:v>1145</c:v>
                </c:pt>
                <c:pt idx="101">
                  <c:v>1270</c:v>
                </c:pt>
                <c:pt idx="102">
                  <c:v>666</c:v>
                </c:pt>
                <c:pt idx="103">
                  <c:v>399</c:v>
                </c:pt>
                <c:pt idx="104">
                  <c:v>511</c:v>
                </c:pt>
                <c:pt idx="105">
                  <c:v>508</c:v>
                </c:pt>
                <c:pt idx="106">
                  <c:v>838</c:v>
                </c:pt>
                <c:pt idx="107">
                  <c:v>1367</c:v>
                </c:pt>
                <c:pt idx="108">
                  <c:v>1861</c:v>
                </c:pt>
                <c:pt idx="109">
                  <c:v>711</c:v>
                </c:pt>
                <c:pt idx="110">
                  <c:v>314</c:v>
                </c:pt>
                <c:pt idx="111">
                  <c:v>568</c:v>
                </c:pt>
                <c:pt idx="112">
                  <c:v>621</c:v>
                </c:pt>
                <c:pt idx="113">
                  <c:v>824</c:v>
                </c:pt>
                <c:pt idx="114">
                  <c:v>1229</c:v>
                </c:pt>
                <c:pt idx="115">
                  <c:v>1374</c:v>
                </c:pt>
                <c:pt idx="116">
                  <c:v>1237</c:v>
                </c:pt>
                <c:pt idx="117">
                  <c:v>1170</c:v>
                </c:pt>
                <c:pt idx="118">
                  <c:v>616</c:v>
                </c:pt>
                <c:pt idx="119">
                  <c:v>331</c:v>
                </c:pt>
                <c:pt idx="120">
                  <c:v>878</c:v>
                </c:pt>
                <c:pt idx="121">
                  <c:v>1255</c:v>
                </c:pt>
                <c:pt idx="122">
                  <c:v>950</c:v>
                </c:pt>
                <c:pt idx="123">
                  <c:v>1084</c:v>
                </c:pt>
                <c:pt idx="124">
                  <c:v>1031</c:v>
                </c:pt>
                <c:pt idx="125">
                  <c:v>567</c:v>
                </c:pt>
                <c:pt idx="126">
                  <c:v>244</c:v>
                </c:pt>
                <c:pt idx="127">
                  <c:v>812</c:v>
                </c:pt>
                <c:pt idx="128">
                  <c:v>1088</c:v>
                </c:pt>
                <c:pt idx="129">
                  <c:v>902</c:v>
                </c:pt>
                <c:pt idx="130">
                  <c:v>876</c:v>
                </c:pt>
                <c:pt idx="131">
                  <c:v>910</c:v>
                </c:pt>
                <c:pt idx="132">
                  <c:v>512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36-48B3-81FD-B93185636C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-27"/>
        <c:axId val="117991680"/>
        <c:axId val="117993472"/>
      </c:barChart>
      <c:dateAx>
        <c:axId val="117991680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7993472"/>
        <c:crosses val="autoZero"/>
        <c:auto val="1"/>
        <c:lblOffset val="100"/>
        <c:baseTimeUnit val="days"/>
      </c:dateAx>
      <c:valAx>
        <c:axId val="1179934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7991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8638672966792947E-2"/>
          <c:y val="2.9376633647264654E-2"/>
          <c:w val="0.91791820425459747"/>
          <c:h val="0.79049967414478983"/>
        </c:manualLayout>
      </c:layout>
      <c:lineChart>
        <c:grouping val="standard"/>
        <c:varyColors val="0"/>
        <c:ser>
          <c:idx val="0"/>
          <c:order val="0"/>
          <c:tx>
            <c:strRef>
              <c:f>Sheet1!$K$7</c:f>
              <c:strCache>
                <c:ptCount val="1"/>
                <c:pt idx="0">
                  <c:v>Min.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cat>
            <c:numRef>
              <c:f>Sheet1!$J$8:$J$126</c:f>
              <c:numCache>
                <c:formatCode>m/d/yyyy</c:formatCode>
                <c:ptCount val="119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</c:numCache>
            </c:numRef>
          </c:cat>
          <c:val>
            <c:numRef>
              <c:f>Sheet1!$K$8:$K$126</c:f>
              <c:numCache>
                <c:formatCode>0</c:formatCode>
                <c:ptCount val="119"/>
                <c:pt idx="0">
                  <c:v>231.00000000000003</c:v>
                </c:pt>
                <c:pt idx="1">
                  <c:v>217.8</c:v>
                </c:pt>
                <c:pt idx="2">
                  <c:v>222.20000000000002</c:v>
                </c:pt>
                <c:pt idx="3">
                  <c:v>237.60000000000002</c:v>
                </c:pt>
                <c:pt idx="4">
                  <c:v>242.00000000000003</c:v>
                </c:pt>
                <c:pt idx="5">
                  <c:v>238.70000000000002</c:v>
                </c:pt>
                <c:pt idx="6">
                  <c:v>265.10000000000002</c:v>
                </c:pt>
                <c:pt idx="7">
                  <c:v>241.53576333333336</c:v>
                </c:pt>
                <c:pt idx="8">
                  <c:v>260.59902</c:v>
                </c:pt>
                <c:pt idx="9">
                  <c:v>274.00827666666669</c:v>
                </c:pt>
                <c:pt idx="10">
                  <c:v>294.20229666666671</c:v>
                </c:pt>
                <c:pt idx="11">
                  <c:v>306.75678000000005</c:v>
                </c:pt>
                <c:pt idx="12">
                  <c:v>313.27442666666673</c:v>
                </c:pt>
                <c:pt idx="13">
                  <c:v>311.6717266666667</c:v>
                </c:pt>
                <c:pt idx="14">
                  <c:v>318.99072333333334</c:v>
                </c:pt>
                <c:pt idx="15">
                  <c:v>337.31492666666674</c:v>
                </c:pt>
                <c:pt idx="16">
                  <c:v>358.89795333333342</c:v>
                </c:pt>
                <c:pt idx="17">
                  <c:v>372.52090333333337</c:v>
                </c:pt>
                <c:pt idx="18">
                  <c:v>382.67133666666672</c:v>
                </c:pt>
                <c:pt idx="19">
                  <c:v>387.4260133333334</c:v>
                </c:pt>
                <c:pt idx="20">
                  <c:v>396.40113333333341</c:v>
                </c:pt>
                <c:pt idx="21">
                  <c:v>399.39284000000009</c:v>
                </c:pt>
                <c:pt idx="22">
                  <c:v>393.62312000000003</c:v>
                </c:pt>
                <c:pt idx="23">
                  <c:v>380.10701666666671</c:v>
                </c:pt>
                <c:pt idx="24">
                  <c:v>380.37413333333336</c:v>
                </c:pt>
                <c:pt idx="25">
                  <c:v>392.76834666666673</c:v>
                </c:pt>
                <c:pt idx="26">
                  <c:v>410.61174000000005</c:v>
                </c:pt>
                <c:pt idx="27">
                  <c:v>424.82234666666676</c:v>
                </c:pt>
                <c:pt idx="28">
                  <c:v>443.19997333333339</c:v>
                </c:pt>
                <c:pt idx="29">
                  <c:v>488.55638333333343</c:v>
                </c:pt>
                <c:pt idx="30">
                  <c:v>538.07981333333339</c:v>
                </c:pt>
                <c:pt idx="31">
                  <c:v>586.16081333333341</c:v>
                </c:pt>
                <c:pt idx="32">
                  <c:v>607.85068666666677</c:v>
                </c:pt>
                <c:pt idx="33">
                  <c:v>614.95599000000004</c:v>
                </c:pt>
                <c:pt idx="34">
                  <c:v>624.41192000000001</c:v>
                </c:pt>
                <c:pt idx="35">
                  <c:v>637.71433000000002</c:v>
                </c:pt>
                <c:pt idx="36">
                  <c:v>653.58106000000009</c:v>
                </c:pt>
                <c:pt idx="37">
                  <c:v>663.78491666666673</c:v>
                </c:pt>
                <c:pt idx="38">
                  <c:v>670.3025633333333</c:v>
                </c:pt>
                <c:pt idx="39">
                  <c:v>681.09407666666664</c:v>
                </c:pt>
                <c:pt idx="40">
                  <c:v>694.98414333333335</c:v>
                </c:pt>
                <c:pt idx="41">
                  <c:v>705.1880000000001</c:v>
                </c:pt>
                <c:pt idx="42">
                  <c:v>710.58375666666677</c:v>
                </c:pt>
                <c:pt idx="43">
                  <c:v>708.1262833333335</c:v>
                </c:pt>
                <c:pt idx="44">
                  <c:v>706.84412333333341</c:v>
                </c:pt>
                <c:pt idx="45">
                  <c:v>697.22792333333337</c:v>
                </c:pt>
                <c:pt idx="46">
                  <c:v>695.25125999999989</c:v>
                </c:pt>
                <c:pt idx="47">
                  <c:v>693.75540666666677</c:v>
                </c:pt>
                <c:pt idx="48">
                  <c:v>699.57855000000018</c:v>
                </c:pt>
                <c:pt idx="49">
                  <c:v>716.51374666666686</c:v>
                </c:pt>
                <c:pt idx="50">
                  <c:v>741.30217333333349</c:v>
                </c:pt>
                <c:pt idx="51">
                  <c:v>777.2560766666669</c:v>
                </c:pt>
                <c:pt idx="52">
                  <c:v>807.81422333333342</c:v>
                </c:pt>
                <c:pt idx="53">
                  <c:v>831.10679666666681</c:v>
                </c:pt>
                <c:pt idx="54">
                  <c:v>852.95694000000003</c:v>
                </c:pt>
                <c:pt idx="55">
                  <c:v>889.07111333333341</c:v>
                </c:pt>
                <c:pt idx="56">
                  <c:v>930.9550066666668</c:v>
                </c:pt>
                <c:pt idx="57">
                  <c:v>975.24294999999995</c:v>
                </c:pt>
                <c:pt idx="58">
                  <c:v>981.97429</c:v>
                </c:pt>
                <c:pt idx="59">
                  <c:v>957.02559333333352</c:v>
                </c:pt>
                <c:pt idx="60">
                  <c:v>912.73765000000014</c:v>
                </c:pt>
                <c:pt idx="61">
                  <c:v>886.56021666666675</c:v>
                </c:pt>
                <c:pt idx="62">
                  <c:v>873.47150000000011</c:v>
                </c:pt>
                <c:pt idx="63">
                  <c:v>879.29464333333351</c:v>
                </c:pt>
                <c:pt idx="64">
                  <c:v>910.65414000000021</c:v>
                </c:pt>
                <c:pt idx="65">
                  <c:v>956.49136000000021</c:v>
                </c:pt>
                <c:pt idx="66">
                  <c:v>985.92761666666684</c:v>
                </c:pt>
                <c:pt idx="67">
                  <c:v>986.83581333333359</c:v>
                </c:pt>
                <c:pt idx="68">
                  <c:v>991.37679666666702</c:v>
                </c:pt>
                <c:pt idx="69">
                  <c:v>1003.5038933333336</c:v>
                </c:pt>
                <c:pt idx="70">
                  <c:v>1005.2134400000001</c:v>
                </c:pt>
                <c:pt idx="71">
                  <c:v>974.86898666666684</c:v>
                </c:pt>
                <c:pt idx="72">
                  <c:v>969.58007666666686</c:v>
                </c:pt>
                <c:pt idx="73">
                  <c:v>987.7974333333334</c:v>
                </c:pt>
                <c:pt idx="74">
                  <c:v>1019.3706233333335</c:v>
                </c:pt>
                <c:pt idx="75">
                  <c:v>1007.3503733333336</c:v>
                </c:pt>
                <c:pt idx="76">
                  <c:v>978.28808000000015</c:v>
                </c:pt>
                <c:pt idx="77">
                  <c:v>963.27612333333366</c:v>
                </c:pt>
                <c:pt idx="78">
                  <c:v>941.10544000000016</c:v>
                </c:pt>
                <c:pt idx="79">
                  <c:v>911.66918333333354</c:v>
                </c:pt>
                <c:pt idx="80">
                  <c:v>903.01460333333341</c:v>
                </c:pt>
                <c:pt idx="81">
                  <c:v>929.61942333333343</c:v>
                </c:pt>
                <c:pt idx="82">
                  <c:v>964.67225311111133</c:v>
                </c:pt>
                <c:pt idx="83">
                  <c:v>977.9931832000002</c:v>
                </c:pt>
                <c:pt idx="84">
                  <c:v>979.25522041111128</c:v>
                </c:pt>
                <c:pt idx="85">
                  <c:v>980.8287156555557</c:v>
                </c:pt>
                <c:pt idx="86">
                  <c:v>982.50923564444429</c:v>
                </c:pt>
                <c:pt idx="87">
                  <c:v>984.11834644444434</c:v>
                </c:pt>
                <c:pt idx="88">
                  <c:v>985.48618559925933</c:v>
                </c:pt>
                <c:pt idx="89">
                  <c:v>986.62685924325945</c:v>
                </c:pt>
                <c:pt idx="90">
                  <c:v>987.73291872240748</c:v>
                </c:pt>
                <c:pt idx="91">
                  <c:v>989.04881080866676</c:v>
                </c:pt>
                <c:pt idx="92">
                  <c:v>990.63735956125936</c:v>
                </c:pt>
                <c:pt idx="93">
                  <c:v>992.33408997025936</c:v>
                </c:pt>
                <c:pt idx="94">
                  <c:v>993.95872567007166</c:v>
                </c:pt>
                <c:pt idx="95">
                  <c:v>995.34029023688254</c:v>
                </c:pt>
                <c:pt idx="96">
                  <c:v>996.49301245514243</c:v>
                </c:pt>
                <c:pt idx="97">
                  <c:v>997.61094735165534</c:v>
                </c:pt>
                <c:pt idx="98">
                  <c:v>998.94020777230799</c:v>
                </c:pt>
                <c:pt idx="99">
                  <c:v>1000.5440937623932</c:v>
                </c:pt>
                <c:pt idx="100">
                  <c:v>1002.2571905542648</c:v>
                </c:pt>
                <c:pt idx="101">
                  <c:v>1003.8975026896625</c:v>
                </c:pt>
                <c:pt idx="102">
                  <c:v>1005.2929303314231</c:v>
                </c:pt>
                <c:pt idx="103">
                  <c:v>1006.457826621955</c:v>
                </c:pt>
                <c:pt idx="104">
                  <c:v>1007.5877612435858</c:v>
                </c:pt>
                <c:pt idx="105">
                  <c:v>1008.9305252685957</c:v>
                </c:pt>
                <c:pt idx="106">
                  <c:v>1010.5498987360232</c:v>
                </c:pt>
                <c:pt idx="107">
                  <c:v>1012.2795198442857</c:v>
                </c:pt>
                <c:pt idx="108">
                  <c:v>1013.9356614349136</c:v>
                </c:pt>
                <c:pt idx="109">
                  <c:v>1015.3450911968998</c:v>
                </c:pt>
                <c:pt idx="110">
                  <c:v>1016.522288349278</c:v>
                </c:pt>
                <c:pt idx="111">
                  <c:v>1017.6643482873662</c:v>
                </c:pt>
                <c:pt idx="112">
                  <c:v>1019.0207525527564</c:v>
                </c:pt>
                <c:pt idx="113">
                  <c:v>1020.6557652155196</c:v>
                </c:pt>
                <c:pt idx="114">
                  <c:v>1022.4020701110032</c:v>
                </c:pt>
                <c:pt idx="115">
                  <c:v>1024.0741956765007</c:v>
                </c:pt>
                <c:pt idx="116">
                  <c:v>1025.49776800017</c:v>
                </c:pt>
                <c:pt idx="117">
                  <c:v>1026.6873941087231</c:v>
                </c:pt>
                <c:pt idx="118">
                  <c:v>1027.8417062513308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FB1-4003-A7D3-BD2D59747957}"/>
            </c:ext>
          </c:extLst>
        </c:ser>
        <c:ser>
          <c:idx val="1"/>
          <c:order val="1"/>
          <c:tx>
            <c:strRef>
              <c:f>Sheet1!$L$7</c:f>
              <c:strCache>
                <c:ptCount val="1"/>
                <c:pt idx="0">
                  <c:v>Vid.</c:v>
                </c:pt>
              </c:strCache>
            </c:strRef>
          </c:tx>
          <c:spPr>
            <a:ln w="38100">
              <a:solidFill>
                <a:srgbClr val="FFC000"/>
              </a:solidFill>
            </a:ln>
          </c:spPr>
          <c:marker>
            <c:symbol val="none"/>
          </c:marker>
          <c:dLbls>
            <c:dLbl>
              <c:idx val="90"/>
              <c:layout>
                <c:manualLayout>
                  <c:x val="-3.8279668899420354E-2"/>
                  <c:y val="-5.83667979002624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CA6-4C06-A429-8925061CECD4}"/>
                </c:ext>
              </c:extLst>
            </c:dLbl>
            <c:dLbl>
              <c:idx val="118"/>
              <c:layout>
                <c:manualLayout>
                  <c:x val="-5.3336591398256097E-2"/>
                  <c:y val="-6.148581036745406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400" b="1">
                      <a:solidFill>
                        <a:srgbClr val="FFC000"/>
                      </a:solidFill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2561533335780952E-2"/>
                      <c:h val="4.902083333333332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D105-47A5-8E02-9DF00124379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rgbClr val="FFC00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Sheet1!$J$8:$J$126</c:f>
              <c:numCache>
                <c:formatCode>m/d/yyyy</c:formatCode>
                <c:ptCount val="119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</c:numCache>
            </c:numRef>
          </c:cat>
          <c:val>
            <c:numRef>
              <c:f>Sheet1!$L$8:$L$126</c:f>
              <c:numCache>
                <c:formatCode>0</c:formatCode>
                <c:ptCount val="119"/>
                <c:pt idx="0">
                  <c:v>262.5</c:v>
                </c:pt>
                <c:pt idx="1">
                  <c:v>247.5</c:v>
                </c:pt>
                <c:pt idx="2">
                  <c:v>252.5</c:v>
                </c:pt>
                <c:pt idx="3">
                  <c:v>270</c:v>
                </c:pt>
                <c:pt idx="4">
                  <c:v>275</c:v>
                </c:pt>
                <c:pt idx="5">
                  <c:v>271.25</c:v>
                </c:pt>
                <c:pt idx="6">
                  <c:v>301.25</c:v>
                </c:pt>
                <c:pt idx="7">
                  <c:v>274.47245833333335</c:v>
                </c:pt>
                <c:pt idx="8">
                  <c:v>296.13524999999998</c:v>
                </c:pt>
                <c:pt idx="9">
                  <c:v>311.37304166666667</c:v>
                </c:pt>
                <c:pt idx="10">
                  <c:v>334.32079166666665</c:v>
                </c:pt>
                <c:pt idx="11">
                  <c:v>348.58724999999998</c:v>
                </c:pt>
                <c:pt idx="12">
                  <c:v>355.99366666666668</c:v>
                </c:pt>
                <c:pt idx="13">
                  <c:v>354.17241666666666</c:v>
                </c:pt>
                <c:pt idx="14">
                  <c:v>362.48945833333329</c:v>
                </c:pt>
                <c:pt idx="15">
                  <c:v>383.31241666666671</c:v>
                </c:pt>
                <c:pt idx="16">
                  <c:v>407.83858333333342</c:v>
                </c:pt>
                <c:pt idx="17">
                  <c:v>423.31920833333334</c:v>
                </c:pt>
                <c:pt idx="18">
                  <c:v>434.85379166666667</c:v>
                </c:pt>
                <c:pt idx="19">
                  <c:v>440.25683333333342</c:v>
                </c:pt>
                <c:pt idx="20">
                  <c:v>450.45583333333343</c:v>
                </c:pt>
                <c:pt idx="21">
                  <c:v>453.85550000000012</c:v>
                </c:pt>
                <c:pt idx="22">
                  <c:v>447.29899999999998</c:v>
                </c:pt>
                <c:pt idx="23">
                  <c:v>431.93979166666668</c:v>
                </c:pt>
                <c:pt idx="24">
                  <c:v>432.24333333333334</c:v>
                </c:pt>
                <c:pt idx="25">
                  <c:v>446.32766666666669</c:v>
                </c:pt>
                <c:pt idx="26">
                  <c:v>466.60425000000004</c:v>
                </c:pt>
                <c:pt idx="27">
                  <c:v>482.75266666666676</c:v>
                </c:pt>
                <c:pt idx="28">
                  <c:v>503.63633333333331</c:v>
                </c:pt>
                <c:pt idx="29">
                  <c:v>555.17770833333338</c:v>
                </c:pt>
                <c:pt idx="30">
                  <c:v>611.45433333333335</c:v>
                </c:pt>
                <c:pt idx="31">
                  <c:v>666.0918333333334</c:v>
                </c:pt>
                <c:pt idx="32">
                  <c:v>690.73941666666667</c:v>
                </c:pt>
                <c:pt idx="33">
                  <c:v>698.813625</c:v>
                </c:pt>
                <c:pt idx="34">
                  <c:v>709.55899999999997</c:v>
                </c:pt>
                <c:pt idx="35">
                  <c:v>724.67537499999992</c:v>
                </c:pt>
                <c:pt idx="36">
                  <c:v>742.70575000000008</c:v>
                </c:pt>
                <c:pt idx="37">
                  <c:v>754.30104166666661</c:v>
                </c:pt>
                <c:pt idx="38">
                  <c:v>761.70745833333331</c:v>
                </c:pt>
                <c:pt idx="39">
                  <c:v>773.97054166666658</c:v>
                </c:pt>
                <c:pt idx="40">
                  <c:v>789.75470833333338</c:v>
                </c:pt>
                <c:pt idx="41">
                  <c:v>801.35</c:v>
                </c:pt>
                <c:pt idx="42">
                  <c:v>807.48154166666666</c:v>
                </c:pt>
                <c:pt idx="43">
                  <c:v>804.68895833333352</c:v>
                </c:pt>
                <c:pt idx="44">
                  <c:v>803.2319583333333</c:v>
                </c:pt>
                <c:pt idx="45">
                  <c:v>792.30445833333329</c:v>
                </c:pt>
                <c:pt idx="46">
                  <c:v>790.05824999999982</c:v>
                </c:pt>
                <c:pt idx="47">
                  <c:v>788.3584166666667</c:v>
                </c:pt>
                <c:pt idx="48">
                  <c:v>794.97562500000015</c:v>
                </c:pt>
                <c:pt idx="49">
                  <c:v>814.22016666666673</c:v>
                </c:pt>
                <c:pt idx="50">
                  <c:v>842.38883333333342</c:v>
                </c:pt>
                <c:pt idx="51">
                  <c:v>883.2455416666669</c:v>
                </c:pt>
                <c:pt idx="52">
                  <c:v>917.97070833333339</c:v>
                </c:pt>
                <c:pt idx="53">
                  <c:v>944.43954166666674</c:v>
                </c:pt>
                <c:pt idx="54">
                  <c:v>969.26924999999994</c:v>
                </c:pt>
                <c:pt idx="55">
                  <c:v>1010.3080833333333</c:v>
                </c:pt>
                <c:pt idx="56">
                  <c:v>1057.9034166666668</c:v>
                </c:pt>
                <c:pt idx="57">
                  <c:v>1108.2306249999999</c:v>
                </c:pt>
                <c:pt idx="58">
                  <c:v>1115.8798750000001</c:v>
                </c:pt>
                <c:pt idx="59">
                  <c:v>1087.5290833333336</c:v>
                </c:pt>
                <c:pt idx="60">
                  <c:v>1037.2018750000002</c:v>
                </c:pt>
                <c:pt idx="61">
                  <c:v>1007.4547916666667</c:v>
                </c:pt>
                <c:pt idx="62">
                  <c:v>992.58125000000007</c:v>
                </c:pt>
                <c:pt idx="63">
                  <c:v>999.19845833333341</c:v>
                </c:pt>
                <c:pt idx="64">
                  <c:v>1034.8342500000001</c:v>
                </c:pt>
                <c:pt idx="65">
                  <c:v>1086.922</c:v>
                </c:pt>
                <c:pt idx="66">
                  <c:v>1120.3722916666668</c:v>
                </c:pt>
                <c:pt idx="67">
                  <c:v>1121.4043333333334</c:v>
                </c:pt>
                <c:pt idx="68">
                  <c:v>1126.5645416666669</c:v>
                </c:pt>
                <c:pt idx="69">
                  <c:v>1140.3453333333337</c:v>
                </c:pt>
                <c:pt idx="70">
                  <c:v>1142.288</c:v>
                </c:pt>
                <c:pt idx="71">
                  <c:v>1107.8056666666666</c:v>
                </c:pt>
                <c:pt idx="72">
                  <c:v>1101.7955416666668</c:v>
                </c:pt>
                <c:pt idx="73">
                  <c:v>1122.4970833333332</c:v>
                </c:pt>
                <c:pt idx="74">
                  <c:v>1158.3757083333335</c:v>
                </c:pt>
                <c:pt idx="75">
                  <c:v>1144.7163333333335</c:v>
                </c:pt>
                <c:pt idx="76">
                  <c:v>1111.6910000000003</c:v>
                </c:pt>
                <c:pt idx="77">
                  <c:v>1094.6319583333336</c:v>
                </c:pt>
                <c:pt idx="78">
                  <c:v>1069.4380000000001</c:v>
                </c:pt>
                <c:pt idx="79">
                  <c:v>1035.9877083333336</c:v>
                </c:pt>
                <c:pt idx="80">
                  <c:v>1026.1529583333333</c:v>
                </c:pt>
                <c:pt idx="81">
                  <c:v>1056.3857083333332</c:v>
                </c:pt>
                <c:pt idx="82">
                  <c:v>1096.2184694444445</c:v>
                </c:pt>
                <c:pt idx="83">
                  <c:v>1111.35589</c:v>
                </c:pt>
                <c:pt idx="84">
                  <c:v>1112.7900231944445</c:v>
                </c:pt>
                <c:pt idx="85">
                  <c:v>1114.5780859722222</c:v>
                </c:pt>
                <c:pt idx="86">
                  <c:v>1116.4877677777777</c:v>
                </c:pt>
                <c:pt idx="87">
                  <c:v>1118.3163027777775</c:v>
                </c:pt>
                <c:pt idx="88">
                  <c:v>1119.8706654537036</c:v>
                </c:pt>
                <c:pt idx="89">
                  <c:v>1121.1668855037037</c:v>
                </c:pt>
                <c:pt idx="90">
                  <c:v>1122.423771275463</c:v>
                </c:pt>
                <c:pt idx="91">
                  <c:v>1123.9191031916666</c:v>
                </c:pt>
                <c:pt idx="92">
                  <c:v>1125.7242722287037</c:v>
                </c:pt>
                <c:pt idx="93">
                  <c:v>1127.6523749662038</c:v>
                </c:pt>
                <c:pt idx="94">
                  <c:v>1129.4985518978087</c:v>
                </c:pt>
                <c:pt idx="95">
                  <c:v>1131.0685116328209</c:v>
                </c:pt>
                <c:pt idx="96">
                  <c:v>1132.37842324448</c:v>
                </c:pt>
                <c:pt idx="97">
                  <c:v>1133.6488038086991</c:v>
                </c:pt>
                <c:pt idx="98">
                  <c:v>1135.1593270139863</c:v>
                </c:pt>
                <c:pt idx="99">
                  <c:v>1136.9819247299922</c:v>
                </c:pt>
                <c:pt idx="100">
                  <c:v>1138.9286256298462</c:v>
                </c:pt>
                <c:pt idx="101">
                  <c:v>1140.7926166927982</c:v>
                </c:pt>
                <c:pt idx="102">
                  <c:v>1142.3783299220715</c:v>
                </c:pt>
                <c:pt idx="103">
                  <c:v>1143.7020757067669</c:v>
                </c:pt>
                <c:pt idx="104">
                  <c:v>1144.9860923222564</c:v>
                </c:pt>
                <c:pt idx="105">
                  <c:v>1146.5119605324951</c:v>
                </c:pt>
                <c:pt idx="106">
                  <c:v>1148.3521576545718</c:v>
                </c:pt>
                <c:pt idx="107">
                  <c:v>1150.3176361866881</c:v>
                </c:pt>
                <c:pt idx="108">
                  <c:v>1152.1996152669471</c:v>
                </c:pt>
                <c:pt idx="109">
                  <c:v>1153.8012399964769</c:v>
                </c:pt>
                <c:pt idx="110">
                  <c:v>1155.1389640332704</c:v>
                </c:pt>
                <c:pt idx="111">
                  <c:v>1156.4367594174614</c:v>
                </c:pt>
                <c:pt idx="112">
                  <c:v>1157.9781279008596</c:v>
                </c:pt>
                <c:pt idx="113">
                  <c:v>1159.8360968358177</c:v>
                </c:pt>
                <c:pt idx="114">
                  <c:v>1161.820534217049</c:v>
                </c:pt>
                <c:pt idx="115">
                  <c:v>1163.7206769051145</c:v>
                </c:pt>
                <c:pt idx="116">
                  <c:v>1165.3383727274659</c:v>
                </c:pt>
                <c:pt idx="117">
                  <c:v>1166.6902205780943</c:v>
                </c:pt>
                <c:pt idx="118">
                  <c:v>1168.0019389219669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FB1-4003-A7D3-BD2D59747957}"/>
            </c:ext>
          </c:extLst>
        </c:ser>
        <c:ser>
          <c:idx val="2"/>
          <c:order val="2"/>
          <c:tx>
            <c:strRef>
              <c:f>Sheet1!$M$7</c:f>
              <c:strCache>
                <c:ptCount val="1"/>
                <c:pt idx="0">
                  <c:v>Max.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cat>
            <c:numRef>
              <c:f>Sheet1!$J$8:$J$126</c:f>
              <c:numCache>
                <c:formatCode>m/d/yyyy</c:formatCode>
                <c:ptCount val="119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</c:numCache>
            </c:numRef>
          </c:cat>
          <c:val>
            <c:numRef>
              <c:f>Sheet1!$M$8:$M$126</c:f>
              <c:numCache>
                <c:formatCode>0</c:formatCode>
                <c:ptCount val="119"/>
                <c:pt idx="0">
                  <c:v>294</c:v>
                </c:pt>
                <c:pt idx="1">
                  <c:v>277.2</c:v>
                </c:pt>
                <c:pt idx="2">
                  <c:v>282.79999999999995</c:v>
                </c:pt>
                <c:pt idx="3">
                  <c:v>302.39999999999998</c:v>
                </c:pt>
                <c:pt idx="4">
                  <c:v>308</c:v>
                </c:pt>
                <c:pt idx="5">
                  <c:v>303.79999999999995</c:v>
                </c:pt>
                <c:pt idx="6">
                  <c:v>337.4</c:v>
                </c:pt>
                <c:pt idx="7">
                  <c:v>307.40915333333334</c:v>
                </c:pt>
                <c:pt idx="8">
                  <c:v>331.67147999999997</c:v>
                </c:pt>
                <c:pt idx="9">
                  <c:v>348.73780666666664</c:v>
                </c:pt>
                <c:pt idx="10">
                  <c:v>374.43928666666665</c:v>
                </c:pt>
                <c:pt idx="11">
                  <c:v>390.41771999999997</c:v>
                </c:pt>
                <c:pt idx="12">
                  <c:v>398.71290666666664</c:v>
                </c:pt>
                <c:pt idx="13">
                  <c:v>396.67310666666668</c:v>
                </c:pt>
                <c:pt idx="14">
                  <c:v>405.9881933333333</c:v>
                </c:pt>
                <c:pt idx="15">
                  <c:v>429.30990666666668</c:v>
                </c:pt>
                <c:pt idx="16">
                  <c:v>456.77921333333342</c:v>
                </c:pt>
                <c:pt idx="17">
                  <c:v>474.11751333333331</c:v>
                </c:pt>
                <c:pt idx="18">
                  <c:v>487.03624666666667</c:v>
                </c:pt>
                <c:pt idx="19">
                  <c:v>493.08765333333338</c:v>
                </c:pt>
                <c:pt idx="20">
                  <c:v>504.5105333333334</c:v>
                </c:pt>
                <c:pt idx="21">
                  <c:v>508.31816000000009</c:v>
                </c:pt>
                <c:pt idx="22">
                  <c:v>500.97487999999998</c:v>
                </c:pt>
                <c:pt idx="23">
                  <c:v>483.77256666666659</c:v>
                </c:pt>
                <c:pt idx="24">
                  <c:v>484.11253333333332</c:v>
                </c:pt>
                <c:pt idx="25">
                  <c:v>499.88698666666664</c:v>
                </c:pt>
                <c:pt idx="26">
                  <c:v>522.59676000000002</c:v>
                </c:pt>
                <c:pt idx="27">
                  <c:v>540.68298666666669</c:v>
                </c:pt>
                <c:pt idx="28">
                  <c:v>564.07269333333329</c:v>
                </c:pt>
                <c:pt idx="29">
                  <c:v>621.79903333333334</c:v>
                </c:pt>
                <c:pt idx="30">
                  <c:v>684.82885333333331</c:v>
                </c:pt>
                <c:pt idx="31">
                  <c:v>746.02285333333327</c:v>
                </c:pt>
                <c:pt idx="32">
                  <c:v>773.62814666666668</c:v>
                </c:pt>
                <c:pt idx="33">
                  <c:v>782.67125999999985</c:v>
                </c:pt>
                <c:pt idx="34">
                  <c:v>794.70607999999993</c:v>
                </c:pt>
                <c:pt idx="35">
                  <c:v>811.63641999999982</c:v>
                </c:pt>
                <c:pt idx="36">
                  <c:v>831.83044000000007</c:v>
                </c:pt>
                <c:pt idx="37">
                  <c:v>844.81716666666659</c:v>
                </c:pt>
                <c:pt idx="38">
                  <c:v>853.1123533333332</c:v>
                </c:pt>
                <c:pt idx="39">
                  <c:v>866.84700666666663</c:v>
                </c:pt>
                <c:pt idx="40">
                  <c:v>884.5252733333333</c:v>
                </c:pt>
                <c:pt idx="41">
                  <c:v>897.51199999999994</c:v>
                </c:pt>
                <c:pt idx="42">
                  <c:v>904.37932666666654</c:v>
                </c:pt>
                <c:pt idx="43">
                  <c:v>901.25163333333342</c:v>
                </c:pt>
                <c:pt idx="44">
                  <c:v>899.61979333333318</c:v>
                </c:pt>
                <c:pt idx="45">
                  <c:v>887.38099333333332</c:v>
                </c:pt>
                <c:pt idx="46">
                  <c:v>884.86523999999986</c:v>
                </c:pt>
                <c:pt idx="47">
                  <c:v>882.96142666666663</c:v>
                </c:pt>
                <c:pt idx="48">
                  <c:v>890.37270000000012</c:v>
                </c:pt>
                <c:pt idx="49">
                  <c:v>911.92658666666671</c:v>
                </c:pt>
                <c:pt idx="50">
                  <c:v>943.47549333333347</c:v>
                </c:pt>
                <c:pt idx="51">
                  <c:v>989.23500666666678</c:v>
                </c:pt>
                <c:pt idx="52">
                  <c:v>1028.1271933333333</c:v>
                </c:pt>
                <c:pt idx="53">
                  <c:v>1057.7722866666666</c:v>
                </c:pt>
                <c:pt idx="54">
                  <c:v>1085.5815599999999</c:v>
                </c:pt>
                <c:pt idx="55">
                  <c:v>1131.5450533333333</c:v>
                </c:pt>
                <c:pt idx="56">
                  <c:v>1184.8518266666667</c:v>
                </c:pt>
                <c:pt idx="57">
                  <c:v>1241.2182999999998</c:v>
                </c:pt>
                <c:pt idx="58">
                  <c:v>1249.7854599999998</c:v>
                </c:pt>
                <c:pt idx="59">
                  <c:v>1218.0325733333334</c:v>
                </c:pt>
                <c:pt idx="60">
                  <c:v>1161.6660999999999</c:v>
                </c:pt>
                <c:pt idx="61">
                  <c:v>1128.3493666666666</c:v>
                </c:pt>
                <c:pt idx="62">
                  <c:v>1111.691</c:v>
                </c:pt>
                <c:pt idx="63">
                  <c:v>1119.1022733333334</c:v>
                </c:pt>
                <c:pt idx="64">
                  <c:v>1159.0143600000001</c:v>
                </c:pt>
                <c:pt idx="65">
                  <c:v>1217.3526400000001</c:v>
                </c:pt>
                <c:pt idx="66">
                  <c:v>1254.8169666666668</c:v>
                </c:pt>
                <c:pt idx="67">
                  <c:v>1255.9728533333334</c:v>
                </c:pt>
                <c:pt idx="68">
                  <c:v>1261.7522866666668</c:v>
                </c:pt>
                <c:pt idx="69">
                  <c:v>1277.1867733333336</c:v>
                </c:pt>
                <c:pt idx="70">
                  <c:v>1279.36256</c:v>
                </c:pt>
                <c:pt idx="71">
                  <c:v>1240.7423466666667</c:v>
                </c:pt>
                <c:pt idx="72">
                  <c:v>1234.0110066666666</c:v>
                </c:pt>
                <c:pt idx="73">
                  <c:v>1257.1967333333332</c:v>
                </c:pt>
                <c:pt idx="74">
                  <c:v>1297.3807933333335</c:v>
                </c:pt>
                <c:pt idx="75">
                  <c:v>1282.0822933333334</c:v>
                </c:pt>
                <c:pt idx="76">
                  <c:v>1245.09392</c:v>
                </c:pt>
                <c:pt idx="77">
                  <c:v>1225.9877933333335</c:v>
                </c:pt>
                <c:pt idx="78">
                  <c:v>1197.7705599999999</c:v>
                </c:pt>
                <c:pt idx="79">
                  <c:v>1160.3062333333335</c:v>
                </c:pt>
                <c:pt idx="80">
                  <c:v>1149.2913133333332</c:v>
                </c:pt>
                <c:pt idx="81">
                  <c:v>1183.1519933333332</c:v>
                </c:pt>
                <c:pt idx="82">
                  <c:v>1227.7646857777779</c:v>
                </c:pt>
                <c:pt idx="83">
                  <c:v>1244.7185968000001</c:v>
                </c:pt>
                <c:pt idx="84">
                  <c:v>1246.3248259777779</c:v>
                </c:pt>
                <c:pt idx="85">
                  <c:v>1248.3274562888889</c:v>
                </c:pt>
                <c:pt idx="86">
                  <c:v>1250.4662999111108</c:v>
                </c:pt>
                <c:pt idx="87">
                  <c:v>1252.514259111111</c:v>
                </c:pt>
                <c:pt idx="88">
                  <c:v>1254.255145308148</c:v>
                </c:pt>
                <c:pt idx="89">
                  <c:v>1255.7069117641481</c:v>
                </c:pt>
                <c:pt idx="90">
                  <c:v>1257.1146238285185</c:v>
                </c:pt>
                <c:pt idx="91">
                  <c:v>1258.7893955746665</c:v>
                </c:pt>
                <c:pt idx="92">
                  <c:v>1260.811184896148</c:v>
                </c:pt>
                <c:pt idx="93">
                  <c:v>1262.9706599621481</c:v>
                </c:pt>
                <c:pt idx="94">
                  <c:v>1265.0383781255455</c:v>
                </c:pt>
                <c:pt idx="95">
                  <c:v>1266.7967330287595</c:v>
                </c:pt>
                <c:pt idx="96">
                  <c:v>1268.2638340338174</c:v>
                </c:pt>
                <c:pt idx="97">
                  <c:v>1269.6866602657431</c:v>
                </c:pt>
                <c:pt idx="98">
                  <c:v>1271.3784462556646</c:v>
                </c:pt>
                <c:pt idx="99">
                  <c:v>1273.4197556975912</c:v>
                </c:pt>
                <c:pt idx="100">
                  <c:v>1275.6000607054277</c:v>
                </c:pt>
                <c:pt idx="101">
                  <c:v>1277.6877306959339</c:v>
                </c:pt>
                <c:pt idx="102">
                  <c:v>1279.4637295127202</c:v>
                </c:pt>
                <c:pt idx="103">
                  <c:v>1280.9463247915787</c:v>
                </c:pt>
                <c:pt idx="104">
                  <c:v>1282.3844234009271</c:v>
                </c:pt>
                <c:pt idx="105">
                  <c:v>1284.0933957963944</c:v>
                </c:pt>
                <c:pt idx="106">
                  <c:v>1286.1544165731202</c:v>
                </c:pt>
                <c:pt idx="107">
                  <c:v>1288.3557525290908</c:v>
                </c:pt>
                <c:pt idx="108">
                  <c:v>1290.4635690989808</c:v>
                </c:pt>
                <c:pt idx="109">
                  <c:v>1292.2573887960541</c:v>
                </c:pt>
                <c:pt idx="110">
                  <c:v>1293.7556397172627</c:v>
                </c:pt>
                <c:pt idx="111">
                  <c:v>1295.2091705475568</c:v>
                </c:pt>
                <c:pt idx="112">
                  <c:v>1296.9355032489627</c:v>
                </c:pt>
                <c:pt idx="113">
                  <c:v>1299.0164284561156</c:v>
                </c:pt>
                <c:pt idx="114">
                  <c:v>1301.2389983230948</c:v>
                </c:pt>
                <c:pt idx="115">
                  <c:v>1303.367158133728</c:v>
                </c:pt>
                <c:pt idx="116">
                  <c:v>1305.1789774547617</c:v>
                </c:pt>
                <c:pt idx="117">
                  <c:v>1306.6930470474656</c:v>
                </c:pt>
                <c:pt idx="118">
                  <c:v>1308.1621715926028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2FB1-4003-A7D3-BD2D59747957}"/>
            </c:ext>
          </c:extLst>
        </c:ser>
        <c:ser>
          <c:idx val="3"/>
          <c:order val="3"/>
          <c:tx>
            <c:strRef>
              <c:f>Sheet1!$N$7</c:f>
              <c:strCache>
                <c:ptCount val="1"/>
                <c:pt idx="0">
                  <c:v>Faktiski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79"/>
              <c:layout>
                <c:manualLayout>
                  <c:x val="-2.599772043195649E-2"/>
                  <c:y val="-3.5540071636537093E-2"/>
                </c:manualLayout>
              </c:layout>
              <c:spPr/>
              <c:txPr>
                <a:bodyPr/>
                <a:lstStyle/>
                <a:p>
                  <a:pPr>
                    <a:defRPr sz="1600" b="1">
                      <a:solidFill>
                        <a:srgbClr val="FF0000"/>
                      </a:solidFill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531-4ED1-9F11-560B6C40AAB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trendlineType val="exp"/>
            <c:dispRSqr val="0"/>
            <c:dispEq val="0"/>
          </c:trendline>
          <c:cat>
            <c:numRef>
              <c:f>Sheet1!$J$8:$J$126</c:f>
              <c:numCache>
                <c:formatCode>m/d/yyyy</c:formatCode>
                <c:ptCount val="119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</c:numCache>
            </c:numRef>
          </c:cat>
          <c:val>
            <c:numRef>
              <c:f>Sheet1!$N$8:$N$126</c:f>
              <c:numCache>
                <c:formatCode>General</c:formatCode>
                <c:ptCount val="119"/>
                <c:pt idx="0">
                  <c:v>249</c:v>
                </c:pt>
                <c:pt idx="1">
                  <c:v>240</c:v>
                </c:pt>
                <c:pt idx="2">
                  <c:v>244</c:v>
                </c:pt>
                <c:pt idx="3">
                  <c:v>258</c:v>
                </c:pt>
                <c:pt idx="4">
                  <c:v>242</c:v>
                </c:pt>
                <c:pt idx="5">
                  <c:v>263</c:v>
                </c:pt>
                <c:pt idx="6">
                  <c:v>313</c:v>
                </c:pt>
                <c:pt idx="7">
                  <c:v>309</c:v>
                </c:pt>
                <c:pt idx="8">
                  <c:v>299</c:v>
                </c:pt>
                <c:pt idx="9">
                  <c:v>312</c:v>
                </c:pt>
                <c:pt idx="10">
                  <c:v>318</c:v>
                </c:pt>
                <c:pt idx="11">
                  <c:v>325</c:v>
                </c:pt>
                <c:pt idx="12">
                  <c:v>344</c:v>
                </c:pt>
                <c:pt idx="13">
                  <c:v>386</c:v>
                </c:pt>
                <c:pt idx="14">
                  <c:v>379</c:v>
                </c:pt>
                <c:pt idx="15">
                  <c:v>370</c:v>
                </c:pt>
                <c:pt idx="16">
                  <c:v>395</c:v>
                </c:pt>
                <c:pt idx="17">
                  <c:v>410</c:v>
                </c:pt>
                <c:pt idx="18">
                  <c:v>399</c:v>
                </c:pt>
                <c:pt idx="19">
                  <c:v>416</c:v>
                </c:pt>
                <c:pt idx="20">
                  <c:v>437</c:v>
                </c:pt>
                <c:pt idx="21">
                  <c:v>425</c:v>
                </c:pt>
                <c:pt idx="22">
                  <c:v>434</c:v>
                </c:pt>
                <c:pt idx="23">
                  <c:v>489</c:v>
                </c:pt>
                <c:pt idx="24">
                  <c:v>496</c:v>
                </c:pt>
                <c:pt idx="25">
                  <c:v>484</c:v>
                </c:pt>
                <c:pt idx="26">
                  <c:v>510</c:v>
                </c:pt>
                <c:pt idx="27">
                  <c:v>534</c:v>
                </c:pt>
                <c:pt idx="28">
                  <c:v>519</c:v>
                </c:pt>
                <c:pt idx="29">
                  <c:v>516</c:v>
                </c:pt>
                <c:pt idx="30">
                  <c:v>552</c:v>
                </c:pt>
                <c:pt idx="31">
                  <c:v>583</c:v>
                </c:pt>
                <c:pt idx="32">
                  <c:v>556</c:v>
                </c:pt>
                <c:pt idx="33">
                  <c:v>604</c:v>
                </c:pt>
                <c:pt idx="34">
                  <c:v>655</c:v>
                </c:pt>
                <c:pt idx="35">
                  <c:v>709</c:v>
                </c:pt>
                <c:pt idx="36">
                  <c:v>722</c:v>
                </c:pt>
                <c:pt idx="37">
                  <c:v>744</c:v>
                </c:pt>
                <c:pt idx="38">
                  <c:v>743</c:v>
                </c:pt>
                <c:pt idx="39">
                  <c:v>742</c:v>
                </c:pt>
                <c:pt idx="40">
                  <c:v>760</c:v>
                </c:pt>
                <c:pt idx="41">
                  <c:v>814</c:v>
                </c:pt>
                <c:pt idx="42">
                  <c:v>841</c:v>
                </c:pt>
                <c:pt idx="43">
                  <c:v>833</c:v>
                </c:pt>
                <c:pt idx="44">
                  <c:v>833</c:v>
                </c:pt>
                <c:pt idx="45">
                  <c:v>871</c:v>
                </c:pt>
                <c:pt idx="46">
                  <c:v>848</c:v>
                </c:pt>
                <c:pt idx="47">
                  <c:v>903</c:v>
                </c:pt>
                <c:pt idx="48">
                  <c:v>983</c:v>
                </c:pt>
                <c:pt idx="49">
                  <c:v>998</c:v>
                </c:pt>
                <c:pt idx="50">
                  <c:v>948</c:v>
                </c:pt>
                <c:pt idx="51">
                  <c:v>898</c:v>
                </c:pt>
                <c:pt idx="52">
                  <c:v>936</c:v>
                </c:pt>
                <c:pt idx="53">
                  <c:v>989</c:v>
                </c:pt>
                <c:pt idx="54">
                  <c:v>1010</c:v>
                </c:pt>
                <c:pt idx="55">
                  <c:v>1048</c:v>
                </c:pt>
                <c:pt idx="56">
                  <c:v>1059</c:v>
                </c:pt>
                <c:pt idx="57">
                  <c:v>1058</c:v>
                </c:pt>
                <c:pt idx="58">
                  <c:v>999</c:v>
                </c:pt>
                <c:pt idx="59">
                  <c:v>1066</c:v>
                </c:pt>
                <c:pt idx="60">
                  <c:v>1133</c:v>
                </c:pt>
                <c:pt idx="61">
                  <c:v>1180</c:v>
                </c:pt>
                <c:pt idx="62">
                  <c:v>1213</c:v>
                </c:pt>
                <c:pt idx="63">
                  <c:v>1180</c:v>
                </c:pt>
                <c:pt idx="64">
                  <c:v>1134</c:v>
                </c:pt>
                <c:pt idx="65">
                  <c:v>1174</c:v>
                </c:pt>
                <c:pt idx="66">
                  <c:v>1166</c:v>
                </c:pt>
                <c:pt idx="67">
                  <c:v>1125</c:v>
                </c:pt>
                <c:pt idx="68">
                  <c:v>1147</c:v>
                </c:pt>
                <c:pt idx="69">
                  <c:v>1200</c:v>
                </c:pt>
                <c:pt idx="70">
                  <c:v>1187</c:v>
                </c:pt>
                <c:pt idx="71">
                  <c:v>1224</c:v>
                </c:pt>
                <c:pt idx="72">
                  <c:v>1183</c:v>
                </c:pt>
                <c:pt idx="73">
                  <c:v>1151</c:v>
                </c:pt>
                <c:pt idx="74">
                  <c:v>1087</c:v>
                </c:pt>
                <c:pt idx="75">
                  <c:v>1136</c:v>
                </c:pt>
                <c:pt idx="76">
                  <c:v>1172</c:v>
                </c:pt>
                <c:pt idx="77">
                  <c:v>1157</c:v>
                </c:pt>
                <c:pt idx="78">
                  <c:v>1115</c:v>
                </c:pt>
                <c:pt idx="79">
                  <c:v>1105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2FB1-4003-A7D3-BD2D597479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3806464"/>
        <c:axId val="123808000"/>
      </c:lineChart>
      <c:dateAx>
        <c:axId val="123806464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lv-LV"/>
          </a:p>
        </c:txPr>
        <c:crossAx val="123808000"/>
        <c:crosses val="autoZero"/>
        <c:auto val="1"/>
        <c:lblOffset val="100"/>
        <c:baseTimeUnit val="days"/>
      </c:dateAx>
      <c:valAx>
        <c:axId val="123808000"/>
        <c:scaling>
          <c:orientation val="minMax"/>
          <c:max val="6000"/>
          <c:min val="0"/>
        </c:scaling>
        <c:delete val="0"/>
        <c:axPos val="l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lv-LV"/>
          </a:p>
        </c:txPr>
        <c:crossAx val="123806464"/>
        <c:crosses val="autoZero"/>
        <c:crossBetween val="between"/>
      </c:valAx>
    </c:plotArea>
    <c:legend>
      <c:legendPos val="b"/>
      <c:legendEntry>
        <c:idx val="4"/>
        <c:delete val="1"/>
      </c:legendEntry>
      <c:overlay val="0"/>
      <c:txPr>
        <a:bodyPr/>
        <a:lstStyle/>
        <a:p>
          <a:pPr>
            <a:defRPr sz="1800"/>
          </a:pPr>
          <a:endParaRPr lang="lv-LV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0578439049294141E-2"/>
          <c:y val="7.7222088156950794E-2"/>
          <c:w val="0.92532537729658793"/>
          <c:h val="0.77316106893155367"/>
        </c:manualLayout>
      </c:layout>
      <c:lineChart>
        <c:grouping val="standard"/>
        <c:varyColors val="0"/>
        <c:ser>
          <c:idx val="0"/>
          <c:order val="0"/>
          <c:tx>
            <c:strRef>
              <c:f>Sheet1!$O$7</c:f>
              <c:strCache>
                <c:ptCount val="1"/>
                <c:pt idx="0">
                  <c:v>Pacienti smagā stāvoklī (prognoze)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90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6EA-4CF6-9B51-FC3C69A8DD28}"/>
                </c:ext>
              </c:extLst>
            </c:dLbl>
            <c:dLbl>
              <c:idx val="118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6EA-4CF6-9B51-FC3C69A8DD2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Sheet1!$J$8:$J$126</c:f>
              <c:numCache>
                <c:formatCode>m/d/yyyy</c:formatCode>
                <c:ptCount val="119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</c:numCache>
            </c:numRef>
          </c:cat>
          <c:val>
            <c:numRef>
              <c:f>Sheet1!$O$8:$O$126</c:f>
              <c:numCache>
                <c:formatCode>0</c:formatCode>
                <c:ptCount val="119"/>
                <c:pt idx="0">
                  <c:v>14.664804469273744</c:v>
                </c:pt>
                <c:pt idx="1">
                  <c:v>13.826815642458101</c:v>
                </c:pt>
                <c:pt idx="2">
                  <c:v>14.608938547486034</c:v>
                </c:pt>
                <c:pt idx="3">
                  <c:v>14.706703910614525</c:v>
                </c:pt>
                <c:pt idx="4">
                  <c:v>15.307262569832403</c:v>
                </c:pt>
                <c:pt idx="5">
                  <c:v>15.552764897579147</c:v>
                </c:pt>
                <c:pt idx="6">
                  <c:v>15.844778864059592</c:v>
                </c:pt>
                <c:pt idx="7">
                  <c:v>16.251181564245812</c:v>
                </c:pt>
                <c:pt idx="8">
                  <c:v>16.955883147113596</c:v>
                </c:pt>
                <c:pt idx="9">
                  <c:v>17.484790968342647</c:v>
                </c:pt>
                <c:pt idx="10">
                  <c:v>18.395642458100561</c:v>
                </c:pt>
                <c:pt idx="11">
                  <c:v>19.044102420856614</c:v>
                </c:pt>
                <c:pt idx="12">
                  <c:v>19.615235567970206</c:v>
                </c:pt>
                <c:pt idx="13">
                  <c:v>20.162628026070763</c:v>
                </c:pt>
                <c:pt idx="14">
                  <c:v>20.824654096834269</c:v>
                </c:pt>
                <c:pt idx="15">
                  <c:v>21.576894785847301</c:v>
                </c:pt>
                <c:pt idx="16">
                  <c:v>22.478362662942274</c:v>
                </c:pt>
                <c:pt idx="17">
                  <c:v>23.34727188081937</c:v>
                </c:pt>
                <c:pt idx="18">
                  <c:v>24.097477653631291</c:v>
                </c:pt>
                <c:pt idx="19">
                  <c:v>24.611633147113601</c:v>
                </c:pt>
                <c:pt idx="20">
                  <c:v>24.879563780260714</c:v>
                </c:pt>
                <c:pt idx="21">
                  <c:v>24.847005121042837</c:v>
                </c:pt>
                <c:pt idx="22">
                  <c:v>24.757468808193671</c:v>
                </c:pt>
                <c:pt idx="23">
                  <c:v>24.711344040968346</c:v>
                </c:pt>
                <c:pt idx="24">
                  <c:v>24.85378817504656</c:v>
                </c:pt>
                <c:pt idx="25">
                  <c:v>25.249918528864065</c:v>
                </c:pt>
                <c:pt idx="26">
                  <c:v>26.050997206703915</c:v>
                </c:pt>
                <c:pt idx="27">
                  <c:v>27.424565642458099</c:v>
                </c:pt>
                <c:pt idx="28">
                  <c:v>29.269556331471144</c:v>
                </c:pt>
                <c:pt idx="29">
                  <c:v>31.498467877094974</c:v>
                </c:pt>
                <c:pt idx="30">
                  <c:v>33.822342178770953</c:v>
                </c:pt>
                <c:pt idx="31">
                  <c:v>36.00309404096835</c:v>
                </c:pt>
                <c:pt idx="32">
                  <c:v>37.72802467411546</c:v>
                </c:pt>
                <c:pt idx="33">
                  <c:v>38.993064245810061</c:v>
                </c:pt>
                <c:pt idx="34">
                  <c:v>39.849085661080082</c:v>
                </c:pt>
                <c:pt idx="35">
                  <c:v>40.559271415270025</c:v>
                </c:pt>
                <c:pt idx="36">
                  <c:v>41.261995810055865</c:v>
                </c:pt>
                <c:pt idx="37">
                  <c:v>41.981677839851031</c:v>
                </c:pt>
                <c:pt idx="38">
                  <c:v>42.708821229050287</c:v>
                </c:pt>
                <c:pt idx="39">
                  <c:v>43.364064245810063</c:v>
                </c:pt>
                <c:pt idx="40">
                  <c:v>43.958259776536316</c:v>
                </c:pt>
                <c:pt idx="41">
                  <c:v>44.438500000000012</c:v>
                </c:pt>
                <c:pt idx="42">
                  <c:v>44.765443202979526</c:v>
                </c:pt>
                <c:pt idx="43">
                  <c:v>44.793932029795158</c:v>
                </c:pt>
                <c:pt idx="44">
                  <c:v>44.667767225325882</c:v>
                </c:pt>
                <c:pt idx="45">
                  <c:v>44.454101024208562</c:v>
                </c:pt>
                <c:pt idx="46">
                  <c:v>44.345572160148976</c:v>
                </c:pt>
                <c:pt idx="47">
                  <c:v>44.468345437616385</c:v>
                </c:pt>
                <c:pt idx="48">
                  <c:v>45.02794739292365</c:v>
                </c:pt>
                <c:pt idx="49">
                  <c:v>46.069146182495345</c:v>
                </c:pt>
                <c:pt idx="50">
                  <c:v>47.517328212290508</c:v>
                </c:pt>
                <c:pt idx="51">
                  <c:v>49.187316108007465</c:v>
                </c:pt>
                <c:pt idx="52">
                  <c:v>50.919708100558672</c:v>
                </c:pt>
                <c:pt idx="53">
                  <c:v>52.795900837988839</c:v>
                </c:pt>
                <c:pt idx="54">
                  <c:v>54.747385474860344</c:v>
                </c:pt>
                <c:pt idx="55">
                  <c:v>56.873194599627574</c:v>
                </c:pt>
                <c:pt idx="56">
                  <c:v>58.788729050279336</c:v>
                </c:pt>
                <c:pt idx="57">
                  <c:v>60.110067970204852</c:v>
                </c:pt>
                <c:pt idx="58">
                  <c:v>60.410557262569839</c:v>
                </c:pt>
                <c:pt idx="59">
                  <c:v>59.846885474860343</c:v>
                </c:pt>
                <c:pt idx="60">
                  <c:v>58.554713687150844</c:v>
                </c:pt>
                <c:pt idx="61">
                  <c:v>57.251010707635018</c:v>
                </c:pt>
                <c:pt idx="62">
                  <c:v>56.662241620111743</c:v>
                </c:pt>
                <c:pt idx="63">
                  <c:v>57.217773743016764</c:v>
                </c:pt>
                <c:pt idx="64">
                  <c:v>58.479421787709512</c:v>
                </c:pt>
                <c:pt idx="65">
                  <c:v>59.918785847299816</c:v>
                </c:pt>
                <c:pt idx="66">
                  <c:v>61.341870577281199</c:v>
                </c:pt>
                <c:pt idx="67">
                  <c:v>62.520765363128511</c:v>
                </c:pt>
                <c:pt idx="68">
                  <c:v>63.139379888268159</c:v>
                </c:pt>
                <c:pt idx="69">
                  <c:v>62.998970670391074</c:v>
                </c:pt>
                <c:pt idx="70">
                  <c:v>62.779878026070776</c:v>
                </c:pt>
                <c:pt idx="71">
                  <c:v>62.73443156424581</c:v>
                </c:pt>
                <c:pt idx="72">
                  <c:v>62.935888268156432</c:v>
                </c:pt>
                <c:pt idx="73">
                  <c:v>62.963020484171331</c:v>
                </c:pt>
                <c:pt idx="74">
                  <c:v>63.006432029795164</c:v>
                </c:pt>
                <c:pt idx="75">
                  <c:v>62.926391992551224</c:v>
                </c:pt>
                <c:pt idx="76">
                  <c:v>62.333553072625719</c:v>
                </c:pt>
                <c:pt idx="77">
                  <c:v>60.966089385474881</c:v>
                </c:pt>
                <c:pt idx="78">
                  <c:v>59.641358938547498</c:v>
                </c:pt>
                <c:pt idx="79">
                  <c:v>59.023422718808206</c:v>
                </c:pt>
                <c:pt idx="80">
                  <c:v>59.041149099937932</c:v>
                </c:pt>
                <c:pt idx="81">
                  <c:v>59.509505412787099</c:v>
                </c:pt>
                <c:pt idx="82">
                  <c:v>60.367631835816269</c:v>
                </c:pt>
                <c:pt idx="83">
                  <c:v>61.355622088764747</c:v>
                </c:pt>
                <c:pt idx="84">
                  <c:v>62.027153479205467</c:v>
                </c:pt>
                <c:pt idx="85">
                  <c:v>62.274056644941041</c:v>
                </c:pt>
                <c:pt idx="86">
                  <c:v>62.369193800848336</c:v>
                </c:pt>
                <c:pt idx="87">
                  <c:v>62.46279002776744</c:v>
                </c:pt>
                <c:pt idx="88">
                  <c:v>62.550451316071793</c:v>
                </c:pt>
                <c:pt idx="89">
                  <c:v>62.633482996673912</c:v>
                </c:pt>
                <c:pt idx="90">
                  <c:v>62.716253605064153</c:v>
                </c:pt>
                <c:pt idx="91">
                  <c:v>62.803200080064151</c:v>
                </c:pt>
                <c:pt idx="92">
                  <c:v>62.896291324691013</c:v>
                </c:pt>
                <c:pt idx="93">
                  <c:v>62.992880602426865</c:v>
                </c:pt>
                <c:pt idx="94">
                  <c:v>63.087398144916392</c:v>
                </c:pt>
                <c:pt idx="95">
                  <c:v>63.175940397206844</c:v>
                </c:pt>
                <c:pt idx="96">
                  <c:v>63.259816956399945</c:v>
                </c:pt>
                <c:pt idx="97">
                  <c:v>63.343430060670165</c:v>
                </c:pt>
                <c:pt idx="98">
                  <c:v>63.431252563430213</c:v>
                </c:pt>
                <c:pt idx="99">
                  <c:v>63.525265898048289</c:v>
                </c:pt>
                <c:pt idx="100">
                  <c:v>63.622802502666978</c:v>
                </c:pt>
                <c:pt idx="101">
                  <c:v>63.718252208731563</c:v>
                </c:pt>
                <c:pt idx="102">
                  <c:v>63.807684248868597</c:v>
                </c:pt>
                <c:pt idx="103">
                  <c:v>63.892414247780877</c:v>
                </c:pt>
                <c:pt idx="104">
                  <c:v>63.976878392605173</c:v>
                </c:pt>
                <c:pt idx="105">
                  <c:v>64.06558572517072</c:v>
                </c:pt>
                <c:pt idx="106">
                  <c:v>64.160530301262114</c:v>
                </c:pt>
                <c:pt idx="107">
                  <c:v>64.259023571365134</c:v>
                </c:pt>
                <c:pt idx="108">
                  <c:v>64.355414671932451</c:v>
                </c:pt>
                <c:pt idx="109">
                  <c:v>64.445745417886542</c:v>
                </c:pt>
                <c:pt idx="110">
                  <c:v>64.531337504078394</c:v>
                </c:pt>
                <c:pt idx="111">
                  <c:v>64.616661320490351</c:v>
                </c:pt>
                <c:pt idx="112">
                  <c:v>64.706262373234182</c:v>
                </c:pt>
                <c:pt idx="113">
                  <c:v>64.802147433254774</c:v>
                </c:pt>
                <c:pt idx="114">
                  <c:v>64.901606799847016</c:v>
                </c:pt>
                <c:pt idx="115">
                  <c:v>64.99894861746975</c:v>
                </c:pt>
                <c:pt idx="116">
                  <c:v>65.090187076532871</c:v>
                </c:pt>
                <c:pt idx="117">
                  <c:v>65</c:v>
                </c:pt>
                <c:pt idx="118">
                  <c:v>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6EA-4CF6-9B51-FC3C69A8DD28}"/>
            </c:ext>
          </c:extLst>
        </c:ser>
        <c:ser>
          <c:idx val="1"/>
          <c:order val="1"/>
          <c:tx>
            <c:strRef>
              <c:f>Sheet1!$P$7</c:f>
              <c:strCache>
                <c:ptCount val="1"/>
                <c:pt idx="0">
                  <c:v>Pacienti magā stāvoklī (faktiski)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79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AED-40B1-BD89-1F05984A0DC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rgbClr val="FF000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Sheet1!$J$8:$J$126</c:f>
              <c:numCache>
                <c:formatCode>m/d/yyyy</c:formatCode>
                <c:ptCount val="119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</c:numCache>
            </c:numRef>
          </c:cat>
          <c:val>
            <c:numRef>
              <c:f>Sheet1!$P$8:$P$126</c:f>
              <c:numCache>
                <c:formatCode>General</c:formatCode>
                <c:ptCount val="119"/>
                <c:pt idx="0">
                  <c:v>13</c:v>
                </c:pt>
                <c:pt idx="1">
                  <c:v>12</c:v>
                </c:pt>
                <c:pt idx="2">
                  <c:v>10</c:v>
                </c:pt>
                <c:pt idx="3">
                  <c:v>11</c:v>
                </c:pt>
                <c:pt idx="4">
                  <c:v>12</c:v>
                </c:pt>
                <c:pt idx="5">
                  <c:v>12</c:v>
                </c:pt>
                <c:pt idx="6">
                  <c:v>12</c:v>
                </c:pt>
                <c:pt idx="7">
                  <c:v>15</c:v>
                </c:pt>
                <c:pt idx="8">
                  <c:v>17</c:v>
                </c:pt>
                <c:pt idx="9">
                  <c:v>17</c:v>
                </c:pt>
                <c:pt idx="10">
                  <c:v>13</c:v>
                </c:pt>
                <c:pt idx="11">
                  <c:v>14</c:v>
                </c:pt>
                <c:pt idx="12">
                  <c:v>13</c:v>
                </c:pt>
                <c:pt idx="13">
                  <c:v>17</c:v>
                </c:pt>
                <c:pt idx="14">
                  <c:v>16</c:v>
                </c:pt>
                <c:pt idx="15">
                  <c:v>16</c:v>
                </c:pt>
                <c:pt idx="16">
                  <c:v>23</c:v>
                </c:pt>
                <c:pt idx="17">
                  <c:v>23</c:v>
                </c:pt>
                <c:pt idx="18">
                  <c:v>24</c:v>
                </c:pt>
                <c:pt idx="19">
                  <c:v>27</c:v>
                </c:pt>
                <c:pt idx="20">
                  <c:v>23</c:v>
                </c:pt>
                <c:pt idx="21">
                  <c:v>31</c:v>
                </c:pt>
                <c:pt idx="22">
                  <c:v>31</c:v>
                </c:pt>
                <c:pt idx="23">
                  <c:v>31</c:v>
                </c:pt>
                <c:pt idx="24">
                  <c:v>36</c:v>
                </c:pt>
                <c:pt idx="25">
                  <c:v>32</c:v>
                </c:pt>
                <c:pt idx="26">
                  <c:v>32</c:v>
                </c:pt>
                <c:pt idx="27">
                  <c:v>57</c:v>
                </c:pt>
                <c:pt idx="28">
                  <c:v>39</c:v>
                </c:pt>
                <c:pt idx="29">
                  <c:v>46</c:v>
                </c:pt>
                <c:pt idx="30">
                  <c:v>49</c:v>
                </c:pt>
                <c:pt idx="31">
                  <c:v>46</c:v>
                </c:pt>
                <c:pt idx="32">
                  <c:v>41</c:v>
                </c:pt>
                <c:pt idx="33">
                  <c:v>42</c:v>
                </c:pt>
                <c:pt idx="34">
                  <c:v>45</c:v>
                </c:pt>
                <c:pt idx="35">
                  <c:v>42</c:v>
                </c:pt>
                <c:pt idx="36">
                  <c:v>45</c:v>
                </c:pt>
                <c:pt idx="37">
                  <c:v>40</c:v>
                </c:pt>
                <c:pt idx="38">
                  <c:v>40</c:v>
                </c:pt>
                <c:pt idx="39">
                  <c:v>34</c:v>
                </c:pt>
                <c:pt idx="40">
                  <c:v>37</c:v>
                </c:pt>
                <c:pt idx="41">
                  <c:v>39</c:v>
                </c:pt>
                <c:pt idx="42">
                  <c:v>43</c:v>
                </c:pt>
                <c:pt idx="43">
                  <c:v>41</c:v>
                </c:pt>
                <c:pt idx="44">
                  <c:v>47</c:v>
                </c:pt>
                <c:pt idx="45">
                  <c:v>46</c:v>
                </c:pt>
                <c:pt idx="46">
                  <c:v>52</c:v>
                </c:pt>
                <c:pt idx="47">
                  <c:v>53</c:v>
                </c:pt>
                <c:pt idx="48">
                  <c:v>56</c:v>
                </c:pt>
                <c:pt idx="49">
                  <c:v>50</c:v>
                </c:pt>
                <c:pt idx="50">
                  <c:v>48</c:v>
                </c:pt>
                <c:pt idx="51">
                  <c:v>51</c:v>
                </c:pt>
                <c:pt idx="52">
                  <c:v>51</c:v>
                </c:pt>
                <c:pt idx="53">
                  <c:v>52</c:v>
                </c:pt>
                <c:pt idx="54">
                  <c:v>56</c:v>
                </c:pt>
                <c:pt idx="55">
                  <c:v>61</c:v>
                </c:pt>
                <c:pt idx="56">
                  <c:v>59</c:v>
                </c:pt>
                <c:pt idx="57">
                  <c:v>60</c:v>
                </c:pt>
                <c:pt idx="58">
                  <c:v>60</c:v>
                </c:pt>
                <c:pt idx="59">
                  <c:v>62</c:v>
                </c:pt>
                <c:pt idx="60">
                  <c:v>66</c:v>
                </c:pt>
                <c:pt idx="61">
                  <c:v>66</c:v>
                </c:pt>
                <c:pt idx="62">
                  <c:v>72</c:v>
                </c:pt>
                <c:pt idx="63">
                  <c:v>68</c:v>
                </c:pt>
                <c:pt idx="64">
                  <c:v>66</c:v>
                </c:pt>
                <c:pt idx="65">
                  <c:v>65</c:v>
                </c:pt>
                <c:pt idx="66">
                  <c:v>74</c:v>
                </c:pt>
                <c:pt idx="67">
                  <c:v>74</c:v>
                </c:pt>
                <c:pt idx="68">
                  <c:v>68</c:v>
                </c:pt>
                <c:pt idx="69">
                  <c:v>73</c:v>
                </c:pt>
                <c:pt idx="70">
                  <c:v>72</c:v>
                </c:pt>
                <c:pt idx="71">
                  <c:v>69</c:v>
                </c:pt>
                <c:pt idx="72">
                  <c:v>82</c:v>
                </c:pt>
                <c:pt idx="73">
                  <c:v>81</c:v>
                </c:pt>
                <c:pt idx="74">
                  <c:v>82</c:v>
                </c:pt>
                <c:pt idx="75">
                  <c:v>87</c:v>
                </c:pt>
                <c:pt idx="76">
                  <c:v>99</c:v>
                </c:pt>
                <c:pt idx="77">
                  <c:v>95</c:v>
                </c:pt>
                <c:pt idx="78">
                  <c:v>99</c:v>
                </c:pt>
                <c:pt idx="79">
                  <c:v>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6EA-4CF6-9B51-FC3C69A8DD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0214144"/>
        <c:axId val="130232320"/>
      </c:lineChart>
      <c:dateAx>
        <c:axId val="130214144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0232320"/>
        <c:crosses val="autoZero"/>
        <c:auto val="1"/>
        <c:lblOffset val="100"/>
        <c:baseTimeUnit val="days"/>
      </c:dateAx>
      <c:valAx>
        <c:axId val="130232320"/>
        <c:scaling>
          <c:orientation val="minMax"/>
          <c:max val="200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0214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471379248459572"/>
          <c:y val="5.8601232859648592E-2"/>
          <c:w val="0.83840295170124657"/>
          <c:h val="0.8283631771437785"/>
        </c:manualLayout>
      </c:layout>
      <c:lineChart>
        <c:grouping val="standard"/>
        <c:varyColors val="0"/>
        <c:ser>
          <c:idx val="0"/>
          <c:order val="0"/>
          <c:tx>
            <c:strRef>
              <c:f>'[COV_REG_VEC_BERNI_2021.gada 02.ned.xls]B_pa dd'!$AW$4</c:f>
              <c:strCache>
                <c:ptCount val="1"/>
                <c:pt idx="0">
                  <c:v>7-9 g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'[COV_REG_VEC_BERNI_2021.gada 02.ned.xls]B_pa dd'!$AV$99:$AV$189</c:f>
              <c:strCache>
                <c:ptCount val="91"/>
                <c:pt idx="1">
                  <c:v>20.10.</c:v>
                </c:pt>
                <c:pt idx="11">
                  <c:v>30.10.</c:v>
                </c:pt>
                <c:pt idx="22">
                  <c:v>10.11.</c:v>
                </c:pt>
                <c:pt idx="32">
                  <c:v>20.11.</c:v>
                </c:pt>
                <c:pt idx="42">
                  <c:v>30.11.</c:v>
                </c:pt>
                <c:pt idx="52">
                  <c:v>10.12.</c:v>
                </c:pt>
                <c:pt idx="62">
                  <c:v>20.12.</c:v>
                </c:pt>
                <c:pt idx="69">
                  <c:v>27.12.</c:v>
                </c:pt>
                <c:pt idx="76">
                  <c:v>03.01.</c:v>
                </c:pt>
                <c:pt idx="83">
                  <c:v>10.01.</c:v>
                </c:pt>
                <c:pt idx="90">
                  <c:v>17.01.</c:v>
                </c:pt>
              </c:strCache>
            </c:strRef>
          </c:cat>
          <c:val>
            <c:numRef>
              <c:f>'[COV_REG_VEC_BERNI_2021.gada 02.ned.xls]B_pa dd'!$AW$99:$AW$189</c:f>
              <c:numCache>
                <c:formatCode>0.0</c:formatCode>
                <c:ptCount val="91"/>
                <c:pt idx="0">
                  <c:v>3.4724030765491256</c:v>
                </c:pt>
                <c:pt idx="1">
                  <c:v>1.7362015382745628</c:v>
                </c:pt>
                <c:pt idx="2">
                  <c:v>10.417209229647376</c:v>
                </c:pt>
                <c:pt idx="3">
                  <c:v>3.4724030765491256</c:v>
                </c:pt>
                <c:pt idx="4">
                  <c:v>6.9448061530982512</c:v>
                </c:pt>
                <c:pt idx="5">
                  <c:v>1.7362015382745628</c:v>
                </c:pt>
                <c:pt idx="6">
                  <c:v>8.6810076913728143</c:v>
                </c:pt>
                <c:pt idx="7">
                  <c:v>6.9448061530982512</c:v>
                </c:pt>
                <c:pt idx="8">
                  <c:v>1.7362015382745628</c:v>
                </c:pt>
                <c:pt idx="9">
                  <c:v>0</c:v>
                </c:pt>
                <c:pt idx="10">
                  <c:v>3.4724030765491256</c:v>
                </c:pt>
                <c:pt idx="11">
                  <c:v>3.4724030765491256</c:v>
                </c:pt>
                <c:pt idx="12">
                  <c:v>3.4724030765491256</c:v>
                </c:pt>
                <c:pt idx="13">
                  <c:v>1.7362015382745628</c:v>
                </c:pt>
                <c:pt idx="14">
                  <c:v>0</c:v>
                </c:pt>
                <c:pt idx="15">
                  <c:v>3.4724030765491256</c:v>
                </c:pt>
                <c:pt idx="16">
                  <c:v>5.2086046148236882</c:v>
                </c:pt>
                <c:pt idx="17">
                  <c:v>3.4724030765491256</c:v>
                </c:pt>
                <c:pt idx="18">
                  <c:v>8.6810076913728143</c:v>
                </c:pt>
                <c:pt idx="19">
                  <c:v>5.2086046148236882</c:v>
                </c:pt>
                <c:pt idx="20">
                  <c:v>13.889612306196502</c:v>
                </c:pt>
                <c:pt idx="21">
                  <c:v>0</c:v>
                </c:pt>
                <c:pt idx="22">
                  <c:v>5.2086046148236882</c:v>
                </c:pt>
                <c:pt idx="23">
                  <c:v>8.6810076913728143</c:v>
                </c:pt>
                <c:pt idx="24">
                  <c:v>13.889612306196502</c:v>
                </c:pt>
                <c:pt idx="25">
                  <c:v>15.625813844471066</c:v>
                </c:pt>
                <c:pt idx="26">
                  <c:v>10.417209229647376</c:v>
                </c:pt>
                <c:pt idx="27">
                  <c:v>12.15341076792194</c:v>
                </c:pt>
                <c:pt idx="28">
                  <c:v>1.7362015382745628</c:v>
                </c:pt>
                <c:pt idx="29">
                  <c:v>3.4724030765491256</c:v>
                </c:pt>
                <c:pt idx="30">
                  <c:v>12.15341076792194</c:v>
                </c:pt>
                <c:pt idx="31">
                  <c:v>6.9448061530982512</c:v>
                </c:pt>
                <c:pt idx="32">
                  <c:v>13.889612306196502</c:v>
                </c:pt>
                <c:pt idx="33">
                  <c:v>22.570619997569317</c:v>
                </c:pt>
                <c:pt idx="34">
                  <c:v>13.889612306196502</c:v>
                </c:pt>
                <c:pt idx="35">
                  <c:v>5.2086046148236882</c:v>
                </c:pt>
                <c:pt idx="36">
                  <c:v>12.15341076792194</c:v>
                </c:pt>
                <c:pt idx="37">
                  <c:v>13.889612306196502</c:v>
                </c:pt>
                <c:pt idx="38">
                  <c:v>26.043023074118445</c:v>
                </c:pt>
                <c:pt idx="39">
                  <c:v>8.6810076913728143</c:v>
                </c:pt>
                <c:pt idx="40">
                  <c:v>32.987829227216693</c:v>
                </c:pt>
                <c:pt idx="41">
                  <c:v>13.889612306196502</c:v>
                </c:pt>
                <c:pt idx="42">
                  <c:v>0</c:v>
                </c:pt>
                <c:pt idx="43">
                  <c:v>12.15341076792194</c:v>
                </c:pt>
                <c:pt idx="44">
                  <c:v>29.515426150667569</c:v>
                </c:pt>
                <c:pt idx="45">
                  <c:v>19.098216921020192</c:v>
                </c:pt>
                <c:pt idx="46">
                  <c:v>10.417209229647376</c:v>
                </c:pt>
                <c:pt idx="47">
                  <c:v>8.6810076913728143</c:v>
                </c:pt>
                <c:pt idx="48">
                  <c:v>6.9448061530982512</c:v>
                </c:pt>
                <c:pt idx="49">
                  <c:v>6.9448061530982512</c:v>
                </c:pt>
                <c:pt idx="50">
                  <c:v>3.4724030765491256</c:v>
                </c:pt>
                <c:pt idx="51">
                  <c:v>13.889612306196502</c:v>
                </c:pt>
                <c:pt idx="52">
                  <c:v>10.417209229647376</c:v>
                </c:pt>
                <c:pt idx="53">
                  <c:v>8.6810076913728143</c:v>
                </c:pt>
                <c:pt idx="54">
                  <c:v>12.15341076792194</c:v>
                </c:pt>
                <c:pt idx="55">
                  <c:v>5.2086046148236882</c:v>
                </c:pt>
                <c:pt idx="56">
                  <c:v>1.7362015382745628</c:v>
                </c:pt>
                <c:pt idx="57">
                  <c:v>10.417209229647376</c:v>
                </c:pt>
                <c:pt idx="58">
                  <c:v>12.15341076792194</c:v>
                </c:pt>
                <c:pt idx="59">
                  <c:v>17.362015382745629</c:v>
                </c:pt>
                <c:pt idx="60">
                  <c:v>19.098216921020192</c:v>
                </c:pt>
                <c:pt idx="61">
                  <c:v>20.834418459294753</c:v>
                </c:pt>
                <c:pt idx="62">
                  <c:v>8.6810076913728143</c:v>
                </c:pt>
                <c:pt idx="63">
                  <c:v>8.6810076913728143</c:v>
                </c:pt>
                <c:pt idx="64">
                  <c:v>19.098216921020192</c:v>
                </c:pt>
                <c:pt idx="65">
                  <c:v>13.889612306196502</c:v>
                </c:pt>
                <c:pt idx="66">
                  <c:v>19.098216921020192</c:v>
                </c:pt>
                <c:pt idx="67">
                  <c:v>0</c:v>
                </c:pt>
                <c:pt idx="68">
                  <c:v>12.15341076792194</c:v>
                </c:pt>
                <c:pt idx="69">
                  <c:v>6.9448061530982512</c:v>
                </c:pt>
                <c:pt idx="70">
                  <c:v>6.9448061530982512</c:v>
                </c:pt>
                <c:pt idx="71">
                  <c:v>8.6810076913728143</c:v>
                </c:pt>
                <c:pt idx="72">
                  <c:v>13.889612306196502</c:v>
                </c:pt>
                <c:pt idx="73">
                  <c:v>24.306821535843881</c:v>
                </c:pt>
                <c:pt idx="74">
                  <c:v>5.2086046148236882</c:v>
                </c:pt>
                <c:pt idx="75">
                  <c:v>3.4724030765491256</c:v>
                </c:pt>
                <c:pt idx="76">
                  <c:v>5.2086046148236882</c:v>
                </c:pt>
                <c:pt idx="77">
                  <c:v>3.4724030765491256</c:v>
                </c:pt>
                <c:pt idx="78">
                  <c:v>10.417209229647376</c:v>
                </c:pt>
                <c:pt idx="79">
                  <c:v>3.4724030765491256</c:v>
                </c:pt>
                <c:pt idx="80">
                  <c:v>12.15341076792194</c:v>
                </c:pt>
                <c:pt idx="81">
                  <c:v>10.417209229647376</c:v>
                </c:pt>
                <c:pt idx="82">
                  <c:v>22.570619997569317</c:v>
                </c:pt>
                <c:pt idx="83">
                  <c:v>8.6810076913728143</c:v>
                </c:pt>
                <c:pt idx="84">
                  <c:v>5.2086046148236882</c:v>
                </c:pt>
                <c:pt idx="85">
                  <c:v>12.15341076792194</c:v>
                </c:pt>
                <c:pt idx="86">
                  <c:v>10.417209229647376</c:v>
                </c:pt>
                <c:pt idx="87">
                  <c:v>6.9448061530982512</c:v>
                </c:pt>
                <c:pt idx="88">
                  <c:v>8.6810076913728143</c:v>
                </c:pt>
                <c:pt idx="89">
                  <c:v>12.15341076792194</c:v>
                </c:pt>
                <c:pt idx="90">
                  <c:v>6.9448061530982512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91BF-41AF-B4AF-BCEF3BB6EC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1743744"/>
        <c:axId val="131745280"/>
      </c:lineChart>
      <c:catAx>
        <c:axId val="131743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5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131745280"/>
        <c:crosses val="autoZero"/>
        <c:auto val="1"/>
        <c:lblAlgn val="ctr"/>
        <c:lblOffset val="100"/>
        <c:noMultiLvlLbl val="0"/>
      </c:catAx>
      <c:valAx>
        <c:axId val="131745280"/>
        <c:scaling>
          <c:orientation val="minMax"/>
          <c:max val="100"/>
        </c:scaling>
        <c:delete val="0"/>
        <c:axPos val="l"/>
        <c:numFmt formatCode="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13174374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9169125569830087"/>
          <c:y val="5.4033521400376136E-2"/>
          <c:w val="0.26608882442326287"/>
          <c:h val="0.18683668478448068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80" b="1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2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v-LV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797706112652545E-2"/>
          <c:y val="7.0011351225775301E-2"/>
          <c:w val="0.86492771291469617"/>
          <c:h val="0.82707796464998462"/>
        </c:manualLayout>
      </c:layout>
      <c:lineChart>
        <c:grouping val="standard"/>
        <c:varyColors val="0"/>
        <c:ser>
          <c:idx val="1"/>
          <c:order val="0"/>
          <c:tx>
            <c:strRef>
              <c:f>'[COV_REG_VEC_BERNI_2021.gada 02.ned.xls]B_pa dd'!$AX$4</c:f>
              <c:strCache>
                <c:ptCount val="1"/>
                <c:pt idx="0">
                  <c:v>10-12 g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'[COV_REG_VEC_BERNI_2021.gada 02.ned.xls]B_pa dd'!$AV$99:$AV$189</c:f>
              <c:strCache>
                <c:ptCount val="91"/>
                <c:pt idx="1">
                  <c:v>20.10.</c:v>
                </c:pt>
                <c:pt idx="11">
                  <c:v>30.10.</c:v>
                </c:pt>
                <c:pt idx="22">
                  <c:v>10.11.</c:v>
                </c:pt>
                <c:pt idx="32">
                  <c:v>20.11.</c:v>
                </c:pt>
                <c:pt idx="42">
                  <c:v>30.11.</c:v>
                </c:pt>
                <c:pt idx="52">
                  <c:v>10.12.</c:v>
                </c:pt>
                <c:pt idx="62">
                  <c:v>20.12.</c:v>
                </c:pt>
                <c:pt idx="69">
                  <c:v>27.12.</c:v>
                </c:pt>
                <c:pt idx="76">
                  <c:v>03.01.</c:v>
                </c:pt>
                <c:pt idx="83">
                  <c:v>10.01.</c:v>
                </c:pt>
                <c:pt idx="90">
                  <c:v>17.01.</c:v>
                </c:pt>
              </c:strCache>
            </c:strRef>
          </c:cat>
          <c:val>
            <c:numRef>
              <c:f>'[COV_REG_VEC_BERNI_2021.gada 02.ned.xls]B_pa dd'!$AX$99:$AX$189</c:f>
              <c:numCache>
                <c:formatCode>0.0</c:formatCode>
                <c:ptCount val="91"/>
                <c:pt idx="0">
                  <c:v>0</c:v>
                </c:pt>
                <c:pt idx="1">
                  <c:v>4.7460844803037494</c:v>
                </c:pt>
                <c:pt idx="2">
                  <c:v>4.7460844803037494</c:v>
                </c:pt>
                <c:pt idx="3">
                  <c:v>6.3281126404049992</c:v>
                </c:pt>
                <c:pt idx="4">
                  <c:v>20.566366081316247</c:v>
                </c:pt>
                <c:pt idx="5">
                  <c:v>15.820281601012498</c:v>
                </c:pt>
                <c:pt idx="6">
                  <c:v>23.730422401518748</c:v>
                </c:pt>
                <c:pt idx="7">
                  <c:v>11.07419712070875</c:v>
                </c:pt>
                <c:pt idx="8">
                  <c:v>0</c:v>
                </c:pt>
                <c:pt idx="9">
                  <c:v>9.4921689606074988</c:v>
                </c:pt>
                <c:pt idx="10">
                  <c:v>11.07419712070875</c:v>
                </c:pt>
                <c:pt idx="11">
                  <c:v>9.4921689606074988</c:v>
                </c:pt>
                <c:pt idx="12">
                  <c:v>3.1640563202024996</c:v>
                </c:pt>
                <c:pt idx="13">
                  <c:v>4.7460844803037494</c:v>
                </c:pt>
                <c:pt idx="14">
                  <c:v>3.1640563202024996</c:v>
                </c:pt>
                <c:pt idx="15">
                  <c:v>1.5820281601012498</c:v>
                </c:pt>
                <c:pt idx="16">
                  <c:v>11.07419712070875</c:v>
                </c:pt>
                <c:pt idx="17">
                  <c:v>11.07419712070875</c:v>
                </c:pt>
                <c:pt idx="18">
                  <c:v>18.984337921214998</c:v>
                </c:pt>
                <c:pt idx="19">
                  <c:v>18.984337921214998</c:v>
                </c:pt>
                <c:pt idx="20">
                  <c:v>4.7460844803037494</c:v>
                </c:pt>
                <c:pt idx="21">
                  <c:v>1.5820281601012498</c:v>
                </c:pt>
                <c:pt idx="22">
                  <c:v>9.4921689606074988</c:v>
                </c:pt>
                <c:pt idx="23">
                  <c:v>7.910140800506249</c:v>
                </c:pt>
                <c:pt idx="24">
                  <c:v>87.011548805568736</c:v>
                </c:pt>
                <c:pt idx="25">
                  <c:v>28.476506881822498</c:v>
                </c:pt>
                <c:pt idx="26">
                  <c:v>17.402309761113749</c:v>
                </c:pt>
                <c:pt idx="27">
                  <c:v>11.07419712070875</c:v>
                </c:pt>
                <c:pt idx="28">
                  <c:v>3.1640563202024996</c:v>
                </c:pt>
                <c:pt idx="29">
                  <c:v>9.4921689606074988</c:v>
                </c:pt>
                <c:pt idx="30">
                  <c:v>20.566366081316247</c:v>
                </c:pt>
                <c:pt idx="31">
                  <c:v>12.656225280809998</c:v>
                </c:pt>
                <c:pt idx="32">
                  <c:v>12.656225280809998</c:v>
                </c:pt>
                <c:pt idx="33">
                  <c:v>25.312450561619997</c:v>
                </c:pt>
                <c:pt idx="34">
                  <c:v>6.3281126404049992</c:v>
                </c:pt>
                <c:pt idx="35">
                  <c:v>4.7460844803037494</c:v>
                </c:pt>
                <c:pt idx="36">
                  <c:v>6.3281126404049992</c:v>
                </c:pt>
                <c:pt idx="37">
                  <c:v>17.402309761113749</c:v>
                </c:pt>
                <c:pt idx="38">
                  <c:v>33.222591362126245</c:v>
                </c:pt>
                <c:pt idx="39">
                  <c:v>25.312450561619997</c:v>
                </c:pt>
                <c:pt idx="40">
                  <c:v>26.894478721721246</c:v>
                </c:pt>
                <c:pt idx="41">
                  <c:v>12.656225280809998</c:v>
                </c:pt>
                <c:pt idx="42">
                  <c:v>3.1640563202024996</c:v>
                </c:pt>
                <c:pt idx="43">
                  <c:v>20.566366081316247</c:v>
                </c:pt>
                <c:pt idx="44">
                  <c:v>22.148394241417499</c:v>
                </c:pt>
                <c:pt idx="45">
                  <c:v>23.730422401518748</c:v>
                </c:pt>
                <c:pt idx="46">
                  <c:v>20.566366081316247</c:v>
                </c:pt>
                <c:pt idx="47">
                  <c:v>11.07419712070875</c:v>
                </c:pt>
                <c:pt idx="48">
                  <c:v>4.7460844803037494</c:v>
                </c:pt>
                <c:pt idx="49">
                  <c:v>4.7460844803037494</c:v>
                </c:pt>
                <c:pt idx="50">
                  <c:v>9.4921689606074988</c:v>
                </c:pt>
                <c:pt idx="51">
                  <c:v>11.07419712070875</c:v>
                </c:pt>
                <c:pt idx="52">
                  <c:v>14.238253440911249</c:v>
                </c:pt>
                <c:pt idx="53">
                  <c:v>11.07419712070875</c:v>
                </c:pt>
                <c:pt idx="54">
                  <c:v>17.402309761113749</c:v>
                </c:pt>
                <c:pt idx="55">
                  <c:v>9.4921689606074988</c:v>
                </c:pt>
                <c:pt idx="56">
                  <c:v>3.1640563202024996</c:v>
                </c:pt>
                <c:pt idx="57">
                  <c:v>11.07419712070875</c:v>
                </c:pt>
                <c:pt idx="58">
                  <c:v>25.312450561619997</c:v>
                </c:pt>
                <c:pt idx="59">
                  <c:v>11.07419712070875</c:v>
                </c:pt>
                <c:pt idx="60">
                  <c:v>12.656225280809998</c:v>
                </c:pt>
                <c:pt idx="61">
                  <c:v>11.07419712070875</c:v>
                </c:pt>
                <c:pt idx="62">
                  <c:v>1.5820281601012498</c:v>
                </c:pt>
                <c:pt idx="63">
                  <c:v>4.7460844803037494</c:v>
                </c:pt>
                <c:pt idx="64">
                  <c:v>12.656225280809998</c:v>
                </c:pt>
                <c:pt idx="65">
                  <c:v>17.402309761113749</c:v>
                </c:pt>
                <c:pt idx="66">
                  <c:v>20.566366081316247</c:v>
                </c:pt>
                <c:pt idx="67">
                  <c:v>3.1640563202024996</c:v>
                </c:pt>
                <c:pt idx="68">
                  <c:v>4.7460844803037494</c:v>
                </c:pt>
                <c:pt idx="69">
                  <c:v>9.4921689606074988</c:v>
                </c:pt>
                <c:pt idx="70">
                  <c:v>6.3281126404049992</c:v>
                </c:pt>
                <c:pt idx="71">
                  <c:v>9.4921689606074988</c:v>
                </c:pt>
                <c:pt idx="72">
                  <c:v>14.238253440911249</c:v>
                </c:pt>
                <c:pt idx="73">
                  <c:v>26.894478721721246</c:v>
                </c:pt>
                <c:pt idx="74">
                  <c:v>7.910140800506249</c:v>
                </c:pt>
                <c:pt idx="75">
                  <c:v>4.7460844803037494</c:v>
                </c:pt>
                <c:pt idx="76">
                  <c:v>11.07419712070875</c:v>
                </c:pt>
                <c:pt idx="77">
                  <c:v>6.3281126404049992</c:v>
                </c:pt>
                <c:pt idx="78">
                  <c:v>9.4921689606074988</c:v>
                </c:pt>
                <c:pt idx="79">
                  <c:v>17.402309761113749</c:v>
                </c:pt>
                <c:pt idx="80">
                  <c:v>23.730422401518748</c:v>
                </c:pt>
                <c:pt idx="81">
                  <c:v>22.148394241417499</c:v>
                </c:pt>
                <c:pt idx="82">
                  <c:v>20.566366081316247</c:v>
                </c:pt>
                <c:pt idx="83">
                  <c:v>3.1640563202024996</c:v>
                </c:pt>
                <c:pt idx="84">
                  <c:v>1.5820281601012498</c:v>
                </c:pt>
                <c:pt idx="85">
                  <c:v>9.4921689606074988</c:v>
                </c:pt>
                <c:pt idx="86">
                  <c:v>12.656225280809998</c:v>
                </c:pt>
                <c:pt idx="87">
                  <c:v>18.984337921214998</c:v>
                </c:pt>
                <c:pt idx="88">
                  <c:v>11.07419712070875</c:v>
                </c:pt>
                <c:pt idx="89">
                  <c:v>15.820281601012498</c:v>
                </c:pt>
                <c:pt idx="90">
                  <c:v>4.7460844803037494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E0EE-4215-936E-E5FFFFB4A3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6669824"/>
        <c:axId val="156671360"/>
      </c:lineChart>
      <c:catAx>
        <c:axId val="156669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6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156671360"/>
        <c:crosses val="autoZero"/>
        <c:auto val="1"/>
        <c:lblAlgn val="ctr"/>
        <c:lblOffset val="100"/>
        <c:noMultiLvlLbl val="0"/>
      </c:catAx>
      <c:valAx>
        <c:axId val="156671360"/>
        <c:scaling>
          <c:orientation val="minMax"/>
        </c:scaling>
        <c:delete val="0"/>
        <c:axPos val="l"/>
        <c:numFmt formatCode="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15666982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249353902704608"/>
          <c:y val="3.0678397343189247E-2"/>
          <c:w val="0.28317339828924259"/>
          <c:h val="0.16321816915742673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80" b="1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2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v-LV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0518851437549952E-2"/>
          <c:y val="8.373511469551459E-2"/>
          <c:w val="0.85398785185832815"/>
          <c:h val="0.80322947680408907"/>
        </c:manualLayout>
      </c:layout>
      <c:lineChart>
        <c:grouping val="standard"/>
        <c:varyColors val="0"/>
        <c:ser>
          <c:idx val="2"/>
          <c:order val="0"/>
          <c:tx>
            <c:strRef>
              <c:f>'[COV_REG_VEC_BERNI_2021.gada 02.ned.xls]B_pa dd'!$AY$4</c:f>
              <c:strCache>
                <c:ptCount val="1"/>
                <c:pt idx="0">
                  <c:v>13-15 g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'[COV_REG_VEC_BERNI_2021.gada 02.ned.xls]B_pa dd'!$AV$99:$AV$189</c:f>
              <c:strCache>
                <c:ptCount val="91"/>
                <c:pt idx="1">
                  <c:v>20.10.</c:v>
                </c:pt>
                <c:pt idx="11">
                  <c:v>30.10.</c:v>
                </c:pt>
                <c:pt idx="22">
                  <c:v>10.11.</c:v>
                </c:pt>
                <c:pt idx="32">
                  <c:v>20.11.</c:v>
                </c:pt>
                <c:pt idx="42">
                  <c:v>30.11.</c:v>
                </c:pt>
                <c:pt idx="52">
                  <c:v>10.12.</c:v>
                </c:pt>
                <c:pt idx="62">
                  <c:v>20.12.</c:v>
                </c:pt>
                <c:pt idx="69">
                  <c:v>27.12.</c:v>
                </c:pt>
                <c:pt idx="76">
                  <c:v>03.01.</c:v>
                </c:pt>
                <c:pt idx="83">
                  <c:v>10.01.</c:v>
                </c:pt>
                <c:pt idx="90">
                  <c:v>17.01.</c:v>
                </c:pt>
              </c:strCache>
            </c:strRef>
          </c:cat>
          <c:val>
            <c:numRef>
              <c:f>'[COV_REG_VEC_BERNI_2021.gada 02.ned.xls]B_pa dd'!$AY$99:$AY$189</c:f>
              <c:numCache>
                <c:formatCode>0.0</c:formatCode>
                <c:ptCount val="91"/>
                <c:pt idx="0">
                  <c:v>3.5695800389084225</c:v>
                </c:pt>
                <c:pt idx="1">
                  <c:v>8.9239500972710566</c:v>
                </c:pt>
                <c:pt idx="2">
                  <c:v>3.5695800389084225</c:v>
                </c:pt>
                <c:pt idx="3">
                  <c:v>3.5695800389084225</c:v>
                </c:pt>
                <c:pt idx="4">
                  <c:v>10.708740116725266</c:v>
                </c:pt>
                <c:pt idx="5">
                  <c:v>8.9239500972710566</c:v>
                </c:pt>
                <c:pt idx="6">
                  <c:v>12.49353013617948</c:v>
                </c:pt>
                <c:pt idx="7">
                  <c:v>7.1391600778168449</c:v>
                </c:pt>
                <c:pt idx="8">
                  <c:v>3.5695800389084225</c:v>
                </c:pt>
                <c:pt idx="9">
                  <c:v>10.708740116725266</c:v>
                </c:pt>
                <c:pt idx="10">
                  <c:v>8.9239500972710566</c:v>
                </c:pt>
                <c:pt idx="11">
                  <c:v>3.5695800389084225</c:v>
                </c:pt>
                <c:pt idx="12">
                  <c:v>7.1391600778168449</c:v>
                </c:pt>
                <c:pt idx="13">
                  <c:v>3.5695800389084225</c:v>
                </c:pt>
                <c:pt idx="14">
                  <c:v>0</c:v>
                </c:pt>
                <c:pt idx="15">
                  <c:v>3.5695800389084225</c:v>
                </c:pt>
                <c:pt idx="16">
                  <c:v>7.1391600778168449</c:v>
                </c:pt>
                <c:pt idx="17">
                  <c:v>8.9239500972710566</c:v>
                </c:pt>
                <c:pt idx="18">
                  <c:v>5.3543700583626332</c:v>
                </c:pt>
                <c:pt idx="19">
                  <c:v>5.3543700583626332</c:v>
                </c:pt>
                <c:pt idx="20">
                  <c:v>5.3543700583626332</c:v>
                </c:pt>
                <c:pt idx="21">
                  <c:v>1.7847900194542112</c:v>
                </c:pt>
                <c:pt idx="22">
                  <c:v>5.3543700583626332</c:v>
                </c:pt>
                <c:pt idx="23">
                  <c:v>8.9239500972710566</c:v>
                </c:pt>
                <c:pt idx="24">
                  <c:v>5.3543700583626332</c:v>
                </c:pt>
                <c:pt idx="25">
                  <c:v>3.5695800389084225</c:v>
                </c:pt>
                <c:pt idx="26">
                  <c:v>8.9239500972710566</c:v>
                </c:pt>
                <c:pt idx="27">
                  <c:v>12.49353013617948</c:v>
                </c:pt>
                <c:pt idx="28">
                  <c:v>0</c:v>
                </c:pt>
                <c:pt idx="29">
                  <c:v>3.5695800389084225</c:v>
                </c:pt>
                <c:pt idx="30">
                  <c:v>8.9239500972710566</c:v>
                </c:pt>
                <c:pt idx="31">
                  <c:v>12.49353013617948</c:v>
                </c:pt>
                <c:pt idx="32">
                  <c:v>10.708740116725266</c:v>
                </c:pt>
                <c:pt idx="33">
                  <c:v>16.063110175087903</c:v>
                </c:pt>
                <c:pt idx="34">
                  <c:v>8.9239500972710566</c:v>
                </c:pt>
                <c:pt idx="35">
                  <c:v>1.7847900194542112</c:v>
                </c:pt>
                <c:pt idx="36">
                  <c:v>7.1391600778168449</c:v>
                </c:pt>
                <c:pt idx="37">
                  <c:v>12.49353013617948</c:v>
                </c:pt>
                <c:pt idx="38">
                  <c:v>12.49353013617948</c:v>
                </c:pt>
                <c:pt idx="39">
                  <c:v>12.49353013617948</c:v>
                </c:pt>
                <c:pt idx="40">
                  <c:v>12.49353013617948</c:v>
                </c:pt>
                <c:pt idx="41">
                  <c:v>3.5695800389084225</c:v>
                </c:pt>
                <c:pt idx="42">
                  <c:v>1.7847900194542112</c:v>
                </c:pt>
                <c:pt idx="43">
                  <c:v>8.9239500972710566</c:v>
                </c:pt>
                <c:pt idx="44">
                  <c:v>19.632690213996323</c:v>
                </c:pt>
                <c:pt idx="45">
                  <c:v>17.847900194542113</c:v>
                </c:pt>
                <c:pt idx="46">
                  <c:v>21.417480233450533</c:v>
                </c:pt>
                <c:pt idx="47">
                  <c:v>12.49353013617948</c:v>
                </c:pt>
                <c:pt idx="48">
                  <c:v>8.9239500972710566</c:v>
                </c:pt>
                <c:pt idx="49">
                  <c:v>0</c:v>
                </c:pt>
                <c:pt idx="50">
                  <c:v>0</c:v>
                </c:pt>
                <c:pt idx="51">
                  <c:v>12.49353013617948</c:v>
                </c:pt>
                <c:pt idx="52">
                  <c:v>16.063110175087903</c:v>
                </c:pt>
                <c:pt idx="53">
                  <c:v>16.063110175087903</c:v>
                </c:pt>
                <c:pt idx="54">
                  <c:v>14.27832015563369</c:v>
                </c:pt>
                <c:pt idx="55">
                  <c:v>16.063110175087903</c:v>
                </c:pt>
                <c:pt idx="56">
                  <c:v>1.7847900194542112</c:v>
                </c:pt>
                <c:pt idx="57">
                  <c:v>1.7847900194542112</c:v>
                </c:pt>
                <c:pt idx="58">
                  <c:v>16.063110175087903</c:v>
                </c:pt>
                <c:pt idx="59">
                  <c:v>17.847900194542113</c:v>
                </c:pt>
                <c:pt idx="60">
                  <c:v>19.632690213996323</c:v>
                </c:pt>
                <c:pt idx="61">
                  <c:v>14.27832015563369</c:v>
                </c:pt>
                <c:pt idx="62">
                  <c:v>1.7847900194542112</c:v>
                </c:pt>
                <c:pt idx="63">
                  <c:v>3.5695800389084225</c:v>
                </c:pt>
                <c:pt idx="64">
                  <c:v>16.063110175087903</c:v>
                </c:pt>
                <c:pt idx="65">
                  <c:v>28.55664031126738</c:v>
                </c:pt>
                <c:pt idx="66">
                  <c:v>33.911010369630013</c:v>
                </c:pt>
                <c:pt idx="67">
                  <c:v>3.5695800389084225</c:v>
                </c:pt>
                <c:pt idx="68">
                  <c:v>7.1391600778168449</c:v>
                </c:pt>
                <c:pt idx="69">
                  <c:v>8.9239500972710566</c:v>
                </c:pt>
                <c:pt idx="70">
                  <c:v>5.3543700583626332</c:v>
                </c:pt>
                <c:pt idx="71">
                  <c:v>17.847900194542113</c:v>
                </c:pt>
                <c:pt idx="72">
                  <c:v>24.98706027235896</c:v>
                </c:pt>
                <c:pt idx="73">
                  <c:v>37.480590408538433</c:v>
                </c:pt>
                <c:pt idx="74">
                  <c:v>21.417480233450533</c:v>
                </c:pt>
                <c:pt idx="75">
                  <c:v>3.5695800389084225</c:v>
                </c:pt>
                <c:pt idx="76">
                  <c:v>14.27832015563369</c:v>
                </c:pt>
                <c:pt idx="77">
                  <c:v>10.708740116725266</c:v>
                </c:pt>
                <c:pt idx="78">
                  <c:v>14.27832015563369</c:v>
                </c:pt>
                <c:pt idx="79">
                  <c:v>23.202270252904746</c:v>
                </c:pt>
                <c:pt idx="80">
                  <c:v>33.911010369630013</c:v>
                </c:pt>
                <c:pt idx="81">
                  <c:v>24.98706027235896</c:v>
                </c:pt>
                <c:pt idx="82">
                  <c:v>37.480590408538433</c:v>
                </c:pt>
                <c:pt idx="83">
                  <c:v>14.27832015563369</c:v>
                </c:pt>
                <c:pt idx="84">
                  <c:v>5.3543700583626332</c:v>
                </c:pt>
                <c:pt idx="85">
                  <c:v>21.417480233450533</c:v>
                </c:pt>
                <c:pt idx="86">
                  <c:v>24.98706027235896</c:v>
                </c:pt>
                <c:pt idx="87">
                  <c:v>19.632690213996323</c:v>
                </c:pt>
                <c:pt idx="88">
                  <c:v>16.063110175087903</c:v>
                </c:pt>
                <c:pt idx="89">
                  <c:v>30.34143033072159</c:v>
                </c:pt>
                <c:pt idx="90">
                  <c:v>19.632690213996323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0A41-490D-BF2C-093593782C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1629056"/>
        <c:axId val="131630592"/>
      </c:lineChart>
      <c:catAx>
        <c:axId val="131629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5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131630592"/>
        <c:crosses val="autoZero"/>
        <c:auto val="1"/>
        <c:lblAlgn val="ctr"/>
        <c:lblOffset val="100"/>
        <c:noMultiLvlLbl val="0"/>
      </c:catAx>
      <c:valAx>
        <c:axId val="131630592"/>
        <c:scaling>
          <c:orientation val="minMax"/>
          <c:max val="100"/>
          <c:min val="0"/>
        </c:scaling>
        <c:delete val="0"/>
        <c:axPos val="l"/>
        <c:numFmt formatCode="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131629056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5151078077857091"/>
          <c:y val="0.13218701729269486"/>
          <c:w val="0.3196006573944612"/>
          <c:h val="0.21855354205126273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80" b="1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2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v-LV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458235134911344E-2"/>
          <c:y val="8.9950879680664023E-2"/>
          <c:w val="0.87808235938212542"/>
          <c:h val="0.82785663617937588"/>
        </c:manualLayout>
      </c:layout>
      <c:lineChart>
        <c:grouping val="standard"/>
        <c:varyColors val="0"/>
        <c:ser>
          <c:idx val="3"/>
          <c:order val="0"/>
          <c:tx>
            <c:strRef>
              <c:f>'[COV_REG_VEC_BERNI_2021.gada 02.ned.xls]B_pa dd'!$AZ$4</c:f>
              <c:strCache>
                <c:ptCount val="1"/>
                <c:pt idx="0">
                  <c:v>16-18 g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'[COV_REG_VEC_BERNI_2021.gada 02.ned.xls]B_pa dd'!$AV$99:$AV$189</c:f>
              <c:strCache>
                <c:ptCount val="91"/>
                <c:pt idx="1">
                  <c:v>20.10.</c:v>
                </c:pt>
                <c:pt idx="11">
                  <c:v>30.10.</c:v>
                </c:pt>
                <c:pt idx="22">
                  <c:v>10.11.</c:v>
                </c:pt>
                <c:pt idx="32">
                  <c:v>20.11.</c:v>
                </c:pt>
                <c:pt idx="42">
                  <c:v>30.11.</c:v>
                </c:pt>
                <c:pt idx="52">
                  <c:v>10.12.</c:v>
                </c:pt>
                <c:pt idx="62">
                  <c:v>20.12.</c:v>
                </c:pt>
                <c:pt idx="69">
                  <c:v>27.12.</c:v>
                </c:pt>
                <c:pt idx="76">
                  <c:v>03.01.</c:v>
                </c:pt>
                <c:pt idx="83">
                  <c:v>10.01.</c:v>
                </c:pt>
                <c:pt idx="90">
                  <c:v>17.01.</c:v>
                </c:pt>
              </c:strCache>
            </c:strRef>
          </c:cat>
          <c:val>
            <c:numRef>
              <c:f>'[COV_REG_VEC_BERNI_2021.gada 02.ned.xls]B_pa dd'!$AZ$99:$AZ$189</c:f>
              <c:numCache>
                <c:formatCode>0.0</c:formatCode>
                <c:ptCount val="91"/>
                <c:pt idx="0">
                  <c:v>3.7585507028489813</c:v>
                </c:pt>
                <c:pt idx="1">
                  <c:v>9.3963767571224537</c:v>
                </c:pt>
                <c:pt idx="2">
                  <c:v>13.154927459971434</c:v>
                </c:pt>
                <c:pt idx="3">
                  <c:v>18.792753514244907</c:v>
                </c:pt>
                <c:pt idx="4">
                  <c:v>20.672028865669397</c:v>
                </c:pt>
                <c:pt idx="5">
                  <c:v>18.792753514244907</c:v>
                </c:pt>
                <c:pt idx="6">
                  <c:v>15.034202811395925</c:v>
                </c:pt>
                <c:pt idx="7">
                  <c:v>5.6378260542734724</c:v>
                </c:pt>
                <c:pt idx="8">
                  <c:v>5.6378260542734724</c:v>
                </c:pt>
                <c:pt idx="9">
                  <c:v>13.154927459971434</c:v>
                </c:pt>
                <c:pt idx="10">
                  <c:v>20.672028865669397</c:v>
                </c:pt>
                <c:pt idx="11">
                  <c:v>13.154927459971434</c:v>
                </c:pt>
                <c:pt idx="12">
                  <c:v>28.189130271367361</c:v>
                </c:pt>
                <c:pt idx="13">
                  <c:v>16.913478162820418</c:v>
                </c:pt>
                <c:pt idx="14">
                  <c:v>5.6378260542734724</c:v>
                </c:pt>
                <c:pt idx="15">
                  <c:v>16.913478162820418</c:v>
                </c:pt>
                <c:pt idx="16">
                  <c:v>9.3963767571224537</c:v>
                </c:pt>
                <c:pt idx="17">
                  <c:v>18.792753514244907</c:v>
                </c:pt>
                <c:pt idx="18">
                  <c:v>22.55130421709389</c:v>
                </c:pt>
                <c:pt idx="19">
                  <c:v>20.672028865669397</c:v>
                </c:pt>
                <c:pt idx="20">
                  <c:v>15.034202811395925</c:v>
                </c:pt>
                <c:pt idx="21">
                  <c:v>5.6378260542734724</c:v>
                </c:pt>
                <c:pt idx="22">
                  <c:v>9.3963767571224537</c:v>
                </c:pt>
                <c:pt idx="23">
                  <c:v>24.430579568518382</c:v>
                </c:pt>
                <c:pt idx="24">
                  <c:v>22.55130421709389</c:v>
                </c:pt>
                <c:pt idx="25">
                  <c:v>7.5171014056979626</c:v>
                </c:pt>
                <c:pt idx="26">
                  <c:v>7.5171014056979626</c:v>
                </c:pt>
                <c:pt idx="27">
                  <c:v>18.792753514244907</c:v>
                </c:pt>
                <c:pt idx="28">
                  <c:v>1.8792753514244906</c:v>
                </c:pt>
                <c:pt idx="29">
                  <c:v>9.3963767571224537</c:v>
                </c:pt>
                <c:pt idx="30">
                  <c:v>24.430579568518382</c:v>
                </c:pt>
                <c:pt idx="31">
                  <c:v>11.275652108546945</c:v>
                </c:pt>
                <c:pt idx="32">
                  <c:v>9.3963767571224537</c:v>
                </c:pt>
                <c:pt idx="33">
                  <c:v>15.034202811395925</c:v>
                </c:pt>
                <c:pt idx="34">
                  <c:v>5.6378260542734724</c:v>
                </c:pt>
                <c:pt idx="35">
                  <c:v>0</c:v>
                </c:pt>
                <c:pt idx="36">
                  <c:v>5.6378260542734724</c:v>
                </c:pt>
                <c:pt idx="37">
                  <c:v>31.947680974216343</c:v>
                </c:pt>
                <c:pt idx="38">
                  <c:v>16.913478162820418</c:v>
                </c:pt>
                <c:pt idx="39">
                  <c:v>15.034202811395925</c:v>
                </c:pt>
                <c:pt idx="40">
                  <c:v>22.55130421709389</c:v>
                </c:pt>
                <c:pt idx="41">
                  <c:v>20.672028865669397</c:v>
                </c:pt>
                <c:pt idx="42">
                  <c:v>0</c:v>
                </c:pt>
                <c:pt idx="43">
                  <c:v>13.154927459971434</c:v>
                </c:pt>
                <c:pt idx="44">
                  <c:v>28.189130271367361</c:v>
                </c:pt>
                <c:pt idx="45">
                  <c:v>18.792753514244907</c:v>
                </c:pt>
                <c:pt idx="46">
                  <c:v>13.154927459971434</c:v>
                </c:pt>
                <c:pt idx="47">
                  <c:v>26.309854919942868</c:v>
                </c:pt>
                <c:pt idx="48">
                  <c:v>13.154927459971434</c:v>
                </c:pt>
                <c:pt idx="49">
                  <c:v>1.8792753514244906</c:v>
                </c:pt>
                <c:pt idx="50">
                  <c:v>7.5171014056979626</c:v>
                </c:pt>
                <c:pt idx="51">
                  <c:v>9.3963767571224537</c:v>
                </c:pt>
                <c:pt idx="52">
                  <c:v>35.706231677065325</c:v>
                </c:pt>
                <c:pt idx="53">
                  <c:v>18.792753514244907</c:v>
                </c:pt>
                <c:pt idx="54">
                  <c:v>20.672028865669397</c:v>
                </c:pt>
                <c:pt idx="55">
                  <c:v>15.034202811395925</c:v>
                </c:pt>
                <c:pt idx="56">
                  <c:v>1.8792753514244906</c:v>
                </c:pt>
                <c:pt idx="57">
                  <c:v>9.3963767571224537</c:v>
                </c:pt>
                <c:pt idx="58">
                  <c:v>5.6378260542734724</c:v>
                </c:pt>
                <c:pt idx="59">
                  <c:v>20.672028865669397</c:v>
                </c:pt>
                <c:pt idx="60">
                  <c:v>13.154927459971434</c:v>
                </c:pt>
                <c:pt idx="61">
                  <c:v>20.672028865669397</c:v>
                </c:pt>
                <c:pt idx="62">
                  <c:v>13.154927459971434</c:v>
                </c:pt>
                <c:pt idx="63">
                  <c:v>3.7585507028489813</c:v>
                </c:pt>
                <c:pt idx="64">
                  <c:v>31.947680974216343</c:v>
                </c:pt>
                <c:pt idx="65">
                  <c:v>26.309854919942868</c:v>
                </c:pt>
                <c:pt idx="66">
                  <c:v>24.430579568518382</c:v>
                </c:pt>
                <c:pt idx="67">
                  <c:v>5.6378260542734724</c:v>
                </c:pt>
                <c:pt idx="68">
                  <c:v>5.6378260542734724</c:v>
                </c:pt>
                <c:pt idx="69">
                  <c:v>13.154927459971434</c:v>
                </c:pt>
                <c:pt idx="70">
                  <c:v>9.3963767571224537</c:v>
                </c:pt>
                <c:pt idx="71">
                  <c:v>24.430579568518382</c:v>
                </c:pt>
                <c:pt idx="72">
                  <c:v>45.102608434187779</c:v>
                </c:pt>
                <c:pt idx="73">
                  <c:v>62.01608659700819</c:v>
                </c:pt>
                <c:pt idx="74">
                  <c:v>30.06840562279185</c:v>
                </c:pt>
                <c:pt idx="75">
                  <c:v>7.5171014056979626</c:v>
                </c:pt>
                <c:pt idx="76">
                  <c:v>24.430579568518382</c:v>
                </c:pt>
                <c:pt idx="77">
                  <c:v>20.672028865669397</c:v>
                </c:pt>
                <c:pt idx="78">
                  <c:v>22.55130421709389</c:v>
                </c:pt>
                <c:pt idx="79">
                  <c:v>33.826956325640836</c:v>
                </c:pt>
                <c:pt idx="80">
                  <c:v>65.774637299857176</c:v>
                </c:pt>
                <c:pt idx="81">
                  <c:v>56.378260542734722</c:v>
                </c:pt>
                <c:pt idx="82">
                  <c:v>39.464782379914304</c:v>
                </c:pt>
                <c:pt idx="83">
                  <c:v>31.947680974216343</c:v>
                </c:pt>
                <c:pt idx="84">
                  <c:v>9.3963767571224537</c:v>
                </c:pt>
                <c:pt idx="85">
                  <c:v>22.55130421709389</c:v>
                </c:pt>
                <c:pt idx="86">
                  <c:v>46.981883785612268</c:v>
                </c:pt>
                <c:pt idx="87">
                  <c:v>41.344057731338793</c:v>
                </c:pt>
                <c:pt idx="88">
                  <c:v>31.947680974216343</c:v>
                </c:pt>
                <c:pt idx="89">
                  <c:v>39.464782379914304</c:v>
                </c:pt>
                <c:pt idx="90">
                  <c:v>13.154927459971434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1B6C-441B-AEA8-63D35EA930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1790720"/>
        <c:axId val="131792256"/>
      </c:lineChart>
      <c:catAx>
        <c:axId val="131790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5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131792256"/>
        <c:crosses val="autoZero"/>
        <c:auto val="1"/>
        <c:lblAlgn val="ctr"/>
        <c:lblOffset val="100"/>
        <c:noMultiLvlLbl val="0"/>
      </c:catAx>
      <c:valAx>
        <c:axId val="131792256"/>
        <c:scaling>
          <c:orientation val="minMax"/>
          <c:max val="100"/>
        </c:scaling>
        <c:delete val="0"/>
        <c:axPos val="l"/>
        <c:numFmt formatCode="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13179072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6636479792543918"/>
          <c:y val="0.15370902166640935"/>
          <c:w val="0.29036915349610076"/>
          <c:h val="0.23200735937419589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80" b="1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2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v-LV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5199418007531675E-2"/>
          <c:y val="2.2530770995036475E-2"/>
          <c:w val="0.93260679371600286"/>
          <c:h val="0.79853851849706925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'[COV_REG_VEC_BERNI_2021.gada 02.ned.xls]Vecuma gr'!$S$5</c:f>
              <c:strCache>
                <c:ptCount val="1"/>
                <c:pt idx="0">
                  <c:v>0-14 gadi</c:v>
                </c:pt>
              </c:strCache>
            </c:strRef>
          </c:tx>
          <c:spPr>
            <a:solidFill>
              <a:srgbClr val="ED7D31"/>
            </a:solidFill>
            <a:ln w="25400">
              <a:noFill/>
            </a:ln>
          </c:spPr>
          <c:invertIfNegative val="0"/>
          <c:cat>
            <c:strRef>
              <c:f>'[COV_REG_VEC_BERNI_2021.gada 02.ned.xls]Vecuma gr'!$R$7:$R$51</c:f>
              <c:strCache>
                <c:ptCount val="44"/>
                <c:pt idx="1">
                  <c:v>12</c:v>
                </c:pt>
                <c:pt idx="3">
                  <c:v>14</c:v>
                </c:pt>
                <c:pt idx="5">
                  <c:v>16</c:v>
                </c:pt>
                <c:pt idx="7">
                  <c:v>18</c:v>
                </c:pt>
                <c:pt idx="9">
                  <c:v>20</c:v>
                </c:pt>
                <c:pt idx="11">
                  <c:v>22</c:v>
                </c:pt>
                <c:pt idx="13">
                  <c:v>24</c:v>
                </c:pt>
                <c:pt idx="15">
                  <c:v>26</c:v>
                </c:pt>
                <c:pt idx="17">
                  <c:v>28</c:v>
                </c:pt>
                <c:pt idx="19">
                  <c:v>30</c:v>
                </c:pt>
                <c:pt idx="21">
                  <c:v>32</c:v>
                </c:pt>
                <c:pt idx="23">
                  <c:v>34</c:v>
                </c:pt>
                <c:pt idx="25">
                  <c:v>36</c:v>
                </c:pt>
                <c:pt idx="27">
                  <c:v>38</c:v>
                </c:pt>
                <c:pt idx="29">
                  <c:v>40</c:v>
                </c:pt>
                <c:pt idx="31">
                  <c:v>42</c:v>
                </c:pt>
                <c:pt idx="33">
                  <c:v>44</c:v>
                </c:pt>
                <c:pt idx="35">
                  <c:v>46</c:v>
                </c:pt>
                <c:pt idx="37">
                  <c:v>48</c:v>
                </c:pt>
                <c:pt idx="39">
                  <c:v>50</c:v>
                </c:pt>
                <c:pt idx="41">
                  <c:v>52</c:v>
                </c:pt>
                <c:pt idx="43">
                  <c:v>01.</c:v>
                </c:pt>
              </c:strCache>
            </c:strRef>
          </c:cat>
          <c:val>
            <c:numRef>
              <c:f>'[COV_REG_VEC_BERNI_2021.gada 02.ned.xls]Vecuma gr'!$S$7:$S$51</c:f>
              <c:numCache>
                <c:formatCode>General</c:formatCode>
                <c:ptCount val="45"/>
                <c:pt idx="0">
                  <c:v>1</c:v>
                </c:pt>
                <c:pt idx="1">
                  <c:v>3</c:v>
                </c:pt>
                <c:pt idx="2">
                  <c:v>9</c:v>
                </c:pt>
                <c:pt idx="3">
                  <c:v>7</c:v>
                </c:pt>
                <c:pt idx="4">
                  <c:v>4</c:v>
                </c:pt>
                <c:pt idx="5">
                  <c:v>3</c:v>
                </c:pt>
                <c:pt idx="6">
                  <c:v>7</c:v>
                </c:pt>
                <c:pt idx="7">
                  <c:v>0</c:v>
                </c:pt>
                <c:pt idx="8">
                  <c:v>2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0</c:v>
                </c:pt>
                <c:pt idx="13">
                  <c:v>0</c:v>
                </c:pt>
                <c:pt idx="14">
                  <c:v>2</c:v>
                </c:pt>
                <c:pt idx="15">
                  <c:v>0</c:v>
                </c:pt>
                <c:pt idx="16">
                  <c:v>0</c:v>
                </c:pt>
                <c:pt idx="17">
                  <c:v>1</c:v>
                </c:pt>
                <c:pt idx="18">
                  <c:v>0</c:v>
                </c:pt>
                <c:pt idx="19">
                  <c:v>1</c:v>
                </c:pt>
                <c:pt idx="20">
                  <c:v>1</c:v>
                </c:pt>
                <c:pt idx="21">
                  <c:v>4</c:v>
                </c:pt>
                <c:pt idx="22">
                  <c:v>4</c:v>
                </c:pt>
                <c:pt idx="23">
                  <c:v>1</c:v>
                </c:pt>
                <c:pt idx="24">
                  <c:v>9</c:v>
                </c:pt>
                <c:pt idx="25">
                  <c:v>2</c:v>
                </c:pt>
                <c:pt idx="26">
                  <c:v>1</c:v>
                </c:pt>
                <c:pt idx="27">
                  <c:v>4</c:v>
                </c:pt>
                <c:pt idx="28">
                  <c:v>16</c:v>
                </c:pt>
                <c:pt idx="29">
                  <c:v>53</c:v>
                </c:pt>
                <c:pt idx="30">
                  <c:v>58</c:v>
                </c:pt>
                <c:pt idx="31">
                  <c:v>170</c:v>
                </c:pt>
                <c:pt idx="32">
                  <c:v>105</c:v>
                </c:pt>
                <c:pt idx="33">
                  <c:v>77</c:v>
                </c:pt>
                <c:pt idx="34">
                  <c:v>111</c:v>
                </c:pt>
                <c:pt idx="35">
                  <c:v>201</c:v>
                </c:pt>
                <c:pt idx="36">
                  <c:v>174</c:v>
                </c:pt>
                <c:pt idx="37">
                  <c:v>225</c:v>
                </c:pt>
                <c:pt idx="38">
                  <c:v>222</c:v>
                </c:pt>
                <c:pt idx="39">
                  <c:v>169</c:v>
                </c:pt>
                <c:pt idx="40">
                  <c:v>182</c:v>
                </c:pt>
                <c:pt idx="41">
                  <c:v>217</c:v>
                </c:pt>
                <c:pt idx="42">
                  <c:v>205</c:v>
                </c:pt>
                <c:pt idx="43">
                  <c:v>235</c:v>
                </c:pt>
                <c:pt idx="44">
                  <c:v>236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A9-400D-AE15-0704743493A7}"/>
            </c:ext>
          </c:extLst>
        </c:ser>
        <c:ser>
          <c:idx val="1"/>
          <c:order val="1"/>
          <c:tx>
            <c:strRef>
              <c:f>'[COV_REG_VEC_BERNI_2021.gada 02.ned.xls]Vecuma gr'!$T$5</c:f>
              <c:strCache>
                <c:ptCount val="1"/>
                <c:pt idx="0">
                  <c:v>15-49 gadi</c:v>
                </c:pt>
              </c:strCache>
            </c:strRef>
          </c:tx>
          <c:spPr>
            <a:solidFill>
              <a:srgbClr val="7030A0"/>
            </a:solidFill>
            <a:ln w="25400">
              <a:noFill/>
            </a:ln>
          </c:spPr>
          <c:invertIfNegative val="0"/>
          <c:cat>
            <c:strRef>
              <c:f>'[COV_REG_VEC_BERNI_2021.gada 02.ned.xls]Vecuma gr'!$R$7:$R$51</c:f>
              <c:strCache>
                <c:ptCount val="44"/>
                <c:pt idx="1">
                  <c:v>12</c:v>
                </c:pt>
                <c:pt idx="3">
                  <c:v>14</c:v>
                </c:pt>
                <c:pt idx="5">
                  <c:v>16</c:v>
                </c:pt>
                <c:pt idx="7">
                  <c:v>18</c:v>
                </c:pt>
                <c:pt idx="9">
                  <c:v>20</c:v>
                </c:pt>
                <c:pt idx="11">
                  <c:v>22</c:v>
                </c:pt>
                <c:pt idx="13">
                  <c:v>24</c:v>
                </c:pt>
                <c:pt idx="15">
                  <c:v>26</c:v>
                </c:pt>
                <c:pt idx="17">
                  <c:v>28</c:v>
                </c:pt>
                <c:pt idx="19">
                  <c:v>30</c:v>
                </c:pt>
                <c:pt idx="21">
                  <c:v>32</c:v>
                </c:pt>
                <c:pt idx="23">
                  <c:v>34</c:v>
                </c:pt>
                <c:pt idx="25">
                  <c:v>36</c:v>
                </c:pt>
                <c:pt idx="27">
                  <c:v>38</c:v>
                </c:pt>
                <c:pt idx="29">
                  <c:v>40</c:v>
                </c:pt>
                <c:pt idx="31">
                  <c:v>42</c:v>
                </c:pt>
                <c:pt idx="33">
                  <c:v>44</c:v>
                </c:pt>
                <c:pt idx="35">
                  <c:v>46</c:v>
                </c:pt>
                <c:pt idx="37">
                  <c:v>48</c:v>
                </c:pt>
                <c:pt idx="39">
                  <c:v>50</c:v>
                </c:pt>
                <c:pt idx="41">
                  <c:v>52</c:v>
                </c:pt>
                <c:pt idx="43">
                  <c:v>01.</c:v>
                </c:pt>
              </c:strCache>
            </c:strRef>
          </c:cat>
          <c:val>
            <c:numRef>
              <c:f>'[COV_REG_VEC_BERNI_2021.gada 02.ned.xls]Vecuma gr'!$T$7:$T$51</c:f>
              <c:numCache>
                <c:formatCode>General</c:formatCode>
                <c:ptCount val="45"/>
                <c:pt idx="0">
                  <c:v>20</c:v>
                </c:pt>
                <c:pt idx="1">
                  <c:v>91</c:v>
                </c:pt>
                <c:pt idx="2">
                  <c:v>152</c:v>
                </c:pt>
                <c:pt idx="3">
                  <c:v>86</c:v>
                </c:pt>
                <c:pt idx="4">
                  <c:v>62</c:v>
                </c:pt>
                <c:pt idx="5">
                  <c:v>22</c:v>
                </c:pt>
                <c:pt idx="6">
                  <c:v>37</c:v>
                </c:pt>
                <c:pt idx="7">
                  <c:v>37</c:v>
                </c:pt>
                <c:pt idx="8">
                  <c:v>25</c:v>
                </c:pt>
                <c:pt idx="9">
                  <c:v>21</c:v>
                </c:pt>
                <c:pt idx="10">
                  <c:v>17</c:v>
                </c:pt>
                <c:pt idx="11">
                  <c:v>9</c:v>
                </c:pt>
                <c:pt idx="12">
                  <c:v>14</c:v>
                </c:pt>
                <c:pt idx="13">
                  <c:v>8</c:v>
                </c:pt>
                <c:pt idx="14">
                  <c:v>5</c:v>
                </c:pt>
                <c:pt idx="15">
                  <c:v>3</c:v>
                </c:pt>
                <c:pt idx="16">
                  <c:v>5</c:v>
                </c:pt>
                <c:pt idx="17">
                  <c:v>42</c:v>
                </c:pt>
                <c:pt idx="18">
                  <c:v>13</c:v>
                </c:pt>
                <c:pt idx="19">
                  <c:v>16</c:v>
                </c:pt>
                <c:pt idx="20">
                  <c:v>10</c:v>
                </c:pt>
                <c:pt idx="21">
                  <c:v>27</c:v>
                </c:pt>
                <c:pt idx="22">
                  <c:v>19</c:v>
                </c:pt>
                <c:pt idx="23">
                  <c:v>9</c:v>
                </c:pt>
                <c:pt idx="24">
                  <c:v>33</c:v>
                </c:pt>
                <c:pt idx="25">
                  <c:v>20</c:v>
                </c:pt>
                <c:pt idx="26">
                  <c:v>29</c:v>
                </c:pt>
                <c:pt idx="27">
                  <c:v>32</c:v>
                </c:pt>
                <c:pt idx="28">
                  <c:v>76</c:v>
                </c:pt>
                <c:pt idx="29">
                  <c:v>225</c:v>
                </c:pt>
                <c:pt idx="30">
                  <c:v>278</c:v>
                </c:pt>
                <c:pt idx="31">
                  <c:v>387</c:v>
                </c:pt>
                <c:pt idx="32">
                  <c:v>722</c:v>
                </c:pt>
                <c:pt idx="33">
                  <c:v>844</c:v>
                </c:pt>
                <c:pt idx="34">
                  <c:v>998</c:v>
                </c:pt>
                <c:pt idx="35">
                  <c:v>1220</c:v>
                </c:pt>
                <c:pt idx="36">
                  <c:v>1309</c:v>
                </c:pt>
                <c:pt idx="37">
                  <c:v>1937</c:v>
                </c:pt>
                <c:pt idx="38">
                  <c:v>1898</c:v>
                </c:pt>
                <c:pt idx="39">
                  <c:v>1949</c:v>
                </c:pt>
                <c:pt idx="40">
                  <c:v>2438</c:v>
                </c:pt>
                <c:pt idx="41">
                  <c:v>2583</c:v>
                </c:pt>
                <c:pt idx="42">
                  <c:v>3010</c:v>
                </c:pt>
                <c:pt idx="43">
                  <c:v>3539</c:v>
                </c:pt>
                <c:pt idx="44">
                  <c:v>2986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AA9-400D-AE15-0704743493A7}"/>
            </c:ext>
          </c:extLst>
        </c:ser>
        <c:ser>
          <c:idx val="2"/>
          <c:order val="2"/>
          <c:tx>
            <c:strRef>
              <c:f>'[COV_REG_VEC_BERNI_2021.gada 02.ned.xls]Vecuma gr'!$U$5</c:f>
              <c:strCache>
                <c:ptCount val="1"/>
                <c:pt idx="0">
                  <c:v>50-64 gadi</c:v>
                </c:pt>
              </c:strCache>
            </c:strRef>
          </c:tx>
          <c:spPr>
            <a:solidFill>
              <a:srgbClr val="FFC000"/>
            </a:solidFill>
            <a:ln w="25400">
              <a:noFill/>
            </a:ln>
          </c:spPr>
          <c:invertIfNegative val="0"/>
          <c:cat>
            <c:strRef>
              <c:f>'[COV_REG_VEC_BERNI_2021.gada 02.ned.xls]Vecuma gr'!$R$7:$R$51</c:f>
              <c:strCache>
                <c:ptCount val="44"/>
                <c:pt idx="1">
                  <c:v>12</c:v>
                </c:pt>
                <c:pt idx="3">
                  <c:v>14</c:v>
                </c:pt>
                <c:pt idx="5">
                  <c:v>16</c:v>
                </c:pt>
                <c:pt idx="7">
                  <c:v>18</c:v>
                </c:pt>
                <c:pt idx="9">
                  <c:v>20</c:v>
                </c:pt>
                <c:pt idx="11">
                  <c:v>22</c:v>
                </c:pt>
                <c:pt idx="13">
                  <c:v>24</c:v>
                </c:pt>
                <c:pt idx="15">
                  <c:v>26</c:v>
                </c:pt>
                <c:pt idx="17">
                  <c:v>28</c:v>
                </c:pt>
                <c:pt idx="19">
                  <c:v>30</c:v>
                </c:pt>
                <c:pt idx="21">
                  <c:v>32</c:v>
                </c:pt>
                <c:pt idx="23">
                  <c:v>34</c:v>
                </c:pt>
                <c:pt idx="25">
                  <c:v>36</c:v>
                </c:pt>
                <c:pt idx="27">
                  <c:v>38</c:v>
                </c:pt>
                <c:pt idx="29">
                  <c:v>40</c:v>
                </c:pt>
                <c:pt idx="31">
                  <c:v>42</c:v>
                </c:pt>
                <c:pt idx="33">
                  <c:v>44</c:v>
                </c:pt>
                <c:pt idx="35">
                  <c:v>46</c:v>
                </c:pt>
                <c:pt idx="37">
                  <c:v>48</c:v>
                </c:pt>
                <c:pt idx="39">
                  <c:v>50</c:v>
                </c:pt>
                <c:pt idx="41">
                  <c:v>52</c:v>
                </c:pt>
                <c:pt idx="43">
                  <c:v>01.</c:v>
                </c:pt>
              </c:strCache>
            </c:strRef>
          </c:cat>
          <c:val>
            <c:numRef>
              <c:f>'[COV_REG_VEC_BERNI_2021.gada 02.ned.xls]Vecuma gr'!$U$7:$U$51</c:f>
              <c:numCache>
                <c:formatCode>General</c:formatCode>
                <c:ptCount val="45"/>
                <c:pt idx="0">
                  <c:v>6</c:v>
                </c:pt>
                <c:pt idx="1">
                  <c:v>9</c:v>
                </c:pt>
                <c:pt idx="2">
                  <c:v>37</c:v>
                </c:pt>
                <c:pt idx="3">
                  <c:v>67</c:v>
                </c:pt>
                <c:pt idx="4">
                  <c:v>22</c:v>
                </c:pt>
                <c:pt idx="5">
                  <c:v>33</c:v>
                </c:pt>
                <c:pt idx="6">
                  <c:v>23</c:v>
                </c:pt>
                <c:pt idx="7">
                  <c:v>15</c:v>
                </c:pt>
                <c:pt idx="8">
                  <c:v>18</c:v>
                </c:pt>
                <c:pt idx="9">
                  <c:v>12</c:v>
                </c:pt>
                <c:pt idx="10">
                  <c:v>7</c:v>
                </c:pt>
                <c:pt idx="11">
                  <c:v>4</c:v>
                </c:pt>
                <c:pt idx="12">
                  <c:v>3</c:v>
                </c:pt>
                <c:pt idx="13">
                  <c:v>0</c:v>
                </c:pt>
                <c:pt idx="14">
                  <c:v>7</c:v>
                </c:pt>
                <c:pt idx="15">
                  <c:v>1</c:v>
                </c:pt>
                <c:pt idx="16">
                  <c:v>2</c:v>
                </c:pt>
                <c:pt idx="17">
                  <c:v>5</c:v>
                </c:pt>
                <c:pt idx="18">
                  <c:v>3</c:v>
                </c:pt>
                <c:pt idx="19">
                  <c:v>3</c:v>
                </c:pt>
                <c:pt idx="20">
                  <c:v>10</c:v>
                </c:pt>
                <c:pt idx="21">
                  <c:v>9</c:v>
                </c:pt>
                <c:pt idx="22">
                  <c:v>4</c:v>
                </c:pt>
                <c:pt idx="23">
                  <c:v>4</c:v>
                </c:pt>
                <c:pt idx="24">
                  <c:v>8</c:v>
                </c:pt>
                <c:pt idx="25">
                  <c:v>10</c:v>
                </c:pt>
                <c:pt idx="26">
                  <c:v>13</c:v>
                </c:pt>
                <c:pt idx="27">
                  <c:v>12</c:v>
                </c:pt>
                <c:pt idx="28">
                  <c:v>43</c:v>
                </c:pt>
                <c:pt idx="29">
                  <c:v>85</c:v>
                </c:pt>
                <c:pt idx="30">
                  <c:v>172</c:v>
                </c:pt>
                <c:pt idx="31">
                  <c:v>148</c:v>
                </c:pt>
                <c:pt idx="32">
                  <c:v>272</c:v>
                </c:pt>
                <c:pt idx="33">
                  <c:v>340</c:v>
                </c:pt>
                <c:pt idx="34">
                  <c:v>490</c:v>
                </c:pt>
                <c:pt idx="35">
                  <c:v>643</c:v>
                </c:pt>
                <c:pt idx="36">
                  <c:v>714</c:v>
                </c:pt>
                <c:pt idx="37">
                  <c:v>1049</c:v>
                </c:pt>
                <c:pt idx="38">
                  <c:v>1272</c:v>
                </c:pt>
                <c:pt idx="39">
                  <c:v>1154</c:v>
                </c:pt>
                <c:pt idx="40">
                  <c:v>1537</c:v>
                </c:pt>
                <c:pt idx="41">
                  <c:v>1593</c:v>
                </c:pt>
                <c:pt idx="42">
                  <c:v>1702</c:v>
                </c:pt>
                <c:pt idx="43">
                  <c:v>1979</c:v>
                </c:pt>
                <c:pt idx="44">
                  <c:v>1637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AA9-400D-AE15-0704743493A7}"/>
            </c:ext>
          </c:extLst>
        </c:ser>
        <c:ser>
          <c:idx val="3"/>
          <c:order val="3"/>
          <c:tx>
            <c:strRef>
              <c:f>'[COV_REG_VEC_BERNI_2021.gada 02.ned.xls]Vecuma gr'!$V$5</c:f>
              <c:strCache>
                <c:ptCount val="1"/>
                <c:pt idx="0">
                  <c:v>65+</c:v>
                </c:pt>
              </c:strCache>
            </c:strRef>
          </c:tx>
          <c:spPr>
            <a:solidFill>
              <a:srgbClr val="0070C0"/>
            </a:solidFill>
            <a:ln w="25400">
              <a:noFill/>
            </a:ln>
          </c:spPr>
          <c:invertIfNegative val="0"/>
          <c:cat>
            <c:strRef>
              <c:f>'[COV_REG_VEC_BERNI_2021.gada 02.ned.xls]Vecuma gr'!$R$7:$R$51</c:f>
              <c:strCache>
                <c:ptCount val="44"/>
                <c:pt idx="1">
                  <c:v>12</c:v>
                </c:pt>
                <c:pt idx="3">
                  <c:v>14</c:v>
                </c:pt>
                <c:pt idx="5">
                  <c:v>16</c:v>
                </c:pt>
                <c:pt idx="7">
                  <c:v>18</c:v>
                </c:pt>
                <c:pt idx="9">
                  <c:v>20</c:v>
                </c:pt>
                <c:pt idx="11">
                  <c:v>22</c:v>
                </c:pt>
                <c:pt idx="13">
                  <c:v>24</c:v>
                </c:pt>
                <c:pt idx="15">
                  <c:v>26</c:v>
                </c:pt>
                <c:pt idx="17">
                  <c:v>28</c:v>
                </c:pt>
                <c:pt idx="19">
                  <c:v>30</c:v>
                </c:pt>
                <c:pt idx="21">
                  <c:v>32</c:v>
                </c:pt>
                <c:pt idx="23">
                  <c:v>34</c:v>
                </c:pt>
                <c:pt idx="25">
                  <c:v>36</c:v>
                </c:pt>
                <c:pt idx="27">
                  <c:v>38</c:v>
                </c:pt>
                <c:pt idx="29">
                  <c:v>40</c:v>
                </c:pt>
                <c:pt idx="31">
                  <c:v>42</c:v>
                </c:pt>
                <c:pt idx="33">
                  <c:v>44</c:v>
                </c:pt>
                <c:pt idx="35">
                  <c:v>46</c:v>
                </c:pt>
                <c:pt idx="37">
                  <c:v>48</c:v>
                </c:pt>
                <c:pt idx="39">
                  <c:v>50</c:v>
                </c:pt>
                <c:pt idx="41">
                  <c:v>52</c:v>
                </c:pt>
                <c:pt idx="43">
                  <c:v>01.</c:v>
                </c:pt>
              </c:strCache>
            </c:strRef>
          </c:cat>
          <c:val>
            <c:numRef>
              <c:f>'[COV_REG_VEC_BERNI_2021.gada 02.ned.xls]Vecuma gr'!$V$7:$V$51</c:f>
              <c:numCache>
                <c:formatCode>General</c:formatCode>
                <c:ptCount val="45"/>
                <c:pt idx="0">
                  <c:v>0</c:v>
                </c:pt>
                <c:pt idx="1">
                  <c:v>3</c:v>
                </c:pt>
                <c:pt idx="2">
                  <c:v>13</c:v>
                </c:pt>
                <c:pt idx="3">
                  <c:v>27</c:v>
                </c:pt>
                <c:pt idx="4">
                  <c:v>30</c:v>
                </c:pt>
                <c:pt idx="5">
                  <c:v>18</c:v>
                </c:pt>
                <c:pt idx="6">
                  <c:v>18</c:v>
                </c:pt>
                <c:pt idx="7">
                  <c:v>15</c:v>
                </c:pt>
                <c:pt idx="8">
                  <c:v>15</c:v>
                </c:pt>
                <c:pt idx="9">
                  <c:v>34</c:v>
                </c:pt>
                <c:pt idx="10">
                  <c:v>14</c:v>
                </c:pt>
                <c:pt idx="11">
                  <c:v>5</c:v>
                </c:pt>
                <c:pt idx="12">
                  <c:v>5</c:v>
                </c:pt>
                <c:pt idx="13">
                  <c:v>1</c:v>
                </c:pt>
                <c:pt idx="14">
                  <c:v>0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3</c:v>
                </c:pt>
                <c:pt idx="19">
                  <c:v>7</c:v>
                </c:pt>
                <c:pt idx="20">
                  <c:v>3</c:v>
                </c:pt>
                <c:pt idx="21">
                  <c:v>7</c:v>
                </c:pt>
                <c:pt idx="22">
                  <c:v>5</c:v>
                </c:pt>
                <c:pt idx="23">
                  <c:v>1</c:v>
                </c:pt>
                <c:pt idx="24">
                  <c:v>5</c:v>
                </c:pt>
                <c:pt idx="25">
                  <c:v>3</c:v>
                </c:pt>
                <c:pt idx="26">
                  <c:v>3</c:v>
                </c:pt>
                <c:pt idx="27">
                  <c:v>3</c:v>
                </c:pt>
                <c:pt idx="28">
                  <c:v>16</c:v>
                </c:pt>
                <c:pt idx="29">
                  <c:v>47</c:v>
                </c:pt>
                <c:pt idx="30">
                  <c:v>76</c:v>
                </c:pt>
                <c:pt idx="31">
                  <c:v>75</c:v>
                </c:pt>
                <c:pt idx="32">
                  <c:v>129</c:v>
                </c:pt>
                <c:pt idx="33">
                  <c:v>197</c:v>
                </c:pt>
                <c:pt idx="34">
                  <c:v>359</c:v>
                </c:pt>
                <c:pt idx="35">
                  <c:v>387</c:v>
                </c:pt>
                <c:pt idx="36">
                  <c:v>376</c:v>
                </c:pt>
                <c:pt idx="37">
                  <c:v>644</c:v>
                </c:pt>
                <c:pt idx="38">
                  <c:v>942</c:v>
                </c:pt>
                <c:pt idx="39">
                  <c:v>894</c:v>
                </c:pt>
                <c:pt idx="40">
                  <c:v>1108</c:v>
                </c:pt>
                <c:pt idx="41">
                  <c:v>995</c:v>
                </c:pt>
                <c:pt idx="42">
                  <c:v>1250</c:v>
                </c:pt>
                <c:pt idx="43">
                  <c:v>1314</c:v>
                </c:pt>
                <c:pt idx="44">
                  <c:v>1236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AA9-400D-AE15-0704743493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3"/>
        <c:overlap val="100"/>
        <c:axId val="129925504"/>
        <c:axId val="129927040"/>
      </c:barChart>
      <c:catAx>
        <c:axId val="129925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333333"/>
                </a:solidFill>
                <a:latin typeface="+mj-lt"/>
                <a:ea typeface="Times New Roman"/>
                <a:cs typeface="Times New Roman"/>
              </a:defRPr>
            </a:pPr>
            <a:endParaRPr lang="lv-LV"/>
          </a:p>
        </c:txPr>
        <c:crossAx val="129927040"/>
        <c:crosses val="autoZero"/>
        <c:auto val="1"/>
        <c:lblAlgn val="ctr"/>
        <c:lblOffset val="100"/>
        <c:noMultiLvlLbl val="0"/>
      </c:catAx>
      <c:valAx>
        <c:axId val="129927040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+mj-lt"/>
                <a:ea typeface="Times New Roman"/>
                <a:cs typeface="Times New Roman"/>
              </a:defRPr>
            </a:pPr>
            <a:endParaRPr lang="lv-LV"/>
          </a:p>
        </c:txPr>
        <c:crossAx val="12992550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  <c:txPr>
        <a:bodyPr/>
        <a:lstStyle/>
        <a:p>
          <a:pPr>
            <a:defRPr sz="1800" b="0" i="0" u="none" strike="noStrike" baseline="0">
              <a:solidFill>
                <a:srgbClr val="333333"/>
              </a:solidFill>
              <a:latin typeface="+mj-lt"/>
              <a:ea typeface="Times New Roman"/>
              <a:cs typeface="Times New Roman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 b="1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lv-LV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921583171668765E-2"/>
          <c:y val="2.8442975470993059E-2"/>
          <c:w val="0.94591178820038802"/>
          <c:h val="0.90923642337138599"/>
        </c:manualLayout>
      </c:layout>
      <c:areaChart>
        <c:grouping val="standard"/>
        <c:varyColors val="0"/>
        <c:ser>
          <c:idx val="4"/>
          <c:order val="4"/>
          <c:tx>
            <c:strRef>
              <c:f>'[COV_REG_VEC_BERNI_2021.gada 02.ned.xls]Vecuma gr'!$AB$5</c:f>
              <c:strCache>
                <c:ptCount val="1"/>
                <c:pt idx="0">
                  <c:v>Kopā </c:v>
                </c:pt>
              </c:strCache>
            </c:strRef>
          </c:tx>
          <c:spPr>
            <a:solidFill>
              <a:schemeClr val="bg2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  <a:effectLst/>
          </c:spPr>
          <c:cat>
            <c:strRef>
              <c:f>'[COV_REG_VEC_BERNI_2021.gada 02.ned.xls]Vecuma gr'!$Q$6:$Q$51</c:f>
              <c:strCache>
                <c:ptCount val="46"/>
                <c:pt idx="1">
                  <c:v>11</c:v>
                </c:pt>
                <c:pt idx="3">
                  <c:v>13</c:v>
                </c:pt>
                <c:pt idx="5">
                  <c:v>15</c:v>
                </c:pt>
                <c:pt idx="7">
                  <c:v>17</c:v>
                </c:pt>
                <c:pt idx="9">
                  <c:v>19</c:v>
                </c:pt>
                <c:pt idx="11">
                  <c:v>21</c:v>
                </c:pt>
                <c:pt idx="13">
                  <c:v>23</c:v>
                </c:pt>
                <c:pt idx="15">
                  <c:v>25</c:v>
                </c:pt>
                <c:pt idx="17">
                  <c:v>27</c:v>
                </c:pt>
                <c:pt idx="19">
                  <c:v>29</c:v>
                </c:pt>
                <c:pt idx="21">
                  <c:v>31</c:v>
                </c:pt>
                <c:pt idx="23">
                  <c:v>33</c:v>
                </c:pt>
                <c:pt idx="25">
                  <c:v>35</c:v>
                </c:pt>
                <c:pt idx="27">
                  <c:v>37</c:v>
                </c:pt>
                <c:pt idx="29">
                  <c:v>39</c:v>
                </c:pt>
                <c:pt idx="31">
                  <c:v>41</c:v>
                </c:pt>
                <c:pt idx="33">
                  <c:v>43</c:v>
                </c:pt>
                <c:pt idx="35">
                  <c:v>45</c:v>
                </c:pt>
                <c:pt idx="37">
                  <c:v>47</c:v>
                </c:pt>
                <c:pt idx="39">
                  <c:v>49</c:v>
                </c:pt>
                <c:pt idx="41">
                  <c:v>51</c:v>
                </c:pt>
                <c:pt idx="43">
                  <c:v>53</c:v>
                </c:pt>
                <c:pt idx="45">
                  <c:v>02.</c:v>
                </c:pt>
              </c:strCache>
            </c:strRef>
          </c:cat>
          <c:val>
            <c:numRef>
              <c:f>'[COV_REG_VEC_BERNI_2021.gada 02.ned.xls]Vecuma gr'!$AB$6:$AB$51</c:f>
              <c:numCache>
                <c:formatCode>0.0</c:formatCode>
                <c:ptCount val="46"/>
                <c:pt idx="0">
                  <c:v>0.15625260421007017</c:v>
                </c:pt>
                <c:pt idx="1">
                  <c:v>1.4062734378906314</c:v>
                </c:pt>
                <c:pt idx="2">
                  <c:v>5.5209253487558128</c:v>
                </c:pt>
                <c:pt idx="3">
                  <c:v>10.989766496108269</c:v>
                </c:pt>
                <c:pt idx="4">
                  <c:v>9.7397456624277083</c:v>
                </c:pt>
                <c:pt idx="5">
                  <c:v>6.1459357655960929</c:v>
                </c:pt>
                <c:pt idx="6">
                  <c:v>3.9583993066551106</c:v>
                </c:pt>
                <c:pt idx="7">
                  <c:v>4.4271571192853214</c:v>
                </c:pt>
                <c:pt idx="8">
                  <c:v>3.4896414940249003</c:v>
                </c:pt>
                <c:pt idx="9">
                  <c:v>3.1250520842014038</c:v>
                </c:pt>
                <c:pt idx="10">
                  <c:v>3.5417256954282568</c:v>
                </c:pt>
                <c:pt idx="11">
                  <c:v>2.0312838547309124</c:v>
                </c:pt>
                <c:pt idx="12">
                  <c:v>0.98959982666377766</c:v>
                </c:pt>
                <c:pt idx="13">
                  <c:v>1.1458524308738478</c:v>
                </c:pt>
                <c:pt idx="14">
                  <c:v>0.46875781263021049</c:v>
                </c:pt>
                <c:pt idx="15">
                  <c:v>0.72917881964699405</c:v>
                </c:pt>
                <c:pt idx="16">
                  <c:v>0.26042100701678361</c:v>
                </c:pt>
                <c:pt idx="17">
                  <c:v>0.41667361122685381</c:v>
                </c:pt>
                <c:pt idx="18">
                  <c:v>2.5521258687644792</c:v>
                </c:pt>
                <c:pt idx="19">
                  <c:v>0.98959982666377766</c:v>
                </c:pt>
                <c:pt idx="20">
                  <c:v>1.4062734378906314</c:v>
                </c:pt>
                <c:pt idx="21">
                  <c:v>1.2500208336805614</c:v>
                </c:pt>
                <c:pt idx="22">
                  <c:v>2.4479574659577659</c:v>
                </c:pt>
                <c:pt idx="23">
                  <c:v>1.6666944449074153</c:v>
                </c:pt>
                <c:pt idx="24">
                  <c:v>0.78126302105035095</c:v>
                </c:pt>
                <c:pt idx="25">
                  <c:v>2.8646310771846197</c:v>
                </c:pt>
                <c:pt idx="26">
                  <c:v>1.8229470491174853</c:v>
                </c:pt>
                <c:pt idx="27">
                  <c:v>2.3958732645544094</c:v>
                </c:pt>
                <c:pt idx="28">
                  <c:v>2.656294271571193</c:v>
                </c:pt>
                <c:pt idx="29">
                  <c:v>7.8647144119068653</c:v>
                </c:pt>
                <c:pt idx="30">
                  <c:v>21.354522575376258</c:v>
                </c:pt>
                <c:pt idx="31">
                  <c:v>30.41717361956033</c:v>
                </c:pt>
                <c:pt idx="32">
                  <c:v>40.625677094618247</c:v>
                </c:pt>
                <c:pt idx="33">
                  <c:v>63.959399323322053</c:v>
                </c:pt>
                <c:pt idx="34">
                  <c:v>75.938765646094097</c:v>
                </c:pt>
                <c:pt idx="35">
                  <c:v>101.98086634777246</c:v>
                </c:pt>
                <c:pt idx="36">
                  <c:v>127.65837763962732</c:v>
                </c:pt>
                <c:pt idx="37">
                  <c:v>134.01265021083685</c:v>
                </c:pt>
                <c:pt idx="38">
                  <c:v>200.78459640994018</c:v>
                </c:pt>
                <c:pt idx="39">
                  <c:v>225.73292888214803</c:v>
                </c:pt>
                <c:pt idx="40">
                  <c:v>216.9827830463841</c:v>
                </c:pt>
                <c:pt idx="41">
                  <c:v>274.22332038867313</c:v>
                </c:pt>
                <c:pt idx="42">
                  <c:v>280.73384556409275</c:v>
                </c:pt>
                <c:pt idx="43">
                  <c:v>321.20327005450093</c:v>
                </c:pt>
                <c:pt idx="44">
                  <c:v>368.28738812313537</c:v>
                </c:pt>
                <c:pt idx="45">
                  <c:v>317.50529175486258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B0-427F-8859-AD31782CE9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9848064"/>
        <c:axId val="129849600"/>
      </c:areaChart>
      <c:lineChart>
        <c:grouping val="standard"/>
        <c:varyColors val="0"/>
        <c:ser>
          <c:idx val="0"/>
          <c:order val="0"/>
          <c:tx>
            <c:strRef>
              <c:f>'[COV_REG_VEC_BERNI_2021.gada 02.ned.xls]Vecuma gr'!$X$5</c:f>
              <c:strCache>
                <c:ptCount val="1"/>
                <c:pt idx="0">
                  <c:v>0-14 gadi</c:v>
                </c:pt>
              </c:strCache>
            </c:strRef>
          </c:tx>
          <c:spPr>
            <a:ln w="3810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strRef>
              <c:f>'[COV_REG_VEC_BERNI_2021.gada 02.ned.xls]Vecuma gr'!$Q$6:$Q$51</c:f>
              <c:strCache>
                <c:ptCount val="46"/>
                <c:pt idx="1">
                  <c:v>11</c:v>
                </c:pt>
                <c:pt idx="3">
                  <c:v>13</c:v>
                </c:pt>
                <c:pt idx="5">
                  <c:v>15</c:v>
                </c:pt>
                <c:pt idx="7">
                  <c:v>17</c:v>
                </c:pt>
                <c:pt idx="9">
                  <c:v>19</c:v>
                </c:pt>
                <c:pt idx="11">
                  <c:v>21</c:v>
                </c:pt>
                <c:pt idx="13">
                  <c:v>23</c:v>
                </c:pt>
                <c:pt idx="15">
                  <c:v>25</c:v>
                </c:pt>
                <c:pt idx="17">
                  <c:v>27</c:v>
                </c:pt>
                <c:pt idx="19">
                  <c:v>29</c:v>
                </c:pt>
                <c:pt idx="21">
                  <c:v>31</c:v>
                </c:pt>
                <c:pt idx="23">
                  <c:v>33</c:v>
                </c:pt>
                <c:pt idx="25">
                  <c:v>35</c:v>
                </c:pt>
                <c:pt idx="27">
                  <c:v>37</c:v>
                </c:pt>
                <c:pt idx="29">
                  <c:v>39</c:v>
                </c:pt>
                <c:pt idx="31">
                  <c:v>41</c:v>
                </c:pt>
                <c:pt idx="33">
                  <c:v>43</c:v>
                </c:pt>
                <c:pt idx="35">
                  <c:v>45</c:v>
                </c:pt>
                <c:pt idx="37">
                  <c:v>47</c:v>
                </c:pt>
                <c:pt idx="39">
                  <c:v>49</c:v>
                </c:pt>
                <c:pt idx="41">
                  <c:v>51</c:v>
                </c:pt>
                <c:pt idx="43">
                  <c:v>53</c:v>
                </c:pt>
                <c:pt idx="45">
                  <c:v>02.</c:v>
                </c:pt>
              </c:strCache>
            </c:strRef>
          </c:cat>
          <c:val>
            <c:numRef>
              <c:f>'[COV_REG_VEC_BERNI_2021.gada 02.ned.xls]Vecuma gr'!$X$6:$X$51</c:f>
              <c:numCache>
                <c:formatCode>0.0</c:formatCode>
                <c:ptCount val="46"/>
                <c:pt idx="0">
                  <c:v>0</c:v>
                </c:pt>
                <c:pt idx="1">
                  <c:v>0.32778287662252525</c:v>
                </c:pt>
                <c:pt idx="2">
                  <c:v>0.98334862986757565</c:v>
                </c:pt>
                <c:pt idx="3">
                  <c:v>2.9500458896027273</c:v>
                </c:pt>
                <c:pt idx="4">
                  <c:v>2.2944801363576768</c:v>
                </c:pt>
                <c:pt idx="5">
                  <c:v>1.311131506490101</c:v>
                </c:pt>
                <c:pt idx="6">
                  <c:v>0.98334862986757565</c:v>
                </c:pt>
                <c:pt idx="7">
                  <c:v>2.2944801363576768</c:v>
                </c:pt>
                <c:pt idx="8">
                  <c:v>0</c:v>
                </c:pt>
                <c:pt idx="9">
                  <c:v>0.65556575324505051</c:v>
                </c:pt>
                <c:pt idx="10">
                  <c:v>0.32778287662252525</c:v>
                </c:pt>
                <c:pt idx="11">
                  <c:v>0.32778287662252525</c:v>
                </c:pt>
                <c:pt idx="12">
                  <c:v>0.32778287662252525</c:v>
                </c:pt>
                <c:pt idx="13">
                  <c:v>0</c:v>
                </c:pt>
                <c:pt idx="14">
                  <c:v>0</c:v>
                </c:pt>
                <c:pt idx="15">
                  <c:v>0.65556575324505051</c:v>
                </c:pt>
                <c:pt idx="16">
                  <c:v>0</c:v>
                </c:pt>
                <c:pt idx="17">
                  <c:v>0</c:v>
                </c:pt>
                <c:pt idx="18">
                  <c:v>0.32778287662252525</c:v>
                </c:pt>
                <c:pt idx="19">
                  <c:v>0</c:v>
                </c:pt>
                <c:pt idx="20">
                  <c:v>0.32778287662252525</c:v>
                </c:pt>
                <c:pt idx="21">
                  <c:v>0.32778287662252525</c:v>
                </c:pt>
                <c:pt idx="22">
                  <c:v>1.311131506490101</c:v>
                </c:pt>
                <c:pt idx="23">
                  <c:v>1.311131506490101</c:v>
                </c:pt>
                <c:pt idx="24">
                  <c:v>0.32778287662252525</c:v>
                </c:pt>
                <c:pt idx="25">
                  <c:v>2.9500458896027273</c:v>
                </c:pt>
                <c:pt idx="26">
                  <c:v>0.65556575324505051</c:v>
                </c:pt>
                <c:pt idx="27">
                  <c:v>0.32778287662252525</c:v>
                </c:pt>
                <c:pt idx="28">
                  <c:v>1.311131506490101</c:v>
                </c:pt>
                <c:pt idx="29">
                  <c:v>5.2445260259604041</c:v>
                </c:pt>
                <c:pt idx="30">
                  <c:v>17.37249246099384</c:v>
                </c:pt>
                <c:pt idx="31">
                  <c:v>19.011406844106464</c:v>
                </c:pt>
                <c:pt idx="32">
                  <c:v>55.723089025829289</c:v>
                </c:pt>
                <c:pt idx="33">
                  <c:v>34.417202045365151</c:v>
                </c:pt>
                <c:pt idx="34">
                  <c:v>25.239281499934442</c:v>
                </c:pt>
                <c:pt idx="35">
                  <c:v>36.3838993051003</c:v>
                </c:pt>
                <c:pt idx="36">
                  <c:v>65.884358201127569</c:v>
                </c:pt>
                <c:pt idx="37">
                  <c:v>57.034220532319395</c:v>
                </c:pt>
                <c:pt idx="38">
                  <c:v>73.751147240068178</c:v>
                </c:pt>
                <c:pt idx="39">
                  <c:v>72.7677986102006</c:v>
                </c:pt>
                <c:pt idx="40">
                  <c:v>55.395306149206768</c:v>
                </c:pt>
                <c:pt idx="41">
                  <c:v>59.656483545299594</c:v>
                </c:pt>
                <c:pt idx="42">
                  <c:v>71.12888422708798</c:v>
                </c:pt>
                <c:pt idx="43">
                  <c:v>67.195489707617682</c:v>
                </c:pt>
                <c:pt idx="44">
                  <c:v>77.028976006293433</c:v>
                </c:pt>
                <c:pt idx="45">
                  <c:v>77.356758882915955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5AB0-427F-8859-AD31782CE9E0}"/>
            </c:ext>
          </c:extLst>
        </c:ser>
        <c:ser>
          <c:idx val="1"/>
          <c:order val="1"/>
          <c:tx>
            <c:strRef>
              <c:f>'[COV_REG_VEC_BERNI_2021.gada 02.ned.xls]Vecuma gr'!$Y$5</c:f>
              <c:strCache>
                <c:ptCount val="1"/>
                <c:pt idx="0">
                  <c:v>15-49 gadi</c:v>
                </c:pt>
              </c:strCache>
            </c:strRef>
          </c:tx>
          <c:spPr>
            <a:ln w="38100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strRef>
              <c:f>'[COV_REG_VEC_BERNI_2021.gada 02.ned.xls]Vecuma gr'!$Q$6:$Q$51</c:f>
              <c:strCache>
                <c:ptCount val="46"/>
                <c:pt idx="1">
                  <c:v>11</c:v>
                </c:pt>
                <c:pt idx="3">
                  <c:v>13</c:v>
                </c:pt>
                <c:pt idx="5">
                  <c:v>15</c:v>
                </c:pt>
                <c:pt idx="7">
                  <c:v>17</c:v>
                </c:pt>
                <c:pt idx="9">
                  <c:v>19</c:v>
                </c:pt>
                <c:pt idx="11">
                  <c:v>21</c:v>
                </c:pt>
                <c:pt idx="13">
                  <c:v>23</c:v>
                </c:pt>
                <c:pt idx="15">
                  <c:v>25</c:v>
                </c:pt>
                <c:pt idx="17">
                  <c:v>27</c:v>
                </c:pt>
                <c:pt idx="19">
                  <c:v>29</c:v>
                </c:pt>
                <c:pt idx="21">
                  <c:v>31</c:v>
                </c:pt>
                <c:pt idx="23">
                  <c:v>33</c:v>
                </c:pt>
                <c:pt idx="25">
                  <c:v>35</c:v>
                </c:pt>
                <c:pt idx="27">
                  <c:v>37</c:v>
                </c:pt>
                <c:pt idx="29">
                  <c:v>39</c:v>
                </c:pt>
                <c:pt idx="31">
                  <c:v>41</c:v>
                </c:pt>
                <c:pt idx="33">
                  <c:v>43</c:v>
                </c:pt>
                <c:pt idx="35">
                  <c:v>45</c:v>
                </c:pt>
                <c:pt idx="37">
                  <c:v>47</c:v>
                </c:pt>
                <c:pt idx="39">
                  <c:v>49</c:v>
                </c:pt>
                <c:pt idx="41">
                  <c:v>51</c:v>
                </c:pt>
                <c:pt idx="43">
                  <c:v>53</c:v>
                </c:pt>
                <c:pt idx="45">
                  <c:v>02.</c:v>
                </c:pt>
              </c:strCache>
            </c:strRef>
          </c:cat>
          <c:val>
            <c:numRef>
              <c:f>'[COV_REG_VEC_BERNI_2021.gada 02.ned.xls]Vecuma gr'!$Y$6:$Y$51</c:f>
              <c:numCache>
                <c:formatCode>0.0</c:formatCode>
                <c:ptCount val="46"/>
                <c:pt idx="0">
                  <c:v>0.12113826357990221</c:v>
                </c:pt>
                <c:pt idx="1">
                  <c:v>2.4227652715980437</c:v>
                </c:pt>
                <c:pt idx="2">
                  <c:v>11.023581985771099</c:v>
                </c:pt>
                <c:pt idx="3">
                  <c:v>18.413016064145133</c:v>
                </c:pt>
                <c:pt idx="4">
                  <c:v>10.417890667871589</c:v>
                </c:pt>
                <c:pt idx="5">
                  <c:v>7.5105723419539352</c:v>
                </c:pt>
                <c:pt idx="6">
                  <c:v>2.6650417987578483</c:v>
                </c:pt>
                <c:pt idx="7">
                  <c:v>4.4821157524563811</c:v>
                </c:pt>
                <c:pt idx="8">
                  <c:v>4.4821157524563811</c:v>
                </c:pt>
                <c:pt idx="9">
                  <c:v>3.028456589497555</c:v>
                </c:pt>
                <c:pt idx="10">
                  <c:v>2.5439035351779462</c:v>
                </c:pt>
                <c:pt idx="11">
                  <c:v>2.0593504808583374</c:v>
                </c:pt>
                <c:pt idx="12">
                  <c:v>1.0902443722191197</c:v>
                </c:pt>
                <c:pt idx="13">
                  <c:v>1.6959356901186307</c:v>
                </c:pt>
                <c:pt idx="14">
                  <c:v>0.96910610863921764</c:v>
                </c:pt>
                <c:pt idx="15">
                  <c:v>0.60569131789951092</c:v>
                </c:pt>
                <c:pt idx="16">
                  <c:v>0.36341479073970656</c:v>
                </c:pt>
                <c:pt idx="17">
                  <c:v>0.60569131789951092</c:v>
                </c:pt>
                <c:pt idx="18">
                  <c:v>5.0878070703558924</c:v>
                </c:pt>
                <c:pt idx="19">
                  <c:v>1.5747974265387286</c:v>
                </c:pt>
                <c:pt idx="20">
                  <c:v>1.9382122172784353</c:v>
                </c:pt>
                <c:pt idx="21">
                  <c:v>1.2113826357990218</c:v>
                </c:pt>
                <c:pt idx="22">
                  <c:v>3.2707331166573592</c:v>
                </c:pt>
                <c:pt idx="23">
                  <c:v>2.3016270080181416</c:v>
                </c:pt>
                <c:pt idx="24">
                  <c:v>1.0902443722191197</c:v>
                </c:pt>
                <c:pt idx="25">
                  <c:v>3.9975626981367727</c:v>
                </c:pt>
                <c:pt idx="26">
                  <c:v>2.4227652715980437</c:v>
                </c:pt>
                <c:pt idx="27">
                  <c:v>3.5130096438171634</c:v>
                </c:pt>
                <c:pt idx="28">
                  <c:v>3.8764244345568706</c:v>
                </c:pt>
                <c:pt idx="29">
                  <c:v>9.2065080320725663</c:v>
                </c:pt>
                <c:pt idx="30">
                  <c:v>27.256109305477992</c:v>
                </c:pt>
                <c:pt idx="31">
                  <c:v>33.676437275212805</c:v>
                </c:pt>
                <c:pt idx="32">
                  <c:v>46.880508005422151</c:v>
                </c:pt>
                <c:pt idx="33">
                  <c:v>87.461826304689382</c:v>
                </c:pt>
                <c:pt idx="34">
                  <c:v>102.24069446143746</c:v>
                </c:pt>
                <c:pt idx="35">
                  <c:v>120.8959870527424</c:v>
                </c:pt>
                <c:pt idx="36">
                  <c:v>147.78868156748067</c:v>
                </c:pt>
                <c:pt idx="37">
                  <c:v>158.56998702609195</c:v>
                </c:pt>
                <c:pt idx="38">
                  <c:v>234.64481655427056</c:v>
                </c:pt>
                <c:pt idx="39">
                  <c:v>229.92042427465438</c:v>
                </c:pt>
                <c:pt idx="40">
                  <c:v>236.09847571722935</c:v>
                </c:pt>
                <c:pt idx="41">
                  <c:v>295.33508660780154</c:v>
                </c:pt>
                <c:pt idx="42">
                  <c:v>312.90013482688738</c:v>
                </c:pt>
                <c:pt idx="43">
                  <c:v>364.62617337550557</c:v>
                </c:pt>
                <c:pt idx="44">
                  <c:v>428.70831480927382</c:v>
                </c:pt>
                <c:pt idx="45">
                  <c:v>361.71885504958794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5AB0-427F-8859-AD31782CE9E0}"/>
            </c:ext>
          </c:extLst>
        </c:ser>
        <c:ser>
          <c:idx val="2"/>
          <c:order val="2"/>
          <c:tx>
            <c:strRef>
              <c:f>'[COV_REG_VEC_BERNI_2021.gada 02.ned.xls]Vecuma gr'!$Z$5</c:f>
              <c:strCache>
                <c:ptCount val="1"/>
                <c:pt idx="0">
                  <c:v>50-64 gadi</c:v>
                </c:pt>
              </c:strCache>
            </c:strRef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'[COV_REG_VEC_BERNI_2021.gada 02.ned.xls]Vecuma gr'!$Q$6:$Q$51</c:f>
              <c:strCache>
                <c:ptCount val="46"/>
                <c:pt idx="1">
                  <c:v>11</c:v>
                </c:pt>
                <c:pt idx="3">
                  <c:v>13</c:v>
                </c:pt>
                <c:pt idx="5">
                  <c:v>15</c:v>
                </c:pt>
                <c:pt idx="7">
                  <c:v>17</c:v>
                </c:pt>
                <c:pt idx="9">
                  <c:v>19</c:v>
                </c:pt>
                <c:pt idx="11">
                  <c:v>21</c:v>
                </c:pt>
                <c:pt idx="13">
                  <c:v>23</c:v>
                </c:pt>
                <c:pt idx="15">
                  <c:v>25</c:v>
                </c:pt>
                <c:pt idx="17">
                  <c:v>27</c:v>
                </c:pt>
                <c:pt idx="19">
                  <c:v>29</c:v>
                </c:pt>
                <c:pt idx="21">
                  <c:v>31</c:v>
                </c:pt>
                <c:pt idx="23">
                  <c:v>33</c:v>
                </c:pt>
                <c:pt idx="25">
                  <c:v>35</c:v>
                </c:pt>
                <c:pt idx="27">
                  <c:v>37</c:v>
                </c:pt>
                <c:pt idx="29">
                  <c:v>39</c:v>
                </c:pt>
                <c:pt idx="31">
                  <c:v>41</c:v>
                </c:pt>
                <c:pt idx="33">
                  <c:v>43</c:v>
                </c:pt>
                <c:pt idx="35">
                  <c:v>45</c:v>
                </c:pt>
                <c:pt idx="37">
                  <c:v>47</c:v>
                </c:pt>
                <c:pt idx="39">
                  <c:v>49</c:v>
                </c:pt>
                <c:pt idx="41">
                  <c:v>51</c:v>
                </c:pt>
                <c:pt idx="43">
                  <c:v>53</c:v>
                </c:pt>
                <c:pt idx="45">
                  <c:v>02.</c:v>
                </c:pt>
              </c:strCache>
            </c:strRef>
          </c:cat>
          <c:val>
            <c:numRef>
              <c:f>'[COV_REG_VEC_BERNI_2021.gada 02.ned.xls]Vecuma gr'!$Z$6:$Z$51</c:f>
              <c:numCache>
                <c:formatCode>0.0</c:formatCode>
                <c:ptCount val="46"/>
                <c:pt idx="0">
                  <c:v>0.49949301459019096</c:v>
                </c:pt>
                <c:pt idx="1">
                  <c:v>1.4984790437705728</c:v>
                </c:pt>
                <c:pt idx="2">
                  <c:v>2.2477185656558594</c:v>
                </c:pt>
                <c:pt idx="3">
                  <c:v>9.2406207699185323</c:v>
                </c:pt>
                <c:pt idx="4">
                  <c:v>16.733015988771399</c:v>
                </c:pt>
                <c:pt idx="5">
                  <c:v>5.4944231604921008</c:v>
                </c:pt>
                <c:pt idx="6">
                  <c:v>8.2416347407381512</c:v>
                </c:pt>
                <c:pt idx="7">
                  <c:v>5.7441696677871965</c:v>
                </c:pt>
                <c:pt idx="8">
                  <c:v>3.746197609426432</c:v>
                </c:pt>
                <c:pt idx="9">
                  <c:v>4.4954371313117187</c:v>
                </c:pt>
                <c:pt idx="10">
                  <c:v>2.9969580875411457</c:v>
                </c:pt>
                <c:pt idx="11">
                  <c:v>1.7482255510656683</c:v>
                </c:pt>
                <c:pt idx="12">
                  <c:v>0.99898602918038193</c:v>
                </c:pt>
                <c:pt idx="13">
                  <c:v>0.74923952188528642</c:v>
                </c:pt>
                <c:pt idx="14">
                  <c:v>0</c:v>
                </c:pt>
                <c:pt idx="15">
                  <c:v>1.7482255510656683</c:v>
                </c:pt>
                <c:pt idx="16">
                  <c:v>0.24974650729509548</c:v>
                </c:pt>
                <c:pt idx="17">
                  <c:v>0.49949301459019096</c:v>
                </c:pt>
                <c:pt idx="18">
                  <c:v>1.2487325364754773</c:v>
                </c:pt>
                <c:pt idx="19">
                  <c:v>0.74923952188528642</c:v>
                </c:pt>
                <c:pt idx="20">
                  <c:v>0.74923952188528642</c:v>
                </c:pt>
                <c:pt idx="21">
                  <c:v>2.4974650729509547</c:v>
                </c:pt>
                <c:pt idx="22">
                  <c:v>2.2477185656558594</c:v>
                </c:pt>
                <c:pt idx="23">
                  <c:v>0.99898602918038193</c:v>
                </c:pt>
                <c:pt idx="24">
                  <c:v>0.99898602918038193</c:v>
                </c:pt>
                <c:pt idx="25">
                  <c:v>1.9979720583607639</c:v>
                </c:pt>
                <c:pt idx="26">
                  <c:v>2.4974650729509547</c:v>
                </c:pt>
                <c:pt idx="27">
                  <c:v>3.246704594836241</c:v>
                </c:pt>
                <c:pt idx="28">
                  <c:v>2.9969580875411457</c:v>
                </c:pt>
                <c:pt idx="29">
                  <c:v>10.739099813689105</c:v>
                </c:pt>
                <c:pt idx="30">
                  <c:v>21.228453120083117</c:v>
                </c:pt>
                <c:pt idx="31">
                  <c:v>42.95639925475642</c:v>
                </c:pt>
                <c:pt idx="32">
                  <c:v>36.962483079674129</c:v>
                </c:pt>
                <c:pt idx="33">
                  <c:v>67.931049984265968</c:v>
                </c:pt>
                <c:pt idx="34">
                  <c:v>84.913812480332467</c:v>
                </c:pt>
                <c:pt idx="35">
                  <c:v>122.3757885745968</c:v>
                </c:pt>
                <c:pt idx="36">
                  <c:v>160.5870041907464</c:v>
                </c:pt>
                <c:pt idx="37">
                  <c:v>178.31900620869817</c:v>
                </c:pt>
                <c:pt idx="38">
                  <c:v>261.98408615255516</c:v>
                </c:pt>
                <c:pt idx="39">
                  <c:v>317.67755727936145</c:v>
                </c:pt>
                <c:pt idx="40">
                  <c:v>288.2074694185402</c:v>
                </c:pt>
                <c:pt idx="41">
                  <c:v>383.86038171256178</c:v>
                </c:pt>
                <c:pt idx="42">
                  <c:v>397.8461861210871</c:v>
                </c:pt>
                <c:pt idx="43">
                  <c:v>425.06855541625254</c:v>
                </c:pt>
                <c:pt idx="44">
                  <c:v>494.24833793699395</c:v>
                </c:pt>
                <c:pt idx="45">
                  <c:v>408.83503244207128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5AB0-427F-8859-AD31782CE9E0}"/>
            </c:ext>
          </c:extLst>
        </c:ser>
        <c:ser>
          <c:idx val="3"/>
          <c:order val="3"/>
          <c:tx>
            <c:strRef>
              <c:f>'[COV_REG_VEC_BERNI_2021.gada 02.ned.xls]Vecuma gr'!$AA$5</c:f>
              <c:strCache>
                <c:ptCount val="1"/>
                <c:pt idx="0">
                  <c:v>65+</c:v>
                </c:pt>
              </c:strCache>
            </c:strRef>
          </c:tx>
          <c:spPr>
            <a:ln w="38100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strRef>
              <c:f>'[COV_REG_VEC_BERNI_2021.gada 02.ned.xls]Vecuma gr'!$Q$6:$Q$51</c:f>
              <c:strCache>
                <c:ptCount val="46"/>
                <c:pt idx="1">
                  <c:v>11</c:v>
                </c:pt>
                <c:pt idx="3">
                  <c:v>13</c:v>
                </c:pt>
                <c:pt idx="5">
                  <c:v>15</c:v>
                </c:pt>
                <c:pt idx="7">
                  <c:v>17</c:v>
                </c:pt>
                <c:pt idx="9">
                  <c:v>19</c:v>
                </c:pt>
                <c:pt idx="11">
                  <c:v>21</c:v>
                </c:pt>
                <c:pt idx="13">
                  <c:v>23</c:v>
                </c:pt>
                <c:pt idx="15">
                  <c:v>25</c:v>
                </c:pt>
                <c:pt idx="17">
                  <c:v>27</c:v>
                </c:pt>
                <c:pt idx="19">
                  <c:v>29</c:v>
                </c:pt>
                <c:pt idx="21">
                  <c:v>31</c:v>
                </c:pt>
                <c:pt idx="23">
                  <c:v>33</c:v>
                </c:pt>
                <c:pt idx="25">
                  <c:v>35</c:v>
                </c:pt>
                <c:pt idx="27">
                  <c:v>37</c:v>
                </c:pt>
                <c:pt idx="29">
                  <c:v>39</c:v>
                </c:pt>
                <c:pt idx="31">
                  <c:v>41</c:v>
                </c:pt>
                <c:pt idx="33">
                  <c:v>43</c:v>
                </c:pt>
                <c:pt idx="35">
                  <c:v>45</c:v>
                </c:pt>
                <c:pt idx="37">
                  <c:v>47</c:v>
                </c:pt>
                <c:pt idx="39">
                  <c:v>49</c:v>
                </c:pt>
                <c:pt idx="41">
                  <c:v>51</c:v>
                </c:pt>
                <c:pt idx="43">
                  <c:v>53</c:v>
                </c:pt>
                <c:pt idx="45">
                  <c:v>02.</c:v>
                </c:pt>
              </c:strCache>
            </c:strRef>
          </c:cat>
          <c:val>
            <c:numRef>
              <c:f>'[COV_REG_VEC_BERNI_2021.gada 02.ned.xls]Vecuma gr'!$AA$6:$AA$51</c:f>
              <c:numCache>
                <c:formatCode>0.0</c:formatCode>
                <c:ptCount val="46"/>
                <c:pt idx="0">
                  <c:v>0</c:v>
                </c:pt>
                <c:pt idx="1">
                  <c:v>0</c:v>
                </c:pt>
                <c:pt idx="2">
                  <c:v>0.77124986181773303</c:v>
                </c:pt>
                <c:pt idx="3">
                  <c:v>3.3420827345435105</c:v>
                </c:pt>
                <c:pt idx="4">
                  <c:v>6.941248756359597</c:v>
                </c:pt>
                <c:pt idx="5">
                  <c:v>7.7124986181773307</c:v>
                </c:pt>
                <c:pt idx="6">
                  <c:v>4.6274991709063986</c:v>
                </c:pt>
                <c:pt idx="7">
                  <c:v>4.6274991709063986</c:v>
                </c:pt>
                <c:pt idx="8">
                  <c:v>3.8562493090886654</c:v>
                </c:pt>
                <c:pt idx="9">
                  <c:v>3.8562493090886654</c:v>
                </c:pt>
                <c:pt idx="10">
                  <c:v>8.7408317672676414</c:v>
                </c:pt>
                <c:pt idx="11">
                  <c:v>3.5991660218160879</c:v>
                </c:pt>
                <c:pt idx="12">
                  <c:v>1.2854164363628886</c:v>
                </c:pt>
                <c:pt idx="13">
                  <c:v>1.2854164363628886</c:v>
                </c:pt>
                <c:pt idx="14">
                  <c:v>0.25708328727257773</c:v>
                </c:pt>
                <c:pt idx="15">
                  <c:v>0</c:v>
                </c:pt>
                <c:pt idx="16">
                  <c:v>0.25708328727257773</c:v>
                </c:pt>
                <c:pt idx="17">
                  <c:v>0.25708328727257773</c:v>
                </c:pt>
                <c:pt idx="18">
                  <c:v>0.25708328727257773</c:v>
                </c:pt>
                <c:pt idx="19">
                  <c:v>0.77124986181773303</c:v>
                </c:pt>
                <c:pt idx="20">
                  <c:v>1.799583010908044</c:v>
                </c:pt>
                <c:pt idx="21">
                  <c:v>0.77124986181773303</c:v>
                </c:pt>
                <c:pt idx="22">
                  <c:v>1.799583010908044</c:v>
                </c:pt>
                <c:pt idx="23">
                  <c:v>1.2854164363628886</c:v>
                </c:pt>
                <c:pt idx="24">
                  <c:v>0.25708328727257773</c:v>
                </c:pt>
                <c:pt idx="25">
                  <c:v>1.2854164363628886</c:v>
                </c:pt>
                <c:pt idx="26">
                  <c:v>0.77124986181773303</c:v>
                </c:pt>
                <c:pt idx="27">
                  <c:v>0.77124986181773303</c:v>
                </c:pt>
                <c:pt idx="28">
                  <c:v>0.77124986181773303</c:v>
                </c:pt>
                <c:pt idx="29">
                  <c:v>4.1133325963612437</c:v>
                </c:pt>
                <c:pt idx="30">
                  <c:v>12.082914501811153</c:v>
                </c:pt>
                <c:pt idx="31">
                  <c:v>19.538329832715906</c:v>
                </c:pt>
                <c:pt idx="32">
                  <c:v>19.281246545443327</c:v>
                </c:pt>
                <c:pt idx="33">
                  <c:v>33.163744058162521</c:v>
                </c:pt>
                <c:pt idx="34">
                  <c:v>50.645407592697808</c:v>
                </c:pt>
                <c:pt idx="35">
                  <c:v>92.292900130855386</c:v>
                </c:pt>
                <c:pt idx="36">
                  <c:v>99.491232174487564</c:v>
                </c:pt>
                <c:pt idx="37">
                  <c:v>96.663316014489226</c:v>
                </c:pt>
                <c:pt idx="38">
                  <c:v>165.56163700354003</c:v>
                </c:pt>
                <c:pt idx="39">
                  <c:v>242.17245661076822</c:v>
                </c:pt>
                <c:pt idx="40">
                  <c:v>229.83245882168447</c:v>
                </c:pt>
                <c:pt idx="41">
                  <c:v>284.8482822980161</c:v>
                </c:pt>
                <c:pt idx="42">
                  <c:v>255.79787083621483</c:v>
                </c:pt>
                <c:pt idx="43">
                  <c:v>321.35410909072215</c:v>
                </c:pt>
                <c:pt idx="44">
                  <c:v>337.80743947616708</c:v>
                </c:pt>
                <c:pt idx="45">
                  <c:v>317.75494306890602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4-5AB0-427F-8859-AD31782CE9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9848064"/>
        <c:axId val="129849600"/>
      </c:lineChart>
      <c:catAx>
        <c:axId val="129848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+mj-lt"/>
                <a:ea typeface="Times New Roman"/>
                <a:cs typeface="Times New Roman"/>
              </a:defRPr>
            </a:pPr>
            <a:endParaRPr lang="lv-LV"/>
          </a:p>
        </c:txPr>
        <c:crossAx val="129849600"/>
        <c:crosses val="autoZero"/>
        <c:auto val="1"/>
        <c:lblAlgn val="ctr"/>
        <c:lblOffset val="100"/>
        <c:noMultiLvlLbl val="0"/>
      </c:catAx>
      <c:valAx>
        <c:axId val="129849600"/>
        <c:scaling>
          <c:orientation val="minMax"/>
          <c:min val="0"/>
        </c:scaling>
        <c:delete val="0"/>
        <c:axPos val="l"/>
        <c:numFmt formatCode="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+mj-lt"/>
                <a:ea typeface="Times New Roman"/>
                <a:cs typeface="Times New Roman"/>
              </a:defRPr>
            </a:pPr>
            <a:endParaRPr lang="lv-LV"/>
          </a:p>
        </c:txPr>
        <c:crossAx val="12984806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9.6564817984708437E-2"/>
          <c:y val="4.4896535272598931E-2"/>
          <c:w val="0.13014854121495681"/>
          <c:h val="0.56854788113449239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800" b="0" i="0" u="none" strike="noStrike" baseline="0">
              <a:solidFill>
                <a:srgbClr val="333333"/>
              </a:solidFill>
              <a:latin typeface="+mj-lt"/>
              <a:ea typeface="Times New Roman"/>
              <a:cs typeface="Times New Roman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 b="1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lv-LV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79543296477116E-2"/>
          <c:y val="3.1526394869807864E-2"/>
          <c:w val="0.92672733843052224"/>
          <c:h val="0.87753835716738171"/>
        </c:manualLayout>
      </c:layout>
      <c:areaChart>
        <c:grouping val="standard"/>
        <c:varyColors val="0"/>
        <c:ser>
          <c:idx val="6"/>
          <c:order val="6"/>
          <c:tx>
            <c:strRef>
              <c:f>'[COV_REG_VEC_BERNI_2021.gada 02.ned.xls]LV_reg no 10.ned'!$Y$2</c:f>
              <c:strCache>
                <c:ptCount val="1"/>
                <c:pt idx="0">
                  <c:v>LATVIJA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cat>
            <c:strRef>
              <c:f>'[COV_REG_VEC_BERNI_2021.gada 02.ned.xls]LV_reg no 10.ned'!$C$6:$C$51</c:f>
              <c:strCache>
                <c:ptCount val="45"/>
                <c:pt idx="0">
                  <c:v>10.-11.</c:v>
                </c:pt>
                <c:pt idx="2">
                  <c:v>12.-13.</c:v>
                </c:pt>
                <c:pt idx="4">
                  <c:v>14.-15.</c:v>
                </c:pt>
                <c:pt idx="6">
                  <c:v>16.-17.</c:v>
                </c:pt>
                <c:pt idx="8">
                  <c:v>18.-19.</c:v>
                </c:pt>
                <c:pt idx="10">
                  <c:v>20.-21.</c:v>
                </c:pt>
                <c:pt idx="12">
                  <c:v>22.-23.</c:v>
                </c:pt>
                <c:pt idx="14">
                  <c:v>24.-25.</c:v>
                </c:pt>
                <c:pt idx="16">
                  <c:v>26.-27.</c:v>
                </c:pt>
                <c:pt idx="18">
                  <c:v>28.-29.</c:v>
                </c:pt>
                <c:pt idx="20">
                  <c:v>30.-31.</c:v>
                </c:pt>
                <c:pt idx="22">
                  <c:v>32.-33.</c:v>
                </c:pt>
                <c:pt idx="24">
                  <c:v>34.-35.</c:v>
                </c:pt>
                <c:pt idx="26">
                  <c:v>36.-37.</c:v>
                </c:pt>
                <c:pt idx="28">
                  <c:v>38.-39.</c:v>
                </c:pt>
                <c:pt idx="30">
                  <c:v>40.-41.</c:v>
                </c:pt>
                <c:pt idx="32">
                  <c:v>42.-43.</c:v>
                </c:pt>
                <c:pt idx="34">
                  <c:v>44.-45.</c:v>
                </c:pt>
                <c:pt idx="36">
                  <c:v>46.-47.</c:v>
                </c:pt>
                <c:pt idx="38">
                  <c:v>48.-49.</c:v>
                </c:pt>
                <c:pt idx="40">
                  <c:v>50.-51.</c:v>
                </c:pt>
                <c:pt idx="42">
                  <c:v>52.-53.</c:v>
                </c:pt>
                <c:pt idx="44">
                  <c:v>01.-02.</c:v>
                </c:pt>
              </c:strCache>
            </c:strRef>
          </c:cat>
          <c:val>
            <c:numRef>
              <c:f>'[COV_REG_VEC_BERNI_2021.gada 02.ned.xls]LV_reg no 10.ned'!$Y$5:$Y$51</c:f>
              <c:numCache>
                <c:formatCode>0.0</c:formatCode>
                <c:ptCount val="47"/>
                <c:pt idx="1">
                  <c:v>1.5625260421007019</c:v>
                </c:pt>
                <c:pt idx="2">
                  <c:v>6.9271987866464446</c:v>
                </c:pt>
                <c:pt idx="3">
                  <c:v>16.51069184486408</c:v>
                </c:pt>
                <c:pt idx="4">
                  <c:v>20.729512158535975</c:v>
                </c:pt>
                <c:pt idx="5">
                  <c:v>15.833597226620443</c:v>
                </c:pt>
                <c:pt idx="6">
                  <c:v>10.000166669444491</c:v>
                </c:pt>
                <c:pt idx="7">
                  <c:v>8.3334722245370756</c:v>
                </c:pt>
                <c:pt idx="8">
                  <c:v>7.9167986133102213</c:v>
                </c:pt>
                <c:pt idx="9">
                  <c:v>6.6146935782263041</c:v>
                </c:pt>
                <c:pt idx="10">
                  <c:v>6.666777779629661</c:v>
                </c:pt>
                <c:pt idx="11">
                  <c:v>5.5730095501591688</c:v>
                </c:pt>
                <c:pt idx="12">
                  <c:v>3.02088368139469</c:v>
                </c:pt>
                <c:pt idx="13">
                  <c:v>2.1354522575376258</c:v>
                </c:pt>
                <c:pt idx="14">
                  <c:v>1.6146102435040584</c:v>
                </c:pt>
                <c:pt idx="15">
                  <c:v>1.1979366322772047</c:v>
                </c:pt>
                <c:pt idx="16">
                  <c:v>0.98959982666377766</c:v>
                </c:pt>
                <c:pt idx="17">
                  <c:v>0.67709461824363748</c:v>
                </c:pt>
                <c:pt idx="18">
                  <c:v>2.9687994799913331</c:v>
                </c:pt>
                <c:pt idx="19">
                  <c:v>3.5417256954282568</c:v>
                </c:pt>
                <c:pt idx="20">
                  <c:v>2.3958732645544094</c:v>
                </c:pt>
                <c:pt idx="21">
                  <c:v>2.656294271571193</c:v>
                </c:pt>
                <c:pt idx="22">
                  <c:v>3.697978299638327</c:v>
                </c:pt>
                <c:pt idx="23">
                  <c:v>4.1146519108651809</c:v>
                </c:pt>
                <c:pt idx="24">
                  <c:v>2.4479574659577659</c:v>
                </c:pt>
                <c:pt idx="25">
                  <c:v>3.6458940982349706</c:v>
                </c:pt>
                <c:pt idx="26">
                  <c:v>4.687578126302105</c:v>
                </c:pt>
                <c:pt idx="27">
                  <c:v>4.2188203136718947</c:v>
                </c:pt>
                <c:pt idx="28">
                  <c:v>5.0521675361256024</c:v>
                </c:pt>
                <c:pt idx="29">
                  <c:v>10.521008683478058</c:v>
                </c:pt>
                <c:pt idx="30">
                  <c:v>29.219236987283125</c:v>
                </c:pt>
                <c:pt idx="31">
                  <c:v>51.771696194936588</c:v>
                </c:pt>
                <c:pt idx="32">
                  <c:v>71.04285071417857</c:v>
                </c:pt>
                <c:pt idx="33">
                  <c:v>104.5850764179403</c:v>
                </c:pt>
                <c:pt idx="34">
                  <c:v>139.89816496941617</c:v>
                </c:pt>
                <c:pt idx="35">
                  <c:v>177.97171619526992</c:v>
                </c:pt>
                <c:pt idx="36">
                  <c:v>229.74341239020649</c:v>
                </c:pt>
                <c:pt idx="37">
                  <c:v>261.72311205186753</c:v>
                </c:pt>
                <c:pt idx="38">
                  <c:v>334.797246620777</c:v>
                </c:pt>
                <c:pt idx="39">
                  <c:v>426.72586209770168</c:v>
                </c:pt>
                <c:pt idx="40">
                  <c:v>453.13255220920348</c:v>
                </c:pt>
                <c:pt idx="41">
                  <c:v>501.41460691011514</c:v>
                </c:pt>
                <c:pt idx="42">
                  <c:v>554.95716595276588</c:v>
                </c:pt>
                <c:pt idx="43">
                  <c:v>601.93711561859368</c:v>
                </c:pt>
                <c:pt idx="44">
                  <c:v>689.49065817763631</c:v>
                </c:pt>
                <c:pt idx="45">
                  <c:v>685.79267987799801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95-4C71-9B25-C7384C51D7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9956480"/>
        <c:axId val="129966464"/>
      </c:areaChart>
      <c:lineChart>
        <c:grouping val="standard"/>
        <c:varyColors val="0"/>
        <c:ser>
          <c:idx val="0"/>
          <c:order val="0"/>
          <c:tx>
            <c:strRef>
              <c:f>'[COV_REG_VEC_BERNI_2021.gada 02.ned.xls]LV_reg no 10.ned'!$F$2</c:f>
              <c:strCache>
                <c:ptCount val="1"/>
                <c:pt idx="0">
                  <c:v>Kurzeme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strRef>
              <c:f>'[COV_REG_VEC_BERNI_2021.gada 02.ned.xls]LV_reg no 10.ned'!$C$5:$C$50</c:f>
              <c:strCache>
                <c:ptCount val="46"/>
                <c:pt idx="1">
                  <c:v>10.-11.</c:v>
                </c:pt>
                <c:pt idx="3">
                  <c:v>12.-13.</c:v>
                </c:pt>
                <c:pt idx="5">
                  <c:v>14.-15.</c:v>
                </c:pt>
                <c:pt idx="7">
                  <c:v>16.-17.</c:v>
                </c:pt>
                <c:pt idx="9">
                  <c:v>18.-19.</c:v>
                </c:pt>
                <c:pt idx="11">
                  <c:v>20.-21.</c:v>
                </c:pt>
                <c:pt idx="13">
                  <c:v>22.-23.</c:v>
                </c:pt>
                <c:pt idx="15">
                  <c:v>24.-25.</c:v>
                </c:pt>
                <c:pt idx="17">
                  <c:v>26.-27.</c:v>
                </c:pt>
                <c:pt idx="19">
                  <c:v>28.-29.</c:v>
                </c:pt>
                <c:pt idx="21">
                  <c:v>30.-31.</c:v>
                </c:pt>
                <c:pt idx="23">
                  <c:v>32.-33.</c:v>
                </c:pt>
                <c:pt idx="25">
                  <c:v>34.-35.</c:v>
                </c:pt>
                <c:pt idx="27">
                  <c:v>36.-37.</c:v>
                </c:pt>
                <c:pt idx="29">
                  <c:v>38.-39.</c:v>
                </c:pt>
                <c:pt idx="31">
                  <c:v>40.-41.</c:v>
                </c:pt>
                <c:pt idx="33">
                  <c:v>42.-43.</c:v>
                </c:pt>
                <c:pt idx="35">
                  <c:v>44.-45.</c:v>
                </c:pt>
                <c:pt idx="37">
                  <c:v>46.-47.</c:v>
                </c:pt>
                <c:pt idx="39">
                  <c:v>48.-49.</c:v>
                </c:pt>
                <c:pt idx="41">
                  <c:v>50.-51.</c:v>
                </c:pt>
                <c:pt idx="43">
                  <c:v>52.-53.</c:v>
                </c:pt>
                <c:pt idx="45">
                  <c:v>01.-02.</c:v>
                </c:pt>
              </c:strCache>
            </c:strRef>
          </c:cat>
          <c:val>
            <c:numRef>
              <c:f>'[COV_REG_VEC_BERNI_2021.gada 02.ned.xls]LV_reg no 10.ned'!$F$5:$F$50</c:f>
              <c:numCache>
                <c:formatCode>0.0</c:formatCode>
                <c:ptCount val="46"/>
                <c:pt idx="1">
                  <c:v>0</c:v>
                </c:pt>
                <c:pt idx="2">
                  <c:v>2.9152940490519046</c:v>
                </c:pt>
                <c:pt idx="3">
                  <c:v>7.912940990283742</c:v>
                </c:pt>
                <c:pt idx="4">
                  <c:v>10.41176446089966</c:v>
                </c:pt>
                <c:pt idx="5">
                  <c:v>8.3294115687197277</c:v>
                </c:pt>
                <c:pt idx="6">
                  <c:v>2.9152940490519046</c:v>
                </c:pt>
                <c:pt idx="7">
                  <c:v>0.41647057843598634</c:v>
                </c:pt>
                <c:pt idx="8">
                  <c:v>1.2494117353079592</c:v>
                </c:pt>
                <c:pt idx="9">
                  <c:v>1.6658823137439454</c:v>
                </c:pt>
                <c:pt idx="10">
                  <c:v>1.6658823137439454</c:v>
                </c:pt>
                <c:pt idx="11">
                  <c:v>1.6658823137439454</c:v>
                </c:pt>
                <c:pt idx="12">
                  <c:v>0.83294115687197268</c:v>
                </c:pt>
                <c:pt idx="13">
                  <c:v>0.41647057843598634</c:v>
                </c:pt>
                <c:pt idx="14">
                  <c:v>1.6658823137439454</c:v>
                </c:pt>
                <c:pt idx="15">
                  <c:v>1.2494117353079592</c:v>
                </c:pt>
                <c:pt idx="16">
                  <c:v>0.41647057843598634</c:v>
                </c:pt>
                <c:pt idx="17">
                  <c:v>0.41647057843598634</c:v>
                </c:pt>
                <c:pt idx="18">
                  <c:v>1.6658823137439454</c:v>
                </c:pt>
                <c:pt idx="19">
                  <c:v>2.0823528921799319</c:v>
                </c:pt>
                <c:pt idx="20">
                  <c:v>0.83294115687197268</c:v>
                </c:pt>
                <c:pt idx="21">
                  <c:v>0.41647057843598634</c:v>
                </c:pt>
                <c:pt idx="22">
                  <c:v>3.3317646274878907</c:v>
                </c:pt>
                <c:pt idx="23">
                  <c:v>4.1647057843598638</c:v>
                </c:pt>
                <c:pt idx="24">
                  <c:v>2.0823528921799319</c:v>
                </c:pt>
                <c:pt idx="25">
                  <c:v>1.2494117353079592</c:v>
                </c:pt>
                <c:pt idx="26">
                  <c:v>0.41647057843598634</c:v>
                </c:pt>
                <c:pt idx="27">
                  <c:v>0.83294115687197268</c:v>
                </c:pt>
                <c:pt idx="28">
                  <c:v>0.41647057843598634</c:v>
                </c:pt>
                <c:pt idx="29">
                  <c:v>14.159999666823536</c:v>
                </c:pt>
                <c:pt idx="30">
                  <c:v>57.88941040260211</c:v>
                </c:pt>
                <c:pt idx="31">
                  <c:v>94.955291883404897</c:v>
                </c:pt>
                <c:pt idx="32">
                  <c:v>63.303527922269936</c:v>
                </c:pt>
                <c:pt idx="33">
                  <c:v>48.310587098574423</c:v>
                </c:pt>
                <c:pt idx="34">
                  <c:v>69.967057177245721</c:v>
                </c:pt>
                <c:pt idx="35">
                  <c:v>77.463527589093459</c:v>
                </c:pt>
                <c:pt idx="36">
                  <c:v>101.2023505599447</c:v>
                </c:pt>
                <c:pt idx="37">
                  <c:v>102.86823287368864</c:v>
                </c:pt>
                <c:pt idx="38">
                  <c:v>128.27293815828381</c:v>
                </c:pt>
                <c:pt idx="39">
                  <c:v>163.25646674690665</c:v>
                </c:pt>
                <c:pt idx="40">
                  <c:v>181.99764277652605</c:v>
                </c:pt>
                <c:pt idx="41">
                  <c:v>231.14117103197248</c:v>
                </c:pt>
                <c:pt idx="42">
                  <c:v>296.52705184642235</c:v>
                </c:pt>
                <c:pt idx="43">
                  <c:v>411.47293149475456</c:v>
                </c:pt>
                <c:pt idx="44">
                  <c:v>458.534106858021</c:v>
                </c:pt>
                <c:pt idx="45">
                  <c:v>450.2046952893013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A595-4C71-9B25-C7384C51D773}"/>
            </c:ext>
          </c:extLst>
        </c:ser>
        <c:ser>
          <c:idx val="1"/>
          <c:order val="1"/>
          <c:tx>
            <c:strRef>
              <c:f>'[COV_REG_VEC_BERNI_2021.gada 02.ned.xls]LV_reg no 10.ned'!$I$2</c:f>
              <c:strCache>
                <c:ptCount val="1"/>
                <c:pt idx="0">
                  <c:v>Latgale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'[COV_REG_VEC_BERNI_2021.gada 02.ned.xls]LV_reg no 10.ned'!$C$5:$C$50</c:f>
              <c:strCache>
                <c:ptCount val="46"/>
                <c:pt idx="1">
                  <c:v>10.-11.</c:v>
                </c:pt>
                <c:pt idx="3">
                  <c:v>12.-13.</c:v>
                </c:pt>
                <c:pt idx="5">
                  <c:v>14.-15.</c:v>
                </c:pt>
                <c:pt idx="7">
                  <c:v>16.-17.</c:v>
                </c:pt>
                <c:pt idx="9">
                  <c:v>18.-19.</c:v>
                </c:pt>
                <c:pt idx="11">
                  <c:v>20.-21.</c:v>
                </c:pt>
                <c:pt idx="13">
                  <c:v>22.-23.</c:v>
                </c:pt>
                <c:pt idx="15">
                  <c:v>24.-25.</c:v>
                </c:pt>
                <c:pt idx="17">
                  <c:v>26.-27.</c:v>
                </c:pt>
                <c:pt idx="19">
                  <c:v>28.-29.</c:v>
                </c:pt>
                <c:pt idx="21">
                  <c:v>30.-31.</c:v>
                </c:pt>
                <c:pt idx="23">
                  <c:v>32.-33.</c:v>
                </c:pt>
                <c:pt idx="25">
                  <c:v>34.-35.</c:v>
                </c:pt>
                <c:pt idx="27">
                  <c:v>36.-37.</c:v>
                </c:pt>
                <c:pt idx="29">
                  <c:v>38.-39.</c:v>
                </c:pt>
                <c:pt idx="31">
                  <c:v>40.-41.</c:v>
                </c:pt>
                <c:pt idx="33">
                  <c:v>42.-43.</c:v>
                </c:pt>
                <c:pt idx="35">
                  <c:v>44.-45.</c:v>
                </c:pt>
                <c:pt idx="37">
                  <c:v>46.-47.</c:v>
                </c:pt>
                <c:pt idx="39">
                  <c:v>48.-49.</c:v>
                </c:pt>
                <c:pt idx="41">
                  <c:v>50.-51.</c:v>
                </c:pt>
                <c:pt idx="43">
                  <c:v>52.-53.</c:v>
                </c:pt>
                <c:pt idx="45">
                  <c:v>01.-02.</c:v>
                </c:pt>
              </c:strCache>
            </c:strRef>
          </c:cat>
          <c:val>
            <c:numRef>
              <c:f>'[COV_REG_VEC_BERNI_2021.gada 02.ned.xls]LV_reg no 10.ned'!$I$5:$I$50</c:f>
              <c:numCache>
                <c:formatCode>0.0</c:formatCode>
                <c:ptCount val="46"/>
                <c:pt idx="1">
                  <c:v>0.76856271087439387</c:v>
                </c:pt>
                <c:pt idx="2">
                  <c:v>1.5371254217487877</c:v>
                </c:pt>
                <c:pt idx="3">
                  <c:v>3.4585321989347722</c:v>
                </c:pt>
                <c:pt idx="4">
                  <c:v>3.8428135543719693</c:v>
                </c:pt>
                <c:pt idx="5">
                  <c:v>1.5371254217487877</c:v>
                </c:pt>
                <c:pt idx="6">
                  <c:v>0.38428135543719694</c:v>
                </c:pt>
                <c:pt idx="7">
                  <c:v>0.38428135543719694</c:v>
                </c:pt>
                <c:pt idx="8">
                  <c:v>0.38428135543719694</c:v>
                </c:pt>
                <c:pt idx="9">
                  <c:v>2.3056881326231813</c:v>
                </c:pt>
                <c:pt idx="10">
                  <c:v>3.4585321989347722</c:v>
                </c:pt>
                <c:pt idx="11">
                  <c:v>1.1528440663115906</c:v>
                </c:pt>
                <c:pt idx="12">
                  <c:v>0</c:v>
                </c:pt>
                <c:pt idx="13">
                  <c:v>1.9214067771859846</c:v>
                </c:pt>
                <c:pt idx="14">
                  <c:v>1.9214067771859846</c:v>
                </c:pt>
                <c:pt idx="15">
                  <c:v>0.38428135543719694</c:v>
                </c:pt>
                <c:pt idx="16">
                  <c:v>0.38428135543719694</c:v>
                </c:pt>
                <c:pt idx="17">
                  <c:v>0.38428135543719694</c:v>
                </c:pt>
                <c:pt idx="18">
                  <c:v>0.76856271087439387</c:v>
                </c:pt>
                <c:pt idx="19">
                  <c:v>0.38428135543719694</c:v>
                </c:pt>
                <c:pt idx="20">
                  <c:v>0.38428135543719694</c:v>
                </c:pt>
                <c:pt idx="21">
                  <c:v>1.1528440663115906</c:v>
                </c:pt>
                <c:pt idx="22">
                  <c:v>1.5371254217487877</c:v>
                </c:pt>
                <c:pt idx="23">
                  <c:v>3.8428135543719693</c:v>
                </c:pt>
                <c:pt idx="24">
                  <c:v>4.2270949098091659</c:v>
                </c:pt>
                <c:pt idx="25">
                  <c:v>10.759877952241514</c:v>
                </c:pt>
                <c:pt idx="26">
                  <c:v>12.6812847294275</c:v>
                </c:pt>
                <c:pt idx="27">
                  <c:v>10.375596596804318</c:v>
                </c:pt>
                <c:pt idx="28">
                  <c:v>10.375596596804318</c:v>
                </c:pt>
                <c:pt idx="29">
                  <c:v>8.4541898196183318</c:v>
                </c:pt>
                <c:pt idx="30">
                  <c:v>48.419450785086809</c:v>
                </c:pt>
                <c:pt idx="31">
                  <c:v>109.90446765503832</c:v>
                </c:pt>
                <c:pt idx="32">
                  <c:v>120.66434560727983</c:v>
                </c:pt>
                <c:pt idx="33">
                  <c:v>126.42856593883779</c:v>
                </c:pt>
                <c:pt idx="34">
                  <c:v>159.47676250643673</c:v>
                </c:pt>
                <c:pt idx="35">
                  <c:v>217.11896582201624</c:v>
                </c:pt>
                <c:pt idx="36">
                  <c:v>318.18496230199901</c:v>
                </c:pt>
                <c:pt idx="37">
                  <c:v>360.45591140009071</c:v>
                </c:pt>
                <c:pt idx="38">
                  <c:v>431.9322435114093</c:v>
                </c:pt>
                <c:pt idx="39">
                  <c:v>612.54448056689182</c:v>
                </c:pt>
                <c:pt idx="40">
                  <c:v>749.73292445797108</c:v>
                </c:pt>
                <c:pt idx="41">
                  <c:v>852.33604635970278</c:v>
                </c:pt>
                <c:pt idx="42">
                  <c:v>898.44980901216638</c:v>
                </c:pt>
                <c:pt idx="43">
                  <c:v>933.80369371238851</c:v>
                </c:pt>
                <c:pt idx="44">
                  <c:v>1151.3069408898418</c:v>
                </c:pt>
                <c:pt idx="45">
                  <c:v>1168.5996018845158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A595-4C71-9B25-C7384C51D773}"/>
            </c:ext>
          </c:extLst>
        </c:ser>
        <c:ser>
          <c:idx val="3"/>
          <c:order val="2"/>
          <c:tx>
            <c:strRef>
              <c:f>'[COV_REG_VEC_BERNI_2021.gada 02.ned.xls]LV_reg no 10.ned'!$L$2</c:f>
              <c:strCache>
                <c:ptCount val="1"/>
                <c:pt idx="0">
                  <c:v>Pierīga</c:v>
                </c:pt>
              </c:strCache>
            </c:strRef>
          </c:tx>
          <c:spPr>
            <a:ln w="28575" cap="rnd">
              <a:solidFill>
                <a:schemeClr val="accent4">
                  <a:lumMod val="40000"/>
                  <a:lumOff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'[COV_REG_VEC_BERNI_2021.gada 02.ned.xls]LV_reg no 10.ned'!$C$5:$C$50</c:f>
              <c:strCache>
                <c:ptCount val="46"/>
                <c:pt idx="1">
                  <c:v>10.-11.</c:v>
                </c:pt>
                <c:pt idx="3">
                  <c:v>12.-13.</c:v>
                </c:pt>
                <c:pt idx="5">
                  <c:v>14.-15.</c:v>
                </c:pt>
                <c:pt idx="7">
                  <c:v>16.-17.</c:v>
                </c:pt>
                <c:pt idx="9">
                  <c:v>18.-19.</c:v>
                </c:pt>
                <c:pt idx="11">
                  <c:v>20.-21.</c:v>
                </c:pt>
                <c:pt idx="13">
                  <c:v>22.-23.</c:v>
                </c:pt>
                <c:pt idx="15">
                  <c:v>24.-25.</c:v>
                </c:pt>
                <c:pt idx="17">
                  <c:v>26.-27.</c:v>
                </c:pt>
                <c:pt idx="19">
                  <c:v>28.-29.</c:v>
                </c:pt>
                <c:pt idx="21">
                  <c:v>30.-31.</c:v>
                </c:pt>
                <c:pt idx="23">
                  <c:v>32.-33.</c:v>
                </c:pt>
                <c:pt idx="25">
                  <c:v>34.-35.</c:v>
                </c:pt>
                <c:pt idx="27">
                  <c:v>36.-37.</c:v>
                </c:pt>
                <c:pt idx="29">
                  <c:v>38.-39.</c:v>
                </c:pt>
                <c:pt idx="31">
                  <c:v>40.-41.</c:v>
                </c:pt>
                <c:pt idx="33">
                  <c:v>42.-43.</c:v>
                </c:pt>
                <c:pt idx="35">
                  <c:v>44.-45.</c:v>
                </c:pt>
                <c:pt idx="37">
                  <c:v>46.-47.</c:v>
                </c:pt>
                <c:pt idx="39">
                  <c:v>48.-49.</c:v>
                </c:pt>
                <c:pt idx="41">
                  <c:v>50.-51.</c:v>
                </c:pt>
                <c:pt idx="43">
                  <c:v>52.-53.</c:v>
                </c:pt>
                <c:pt idx="45">
                  <c:v>01.-02.</c:v>
                </c:pt>
              </c:strCache>
            </c:strRef>
          </c:cat>
          <c:val>
            <c:numRef>
              <c:f>'[COV_REG_VEC_BERNI_2021.gada 02.ned.xls]LV_reg no 10.ned'!$L$5:$L$50</c:f>
              <c:numCache>
                <c:formatCode>0.0</c:formatCode>
                <c:ptCount val="46"/>
                <c:pt idx="1">
                  <c:v>1.6190442781626007</c:v>
                </c:pt>
                <c:pt idx="2">
                  <c:v>9.4444249559485041</c:v>
                </c:pt>
                <c:pt idx="3">
                  <c:v>22.666619894276408</c:v>
                </c:pt>
                <c:pt idx="4">
                  <c:v>25.63486773757451</c:v>
                </c:pt>
                <c:pt idx="5">
                  <c:v>16.730124207680205</c:v>
                </c:pt>
                <c:pt idx="6">
                  <c:v>7.5555399647588031</c:v>
                </c:pt>
                <c:pt idx="7">
                  <c:v>7.5555399647588031</c:v>
                </c:pt>
                <c:pt idx="8">
                  <c:v>8.9047435298943043</c:v>
                </c:pt>
                <c:pt idx="9">
                  <c:v>5.1269735475149014</c:v>
                </c:pt>
                <c:pt idx="10">
                  <c:v>5.3968142605420022</c:v>
                </c:pt>
                <c:pt idx="11">
                  <c:v>4.8571328344878015</c:v>
                </c:pt>
                <c:pt idx="12">
                  <c:v>2.1587257042168009</c:v>
                </c:pt>
                <c:pt idx="13">
                  <c:v>1.8888849911897008</c:v>
                </c:pt>
                <c:pt idx="14">
                  <c:v>1.3492035651355005</c:v>
                </c:pt>
                <c:pt idx="15">
                  <c:v>1.0793628521084004</c:v>
                </c:pt>
                <c:pt idx="16">
                  <c:v>0.80952213908130033</c:v>
                </c:pt>
                <c:pt idx="17">
                  <c:v>0.80952213908130033</c:v>
                </c:pt>
                <c:pt idx="18">
                  <c:v>2.968247843298101</c:v>
                </c:pt>
                <c:pt idx="19">
                  <c:v>3.5079292693523012</c:v>
                </c:pt>
                <c:pt idx="20">
                  <c:v>4.3174514084336018</c:v>
                </c:pt>
                <c:pt idx="21">
                  <c:v>6.4761771126504026</c:v>
                </c:pt>
                <c:pt idx="22">
                  <c:v>8.095221390813002</c:v>
                </c:pt>
                <c:pt idx="23">
                  <c:v>8.3650621038401027</c:v>
                </c:pt>
                <c:pt idx="24">
                  <c:v>4.8571328344878015</c:v>
                </c:pt>
                <c:pt idx="25">
                  <c:v>4.5872921214607016</c:v>
                </c:pt>
                <c:pt idx="26">
                  <c:v>6.4761771126504026</c:v>
                </c:pt>
                <c:pt idx="27">
                  <c:v>4.5872921214607016</c:v>
                </c:pt>
                <c:pt idx="28">
                  <c:v>4.5872921214607016</c:v>
                </c:pt>
                <c:pt idx="29">
                  <c:v>10.793628521084004</c:v>
                </c:pt>
                <c:pt idx="30">
                  <c:v>20.507894190059606</c:v>
                </c:pt>
                <c:pt idx="31">
                  <c:v>29.682478432981007</c:v>
                </c:pt>
                <c:pt idx="32">
                  <c:v>42.634832658281816</c:v>
                </c:pt>
                <c:pt idx="33">
                  <c:v>74.206196082452536</c:v>
                </c:pt>
                <c:pt idx="34">
                  <c:v>116.03150660165305</c:v>
                </c:pt>
                <c:pt idx="35">
                  <c:v>159.47586139901617</c:v>
                </c:pt>
                <c:pt idx="36">
                  <c:v>203.9995790484877</c:v>
                </c:pt>
                <c:pt idx="37">
                  <c:v>259.85660664509743</c:v>
                </c:pt>
                <c:pt idx="38">
                  <c:v>338.38025413598353</c:v>
                </c:pt>
                <c:pt idx="39">
                  <c:v>381.55476822031954</c:v>
                </c:pt>
                <c:pt idx="40">
                  <c:v>372.11034326437101</c:v>
                </c:pt>
                <c:pt idx="41">
                  <c:v>396.66584814983713</c:v>
                </c:pt>
                <c:pt idx="42">
                  <c:v>441.72924722536283</c:v>
                </c:pt>
                <c:pt idx="43">
                  <c:v>539.95126676722725</c:v>
                </c:pt>
                <c:pt idx="44">
                  <c:v>657.0621362209888</c:v>
                </c:pt>
                <c:pt idx="45">
                  <c:v>590.41148010329505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A595-4C71-9B25-C7384C51D773}"/>
            </c:ext>
          </c:extLst>
        </c:ser>
        <c:ser>
          <c:idx val="2"/>
          <c:order val="3"/>
          <c:tx>
            <c:strRef>
              <c:f>'[COV_REG_VEC_BERNI_2021.gada 02.ned.xls]LV_reg no 10.ned'!$O$2</c:f>
              <c:strCache>
                <c:ptCount val="1"/>
                <c:pt idx="0">
                  <c:v>Rīga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strRef>
              <c:f>'[COV_REG_VEC_BERNI_2021.gada 02.ned.xls]LV_reg no 10.ned'!$C$5:$C$50</c:f>
              <c:strCache>
                <c:ptCount val="46"/>
                <c:pt idx="1">
                  <c:v>10.-11.</c:v>
                </c:pt>
                <c:pt idx="3">
                  <c:v>12.-13.</c:v>
                </c:pt>
                <c:pt idx="5">
                  <c:v>14.-15.</c:v>
                </c:pt>
                <c:pt idx="7">
                  <c:v>16.-17.</c:v>
                </c:pt>
                <c:pt idx="9">
                  <c:v>18.-19.</c:v>
                </c:pt>
                <c:pt idx="11">
                  <c:v>20.-21.</c:v>
                </c:pt>
                <c:pt idx="13">
                  <c:v>22.-23.</c:v>
                </c:pt>
                <c:pt idx="15">
                  <c:v>24.-25.</c:v>
                </c:pt>
                <c:pt idx="17">
                  <c:v>26.-27.</c:v>
                </c:pt>
                <c:pt idx="19">
                  <c:v>28.-29.</c:v>
                </c:pt>
                <c:pt idx="21">
                  <c:v>30.-31.</c:v>
                </c:pt>
                <c:pt idx="23">
                  <c:v>32.-33.</c:v>
                </c:pt>
                <c:pt idx="25">
                  <c:v>34.-35.</c:v>
                </c:pt>
                <c:pt idx="27">
                  <c:v>36.-37.</c:v>
                </c:pt>
                <c:pt idx="29">
                  <c:v>38.-39.</c:v>
                </c:pt>
                <c:pt idx="31">
                  <c:v>40.-41.</c:v>
                </c:pt>
                <c:pt idx="33">
                  <c:v>42.-43.</c:v>
                </c:pt>
                <c:pt idx="35">
                  <c:v>44.-45.</c:v>
                </c:pt>
                <c:pt idx="37">
                  <c:v>46.-47.</c:v>
                </c:pt>
                <c:pt idx="39">
                  <c:v>48.-49.</c:v>
                </c:pt>
                <c:pt idx="41">
                  <c:v>50.-51.</c:v>
                </c:pt>
                <c:pt idx="43">
                  <c:v>52.-53.</c:v>
                </c:pt>
                <c:pt idx="45">
                  <c:v>01.-02.</c:v>
                </c:pt>
              </c:strCache>
            </c:strRef>
          </c:cat>
          <c:val>
            <c:numRef>
              <c:f>'[COV_REG_VEC_BERNI_2021.gada 02.ned.xls]LV_reg no 10.ned'!$O$5:$O$50</c:f>
              <c:numCache>
                <c:formatCode>0.0</c:formatCode>
                <c:ptCount val="46"/>
                <c:pt idx="1">
                  <c:v>3.3195597947563606</c:v>
                </c:pt>
                <c:pt idx="2">
                  <c:v>12.013644971499208</c:v>
                </c:pt>
                <c:pt idx="3">
                  <c:v>25.766106978346986</c:v>
                </c:pt>
                <c:pt idx="4">
                  <c:v>33.195597947563598</c:v>
                </c:pt>
                <c:pt idx="5">
                  <c:v>27.188775461813997</c:v>
                </c:pt>
                <c:pt idx="6">
                  <c:v>19.443135940715823</c:v>
                </c:pt>
                <c:pt idx="7">
                  <c:v>15.175130490314789</c:v>
                </c:pt>
                <c:pt idx="8">
                  <c:v>12.329793523380765</c:v>
                </c:pt>
                <c:pt idx="9">
                  <c:v>10.590976488032197</c:v>
                </c:pt>
                <c:pt idx="10">
                  <c:v>6.9552681413942778</c:v>
                </c:pt>
                <c:pt idx="11">
                  <c:v>4.1099311744602556</c:v>
                </c:pt>
                <c:pt idx="12">
                  <c:v>3.161485518815581</c:v>
                </c:pt>
                <c:pt idx="13">
                  <c:v>1.8968913112893486</c:v>
                </c:pt>
                <c:pt idx="14">
                  <c:v>0.94844565564467431</c:v>
                </c:pt>
                <c:pt idx="15">
                  <c:v>1.1065199315854533</c:v>
                </c:pt>
                <c:pt idx="16">
                  <c:v>1.4226684834670116</c:v>
                </c:pt>
                <c:pt idx="17">
                  <c:v>0.94844565564467431</c:v>
                </c:pt>
                <c:pt idx="18">
                  <c:v>5.848748209808825</c:v>
                </c:pt>
                <c:pt idx="19">
                  <c:v>7.4294909692166149</c:v>
                </c:pt>
                <c:pt idx="20">
                  <c:v>2.687262690993244</c:v>
                </c:pt>
                <c:pt idx="21">
                  <c:v>0.79037137970389526</c:v>
                </c:pt>
                <c:pt idx="22">
                  <c:v>1.4226684834670116</c:v>
                </c:pt>
                <c:pt idx="23">
                  <c:v>2.0549655872301278</c:v>
                </c:pt>
                <c:pt idx="24">
                  <c:v>1.2645942075262324</c:v>
                </c:pt>
                <c:pt idx="25">
                  <c:v>3.161485518815581</c:v>
                </c:pt>
                <c:pt idx="26">
                  <c:v>4.426079726341813</c:v>
                </c:pt>
                <c:pt idx="27">
                  <c:v>4.426079726341813</c:v>
                </c:pt>
                <c:pt idx="28">
                  <c:v>7.4294909692166149</c:v>
                </c:pt>
                <c:pt idx="29">
                  <c:v>16.281650421900242</c:v>
                </c:pt>
                <c:pt idx="30">
                  <c:v>30.982558084392696</c:v>
                </c:pt>
                <c:pt idx="31">
                  <c:v>48.212654161937614</c:v>
                </c:pt>
                <c:pt idx="32">
                  <c:v>88.521594526836267</c:v>
                </c:pt>
                <c:pt idx="33">
                  <c:v>151.43515635126633</c:v>
                </c:pt>
                <c:pt idx="34">
                  <c:v>207.23537575836133</c:v>
                </c:pt>
                <c:pt idx="35">
                  <c:v>261.45485240604853</c:v>
                </c:pt>
                <c:pt idx="36">
                  <c:v>312.35476925897939</c:v>
                </c:pt>
                <c:pt idx="37">
                  <c:v>347.60533279377313</c:v>
                </c:pt>
                <c:pt idx="38">
                  <c:v>464.1060741621273</c:v>
                </c:pt>
                <c:pt idx="39">
                  <c:v>531.12956716101758</c:v>
                </c:pt>
                <c:pt idx="40">
                  <c:v>508.05072287366386</c:v>
                </c:pt>
                <c:pt idx="41">
                  <c:v>561.00560531382484</c:v>
                </c:pt>
                <c:pt idx="42">
                  <c:v>623.91916713825492</c:v>
                </c:pt>
                <c:pt idx="43">
                  <c:v>616.48967616903826</c:v>
                </c:pt>
                <c:pt idx="44">
                  <c:v>626.2902812773666</c:v>
                </c:pt>
                <c:pt idx="45">
                  <c:v>620.91575589538013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4-A595-4C71-9B25-C7384C51D773}"/>
            </c:ext>
          </c:extLst>
        </c:ser>
        <c:ser>
          <c:idx val="4"/>
          <c:order val="4"/>
          <c:tx>
            <c:strRef>
              <c:f>'[COV_REG_VEC_BERNI_2021.gada 02.ned.xls]LV_reg no 10.ned'!$R$2</c:f>
              <c:strCache>
                <c:ptCount val="1"/>
                <c:pt idx="0">
                  <c:v>Vidzeme</c:v>
                </c:pt>
              </c:strCache>
            </c:strRef>
          </c:tx>
          <c:spPr>
            <a:ln w="28575" cap="rnd">
              <a:solidFill>
                <a:schemeClr val="accent5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'[COV_REG_VEC_BERNI_2021.gada 02.ned.xls]LV_reg no 10.ned'!$C$5:$C$50</c:f>
              <c:strCache>
                <c:ptCount val="46"/>
                <c:pt idx="1">
                  <c:v>10.-11.</c:v>
                </c:pt>
                <c:pt idx="3">
                  <c:v>12.-13.</c:v>
                </c:pt>
                <c:pt idx="5">
                  <c:v>14.-15.</c:v>
                </c:pt>
                <c:pt idx="7">
                  <c:v>16.-17.</c:v>
                </c:pt>
                <c:pt idx="9">
                  <c:v>18.-19.</c:v>
                </c:pt>
                <c:pt idx="11">
                  <c:v>20.-21.</c:v>
                </c:pt>
                <c:pt idx="13">
                  <c:v>22.-23.</c:v>
                </c:pt>
                <c:pt idx="15">
                  <c:v>24.-25.</c:v>
                </c:pt>
                <c:pt idx="17">
                  <c:v>26.-27.</c:v>
                </c:pt>
                <c:pt idx="19">
                  <c:v>28.-29.</c:v>
                </c:pt>
                <c:pt idx="21">
                  <c:v>30.-31.</c:v>
                </c:pt>
                <c:pt idx="23">
                  <c:v>32.-33.</c:v>
                </c:pt>
                <c:pt idx="25">
                  <c:v>34.-35.</c:v>
                </c:pt>
                <c:pt idx="27">
                  <c:v>36.-37.</c:v>
                </c:pt>
                <c:pt idx="29">
                  <c:v>38.-39.</c:v>
                </c:pt>
                <c:pt idx="31">
                  <c:v>40.-41.</c:v>
                </c:pt>
                <c:pt idx="33">
                  <c:v>42.-43.</c:v>
                </c:pt>
                <c:pt idx="35">
                  <c:v>44.-45.</c:v>
                </c:pt>
                <c:pt idx="37">
                  <c:v>46.-47.</c:v>
                </c:pt>
                <c:pt idx="39">
                  <c:v>48.-49.</c:v>
                </c:pt>
                <c:pt idx="41">
                  <c:v>50.-51.</c:v>
                </c:pt>
                <c:pt idx="43">
                  <c:v>52.-53.</c:v>
                </c:pt>
                <c:pt idx="45">
                  <c:v>01.-02.</c:v>
                </c:pt>
              </c:strCache>
            </c:strRef>
          </c:cat>
          <c:val>
            <c:numRef>
              <c:f>'[COV_REG_VEC_BERNI_2021.gada 02.ned.xls]LV_reg no 10.ned'!$R$5:$R$50</c:f>
              <c:numCache>
                <c:formatCode>0.0</c:formatCode>
                <c:ptCount val="46"/>
                <c:pt idx="1">
                  <c:v>0</c:v>
                </c:pt>
                <c:pt idx="2">
                  <c:v>1.6120798516886536</c:v>
                </c:pt>
                <c:pt idx="3">
                  <c:v>5.9109594561917298</c:v>
                </c:pt>
                <c:pt idx="4">
                  <c:v>5.9109594561917298</c:v>
                </c:pt>
                <c:pt idx="5">
                  <c:v>7.5230393078803841</c:v>
                </c:pt>
                <c:pt idx="6">
                  <c:v>10.747199011257692</c:v>
                </c:pt>
                <c:pt idx="7">
                  <c:v>13.971358714634999</c:v>
                </c:pt>
                <c:pt idx="8">
                  <c:v>14.508718665197883</c:v>
                </c:pt>
                <c:pt idx="9">
                  <c:v>11.82191891238346</c:v>
                </c:pt>
                <c:pt idx="10">
                  <c:v>25.793277627018458</c:v>
                </c:pt>
                <c:pt idx="11">
                  <c:v>29.554797280958649</c:v>
                </c:pt>
                <c:pt idx="12">
                  <c:v>14.508718665197883</c:v>
                </c:pt>
                <c:pt idx="13">
                  <c:v>5.3735995056288459</c:v>
                </c:pt>
                <c:pt idx="14">
                  <c:v>1.0747199011257691</c:v>
                </c:pt>
                <c:pt idx="15">
                  <c:v>0</c:v>
                </c:pt>
                <c:pt idx="16">
                  <c:v>0</c:v>
                </c:pt>
                <c:pt idx="17">
                  <c:v>1.0747199011257691</c:v>
                </c:pt>
                <c:pt idx="18">
                  <c:v>1.6120798516886536</c:v>
                </c:pt>
                <c:pt idx="19">
                  <c:v>1.0747199011257691</c:v>
                </c:pt>
                <c:pt idx="20">
                  <c:v>4.8362395550659611</c:v>
                </c:pt>
                <c:pt idx="21">
                  <c:v>7.5230393078803841</c:v>
                </c:pt>
                <c:pt idx="22">
                  <c:v>5.3735995056288459</c:v>
                </c:pt>
                <c:pt idx="23">
                  <c:v>2.1494398022515382</c:v>
                </c:pt>
                <c:pt idx="24">
                  <c:v>0</c:v>
                </c:pt>
                <c:pt idx="25">
                  <c:v>0</c:v>
                </c:pt>
                <c:pt idx="26">
                  <c:v>0.53735995056288455</c:v>
                </c:pt>
                <c:pt idx="27">
                  <c:v>1.6120798516886536</c:v>
                </c:pt>
                <c:pt idx="28">
                  <c:v>1.0747199011257691</c:v>
                </c:pt>
                <c:pt idx="29">
                  <c:v>0.53735995056288455</c:v>
                </c:pt>
                <c:pt idx="30">
                  <c:v>9.1351191595690384</c:v>
                </c:pt>
                <c:pt idx="31">
                  <c:v>14.508718665197883</c:v>
                </c:pt>
                <c:pt idx="32">
                  <c:v>56.96015475966577</c:v>
                </c:pt>
                <c:pt idx="33">
                  <c:v>117.14446922270884</c:v>
                </c:pt>
                <c:pt idx="34">
                  <c:v>99.948950804696523</c:v>
                </c:pt>
                <c:pt idx="35">
                  <c:v>87.052311991187295</c:v>
                </c:pt>
                <c:pt idx="36">
                  <c:v>133.80262769015826</c:v>
                </c:pt>
                <c:pt idx="37">
                  <c:v>138.63886724522422</c:v>
                </c:pt>
                <c:pt idx="38">
                  <c:v>131.11582793734382</c:v>
                </c:pt>
                <c:pt idx="39">
                  <c:v>150.99814610817057</c:v>
                </c:pt>
                <c:pt idx="40">
                  <c:v>157.98382546548805</c:v>
                </c:pt>
                <c:pt idx="41">
                  <c:v>193.98694215320131</c:v>
                </c:pt>
                <c:pt idx="42">
                  <c:v>232.67685859372898</c:v>
                </c:pt>
                <c:pt idx="43">
                  <c:v>301.45893226577823</c:v>
                </c:pt>
                <c:pt idx="44">
                  <c:v>437.41099975818798</c:v>
                </c:pt>
                <c:pt idx="45">
                  <c:v>597.00690507536478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5-A595-4C71-9B25-C7384C51D773}"/>
            </c:ext>
          </c:extLst>
        </c:ser>
        <c:ser>
          <c:idx val="5"/>
          <c:order val="5"/>
          <c:tx>
            <c:strRef>
              <c:f>'[COV_REG_VEC_BERNI_2021.gada 02.ned.xls]LV_reg no 10.ned'!$U$2</c:f>
              <c:strCache>
                <c:ptCount val="1"/>
                <c:pt idx="0">
                  <c:v>Zemgale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'[COV_REG_VEC_BERNI_2021.gada 02.ned.xls]LV_reg no 10.ned'!$C$5:$C$50</c:f>
              <c:strCache>
                <c:ptCount val="46"/>
                <c:pt idx="1">
                  <c:v>10.-11.</c:v>
                </c:pt>
                <c:pt idx="3">
                  <c:v>12.-13.</c:v>
                </c:pt>
                <c:pt idx="5">
                  <c:v>14.-15.</c:v>
                </c:pt>
                <c:pt idx="7">
                  <c:v>16.-17.</c:v>
                </c:pt>
                <c:pt idx="9">
                  <c:v>18.-19.</c:v>
                </c:pt>
                <c:pt idx="11">
                  <c:v>20.-21.</c:v>
                </c:pt>
                <c:pt idx="13">
                  <c:v>22.-23.</c:v>
                </c:pt>
                <c:pt idx="15">
                  <c:v>24.-25.</c:v>
                </c:pt>
                <c:pt idx="17">
                  <c:v>26.-27.</c:v>
                </c:pt>
                <c:pt idx="19">
                  <c:v>28.-29.</c:v>
                </c:pt>
                <c:pt idx="21">
                  <c:v>30.-31.</c:v>
                </c:pt>
                <c:pt idx="23">
                  <c:v>32.-33.</c:v>
                </c:pt>
                <c:pt idx="25">
                  <c:v>34.-35.</c:v>
                </c:pt>
                <c:pt idx="27">
                  <c:v>36.-37.</c:v>
                </c:pt>
                <c:pt idx="29">
                  <c:v>38.-39.</c:v>
                </c:pt>
                <c:pt idx="31">
                  <c:v>40.-41.</c:v>
                </c:pt>
                <c:pt idx="33">
                  <c:v>42.-43.</c:v>
                </c:pt>
                <c:pt idx="35">
                  <c:v>44.-45.</c:v>
                </c:pt>
                <c:pt idx="37">
                  <c:v>46.-47.</c:v>
                </c:pt>
                <c:pt idx="39">
                  <c:v>48.-49.</c:v>
                </c:pt>
                <c:pt idx="41">
                  <c:v>50.-51.</c:v>
                </c:pt>
                <c:pt idx="43">
                  <c:v>52.-53.</c:v>
                </c:pt>
                <c:pt idx="45">
                  <c:v>01.-02.</c:v>
                </c:pt>
              </c:strCache>
            </c:strRef>
          </c:cat>
          <c:val>
            <c:numRef>
              <c:f>'[COV_REG_VEC_BERNI_2021.gada 02.ned.xls]LV_reg no 10.ned'!$U$5:$U$50</c:f>
              <c:numCache>
                <c:formatCode>0.0</c:formatCode>
                <c:ptCount val="46"/>
                <c:pt idx="1">
                  <c:v>0.43415779899362217</c:v>
                </c:pt>
                <c:pt idx="2">
                  <c:v>3.4732623919489773</c:v>
                </c:pt>
                <c:pt idx="3">
                  <c:v>13.458891768802289</c:v>
                </c:pt>
                <c:pt idx="4">
                  <c:v>20.405416552700242</c:v>
                </c:pt>
                <c:pt idx="5">
                  <c:v>13.893049567795909</c:v>
                </c:pt>
                <c:pt idx="6">
                  <c:v>5.6440513869170887</c:v>
                </c:pt>
                <c:pt idx="7">
                  <c:v>3.4732623919489773</c:v>
                </c:pt>
                <c:pt idx="8">
                  <c:v>4.3415779899362228</c:v>
                </c:pt>
                <c:pt idx="9">
                  <c:v>3.9074201909426001</c:v>
                </c:pt>
                <c:pt idx="10">
                  <c:v>1.3024733969808666</c:v>
                </c:pt>
                <c:pt idx="11">
                  <c:v>0.43415779899362217</c:v>
                </c:pt>
                <c:pt idx="12">
                  <c:v>0.43415779899362217</c:v>
                </c:pt>
                <c:pt idx="13">
                  <c:v>2.6049467939617332</c:v>
                </c:pt>
                <c:pt idx="14">
                  <c:v>3.9074201909426001</c:v>
                </c:pt>
                <c:pt idx="15">
                  <c:v>3.4732623919489773</c:v>
                </c:pt>
                <c:pt idx="16">
                  <c:v>2.1707889949681114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0.43415779899362217</c:v>
                </c:pt>
                <c:pt idx="21">
                  <c:v>1.7366311959744887</c:v>
                </c:pt>
                <c:pt idx="22">
                  <c:v>4.3415779899362228</c:v>
                </c:pt>
                <c:pt idx="23">
                  <c:v>4.7757357889298442</c:v>
                </c:pt>
                <c:pt idx="24">
                  <c:v>2.1707889949681114</c:v>
                </c:pt>
                <c:pt idx="25">
                  <c:v>0.86831559798724434</c:v>
                </c:pt>
                <c:pt idx="26">
                  <c:v>1.3024733969808666</c:v>
                </c:pt>
                <c:pt idx="27">
                  <c:v>1.7366311959744887</c:v>
                </c:pt>
                <c:pt idx="28">
                  <c:v>1.3024733969808666</c:v>
                </c:pt>
                <c:pt idx="29">
                  <c:v>0.86831559798724434</c:v>
                </c:pt>
                <c:pt idx="30">
                  <c:v>3.0391045929553555</c:v>
                </c:pt>
                <c:pt idx="31">
                  <c:v>16.497996361757643</c:v>
                </c:pt>
                <c:pt idx="32">
                  <c:v>32.127677125528045</c:v>
                </c:pt>
                <c:pt idx="33">
                  <c:v>47.323200090304823</c:v>
                </c:pt>
                <c:pt idx="34">
                  <c:v>72.070194632941281</c:v>
                </c:pt>
                <c:pt idx="35">
                  <c:v>108.97360754739918</c:v>
                </c:pt>
                <c:pt idx="36">
                  <c:v>151.95522964776779</c:v>
                </c:pt>
                <c:pt idx="37">
                  <c:v>169.32154160751267</c:v>
                </c:pt>
                <c:pt idx="38">
                  <c:v>230.10363346661978</c:v>
                </c:pt>
                <c:pt idx="39">
                  <c:v>494.5057330537357</c:v>
                </c:pt>
                <c:pt idx="40">
                  <c:v>617.37239016893079</c:v>
                </c:pt>
                <c:pt idx="41">
                  <c:v>638.21196452062463</c:v>
                </c:pt>
                <c:pt idx="42">
                  <c:v>681.1935866209933</c:v>
                </c:pt>
                <c:pt idx="43">
                  <c:v>712.0187903495405</c:v>
                </c:pt>
                <c:pt idx="44">
                  <c:v>820.99239789693956</c:v>
                </c:pt>
                <c:pt idx="45">
                  <c:v>781.04988038952638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6-A595-4C71-9B25-C7384C51D7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9956480"/>
        <c:axId val="129966464"/>
      </c:lineChart>
      <c:catAx>
        <c:axId val="129956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lv-LV"/>
          </a:p>
        </c:txPr>
        <c:crossAx val="129966464"/>
        <c:crosses val="autoZero"/>
        <c:auto val="1"/>
        <c:lblAlgn val="ctr"/>
        <c:lblOffset val="100"/>
        <c:noMultiLvlLbl val="0"/>
      </c:catAx>
      <c:valAx>
        <c:axId val="129966464"/>
        <c:scaling>
          <c:orientation val="minMax"/>
          <c:max val="1200"/>
          <c:min val="0"/>
        </c:scaling>
        <c:delete val="0"/>
        <c:axPos val="l"/>
        <c:numFmt formatCode="0.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+mj-lt"/>
                <a:ea typeface="Times New Roman"/>
                <a:cs typeface="Times New Roman"/>
              </a:defRPr>
            </a:pPr>
            <a:endParaRPr lang="lv-LV"/>
          </a:p>
        </c:txPr>
        <c:crossAx val="12995648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6.2098501274297231E-2"/>
          <c:y val="2.1673333581532842E-2"/>
          <c:w val="0.17580128570885165"/>
          <c:h val="0.64156955860473264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800" b="0" i="0" u="none" strike="noStrike" baseline="0">
              <a:solidFill>
                <a:srgbClr val="000000"/>
              </a:solidFill>
              <a:latin typeface="+mj-lt"/>
              <a:ea typeface="Times New Roman"/>
              <a:cs typeface="Times New Roman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 b="1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lv-LV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9874068756699382"/>
          <c:y val="2.5190874071099208E-2"/>
          <c:w val="0.61621725302740826"/>
          <c:h val="0.8068713577295075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52.ned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Mājsaimniecība</c:v>
                </c:pt>
                <c:pt idx="1">
                  <c:v>Sociālās aprūpes centrs/iestāde</c:v>
                </c:pt>
                <c:pt idx="2">
                  <c:v>Darbs</c:v>
                </c:pt>
                <c:pt idx="3">
                  <c:v>Ārstniecības iestāde</c:v>
                </c:pt>
                <c:pt idx="4">
                  <c:v>Izglītības iestāde</c:v>
                </c:pt>
                <c:pt idx="5">
                  <c:v>Privāts pasākums</c:v>
                </c:pt>
                <c:pt idx="6">
                  <c:v>Cits</c:v>
                </c:pt>
                <c:pt idx="7">
                  <c:v>Patversme</c:v>
                </c:pt>
              </c:strCache>
            </c:strRef>
          </c:cat>
          <c:val>
            <c:numRef>
              <c:f>Sheet1!$B$2:$B$9</c:f>
              <c:numCache>
                <c:formatCode>0.0</c:formatCode>
                <c:ptCount val="8"/>
                <c:pt idx="0">
                  <c:v>36.793941306405806</c:v>
                </c:pt>
                <c:pt idx="1">
                  <c:v>15.083622593878195</c:v>
                </c:pt>
                <c:pt idx="2">
                  <c:v>15.620069422530767</c:v>
                </c:pt>
                <c:pt idx="3">
                  <c:v>21.457873146102873</c:v>
                </c:pt>
                <c:pt idx="4">
                  <c:v>5.5853581571473647</c:v>
                </c:pt>
                <c:pt idx="5">
                  <c:v>2.0826759230041021</c:v>
                </c:pt>
                <c:pt idx="6">
                  <c:v>0.88355948248658878</c:v>
                </c:pt>
                <c:pt idx="7">
                  <c:v>1.2306721363206059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B1-476B-B5BF-B1929EF4DBE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53.ned</c:v>
                </c:pt>
              </c:strCache>
            </c:strRef>
          </c:tx>
          <c:spPr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Mājsaimniecība</c:v>
                </c:pt>
                <c:pt idx="1">
                  <c:v>Sociālās aprūpes centrs/iestāde</c:v>
                </c:pt>
                <c:pt idx="2">
                  <c:v>Darbs</c:v>
                </c:pt>
                <c:pt idx="3">
                  <c:v>Ārstniecības iestāde</c:v>
                </c:pt>
                <c:pt idx="4">
                  <c:v>Izglītības iestāde</c:v>
                </c:pt>
                <c:pt idx="5">
                  <c:v>Privāts pasākums</c:v>
                </c:pt>
                <c:pt idx="6">
                  <c:v>Cits</c:v>
                </c:pt>
                <c:pt idx="7">
                  <c:v>Patversme</c:v>
                </c:pt>
              </c:strCache>
            </c:strRef>
          </c:cat>
          <c:val>
            <c:numRef>
              <c:f>Sheet1!$C$2:$C$9</c:f>
              <c:numCache>
                <c:formatCode>0.0</c:formatCode>
                <c:ptCount val="8"/>
                <c:pt idx="0">
                  <c:v>43.408534927969555</c:v>
                </c:pt>
                <c:pt idx="1">
                  <c:v>20.222886653982059</c:v>
                </c:pt>
                <c:pt idx="2">
                  <c:v>13.047023647730361</c:v>
                </c:pt>
                <c:pt idx="3">
                  <c:v>16.145691764066321</c:v>
                </c:pt>
                <c:pt idx="4">
                  <c:v>2.1745039412883935</c:v>
                </c:pt>
                <c:pt idx="5">
                  <c:v>2.1745039412883935</c:v>
                </c:pt>
                <c:pt idx="6">
                  <c:v>1.7667844522968197</c:v>
                </c:pt>
                <c:pt idx="7">
                  <c:v>0.62516988312041311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B1-476B-B5BF-B1929EF4DBE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1.ned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</c:spPr>
          <c:invertIfNegative val="0"/>
          <c:cat>
            <c:strRef>
              <c:f>Sheet1!$A$2:$A$9</c:f>
              <c:strCache>
                <c:ptCount val="8"/>
                <c:pt idx="0">
                  <c:v>Mājsaimniecība</c:v>
                </c:pt>
                <c:pt idx="1">
                  <c:v>Sociālās aprūpes centrs/iestāde</c:v>
                </c:pt>
                <c:pt idx="2">
                  <c:v>Darbs</c:v>
                </c:pt>
                <c:pt idx="3">
                  <c:v>Ārstniecības iestāde</c:v>
                </c:pt>
                <c:pt idx="4">
                  <c:v>Izglītības iestāde</c:v>
                </c:pt>
                <c:pt idx="5">
                  <c:v>Privāts pasākums</c:v>
                </c:pt>
                <c:pt idx="6">
                  <c:v>Cits</c:v>
                </c:pt>
                <c:pt idx="7">
                  <c:v>Patversme</c:v>
                </c:pt>
              </c:strCache>
            </c:strRef>
          </c:cat>
          <c:val>
            <c:numRef>
              <c:f>Sheet1!$D$2:$D$9</c:f>
              <c:numCache>
                <c:formatCode>0.0</c:formatCode>
                <c:ptCount val="8"/>
                <c:pt idx="0">
                  <c:v>43.330743330743331</c:v>
                </c:pt>
                <c:pt idx="1">
                  <c:v>19.813519813519815</c:v>
                </c:pt>
                <c:pt idx="2">
                  <c:v>12.043512043512044</c:v>
                </c:pt>
                <c:pt idx="3">
                  <c:v>14.374514374514375</c:v>
                </c:pt>
                <c:pt idx="4">
                  <c:v>1.5022015022015023</c:v>
                </c:pt>
                <c:pt idx="5">
                  <c:v>4.0663040663040659</c:v>
                </c:pt>
                <c:pt idx="6">
                  <c:v>2.4087024087024087</c:v>
                </c:pt>
                <c:pt idx="7">
                  <c:v>1.295001295001295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50-4272-AA08-DA16A6118BD6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2. ned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Sheet1!$A$2:$A$9</c:f>
              <c:strCache>
                <c:ptCount val="8"/>
                <c:pt idx="0">
                  <c:v>Mājsaimniecība</c:v>
                </c:pt>
                <c:pt idx="1">
                  <c:v>Sociālās aprūpes centrs/iestāde</c:v>
                </c:pt>
                <c:pt idx="2">
                  <c:v>Darbs</c:v>
                </c:pt>
                <c:pt idx="3">
                  <c:v>Ārstniecības iestāde</c:v>
                </c:pt>
                <c:pt idx="4">
                  <c:v>Izglītības iestāde</c:v>
                </c:pt>
                <c:pt idx="5">
                  <c:v>Privāts pasākums</c:v>
                </c:pt>
                <c:pt idx="6">
                  <c:v>Cits</c:v>
                </c:pt>
                <c:pt idx="7">
                  <c:v>Patversme</c:v>
                </c:pt>
              </c:strCache>
            </c:strRef>
          </c:cat>
          <c:val>
            <c:numRef>
              <c:f>Sheet1!$E$2:$E$9</c:f>
              <c:numCache>
                <c:formatCode>0.0</c:formatCode>
                <c:ptCount val="8"/>
                <c:pt idx="0">
                  <c:v>37.663839629915188</c:v>
                </c:pt>
                <c:pt idx="1">
                  <c:v>23.82420971472629</c:v>
                </c:pt>
                <c:pt idx="2">
                  <c:v>15.45875096376253</c:v>
                </c:pt>
                <c:pt idx="3">
                  <c:v>12.567463377023902</c:v>
                </c:pt>
                <c:pt idx="4">
                  <c:v>3.1611410948342327</c:v>
                </c:pt>
                <c:pt idx="5">
                  <c:v>2.5443330763299925</c:v>
                </c:pt>
                <c:pt idx="6">
                  <c:v>2.081727062451812</c:v>
                </c:pt>
                <c:pt idx="7">
                  <c:v>1.6962220508866614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8CA-4C5D-AFEF-7E39263B80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75158400"/>
        <c:axId val="175159936"/>
      </c:barChart>
      <c:catAx>
        <c:axId val="1751584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5159936"/>
        <c:crosses val="autoZero"/>
        <c:auto val="1"/>
        <c:lblAlgn val="ctr"/>
        <c:lblOffset val="100"/>
        <c:noMultiLvlLbl val="0"/>
      </c:catAx>
      <c:valAx>
        <c:axId val="175159936"/>
        <c:scaling>
          <c:orientation val="minMax"/>
        </c:scaling>
        <c:delete val="0"/>
        <c:axPos val="b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5158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'Pieauguma int.'!$A$17</c:f>
              <c:strCache>
                <c:ptCount val="1"/>
                <c:pt idx="0">
                  <c:v>Covid-19 gadījumu skaits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'Pieauguma int.'!$B$15:$P$15</c:f>
              <c:strCache>
                <c:ptCount val="15"/>
                <c:pt idx="0">
                  <c:v>40.ned.</c:v>
                </c:pt>
                <c:pt idx="1">
                  <c:v>41.ned.</c:v>
                </c:pt>
                <c:pt idx="2">
                  <c:v>42.ned.</c:v>
                </c:pt>
                <c:pt idx="3">
                  <c:v>43.ned.</c:v>
                </c:pt>
                <c:pt idx="4">
                  <c:v>44.ned.</c:v>
                </c:pt>
                <c:pt idx="5">
                  <c:v>45.ned.</c:v>
                </c:pt>
                <c:pt idx="6">
                  <c:v>46.ned.</c:v>
                </c:pt>
                <c:pt idx="7">
                  <c:v>47.ned.</c:v>
                </c:pt>
                <c:pt idx="8">
                  <c:v>48.ned.</c:v>
                </c:pt>
                <c:pt idx="9">
                  <c:v>49.ned.</c:v>
                </c:pt>
                <c:pt idx="10">
                  <c:v>50.ned.</c:v>
                </c:pt>
                <c:pt idx="11">
                  <c:v>51.ned.</c:v>
                </c:pt>
                <c:pt idx="12">
                  <c:v>52.ned.</c:v>
                </c:pt>
                <c:pt idx="13">
                  <c:v>53.ned.</c:v>
                </c:pt>
                <c:pt idx="14">
                  <c:v>1.ned.</c:v>
                </c:pt>
              </c:strCache>
            </c:strRef>
          </c:cat>
          <c:val>
            <c:numRef>
              <c:f>'Pieauguma int.'!$B$17:$R$17</c:f>
              <c:numCache>
                <c:formatCode>General</c:formatCode>
                <c:ptCount val="17"/>
                <c:pt idx="0">
                  <c:v>410</c:v>
                </c:pt>
                <c:pt idx="1">
                  <c:v>584</c:v>
                </c:pt>
                <c:pt idx="2" formatCode="0">
                  <c:v>780</c:v>
                </c:pt>
                <c:pt idx="3" formatCode="0">
                  <c:v>1228</c:v>
                </c:pt>
                <c:pt idx="4" formatCode="0">
                  <c:v>1458</c:v>
                </c:pt>
                <c:pt idx="5" formatCode="0">
                  <c:v>1959</c:v>
                </c:pt>
                <c:pt idx="6" formatCode="0">
                  <c:v>2452</c:v>
                </c:pt>
                <c:pt idx="7" formatCode="0">
                  <c:v>2573</c:v>
                </c:pt>
                <c:pt idx="8" formatCode="0">
                  <c:v>3855</c:v>
                </c:pt>
                <c:pt idx="9">
                  <c:v>4338</c:v>
                </c:pt>
                <c:pt idx="10">
                  <c:v>4362</c:v>
                </c:pt>
                <c:pt idx="11" formatCode="0">
                  <c:v>5265</c:v>
                </c:pt>
                <c:pt idx="12" formatCode="0">
                  <c:v>5450</c:v>
                </c:pt>
                <c:pt idx="13">
                  <c:v>6167</c:v>
                </c:pt>
                <c:pt idx="14">
                  <c:v>7071</c:v>
                </c:pt>
                <c:pt idx="15">
                  <c:v>6096</c:v>
                </c:pt>
                <c:pt idx="16">
                  <c:v>5344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57-40A7-84BB-2D4034CD8E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4"/>
        <c:axId val="118216576"/>
        <c:axId val="118218112"/>
      </c:barChart>
      <c:lineChart>
        <c:grouping val="standard"/>
        <c:varyColors val="0"/>
        <c:ser>
          <c:idx val="0"/>
          <c:order val="0"/>
          <c:tx>
            <c:strRef>
              <c:f>'Pieauguma int.'!$A$16</c:f>
              <c:strCache>
                <c:ptCount val="1"/>
                <c:pt idx="0">
                  <c:v>Dinamikas intensitāte (%)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7030A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'Pieauguma int.'!$B$15:$R$15</c:f>
              <c:strCache>
                <c:ptCount val="17"/>
                <c:pt idx="0">
                  <c:v>40.ned.</c:v>
                </c:pt>
                <c:pt idx="1">
                  <c:v>41.ned.</c:v>
                </c:pt>
                <c:pt idx="2">
                  <c:v>42.ned.</c:v>
                </c:pt>
                <c:pt idx="3">
                  <c:v>43.ned.</c:v>
                </c:pt>
                <c:pt idx="4">
                  <c:v>44.ned.</c:v>
                </c:pt>
                <c:pt idx="5">
                  <c:v>45.ned.</c:v>
                </c:pt>
                <c:pt idx="6">
                  <c:v>46.ned.</c:v>
                </c:pt>
                <c:pt idx="7">
                  <c:v>47.ned.</c:v>
                </c:pt>
                <c:pt idx="8">
                  <c:v>48.ned.</c:v>
                </c:pt>
                <c:pt idx="9">
                  <c:v>49.ned.</c:v>
                </c:pt>
                <c:pt idx="10">
                  <c:v>50.ned.</c:v>
                </c:pt>
                <c:pt idx="11">
                  <c:v>51.ned.</c:v>
                </c:pt>
                <c:pt idx="12">
                  <c:v>52.ned.</c:v>
                </c:pt>
                <c:pt idx="13">
                  <c:v>53.ned.</c:v>
                </c:pt>
                <c:pt idx="14">
                  <c:v>1.ned.</c:v>
                </c:pt>
                <c:pt idx="15">
                  <c:v>2.ned.</c:v>
                </c:pt>
                <c:pt idx="16">
                  <c:v>3.ned.</c:v>
                </c:pt>
              </c:strCache>
            </c:strRef>
          </c:cat>
          <c:val>
            <c:numRef>
              <c:f>'Pieauguma int.'!$B$16:$R$16</c:f>
              <c:numCache>
                <c:formatCode>0.0</c:formatCode>
                <c:ptCount val="17"/>
                <c:pt idx="1">
                  <c:v>42.439024390243901</c:v>
                </c:pt>
                <c:pt idx="2">
                  <c:v>33.561643835616451</c:v>
                </c:pt>
                <c:pt idx="3">
                  <c:v>57.435897435897431</c:v>
                </c:pt>
                <c:pt idx="4">
                  <c:v>18.729641693811075</c:v>
                </c:pt>
                <c:pt idx="5">
                  <c:v>34.362139917695487</c:v>
                </c:pt>
                <c:pt idx="6">
                  <c:v>25.1659009698826</c:v>
                </c:pt>
                <c:pt idx="7">
                  <c:v>4.9000000000000004</c:v>
                </c:pt>
                <c:pt idx="8">
                  <c:v>49.8</c:v>
                </c:pt>
                <c:pt idx="9">
                  <c:v>12.5</c:v>
                </c:pt>
                <c:pt idx="10">
                  <c:v>0.6</c:v>
                </c:pt>
                <c:pt idx="11">
                  <c:v>20.7</c:v>
                </c:pt>
                <c:pt idx="12">
                  <c:v>3.5</c:v>
                </c:pt>
                <c:pt idx="13">
                  <c:v>13.2</c:v>
                </c:pt>
                <c:pt idx="14">
                  <c:v>14.7</c:v>
                </c:pt>
                <c:pt idx="15">
                  <c:v>-13.788714467543485</c:v>
                </c:pt>
                <c:pt idx="16">
                  <c:v>-12.3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457-40A7-84BB-2D4034CD8E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8098560"/>
        <c:axId val="118097024"/>
      </c:lineChart>
      <c:catAx>
        <c:axId val="118216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8218112"/>
        <c:crosses val="autoZero"/>
        <c:auto val="1"/>
        <c:lblAlgn val="ctr"/>
        <c:lblOffset val="100"/>
        <c:noMultiLvlLbl val="0"/>
      </c:catAx>
      <c:valAx>
        <c:axId val="1182181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8216576"/>
        <c:crosses val="autoZero"/>
        <c:crossBetween val="between"/>
      </c:valAx>
      <c:valAx>
        <c:axId val="118097024"/>
        <c:scaling>
          <c:orientation val="minMax"/>
        </c:scaling>
        <c:delete val="0"/>
        <c:axPos val="r"/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8098560"/>
        <c:crosses val="max"/>
        <c:crossBetween val="between"/>
      </c:valAx>
      <c:catAx>
        <c:axId val="1180985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1809702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413747194644153E-2"/>
          <c:y val="2.132079833835018E-2"/>
          <c:w val="0.90567804024496934"/>
          <c:h val="0.7797132743997362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ĀI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Sheet1!$A$2:$A$13</c:f>
              <c:strCache>
                <c:ptCount val="12"/>
                <c:pt idx="0">
                  <c:v>44.ned.</c:v>
                </c:pt>
                <c:pt idx="1">
                  <c:v>45.ned.</c:v>
                </c:pt>
                <c:pt idx="2">
                  <c:v>46.ned.</c:v>
                </c:pt>
                <c:pt idx="3">
                  <c:v>47.ned.</c:v>
                </c:pt>
                <c:pt idx="4">
                  <c:v>48.ned</c:v>
                </c:pt>
                <c:pt idx="5">
                  <c:v>49.ned</c:v>
                </c:pt>
                <c:pt idx="6">
                  <c:v>50.ned</c:v>
                </c:pt>
                <c:pt idx="7">
                  <c:v>51.ned</c:v>
                </c:pt>
                <c:pt idx="8">
                  <c:v>52.ned</c:v>
                </c:pt>
                <c:pt idx="9">
                  <c:v>53.ned</c:v>
                </c:pt>
                <c:pt idx="10">
                  <c:v>1.ned</c:v>
                </c:pt>
                <c:pt idx="11">
                  <c:v>2.ned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104</c:v>
                </c:pt>
                <c:pt idx="1">
                  <c:v>193</c:v>
                </c:pt>
                <c:pt idx="2">
                  <c:v>119</c:v>
                </c:pt>
                <c:pt idx="3">
                  <c:v>160</c:v>
                </c:pt>
                <c:pt idx="4">
                  <c:v>267</c:v>
                </c:pt>
                <c:pt idx="5">
                  <c:v>388</c:v>
                </c:pt>
                <c:pt idx="6">
                  <c:v>729</c:v>
                </c:pt>
                <c:pt idx="7">
                  <c:v>770</c:v>
                </c:pt>
                <c:pt idx="8">
                  <c:v>680</c:v>
                </c:pt>
                <c:pt idx="9">
                  <c:v>594</c:v>
                </c:pt>
                <c:pt idx="10">
                  <c:v>555</c:v>
                </c:pt>
                <c:pt idx="11">
                  <c:v>325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61-46A9-89F8-03AFCB8F4BA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SAC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Sheet1!$A$2:$A$13</c:f>
              <c:strCache>
                <c:ptCount val="12"/>
                <c:pt idx="0">
                  <c:v>44.ned.</c:v>
                </c:pt>
                <c:pt idx="1">
                  <c:v>45.ned.</c:v>
                </c:pt>
                <c:pt idx="2">
                  <c:v>46.ned.</c:v>
                </c:pt>
                <c:pt idx="3">
                  <c:v>47.ned.</c:v>
                </c:pt>
                <c:pt idx="4">
                  <c:v>48.ned</c:v>
                </c:pt>
                <c:pt idx="5">
                  <c:v>49.ned</c:v>
                </c:pt>
                <c:pt idx="6">
                  <c:v>50.ned</c:v>
                </c:pt>
                <c:pt idx="7">
                  <c:v>51.ned</c:v>
                </c:pt>
                <c:pt idx="8">
                  <c:v>52.ned</c:v>
                </c:pt>
                <c:pt idx="9">
                  <c:v>53.ned</c:v>
                </c:pt>
                <c:pt idx="10">
                  <c:v>1.ned</c:v>
                </c:pt>
                <c:pt idx="11">
                  <c:v>2.ned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49</c:v>
                </c:pt>
                <c:pt idx="1">
                  <c:v>71</c:v>
                </c:pt>
                <c:pt idx="2">
                  <c:v>112</c:v>
                </c:pt>
                <c:pt idx="3">
                  <c:v>100</c:v>
                </c:pt>
                <c:pt idx="4">
                  <c:v>362</c:v>
                </c:pt>
                <c:pt idx="5">
                  <c:v>585</c:v>
                </c:pt>
                <c:pt idx="6">
                  <c:v>490</c:v>
                </c:pt>
                <c:pt idx="7">
                  <c:v>628</c:v>
                </c:pt>
                <c:pt idx="8">
                  <c:v>478</c:v>
                </c:pt>
                <c:pt idx="9">
                  <c:v>744</c:v>
                </c:pt>
                <c:pt idx="10">
                  <c:v>803</c:v>
                </c:pt>
                <c:pt idx="11">
                  <c:v>630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961-46A9-89F8-03AFCB8F4BA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CITS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Sheet1!$A$2:$A$13</c:f>
              <c:strCache>
                <c:ptCount val="12"/>
                <c:pt idx="0">
                  <c:v>44.ned.</c:v>
                </c:pt>
                <c:pt idx="1">
                  <c:v>45.ned.</c:v>
                </c:pt>
                <c:pt idx="2">
                  <c:v>46.ned.</c:v>
                </c:pt>
                <c:pt idx="3">
                  <c:v>47.ned.</c:v>
                </c:pt>
                <c:pt idx="4">
                  <c:v>48.ned</c:v>
                </c:pt>
                <c:pt idx="5">
                  <c:v>49.ned</c:v>
                </c:pt>
                <c:pt idx="6">
                  <c:v>50.ned</c:v>
                </c:pt>
                <c:pt idx="7">
                  <c:v>51.ned</c:v>
                </c:pt>
                <c:pt idx="8">
                  <c:v>52.ned</c:v>
                </c:pt>
                <c:pt idx="9">
                  <c:v>53.ned</c:v>
                </c:pt>
                <c:pt idx="10">
                  <c:v>1.ned</c:v>
                </c:pt>
                <c:pt idx="11">
                  <c:v>2.ned</c:v>
                </c:pt>
              </c:strCache>
            </c:strRef>
          </c:cat>
          <c:val>
            <c:numRef>
              <c:f>Sheet1!$D$2:$D$13</c:f>
              <c:numCache>
                <c:formatCode>General</c:formatCode>
                <c:ptCount val="12"/>
                <c:pt idx="0">
                  <c:v>1305</c:v>
                </c:pt>
                <c:pt idx="1">
                  <c:v>1695</c:v>
                </c:pt>
                <c:pt idx="2">
                  <c:v>2221</c:v>
                </c:pt>
                <c:pt idx="3">
                  <c:v>2313</c:v>
                </c:pt>
                <c:pt idx="4">
                  <c:v>3226</c:v>
                </c:pt>
                <c:pt idx="5">
                  <c:v>3365</c:v>
                </c:pt>
                <c:pt idx="6">
                  <c:v>3143</c:v>
                </c:pt>
                <c:pt idx="7">
                  <c:v>3867</c:v>
                </c:pt>
                <c:pt idx="8">
                  <c:v>4232</c:v>
                </c:pt>
                <c:pt idx="9">
                  <c:v>4829</c:v>
                </c:pt>
                <c:pt idx="10">
                  <c:v>5713</c:v>
                </c:pt>
                <c:pt idx="11">
                  <c:v>5141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961-46A9-89F8-03AFCB8F4B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1"/>
        <c:overlap val="100"/>
        <c:axId val="216458368"/>
        <c:axId val="216459904"/>
      </c:barChart>
      <c:catAx>
        <c:axId val="216458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16459904"/>
        <c:crosses val="autoZero"/>
        <c:auto val="1"/>
        <c:lblAlgn val="ctr"/>
        <c:lblOffset val="100"/>
        <c:noMultiLvlLbl val="0"/>
      </c:catAx>
      <c:valAx>
        <c:axId val="2164599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bg1">
                <a:lumMod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16458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ĀI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Sheet1!$A$2:$A$13</c:f>
              <c:strCache>
                <c:ptCount val="12"/>
                <c:pt idx="0">
                  <c:v>44.ned.</c:v>
                </c:pt>
                <c:pt idx="1">
                  <c:v>45.ned.</c:v>
                </c:pt>
                <c:pt idx="2">
                  <c:v>46.ned.</c:v>
                </c:pt>
                <c:pt idx="3">
                  <c:v>47.ned.</c:v>
                </c:pt>
                <c:pt idx="4">
                  <c:v>48.ned</c:v>
                </c:pt>
                <c:pt idx="5">
                  <c:v>49.ned</c:v>
                </c:pt>
                <c:pt idx="6">
                  <c:v>50.ned</c:v>
                </c:pt>
                <c:pt idx="7">
                  <c:v>51.ned</c:v>
                </c:pt>
                <c:pt idx="8">
                  <c:v>52.ned</c:v>
                </c:pt>
                <c:pt idx="9">
                  <c:v>53.ned</c:v>
                </c:pt>
                <c:pt idx="10">
                  <c:v>1.ned</c:v>
                </c:pt>
                <c:pt idx="11">
                  <c:v>2.ned</c:v>
                </c:pt>
              </c:strCache>
            </c:strRef>
          </c:cat>
          <c:val>
            <c:numRef>
              <c:f>Sheet1!$B$2:$B$13</c:f>
              <c:numCache>
                <c:formatCode>0.00</c:formatCode>
                <c:ptCount val="12"/>
                <c:pt idx="0">
                  <c:v>7.1330589849108366</c:v>
                </c:pt>
                <c:pt idx="1">
                  <c:v>9.8519652884124547</c:v>
                </c:pt>
                <c:pt idx="2">
                  <c:v>4.8531810766721044</c:v>
                </c:pt>
                <c:pt idx="3">
                  <c:v>6.2184220753983679</c:v>
                </c:pt>
                <c:pt idx="4">
                  <c:v>6.9260700389105061</c:v>
                </c:pt>
                <c:pt idx="5">
                  <c:v>8.9442139234670357</c:v>
                </c:pt>
                <c:pt idx="6">
                  <c:v>16.712517193947729</c:v>
                </c:pt>
                <c:pt idx="7">
                  <c:v>14.624881291547958</c:v>
                </c:pt>
                <c:pt idx="8">
                  <c:v>12.61595547309833</c:v>
                </c:pt>
                <c:pt idx="9">
                  <c:v>9.6319117885519709</c:v>
                </c:pt>
                <c:pt idx="10">
                  <c:v>7.8489605430632157</c:v>
                </c:pt>
                <c:pt idx="11">
                  <c:v>5.3313648293963256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E3C-446E-A053-9F943E272DA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SAC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Sheet1!$A$2:$A$13</c:f>
              <c:strCache>
                <c:ptCount val="12"/>
                <c:pt idx="0">
                  <c:v>44.ned.</c:v>
                </c:pt>
                <c:pt idx="1">
                  <c:v>45.ned.</c:v>
                </c:pt>
                <c:pt idx="2">
                  <c:v>46.ned.</c:v>
                </c:pt>
                <c:pt idx="3">
                  <c:v>47.ned.</c:v>
                </c:pt>
                <c:pt idx="4">
                  <c:v>48.ned</c:v>
                </c:pt>
                <c:pt idx="5">
                  <c:v>49.ned</c:v>
                </c:pt>
                <c:pt idx="6">
                  <c:v>50.ned</c:v>
                </c:pt>
                <c:pt idx="7">
                  <c:v>51.ned</c:v>
                </c:pt>
                <c:pt idx="8">
                  <c:v>52.ned</c:v>
                </c:pt>
                <c:pt idx="9">
                  <c:v>53.ned</c:v>
                </c:pt>
                <c:pt idx="10">
                  <c:v>1.ned</c:v>
                </c:pt>
                <c:pt idx="11">
                  <c:v>2.ned</c:v>
                </c:pt>
              </c:strCache>
            </c:strRef>
          </c:cat>
          <c:val>
            <c:numRef>
              <c:f>Sheet1!$C$2:$C$13</c:f>
              <c:numCache>
                <c:formatCode>0.00</c:formatCode>
                <c:ptCount val="12"/>
                <c:pt idx="0">
                  <c:v>3.3607681755829906</c:v>
                </c:pt>
                <c:pt idx="1">
                  <c:v>3.624298111281266</c:v>
                </c:pt>
                <c:pt idx="2">
                  <c:v>4.5676998368678632</c:v>
                </c:pt>
                <c:pt idx="3">
                  <c:v>3.8865137971239796</c:v>
                </c:pt>
                <c:pt idx="4">
                  <c:v>9.3904020752269783</c:v>
                </c:pt>
                <c:pt idx="5">
                  <c:v>13.485477178423237</c:v>
                </c:pt>
                <c:pt idx="6">
                  <c:v>11.233379183860615</c:v>
                </c:pt>
                <c:pt idx="7">
                  <c:v>11.927825261158594</c:v>
                </c:pt>
                <c:pt idx="8">
                  <c:v>8.8682745825602964</c:v>
                </c:pt>
                <c:pt idx="9">
                  <c:v>12.064212745257013</c:v>
                </c:pt>
                <c:pt idx="10">
                  <c:v>11.356243812756329</c:v>
                </c:pt>
                <c:pt idx="11">
                  <c:v>10.334645669291339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E3C-446E-A053-9F943E272D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6516480"/>
        <c:axId val="216518016"/>
      </c:lineChart>
      <c:catAx>
        <c:axId val="216516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16518016"/>
        <c:crosses val="autoZero"/>
        <c:auto val="1"/>
        <c:lblAlgn val="ctr"/>
        <c:lblOffset val="100"/>
        <c:noMultiLvlLbl val="0"/>
      </c:catAx>
      <c:valAx>
        <c:axId val="216518016"/>
        <c:scaling>
          <c:orientation val="minMax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bg1">
                <a:lumMod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16516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80746602596499E-2"/>
          <c:y val="1.7815748898099847E-2"/>
          <c:w val="0.82291439365065211"/>
          <c:h val="0.78727680247297116"/>
        </c:manualLayout>
      </c:layout>
      <c:lineChart>
        <c:grouping val="standard"/>
        <c:varyColors val="0"/>
        <c:ser>
          <c:idx val="0"/>
          <c:order val="0"/>
          <c:tx>
            <c:strRef>
              <c:f>Sheet3!$V$1</c:f>
              <c:strCache>
                <c:ptCount val="1"/>
                <c:pt idx="0">
                  <c:v>7 dienu kumulatīvais stacionēto skaits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17"/>
              <c:layout>
                <c:manualLayout>
                  <c:x val="-2.4633432222663051E-2"/>
                  <c:y val="-2.71236940664167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0B6-4CB4-95CF-07C572FD1245}"/>
                </c:ext>
              </c:extLst>
            </c:dLbl>
            <c:dLbl>
              <c:idx val="12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5E3-41E1-AED4-21330B0CEEF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rgbClr val="7030A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Sheet3!$U$2:$U$130</c:f>
              <c:numCache>
                <c:formatCode>m/d/yyyy</c:formatCode>
                <c:ptCount val="129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  <c:pt idx="113">
                  <c:v>44201</c:v>
                </c:pt>
                <c:pt idx="114">
                  <c:v>44202</c:v>
                </c:pt>
                <c:pt idx="115">
                  <c:v>44203</c:v>
                </c:pt>
                <c:pt idx="116">
                  <c:v>44204</c:v>
                </c:pt>
                <c:pt idx="117">
                  <c:v>44205</c:v>
                </c:pt>
                <c:pt idx="118">
                  <c:v>44206</c:v>
                </c:pt>
                <c:pt idx="119">
                  <c:v>44207</c:v>
                </c:pt>
                <c:pt idx="120">
                  <c:v>44208</c:v>
                </c:pt>
                <c:pt idx="121">
                  <c:v>44209</c:v>
                </c:pt>
                <c:pt idx="122">
                  <c:v>44210</c:v>
                </c:pt>
                <c:pt idx="123">
                  <c:v>44211</c:v>
                </c:pt>
                <c:pt idx="124">
                  <c:v>44212</c:v>
                </c:pt>
                <c:pt idx="125">
                  <c:v>44213</c:v>
                </c:pt>
                <c:pt idx="126">
                  <c:v>44214</c:v>
                </c:pt>
                <c:pt idx="127">
                  <c:v>44215</c:v>
                </c:pt>
                <c:pt idx="128">
                  <c:v>44216</c:v>
                </c:pt>
              </c:numCache>
            </c:numRef>
          </c:cat>
          <c:val>
            <c:numRef>
              <c:f>Sheet3!$V$2:$V$130</c:f>
              <c:numCache>
                <c:formatCode>General</c:formatCode>
                <c:ptCount val="129"/>
                <c:pt idx="6">
                  <c:v>7</c:v>
                </c:pt>
                <c:pt idx="7">
                  <c:v>6</c:v>
                </c:pt>
                <c:pt idx="8">
                  <c:v>6</c:v>
                </c:pt>
                <c:pt idx="9">
                  <c:v>7</c:v>
                </c:pt>
                <c:pt idx="10">
                  <c:v>7</c:v>
                </c:pt>
                <c:pt idx="11">
                  <c:v>9</c:v>
                </c:pt>
                <c:pt idx="12">
                  <c:v>8</c:v>
                </c:pt>
                <c:pt idx="13">
                  <c:v>6</c:v>
                </c:pt>
                <c:pt idx="14">
                  <c:v>10</c:v>
                </c:pt>
                <c:pt idx="15">
                  <c:v>15</c:v>
                </c:pt>
                <c:pt idx="16">
                  <c:v>17</c:v>
                </c:pt>
                <c:pt idx="17">
                  <c:v>19</c:v>
                </c:pt>
                <c:pt idx="18">
                  <c:v>19</c:v>
                </c:pt>
                <c:pt idx="19">
                  <c:v>24</c:v>
                </c:pt>
                <c:pt idx="20">
                  <c:v>24</c:v>
                </c:pt>
                <c:pt idx="21">
                  <c:v>23</c:v>
                </c:pt>
                <c:pt idx="22">
                  <c:v>24</c:v>
                </c:pt>
                <c:pt idx="23">
                  <c:v>24</c:v>
                </c:pt>
                <c:pt idx="24">
                  <c:v>31</c:v>
                </c:pt>
                <c:pt idx="25">
                  <c:v>39</c:v>
                </c:pt>
                <c:pt idx="26">
                  <c:v>42</c:v>
                </c:pt>
                <c:pt idx="27">
                  <c:v>49</c:v>
                </c:pt>
                <c:pt idx="28">
                  <c:v>51</c:v>
                </c:pt>
                <c:pt idx="29">
                  <c:v>55</c:v>
                </c:pt>
                <c:pt idx="30">
                  <c:v>61</c:v>
                </c:pt>
                <c:pt idx="31">
                  <c:v>55</c:v>
                </c:pt>
                <c:pt idx="32">
                  <c:v>51</c:v>
                </c:pt>
                <c:pt idx="33">
                  <c:v>54</c:v>
                </c:pt>
                <c:pt idx="34">
                  <c:v>52</c:v>
                </c:pt>
                <c:pt idx="35">
                  <c:v>55</c:v>
                </c:pt>
                <c:pt idx="36">
                  <c:v>56</c:v>
                </c:pt>
                <c:pt idx="37">
                  <c:v>55</c:v>
                </c:pt>
                <c:pt idx="38">
                  <c:v>82</c:v>
                </c:pt>
                <c:pt idx="39">
                  <c:v>93</c:v>
                </c:pt>
                <c:pt idx="40">
                  <c:v>109</c:v>
                </c:pt>
                <c:pt idx="41">
                  <c:v>124</c:v>
                </c:pt>
                <c:pt idx="42">
                  <c:v>139</c:v>
                </c:pt>
                <c:pt idx="43">
                  <c:v>153</c:v>
                </c:pt>
                <c:pt idx="44">
                  <c:v>181</c:v>
                </c:pt>
                <c:pt idx="45">
                  <c:v>185</c:v>
                </c:pt>
                <c:pt idx="46">
                  <c:v>188</c:v>
                </c:pt>
                <c:pt idx="47">
                  <c:v>192</c:v>
                </c:pt>
                <c:pt idx="48">
                  <c:v>196</c:v>
                </c:pt>
                <c:pt idx="49">
                  <c:v>201</c:v>
                </c:pt>
                <c:pt idx="50">
                  <c:v>210</c:v>
                </c:pt>
                <c:pt idx="51">
                  <c:v>198</c:v>
                </c:pt>
                <c:pt idx="52">
                  <c:v>202</c:v>
                </c:pt>
                <c:pt idx="53">
                  <c:v>216</c:v>
                </c:pt>
                <c:pt idx="54">
                  <c:v>220</c:v>
                </c:pt>
                <c:pt idx="55">
                  <c:v>217</c:v>
                </c:pt>
                <c:pt idx="56">
                  <c:v>241</c:v>
                </c:pt>
                <c:pt idx="57">
                  <c:v>247</c:v>
                </c:pt>
                <c:pt idx="58">
                  <c:v>254</c:v>
                </c:pt>
                <c:pt idx="59">
                  <c:v>259</c:v>
                </c:pt>
                <c:pt idx="60">
                  <c:v>264</c:v>
                </c:pt>
                <c:pt idx="61">
                  <c:v>277</c:v>
                </c:pt>
                <c:pt idx="62">
                  <c:v>281</c:v>
                </c:pt>
                <c:pt idx="63">
                  <c:v>276</c:v>
                </c:pt>
                <c:pt idx="64">
                  <c:v>279</c:v>
                </c:pt>
                <c:pt idx="65">
                  <c:v>293</c:v>
                </c:pt>
                <c:pt idx="66">
                  <c:v>293</c:v>
                </c:pt>
                <c:pt idx="67">
                  <c:v>319</c:v>
                </c:pt>
                <c:pt idx="68">
                  <c:v>314</c:v>
                </c:pt>
                <c:pt idx="69">
                  <c:v>328</c:v>
                </c:pt>
                <c:pt idx="70">
                  <c:v>326</c:v>
                </c:pt>
                <c:pt idx="71">
                  <c:v>340</c:v>
                </c:pt>
                <c:pt idx="72">
                  <c:v>361</c:v>
                </c:pt>
                <c:pt idx="73">
                  <c:v>411</c:v>
                </c:pt>
                <c:pt idx="74">
                  <c:v>409</c:v>
                </c:pt>
                <c:pt idx="75">
                  <c:v>432</c:v>
                </c:pt>
                <c:pt idx="76">
                  <c:v>435</c:v>
                </c:pt>
                <c:pt idx="77">
                  <c:v>438</c:v>
                </c:pt>
                <c:pt idx="78">
                  <c:v>444</c:v>
                </c:pt>
                <c:pt idx="79">
                  <c:v>454</c:v>
                </c:pt>
                <c:pt idx="80">
                  <c:v>452</c:v>
                </c:pt>
                <c:pt idx="81">
                  <c:v>477</c:v>
                </c:pt>
                <c:pt idx="82">
                  <c:v>485</c:v>
                </c:pt>
                <c:pt idx="83">
                  <c:v>510</c:v>
                </c:pt>
                <c:pt idx="84">
                  <c:v>537</c:v>
                </c:pt>
                <c:pt idx="85">
                  <c:v>617</c:v>
                </c:pt>
                <c:pt idx="86">
                  <c:v>642</c:v>
                </c:pt>
                <c:pt idx="87">
                  <c:v>652</c:v>
                </c:pt>
                <c:pt idx="88">
                  <c:v>651</c:v>
                </c:pt>
                <c:pt idx="89">
                  <c:v>654</c:v>
                </c:pt>
                <c:pt idx="90">
                  <c:v>650</c:v>
                </c:pt>
                <c:pt idx="91">
                  <c:v>669</c:v>
                </c:pt>
                <c:pt idx="92">
                  <c:v>659</c:v>
                </c:pt>
                <c:pt idx="93">
                  <c:v>656</c:v>
                </c:pt>
                <c:pt idx="94">
                  <c:v>669</c:v>
                </c:pt>
                <c:pt idx="95">
                  <c:v>702</c:v>
                </c:pt>
                <c:pt idx="96">
                  <c:v>728</c:v>
                </c:pt>
                <c:pt idx="97">
                  <c:v>753</c:v>
                </c:pt>
                <c:pt idx="98">
                  <c:v>774</c:v>
                </c:pt>
                <c:pt idx="99">
                  <c:v>794</c:v>
                </c:pt>
                <c:pt idx="100">
                  <c:v>815</c:v>
                </c:pt>
                <c:pt idx="101">
                  <c:v>822</c:v>
                </c:pt>
                <c:pt idx="102">
                  <c:v>820</c:v>
                </c:pt>
                <c:pt idx="103">
                  <c:v>812</c:v>
                </c:pt>
                <c:pt idx="104">
                  <c:v>801</c:v>
                </c:pt>
                <c:pt idx="105">
                  <c:v>764</c:v>
                </c:pt>
                <c:pt idx="106">
                  <c:v>745</c:v>
                </c:pt>
                <c:pt idx="107">
                  <c:v>777</c:v>
                </c:pt>
                <c:pt idx="108">
                  <c:v>792</c:v>
                </c:pt>
                <c:pt idx="109">
                  <c:v>782</c:v>
                </c:pt>
                <c:pt idx="110">
                  <c:v>785</c:v>
                </c:pt>
                <c:pt idx="111">
                  <c:v>842</c:v>
                </c:pt>
                <c:pt idx="112">
                  <c:v>876</c:v>
                </c:pt>
                <c:pt idx="113">
                  <c:v>887</c:v>
                </c:pt>
                <c:pt idx="114">
                  <c:v>856</c:v>
                </c:pt>
                <c:pt idx="115">
                  <c:v>897</c:v>
                </c:pt>
                <c:pt idx="116">
                  <c:v>944</c:v>
                </c:pt>
                <c:pt idx="117">
                  <c:v>994</c:v>
                </c:pt>
                <c:pt idx="118">
                  <c:v>938</c:v>
                </c:pt>
                <c:pt idx="119">
                  <c:v>935</c:v>
                </c:pt>
                <c:pt idx="120">
                  <c:v>923</c:v>
                </c:pt>
                <c:pt idx="121">
                  <c:v>982</c:v>
                </c:pt>
                <c:pt idx="122">
                  <c:v>904</c:v>
                </c:pt>
                <c:pt idx="123">
                  <c:v>848</c:v>
                </c:pt>
                <c:pt idx="124">
                  <c:v>812</c:v>
                </c:pt>
                <c:pt idx="125">
                  <c:v>809</c:v>
                </c:pt>
                <c:pt idx="126">
                  <c:v>771</c:v>
                </c:pt>
                <c:pt idx="127">
                  <c:v>759</c:v>
                </c:pt>
                <c:pt idx="128">
                  <c:v>689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FA3-42B3-9DBD-281FF6F6184F}"/>
            </c:ext>
          </c:extLst>
        </c:ser>
        <c:ser>
          <c:idx val="1"/>
          <c:order val="1"/>
          <c:tx>
            <c:strRef>
              <c:f>Sheet3!$W$1</c:f>
              <c:strCache>
                <c:ptCount val="1"/>
                <c:pt idx="0">
                  <c:v>14 dienu kumulatīvais stacionēto skaits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121"/>
              <c:layout>
                <c:manualLayout>
                  <c:x val="-3.2839225808787044E-2"/>
                  <c:y val="-1.88153320428726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5E3-41E1-AED4-21330B0CEEF5}"/>
                </c:ext>
              </c:extLst>
            </c:dLbl>
            <c:dLbl>
              <c:idx val="12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5E3-41E1-AED4-21330B0CEEF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rgbClr val="FF000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Sheet3!$U$2:$U$130</c:f>
              <c:numCache>
                <c:formatCode>m/d/yyyy</c:formatCode>
                <c:ptCount val="129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  <c:pt idx="113">
                  <c:v>44201</c:v>
                </c:pt>
                <c:pt idx="114">
                  <c:v>44202</c:v>
                </c:pt>
                <c:pt idx="115">
                  <c:v>44203</c:v>
                </c:pt>
                <c:pt idx="116">
                  <c:v>44204</c:v>
                </c:pt>
                <c:pt idx="117">
                  <c:v>44205</c:v>
                </c:pt>
                <c:pt idx="118">
                  <c:v>44206</c:v>
                </c:pt>
                <c:pt idx="119">
                  <c:v>44207</c:v>
                </c:pt>
                <c:pt idx="120">
                  <c:v>44208</c:v>
                </c:pt>
                <c:pt idx="121">
                  <c:v>44209</c:v>
                </c:pt>
                <c:pt idx="122">
                  <c:v>44210</c:v>
                </c:pt>
                <c:pt idx="123">
                  <c:v>44211</c:v>
                </c:pt>
                <c:pt idx="124">
                  <c:v>44212</c:v>
                </c:pt>
                <c:pt idx="125">
                  <c:v>44213</c:v>
                </c:pt>
                <c:pt idx="126">
                  <c:v>44214</c:v>
                </c:pt>
                <c:pt idx="127">
                  <c:v>44215</c:v>
                </c:pt>
                <c:pt idx="128">
                  <c:v>44216</c:v>
                </c:pt>
              </c:numCache>
            </c:numRef>
          </c:cat>
          <c:val>
            <c:numRef>
              <c:f>Sheet3!$W$2:$W$130</c:f>
              <c:numCache>
                <c:formatCode>General</c:formatCode>
                <c:ptCount val="129"/>
                <c:pt idx="13">
                  <c:v>13</c:v>
                </c:pt>
                <c:pt idx="14">
                  <c:v>16</c:v>
                </c:pt>
                <c:pt idx="15">
                  <c:v>21</c:v>
                </c:pt>
                <c:pt idx="16">
                  <c:v>24</c:v>
                </c:pt>
                <c:pt idx="17">
                  <c:v>26</c:v>
                </c:pt>
                <c:pt idx="18">
                  <c:v>28</c:v>
                </c:pt>
                <c:pt idx="19">
                  <c:v>32</c:v>
                </c:pt>
                <c:pt idx="20">
                  <c:v>30</c:v>
                </c:pt>
                <c:pt idx="21">
                  <c:v>33</c:v>
                </c:pt>
                <c:pt idx="22">
                  <c:v>39</c:v>
                </c:pt>
                <c:pt idx="23">
                  <c:v>41</c:v>
                </c:pt>
                <c:pt idx="24">
                  <c:v>50</c:v>
                </c:pt>
                <c:pt idx="25">
                  <c:v>58</c:v>
                </c:pt>
                <c:pt idx="26">
                  <c:v>66</c:v>
                </c:pt>
                <c:pt idx="27">
                  <c:v>73</c:v>
                </c:pt>
                <c:pt idx="28">
                  <c:v>74</c:v>
                </c:pt>
                <c:pt idx="29">
                  <c:v>79</c:v>
                </c:pt>
                <c:pt idx="30">
                  <c:v>85</c:v>
                </c:pt>
                <c:pt idx="31">
                  <c:v>86</c:v>
                </c:pt>
                <c:pt idx="32">
                  <c:v>90</c:v>
                </c:pt>
                <c:pt idx="33">
                  <c:v>96</c:v>
                </c:pt>
                <c:pt idx="34">
                  <c:v>101</c:v>
                </c:pt>
                <c:pt idx="35">
                  <c:v>106</c:v>
                </c:pt>
                <c:pt idx="36">
                  <c:v>111</c:v>
                </c:pt>
                <c:pt idx="37">
                  <c:v>116</c:v>
                </c:pt>
                <c:pt idx="38">
                  <c:v>137</c:v>
                </c:pt>
                <c:pt idx="39">
                  <c:v>144</c:v>
                </c:pt>
                <c:pt idx="40">
                  <c:v>163</c:v>
                </c:pt>
                <c:pt idx="41">
                  <c:v>176</c:v>
                </c:pt>
                <c:pt idx="42">
                  <c:v>194</c:v>
                </c:pt>
                <c:pt idx="43">
                  <c:v>209</c:v>
                </c:pt>
                <c:pt idx="44">
                  <c:v>236</c:v>
                </c:pt>
                <c:pt idx="45">
                  <c:v>267</c:v>
                </c:pt>
                <c:pt idx="46">
                  <c:v>281</c:v>
                </c:pt>
                <c:pt idx="47">
                  <c:v>301</c:v>
                </c:pt>
                <c:pt idx="48">
                  <c:v>320</c:v>
                </c:pt>
                <c:pt idx="49">
                  <c:v>340</c:v>
                </c:pt>
                <c:pt idx="50">
                  <c:v>363</c:v>
                </c:pt>
                <c:pt idx="51">
                  <c:v>379</c:v>
                </c:pt>
                <c:pt idx="52">
                  <c:v>387</c:v>
                </c:pt>
                <c:pt idx="53">
                  <c:v>404</c:v>
                </c:pt>
                <c:pt idx="54">
                  <c:v>412</c:v>
                </c:pt>
                <c:pt idx="55">
                  <c:v>413</c:v>
                </c:pt>
                <c:pt idx="56">
                  <c:v>442</c:v>
                </c:pt>
                <c:pt idx="57">
                  <c:v>457</c:v>
                </c:pt>
                <c:pt idx="58">
                  <c:v>452</c:v>
                </c:pt>
                <c:pt idx="59">
                  <c:v>461</c:v>
                </c:pt>
                <c:pt idx="60">
                  <c:v>480</c:v>
                </c:pt>
                <c:pt idx="61">
                  <c:v>497</c:v>
                </c:pt>
                <c:pt idx="62">
                  <c:v>498</c:v>
                </c:pt>
                <c:pt idx="63">
                  <c:v>517</c:v>
                </c:pt>
                <c:pt idx="64">
                  <c:v>526</c:v>
                </c:pt>
                <c:pt idx="65">
                  <c:v>547</c:v>
                </c:pt>
                <c:pt idx="66">
                  <c:v>552</c:v>
                </c:pt>
                <c:pt idx="67">
                  <c:v>583</c:v>
                </c:pt>
                <c:pt idx="68">
                  <c:v>591</c:v>
                </c:pt>
                <c:pt idx="69">
                  <c:v>609</c:v>
                </c:pt>
                <c:pt idx="70">
                  <c:v>602</c:v>
                </c:pt>
                <c:pt idx="71">
                  <c:v>619</c:v>
                </c:pt>
                <c:pt idx="72">
                  <c:v>654</c:v>
                </c:pt>
                <c:pt idx="73">
                  <c:v>704</c:v>
                </c:pt>
                <c:pt idx="74">
                  <c:v>728</c:v>
                </c:pt>
                <c:pt idx="75">
                  <c:v>746</c:v>
                </c:pt>
                <c:pt idx="76">
                  <c:v>763</c:v>
                </c:pt>
                <c:pt idx="77">
                  <c:v>764</c:v>
                </c:pt>
                <c:pt idx="78">
                  <c:v>784</c:v>
                </c:pt>
                <c:pt idx="79">
                  <c:v>815</c:v>
                </c:pt>
                <c:pt idx="80">
                  <c:v>863</c:v>
                </c:pt>
                <c:pt idx="81">
                  <c:v>886</c:v>
                </c:pt>
                <c:pt idx="82">
                  <c:v>917</c:v>
                </c:pt>
                <c:pt idx="83">
                  <c:v>945</c:v>
                </c:pt>
                <c:pt idx="84">
                  <c:v>975</c:v>
                </c:pt>
                <c:pt idx="85">
                  <c:v>1061</c:v>
                </c:pt>
                <c:pt idx="86">
                  <c:v>1096</c:v>
                </c:pt>
                <c:pt idx="87">
                  <c:v>1104</c:v>
                </c:pt>
                <c:pt idx="88">
                  <c:v>1128</c:v>
                </c:pt>
                <c:pt idx="89">
                  <c:v>1139</c:v>
                </c:pt>
                <c:pt idx="90">
                  <c:v>1160</c:v>
                </c:pt>
                <c:pt idx="91">
                  <c:v>1206</c:v>
                </c:pt>
                <c:pt idx="92">
                  <c:v>1276</c:v>
                </c:pt>
                <c:pt idx="93">
                  <c:v>1298</c:v>
                </c:pt>
                <c:pt idx="94">
                  <c:v>1321</c:v>
                </c:pt>
                <c:pt idx="95">
                  <c:v>1353</c:v>
                </c:pt>
                <c:pt idx="96">
                  <c:v>1382</c:v>
                </c:pt>
                <c:pt idx="97">
                  <c:v>1403</c:v>
                </c:pt>
                <c:pt idx="98">
                  <c:v>1443</c:v>
                </c:pt>
                <c:pt idx="99">
                  <c:v>1453</c:v>
                </c:pt>
                <c:pt idx="100">
                  <c:v>1471</c:v>
                </c:pt>
                <c:pt idx="101">
                  <c:v>1491</c:v>
                </c:pt>
                <c:pt idx="102">
                  <c:v>1522</c:v>
                </c:pt>
                <c:pt idx="103">
                  <c:v>1540</c:v>
                </c:pt>
                <c:pt idx="104">
                  <c:v>1554</c:v>
                </c:pt>
                <c:pt idx="105">
                  <c:v>1538</c:v>
                </c:pt>
                <c:pt idx="106">
                  <c:v>1539</c:v>
                </c:pt>
                <c:pt idx="107">
                  <c:v>1592</c:v>
                </c:pt>
                <c:pt idx="108">
                  <c:v>1614</c:v>
                </c:pt>
                <c:pt idx="109">
                  <c:v>1602</c:v>
                </c:pt>
                <c:pt idx="110">
                  <c:v>1597</c:v>
                </c:pt>
                <c:pt idx="111">
                  <c:v>1643</c:v>
                </c:pt>
                <c:pt idx="112">
                  <c:v>1640</c:v>
                </c:pt>
                <c:pt idx="113">
                  <c:v>1632</c:v>
                </c:pt>
                <c:pt idx="114">
                  <c:v>1633</c:v>
                </c:pt>
                <c:pt idx="115">
                  <c:v>1689</c:v>
                </c:pt>
                <c:pt idx="116">
                  <c:v>1726</c:v>
                </c:pt>
                <c:pt idx="117">
                  <c:v>1779</c:v>
                </c:pt>
                <c:pt idx="118">
                  <c:v>1780</c:v>
                </c:pt>
                <c:pt idx="119">
                  <c:v>1811</c:v>
                </c:pt>
                <c:pt idx="120">
                  <c:v>1810</c:v>
                </c:pt>
                <c:pt idx="121">
                  <c:v>1838</c:v>
                </c:pt>
                <c:pt idx="122">
                  <c:v>1801</c:v>
                </c:pt>
                <c:pt idx="123">
                  <c:v>1792</c:v>
                </c:pt>
                <c:pt idx="124">
                  <c:v>1806</c:v>
                </c:pt>
                <c:pt idx="125">
                  <c:v>1747</c:v>
                </c:pt>
                <c:pt idx="126">
                  <c:v>1706</c:v>
                </c:pt>
                <c:pt idx="127">
                  <c:v>1682</c:v>
                </c:pt>
                <c:pt idx="128">
                  <c:v>1671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FA3-42B3-9DBD-281FF6F618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6895488"/>
        <c:axId val="216897024"/>
      </c:lineChart>
      <c:dateAx>
        <c:axId val="216895488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16897024"/>
        <c:crosses val="autoZero"/>
        <c:auto val="1"/>
        <c:lblOffset val="100"/>
        <c:baseTimeUnit val="days"/>
      </c:dateAx>
      <c:valAx>
        <c:axId val="216897024"/>
        <c:scaling>
          <c:orientation val="minMax"/>
          <c:max val="1900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16895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3782055115742115E-2"/>
          <c:y val="0.91094310447846527"/>
          <c:w val="0.89999990301798338"/>
          <c:h val="5.79094975479424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  <c:userShapes r:id="rId2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8638672966792947E-2"/>
          <c:y val="2.9376633647264654E-2"/>
          <c:w val="0.91791820425459747"/>
          <c:h val="0.79049967414478983"/>
        </c:manualLayout>
      </c:layout>
      <c:lineChart>
        <c:grouping val="standard"/>
        <c:varyColors val="0"/>
        <c:ser>
          <c:idx val="0"/>
          <c:order val="0"/>
          <c:tx>
            <c:strRef>
              <c:f>Sheet1!$K$7</c:f>
              <c:strCache>
                <c:ptCount val="1"/>
                <c:pt idx="0">
                  <c:v>Min.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cat>
            <c:numRef>
              <c:f>Sheet1!$J$8:$J$126</c:f>
              <c:numCache>
                <c:formatCode>m/d/yyyy</c:formatCode>
                <c:ptCount val="119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</c:numCache>
            </c:numRef>
          </c:cat>
          <c:val>
            <c:numRef>
              <c:f>Sheet1!$K$8:$K$126</c:f>
              <c:numCache>
                <c:formatCode>0</c:formatCode>
                <c:ptCount val="119"/>
                <c:pt idx="0">
                  <c:v>231.00000000000003</c:v>
                </c:pt>
                <c:pt idx="1">
                  <c:v>217.8</c:v>
                </c:pt>
                <c:pt idx="2">
                  <c:v>222.20000000000002</c:v>
                </c:pt>
                <c:pt idx="3">
                  <c:v>237.60000000000002</c:v>
                </c:pt>
                <c:pt idx="4">
                  <c:v>242.00000000000003</c:v>
                </c:pt>
                <c:pt idx="5">
                  <c:v>238.70000000000002</c:v>
                </c:pt>
                <c:pt idx="6">
                  <c:v>265.10000000000002</c:v>
                </c:pt>
                <c:pt idx="7">
                  <c:v>241.53576333333336</c:v>
                </c:pt>
                <c:pt idx="8">
                  <c:v>260.59902</c:v>
                </c:pt>
                <c:pt idx="9">
                  <c:v>274.00827666666669</c:v>
                </c:pt>
                <c:pt idx="10">
                  <c:v>294.20229666666671</c:v>
                </c:pt>
                <c:pt idx="11">
                  <c:v>306.75678000000005</c:v>
                </c:pt>
                <c:pt idx="12">
                  <c:v>313.27442666666673</c:v>
                </c:pt>
                <c:pt idx="13">
                  <c:v>311.6717266666667</c:v>
                </c:pt>
                <c:pt idx="14">
                  <c:v>318.99072333333334</c:v>
                </c:pt>
                <c:pt idx="15">
                  <c:v>337.31492666666674</c:v>
                </c:pt>
                <c:pt idx="16">
                  <c:v>358.89795333333342</c:v>
                </c:pt>
                <c:pt idx="17">
                  <c:v>372.52090333333337</c:v>
                </c:pt>
                <c:pt idx="18">
                  <c:v>382.67133666666672</c:v>
                </c:pt>
                <c:pt idx="19">
                  <c:v>387.4260133333334</c:v>
                </c:pt>
                <c:pt idx="20">
                  <c:v>396.40113333333341</c:v>
                </c:pt>
                <c:pt idx="21">
                  <c:v>399.39284000000009</c:v>
                </c:pt>
                <c:pt idx="22">
                  <c:v>393.62312000000003</c:v>
                </c:pt>
                <c:pt idx="23">
                  <c:v>380.10701666666671</c:v>
                </c:pt>
                <c:pt idx="24">
                  <c:v>380.37413333333336</c:v>
                </c:pt>
                <c:pt idx="25">
                  <c:v>392.76834666666673</c:v>
                </c:pt>
                <c:pt idx="26">
                  <c:v>410.61174000000005</c:v>
                </c:pt>
                <c:pt idx="27">
                  <c:v>424.82234666666676</c:v>
                </c:pt>
                <c:pt idx="28">
                  <c:v>443.19997333333339</c:v>
                </c:pt>
                <c:pt idx="29">
                  <c:v>488.55638333333343</c:v>
                </c:pt>
                <c:pt idx="30">
                  <c:v>538.07981333333339</c:v>
                </c:pt>
                <c:pt idx="31">
                  <c:v>586.16081333333341</c:v>
                </c:pt>
                <c:pt idx="32">
                  <c:v>607.85068666666677</c:v>
                </c:pt>
                <c:pt idx="33">
                  <c:v>614.95599000000004</c:v>
                </c:pt>
                <c:pt idx="34">
                  <c:v>624.41192000000001</c:v>
                </c:pt>
                <c:pt idx="35">
                  <c:v>637.71433000000002</c:v>
                </c:pt>
                <c:pt idx="36">
                  <c:v>653.58106000000009</c:v>
                </c:pt>
                <c:pt idx="37">
                  <c:v>663.78491666666673</c:v>
                </c:pt>
                <c:pt idx="38">
                  <c:v>670.3025633333333</c:v>
                </c:pt>
                <c:pt idx="39">
                  <c:v>681.09407666666664</c:v>
                </c:pt>
                <c:pt idx="40">
                  <c:v>694.98414333333335</c:v>
                </c:pt>
                <c:pt idx="41">
                  <c:v>705.1880000000001</c:v>
                </c:pt>
                <c:pt idx="42">
                  <c:v>710.58375666666677</c:v>
                </c:pt>
                <c:pt idx="43">
                  <c:v>708.1262833333335</c:v>
                </c:pt>
                <c:pt idx="44">
                  <c:v>706.84412333333341</c:v>
                </c:pt>
                <c:pt idx="45">
                  <c:v>697.22792333333337</c:v>
                </c:pt>
                <c:pt idx="46">
                  <c:v>695.25125999999989</c:v>
                </c:pt>
                <c:pt idx="47">
                  <c:v>693.75540666666677</c:v>
                </c:pt>
                <c:pt idx="48">
                  <c:v>699.57855000000018</c:v>
                </c:pt>
                <c:pt idx="49">
                  <c:v>716.51374666666686</c:v>
                </c:pt>
                <c:pt idx="50">
                  <c:v>741.30217333333349</c:v>
                </c:pt>
                <c:pt idx="51">
                  <c:v>777.2560766666669</c:v>
                </c:pt>
                <c:pt idx="52">
                  <c:v>807.81422333333342</c:v>
                </c:pt>
                <c:pt idx="53">
                  <c:v>831.10679666666681</c:v>
                </c:pt>
                <c:pt idx="54">
                  <c:v>852.95694000000003</c:v>
                </c:pt>
                <c:pt idx="55">
                  <c:v>889.07111333333341</c:v>
                </c:pt>
                <c:pt idx="56">
                  <c:v>930.9550066666668</c:v>
                </c:pt>
                <c:pt idx="57">
                  <c:v>975.24294999999995</c:v>
                </c:pt>
                <c:pt idx="58">
                  <c:v>981.97429</c:v>
                </c:pt>
                <c:pt idx="59">
                  <c:v>957.02559333333352</c:v>
                </c:pt>
                <c:pt idx="60">
                  <c:v>912.73765000000014</c:v>
                </c:pt>
                <c:pt idx="61">
                  <c:v>886.56021666666675</c:v>
                </c:pt>
                <c:pt idx="62">
                  <c:v>873.47150000000011</c:v>
                </c:pt>
                <c:pt idx="63">
                  <c:v>879.29464333333351</c:v>
                </c:pt>
                <c:pt idx="64">
                  <c:v>910.65414000000021</c:v>
                </c:pt>
                <c:pt idx="65">
                  <c:v>956.49136000000021</c:v>
                </c:pt>
                <c:pt idx="66">
                  <c:v>985.92761666666684</c:v>
                </c:pt>
                <c:pt idx="67">
                  <c:v>986.83581333333359</c:v>
                </c:pt>
                <c:pt idx="68">
                  <c:v>991.37679666666702</c:v>
                </c:pt>
                <c:pt idx="69">
                  <c:v>1003.5038933333336</c:v>
                </c:pt>
                <c:pt idx="70">
                  <c:v>1005.2134400000001</c:v>
                </c:pt>
                <c:pt idx="71">
                  <c:v>974.86898666666684</c:v>
                </c:pt>
                <c:pt idx="72">
                  <c:v>969.58007666666686</c:v>
                </c:pt>
                <c:pt idx="73">
                  <c:v>987.7974333333334</c:v>
                </c:pt>
                <c:pt idx="74">
                  <c:v>1019.3706233333335</c:v>
                </c:pt>
                <c:pt idx="75">
                  <c:v>1007.3503733333336</c:v>
                </c:pt>
                <c:pt idx="76">
                  <c:v>978.28808000000015</c:v>
                </c:pt>
                <c:pt idx="77">
                  <c:v>963.27612333333366</c:v>
                </c:pt>
                <c:pt idx="78">
                  <c:v>941.10544000000016</c:v>
                </c:pt>
                <c:pt idx="79">
                  <c:v>911.66918333333354</c:v>
                </c:pt>
                <c:pt idx="80">
                  <c:v>903.01460333333341</c:v>
                </c:pt>
                <c:pt idx="81">
                  <c:v>929.61942333333343</c:v>
                </c:pt>
                <c:pt idx="82">
                  <c:v>967.14041111111135</c:v>
                </c:pt>
                <c:pt idx="83">
                  <c:v>986.87855200000024</c:v>
                </c:pt>
                <c:pt idx="84">
                  <c:v>999.49892411111125</c:v>
                </c:pt>
                <c:pt idx="85">
                  <c:v>1015.2338765555556</c:v>
                </c:pt>
                <c:pt idx="86">
                  <c:v>1032.0390764444446</c:v>
                </c:pt>
                <c:pt idx="87">
                  <c:v>1048.1301844444447</c:v>
                </c:pt>
                <c:pt idx="88">
                  <c:v>1061.8908479259262</c:v>
                </c:pt>
                <c:pt idx="89">
                  <c:v>1073.5937633259259</c:v>
                </c:pt>
                <c:pt idx="90">
                  <c:v>1085.329148240741</c:v>
                </c:pt>
                <c:pt idx="91">
                  <c:v>1099.5526358666668</c:v>
                </c:pt>
                <c:pt idx="92">
                  <c:v>1116.7929391259261</c:v>
                </c:pt>
                <c:pt idx="93">
                  <c:v>1135.219181025926</c:v>
                </c:pt>
                <c:pt idx="94">
                  <c:v>1152.8655214049384</c:v>
                </c:pt>
                <c:pt idx="95">
                  <c:v>1168.0113411158027</c:v>
                </c:pt>
                <c:pt idx="96">
                  <c:v>1180.954221975679</c:v>
                </c:pt>
                <c:pt idx="97">
                  <c:v>1193.9449998218522</c:v>
                </c:pt>
                <c:pt idx="98">
                  <c:v>1209.6084599744445</c:v>
                </c:pt>
                <c:pt idx="99">
                  <c:v>1228.5117643265435</c:v>
                </c:pt>
                <c:pt idx="100">
                  <c:v>1248.7151024111524</c:v>
                </c:pt>
                <c:pt idx="101">
                  <c:v>1268.0687228564941</c:v>
                </c:pt>
                <c:pt idx="102">
                  <c:v>1284.7390439323501</c:v>
                </c:pt>
                <c:pt idx="103">
                  <c:v>1299.0512407394572</c:v>
                </c:pt>
                <c:pt idx="104">
                  <c:v>1313.4285892142511</c:v>
                </c:pt>
                <c:pt idx="105">
                  <c:v>1330.6773007785391</c:v>
                </c:pt>
                <c:pt idx="106">
                  <c:v>1351.4062752169482</c:v>
                </c:pt>
                <c:pt idx="107">
                  <c:v>1373.5582887309586</c:v>
                </c:pt>
                <c:pt idx="108">
                  <c:v>1394.7861518298271</c:v>
                </c:pt>
                <c:pt idx="109">
                  <c:v>1413.1343441832933</c:v>
                </c:pt>
                <c:pt idx="110">
                  <c:v>1428.9585365356588</c:v>
                </c:pt>
                <c:pt idx="111">
                  <c:v>1444.8671602386596</c:v>
                </c:pt>
                <c:pt idx="112">
                  <c:v>1463.861039618864</c:v>
                </c:pt>
                <c:pt idx="113">
                  <c:v>1486.5943373744963</c:v>
                </c:pt>
                <c:pt idx="114">
                  <c:v>1510.8833125902165</c:v>
                </c:pt>
                <c:pt idx="115">
                  <c:v>1534.1687779879633</c:v>
                </c:pt>
                <c:pt idx="116">
                  <c:v>1554.3636452682526</c:v>
                </c:pt>
                <c:pt idx="117">
                  <c:v>1571.8572045675794</c:v>
                </c:pt>
                <c:pt idx="118">
                  <c:v>1589.456718118432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FB1-4003-A7D3-BD2D59747957}"/>
            </c:ext>
          </c:extLst>
        </c:ser>
        <c:ser>
          <c:idx val="1"/>
          <c:order val="1"/>
          <c:tx>
            <c:strRef>
              <c:f>Sheet1!$L$7</c:f>
              <c:strCache>
                <c:ptCount val="1"/>
                <c:pt idx="0">
                  <c:v>Vid.</c:v>
                </c:pt>
              </c:strCache>
            </c:strRef>
          </c:tx>
          <c:spPr>
            <a:ln w="38100">
              <a:solidFill>
                <a:srgbClr val="FFC000"/>
              </a:solidFill>
            </a:ln>
          </c:spPr>
          <c:marker>
            <c:symbol val="none"/>
          </c:marker>
          <c:dLbls>
            <c:dLbl>
              <c:idx val="90"/>
              <c:layout>
                <c:manualLayout>
                  <c:x val="-3.8279668899420354E-2"/>
                  <c:y val="-5.83667979002624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CA6-4C06-A429-8925061CECD4}"/>
                </c:ext>
              </c:extLst>
            </c:dLbl>
            <c:dLbl>
              <c:idx val="118"/>
              <c:layout>
                <c:manualLayout>
                  <c:x val="-5.3336591398256097E-2"/>
                  <c:y val="-6.148581036745406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400" b="1">
                      <a:solidFill>
                        <a:srgbClr val="FFC000"/>
                      </a:solidFill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2561533335780952E-2"/>
                      <c:h val="4.902083333333332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D105-47A5-8E02-9DF00124379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rgbClr val="FFC00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Sheet1!$J$8:$J$126</c:f>
              <c:numCache>
                <c:formatCode>m/d/yyyy</c:formatCode>
                <c:ptCount val="119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</c:numCache>
            </c:numRef>
          </c:cat>
          <c:val>
            <c:numRef>
              <c:f>Sheet1!$L$8:$L$126</c:f>
              <c:numCache>
                <c:formatCode>0</c:formatCode>
                <c:ptCount val="119"/>
                <c:pt idx="0">
                  <c:v>262.5</c:v>
                </c:pt>
                <c:pt idx="1">
                  <c:v>247.5</c:v>
                </c:pt>
                <c:pt idx="2">
                  <c:v>252.5</c:v>
                </c:pt>
                <c:pt idx="3">
                  <c:v>270</c:v>
                </c:pt>
                <c:pt idx="4">
                  <c:v>275</c:v>
                </c:pt>
                <c:pt idx="5">
                  <c:v>271.25</c:v>
                </c:pt>
                <c:pt idx="6">
                  <c:v>301.25</c:v>
                </c:pt>
                <c:pt idx="7">
                  <c:v>274.47245833333335</c:v>
                </c:pt>
                <c:pt idx="8">
                  <c:v>296.13524999999998</c:v>
                </c:pt>
                <c:pt idx="9">
                  <c:v>311.37304166666667</c:v>
                </c:pt>
                <c:pt idx="10">
                  <c:v>334.32079166666665</c:v>
                </c:pt>
                <c:pt idx="11">
                  <c:v>348.58724999999998</c:v>
                </c:pt>
                <c:pt idx="12">
                  <c:v>355.99366666666668</c:v>
                </c:pt>
                <c:pt idx="13">
                  <c:v>354.17241666666666</c:v>
                </c:pt>
                <c:pt idx="14">
                  <c:v>362.48945833333329</c:v>
                </c:pt>
                <c:pt idx="15">
                  <c:v>383.31241666666671</c:v>
                </c:pt>
                <c:pt idx="16">
                  <c:v>407.83858333333342</c:v>
                </c:pt>
                <c:pt idx="17">
                  <c:v>423.31920833333334</c:v>
                </c:pt>
                <c:pt idx="18">
                  <c:v>434.85379166666667</c:v>
                </c:pt>
                <c:pt idx="19">
                  <c:v>440.25683333333342</c:v>
                </c:pt>
                <c:pt idx="20">
                  <c:v>450.45583333333343</c:v>
                </c:pt>
                <c:pt idx="21">
                  <c:v>453.85550000000012</c:v>
                </c:pt>
                <c:pt idx="22">
                  <c:v>447.29899999999998</c:v>
                </c:pt>
                <c:pt idx="23">
                  <c:v>431.93979166666668</c:v>
                </c:pt>
                <c:pt idx="24">
                  <c:v>432.24333333333334</c:v>
                </c:pt>
                <c:pt idx="25">
                  <c:v>446.32766666666669</c:v>
                </c:pt>
                <c:pt idx="26">
                  <c:v>466.60425000000004</c:v>
                </c:pt>
                <c:pt idx="27">
                  <c:v>482.75266666666676</c:v>
                </c:pt>
                <c:pt idx="28">
                  <c:v>503.63633333333331</c:v>
                </c:pt>
                <c:pt idx="29">
                  <c:v>555.17770833333338</c:v>
                </c:pt>
                <c:pt idx="30">
                  <c:v>611.45433333333335</c:v>
                </c:pt>
                <c:pt idx="31">
                  <c:v>666.0918333333334</c:v>
                </c:pt>
                <c:pt idx="32">
                  <c:v>690.73941666666667</c:v>
                </c:pt>
                <c:pt idx="33">
                  <c:v>698.813625</c:v>
                </c:pt>
                <c:pt idx="34">
                  <c:v>709.55899999999997</c:v>
                </c:pt>
                <c:pt idx="35">
                  <c:v>724.67537499999992</c:v>
                </c:pt>
                <c:pt idx="36">
                  <c:v>742.70575000000008</c:v>
                </c:pt>
                <c:pt idx="37">
                  <c:v>754.30104166666661</c:v>
                </c:pt>
                <c:pt idx="38">
                  <c:v>761.70745833333331</c:v>
                </c:pt>
                <c:pt idx="39">
                  <c:v>773.97054166666658</c:v>
                </c:pt>
                <c:pt idx="40">
                  <c:v>789.75470833333338</c:v>
                </c:pt>
                <c:pt idx="41">
                  <c:v>801.35</c:v>
                </c:pt>
                <c:pt idx="42">
                  <c:v>807.48154166666666</c:v>
                </c:pt>
                <c:pt idx="43">
                  <c:v>804.68895833333352</c:v>
                </c:pt>
                <c:pt idx="44">
                  <c:v>803.2319583333333</c:v>
                </c:pt>
                <c:pt idx="45">
                  <c:v>792.30445833333329</c:v>
                </c:pt>
                <c:pt idx="46">
                  <c:v>790.05824999999982</c:v>
                </c:pt>
                <c:pt idx="47">
                  <c:v>788.3584166666667</c:v>
                </c:pt>
                <c:pt idx="48">
                  <c:v>794.97562500000015</c:v>
                </c:pt>
                <c:pt idx="49">
                  <c:v>814.22016666666673</c:v>
                </c:pt>
                <c:pt idx="50">
                  <c:v>842.38883333333342</c:v>
                </c:pt>
                <c:pt idx="51">
                  <c:v>883.2455416666669</c:v>
                </c:pt>
                <c:pt idx="52">
                  <c:v>917.97070833333339</c:v>
                </c:pt>
                <c:pt idx="53">
                  <c:v>944.43954166666674</c:v>
                </c:pt>
                <c:pt idx="54">
                  <c:v>969.26924999999994</c:v>
                </c:pt>
                <c:pt idx="55">
                  <c:v>1010.3080833333333</c:v>
                </c:pt>
                <c:pt idx="56">
                  <c:v>1057.9034166666668</c:v>
                </c:pt>
                <c:pt idx="57">
                  <c:v>1108.2306249999999</c:v>
                </c:pt>
                <c:pt idx="58">
                  <c:v>1115.8798750000001</c:v>
                </c:pt>
                <c:pt idx="59">
                  <c:v>1087.5290833333336</c:v>
                </c:pt>
                <c:pt idx="60">
                  <c:v>1037.2018750000002</c:v>
                </c:pt>
                <c:pt idx="61">
                  <c:v>1007.4547916666667</c:v>
                </c:pt>
                <c:pt idx="62">
                  <c:v>992.58125000000007</c:v>
                </c:pt>
                <c:pt idx="63">
                  <c:v>999.19845833333341</c:v>
                </c:pt>
                <c:pt idx="64">
                  <c:v>1034.8342500000001</c:v>
                </c:pt>
                <c:pt idx="65">
                  <c:v>1086.922</c:v>
                </c:pt>
                <c:pt idx="66">
                  <c:v>1120.3722916666668</c:v>
                </c:pt>
                <c:pt idx="67">
                  <c:v>1121.4043333333334</c:v>
                </c:pt>
                <c:pt idx="68">
                  <c:v>1126.5645416666669</c:v>
                </c:pt>
                <c:pt idx="69">
                  <c:v>1140.3453333333337</c:v>
                </c:pt>
                <c:pt idx="70">
                  <c:v>1142.288</c:v>
                </c:pt>
                <c:pt idx="71">
                  <c:v>1107.8056666666666</c:v>
                </c:pt>
                <c:pt idx="72">
                  <c:v>1101.7955416666668</c:v>
                </c:pt>
                <c:pt idx="73">
                  <c:v>1122.4970833333332</c:v>
                </c:pt>
                <c:pt idx="74">
                  <c:v>1158.3757083333335</c:v>
                </c:pt>
                <c:pt idx="75">
                  <c:v>1144.7163333333335</c:v>
                </c:pt>
                <c:pt idx="76">
                  <c:v>1111.6910000000003</c:v>
                </c:pt>
                <c:pt idx="77">
                  <c:v>1094.6319583333336</c:v>
                </c:pt>
                <c:pt idx="78">
                  <c:v>1069.4380000000001</c:v>
                </c:pt>
                <c:pt idx="79">
                  <c:v>1035.9877083333336</c:v>
                </c:pt>
                <c:pt idx="80">
                  <c:v>1026.1529583333333</c:v>
                </c:pt>
                <c:pt idx="81">
                  <c:v>1056.3857083333332</c:v>
                </c:pt>
                <c:pt idx="82">
                  <c:v>1099.0231944444445</c:v>
                </c:pt>
                <c:pt idx="83">
                  <c:v>1121.4529000000002</c:v>
                </c:pt>
                <c:pt idx="84">
                  <c:v>1135.7942319444444</c:v>
                </c:pt>
                <c:pt idx="85">
                  <c:v>1153.6748597222222</c:v>
                </c:pt>
                <c:pt idx="86">
                  <c:v>1172.7716777777778</c:v>
                </c:pt>
                <c:pt idx="87">
                  <c:v>1191.0570277777779</c:v>
                </c:pt>
                <c:pt idx="88">
                  <c:v>1206.6941453703705</c:v>
                </c:pt>
                <c:pt idx="89">
                  <c:v>1219.9929128703704</c:v>
                </c:pt>
                <c:pt idx="90">
                  <c:v>1233.3285775462966</c:v>
                </c:pt>
                <c:pt idx="91">
                  <c:v>1249.4916316666668</c:v>
                </c:pt>
                <c:pt idx="92">
                  <c:v>1269.0828853703704</c:v>
                </c:pt>
                <c:pt idx="93">
                  <c:v>1290.0217966203704</c:v>
                </c:pt>
                <c:pt idx="94">
                  <c:v>1310.0744561419754</c:v>
                </c:pt>
                <c:pt idx="95">
                  <c:v>1327.2856149043209</c:v>
                </c:pt>
                <c:pt idx="96">
                  <c:v>1341.9934340632717</c:v>
                </c:pt>
                <c:pt idx="97">
                  <c:v>1356.755681615741</c:v>
                </c:pt>
                <c:pt idx="98">
                  <c:v>1374.5550681527777</c:v>
                </c:pt>
                <c:pt idx="99">
                  <c:v>1396.0360958256174</c:v>
                </c:pt>
                <c:pt idx="100">
                  <c:v>1418.9944345581275</c:v>
                </c:pt>
                <c:pt idx="101">
                  <c:v>1440.9871850641978</c:v>
                </c:pt>
                <c:pt idx="102">
                  <c:v>1459.9307317413068</c:v>
                </c:pt>
                <c:pt idx="103">
                  <c:v>1476.1945917493831</c:v>
                </c:pt>
                <c:pt idx="104">
                  <c:v>1492.5324877434671</c:v>
                </c:pt>
                <c:pt idx="105">
                  <c:v>1512.133296339249</c:v>
                </c:pt>
                <c:pt idx="106">
                  <c:v>1535.6889491101683</c:v>
                </c:pt>
                <c:pt idx="107">
                  <c:v>1560.8616917397258</c:v>
                </c:pt>
                <c:pt idx="108">
                  <c:v>1584.9842634429851</c:v>
                </c:pt>
                <c:pt idx="109">
                  <c:v>1605.8344820264692</c:v>
                </c:pt>
                <c:pt idx="110">
                  <c:v>1623.8165187905213</c:v>
                </c:pt>
                <c:pt idx="111">
                  <c:v>1641.8945002712039</c:v>
                </c:pt>
                <c:pt idx="112">
                  <c:v>1663.4784541123452</c:v>
                </c:pt>
                <c:pt idx="113">
                  <c:v>1689.3117470164727</c:v>
                </c:pt>
                <c:pt idx="114">
                  <c:v>1716.9128552161551</c:v>
                </c:pt>
                <c:pt idx="115">
                  <c:v>1743.3736113499581</c:v>
                </c:pt>
                <c:pt idx="116">
                  <c:v>1766.3223241684686</c:v>
                </c:pt>
                <c:pt idx="117">
                  <c:v>1786.2013688267948</c:v>
                </c:pt>
                <c:pt idx="118">
                  <c:v>1806.2008160436726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FB1-4003-A7D3-BD2D59747957}"/>
            </c:ext>
          </c:extLst>
        </c:ser>
        <c:ser>
          <c:idx val="2"/>
          <c:order val="2"/>
          <c:tx>
            <c:strRef>
              <c:f>Sheet1!$M$7</c:f>
              <c:strCache>
                <c:ptCount val="1"/>
                <c:pt idx="0">
                  <c:v>Max.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cat>
            <c:numRef>
              <c:f>Sheet1!$J$8:$J$126</c:f>
              <c:numCache>
                <c:formatCode>m/d/yyyy</c:formatCode>
                <c:ptCount val="119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</c:numCache>
            </c:numRef>
          </c:cat>
          <c:val>
            <c:numRef>
              <c:f>Sheet1!$M$8:$M$126</c:f>
              <c:numCache>
                <c:formatCode>0</c:formatCode>
                <c:ptCount val="119"/>
                <c:pt idx="0">
                  <c:v>294</c:v>
                </c:pt>
                <c:pt idx="1">
                  <c:v>277.2</c:v>
                </c:pt>
                <c:pt idx="2">
                  <c:v>282.79999999999995</c:v>
                </c:pt>
                <c:pt idx="3">
                  <c:v>302.39999999999998</c:v>
                </c:pt>
                <c:pt idx="4">
                  <c:v>308</c:v>
                </c:pt>
                <c:pt idx="5">
                  <c:v>303.79999999999995</c:v>
                </c:pt>
                <c:pt idx="6">
                  <c:v>337.4</c:v>
                </c:pt>
                <c:pt idx="7">
                  <c:v>307.40915333333334</c:v>
                </c:pt>
                <c:pt idx="8">
                  <c:v>331.67147999999997</c:v>
                </c:pt>
                <c:pt idx="9">
                  <c:v>348.73780666666664</c:v>
                </c:pt>
                <c:pt idx="10">
                  <c:v>374.43928666666665</c:v>
                </c:pt>
                <c:pt idx="11">
                  <c:v>390.41771999999997</c:v>
                </c:pt>
                <c:pt idx="12">
                  <c:v>398.71290666666664</c:v>
                </c:pt>
                <c:pt idx="13">
                  <c:v>396.67310666666668</c:v>
                </c:pt>
                <c:pt idx="14">
                  <c:v>405.9881933333333</c:v>
                </c:pt>
                <c:pt idx="15">
                  <c:v>429.30990666666668</c:v>
                </c:pt>
                <c:pt idx="16">
                  <c:v>456.77921333333342</c:v>
                </c:pt>
                <c:pt idx="17">
                  <c:v>474.11751333333331</c:v>
                </c:pt>
                <c:pt idx="18">
                  <c:v>487.03624666666667</c:v>
                </c:pt>
                <c:pt idx="19">
                  <c:v>493.08765333333338</c:v>
                </c:pt>
                <c:pt idx="20">
                  <c:v>504.5105333333334</c:v>
                </c:pt>
                <c:pt idx="21">
                  <c:v>508.31816000000009</c:v>
                </c:pt>
                <c:pt idx="22">
                  <c:v>500.97487999999998</c:v>
                </c:pt>
                <c:pt idx="23">
                  <c:v>483.77256666666659</c:v>
                </c:pt>
                <c:pt idx="24">
                  <c:v>484.11253333333332</c:v>
                </c:pt>
                <c:pt idx="25">
                  <c:v>499.88698666666664</c:v>
                </c:pt>
                <c:pt idx="26">
                  <c:v>522.59676000000002</c:v>
                </c:pt>
                <c:pt idx="27">
                  <c:v>540.68298666666669</c:v>
                </c:pt>
                <c:pt idx="28">
                  <c:v>564.07269333333329</c:v>
                </c:pt>
                <c:pt idx="29">
                  <c:v>621.79903333333334</c:v>
                </c:pt>
                <c:pt idx="30">
                  <c:v>684.82885333333331</c:v>
                </c:pt>
                <c:pt idx="31">
                  <c:v>746.02285333333327</c:v>
                </c:pt>
                <c:pt idx="32">
                  <c:v>773.62814666666668</c:v>
                </c:pt>
                <c:pt idx="33">
                  <c:v>782.67125999999985</c:v>
                </c:pt>
                <c:pt idx="34">
                  <c:v>794.70607999999993</c:v>
                </c:pt>
                <c:pt idx="35">
                  <c:v>811.63641999999982</c:v>
                </c:pt>
                <c:pt idx="36">
                  <c:v>831.83044000000007</c:v>
                </c:pt>
                <c:pt idx="37">
                  <c:v>844.81716666666659</c:v>
                </c:pt>
                <c:pt idx="38">
                  <c:v>853.1123533333332</c:v>
                </c:pt>
                <c:pt idx="39">
                  <c:v>866.84700666666663</c:v>
                </c:pt>
                <c:pt idx="40">
                  <c:v>884.5252733333333</c:v>
                </c:pt>
                <c:pt idx="41">
                  <c:v>897.51199999999994</c:v>
                </c:pt>
                <c:pt idx="42">
                  <c:v>904.37932666666654</c:v>
                </c:pt>
                <c:pt idx="43">
                  <c:v>901.25163333333342</c:v>
                </c:pt>
                <c:pt idx="44">
                  <c:v>899.61979333333318</c:v>
                </c:pt>
                <c:pt idx="45">
                  <c:v>887.38099333333332</c:v>
                </c:pt>
                <c:pt idx="46">
                  <c:v>884.86523999999986</c:v>
                </c:pt>
                <c:pt idx="47">
                  <c:v>882.96142666666663</c:v>
                </c:pt>
                <c:pt idx="48">
                  <c:v>890.37270000000012</c:v>
                </c:pt>
                <c:pt idx="49">
                  <c:v>911.92658666666671</c:v>
                </c:pt>
                <c:pt idx="50">
                  <c:v>943.47549333333347</c:v>
                </c:pt>
                <c:pt idx="51">
                  <c:v>989.23500666666678</c:v>
                </c:pt>
                <c:pt idx="52">
                  <c:v>1028.1271933333333</c:v>
                </c:pt>
                <c:pt idx="53">
                  <c:v>1057.7722866666666</c:v>
                </c:pt>
                <c:pt idx="54">
                  <c:v>1085.5815599999999</c:v>
                </c:pt>
                <c:pt idx="55">
                  <c:v>1131.5450533333333</c:v>
                </c:pt>
                <c:pt idx="56">
                  <c:v>1184.8518266666667</c:v>
                </c:pt>
                <c:pt idx="57">
                  <c:v>1241.2182999999998</c:v>
                </c:pt>
                <c:pt idx="58">
                  <c:v>1249.7854599999998</c:v>
                </c:pt>
                <c:pt idx="59">
                  <c:v>1218.0325733333334</c:v>
                </c:pt>
                <c:pt idx="60">
                  <c:v>1161.6660999999999</c:v>
                </c:pt>
                <c:pt idx="61">
                  <c:v>1128.3493666666666</c:v>
                </c:pt>
                <c:pt idx="62">
                  <c:v>1111.691</c:v>
                </c:pt>
                <c:pt idx="63">
                  <c:v>1119.1022733333334</c:v>
                </c:pt>
                <c:pt idx="64">
                  <c:v>1159.0143600000001</c:v>
                </c:pt>
                <c:pt idx="65">
                  <c:v>1217.3526400000001</c:v>
                </c:pt>
                <c:pt idx="66">
                  <c:v>1254.8169666666668</c:v>
                </c:pt>
                <c:pt idx="67">
                  <c:v>1255.9728533333334</c:v>
                </c:pt>
                <c:pt idx="68">
                  <c:v>1261.7522866666668</c:v>
                </c:pt>
                <c:pt idx="69">
                  <c:v>1277.1867733333336</c:v>
                </c:pt>
                <c:pt idx="70">
                  <c:v>1279.36256</c:v>
                </c:pt>
                <c:pt idx="71">
                  <c:v>1240.7423466666667</c:v>
                </c:pt>
                <c:pt idx="72">
                  <c:v>1234.0110066666666</c:v>
                </c:pt>
                <c:pt idx="73">
                  <c:v>1257.1967333333332</c:v>
                </c:pt>
                <c:pt idx="74">
                  <c:v>1297.3807933333335</c:v>
                </c:pt>
                <c:pt idx="75">
                  <c:v>1282.0822933333334</c:v>
                </c:pt>
                <c:pt idx="76">
                  <c:v>1245.09392</c:v>
                </c:pt>
                <c:pt idx="77">
                  <c:v>1225.9877933333335</c:v>
                </c:pt>
                <c:pt idx="78">
                  <c:v>1197.7705599999999</c:v>
                </c:pt>
                <c:pt idx="79">
                  <c:v>1160.3062333333335</c:v>
                </c:pt>
                <c:pt idx="80">
                  <c:v>1149.2913133333332</c:v>
                </c:pt>
                <c:pt idx="81">
                  <c:v>1183.1519933333332</c:v>
                </c:pt>
                <c:pt idx="82">
                  <c:v>1230.9059777777779</c:v>
                </c:pt>
                <c:pt idx="83">
                  <c:v>1256.0272480000001</c:v>
                </c:pt>
                <c:pt idx="84">
                  <c:v>1272.0895397777776</c:v>
                </c:pt>
                <c:pt idx="85">
                  <c:v>1292.1158428888889</c:v>
                </c:pt>
                <c:pt idx="86">
                  <c:v>1313.5042791111109</c:v>
                </c:pt>
                <c:pt idx="87">
                  <c:v>1333.9838711111113</c:v>
                </c:pt>
                <c:pt idx="88">
                  <c:v>1351.497442814815</c:v>
                </c:pt>
                <c:pt idx="89">
                  <c:v>1366.3920624148147</c:v>
                </c:pt>
                <c:pt idx="90">
                  <c:v>1381.328006851852</c:v>
                </c:pt>
                <c:pt idx="91">
                  <c:v>1399.4306274666665</c:v>
                </c:pt>
                <c:pt idx="92">
                  <c:v>1421.3728316148147</c:v>
                </c:pt>
                <c:pt idx="93">
                  <c:v>1444.8244122148146</c:v>
                </c:pt>
                <c:pt idx="94">
                  <c:v>1467.2833908790124</c:v>
                </c:pt>
                <c:pt idx="95">
                  <c:v>1486.5598886928394</c:v>
                </c:pt>
                <c:pt idx="96">
                  <c:v>1503.0326461508641</c:v>
                </c:pt>
                <c:pt idx="97">
                  <c:v>1519.5663634096297</c:v>
                </c:pt>
                <c:pt idx="98">
                  <c:v>1539.501676331111</c:v>
                </c:pt>
                <c:pt idx="99">
                  <c:v>1563.5604273246915</c:v>
                </c:pt>
                <c:pt idx="100">
                  <c:v>1589.2737667051028</c:v>
                </c:pt>
                <c:pt idx="101">
                  <c:v>1613.9056472719014</c:v>
                </c:pt>
                <c:pt idx="102">
                  <c:v>1635.1224195502634</c:v>
                </c:pt>
                <c:pt idx="103">
                  <c:v>1653.3379427593088</c:v>
                </c:pt>
                <c:pt idx="104">
                  <c:v>1671.636386272683</c:v>
                </c:pt>
                <c:pt idx="105">
                  <c:v>1693.5892918999589</c:v>
                </c:pt>
                <c:pt idx="106">
                  <c:v>1719.9716230033885</c:v>
                </c:pt>
                <c:pt idx="107">
                  <c:v>1748.1650947484927</c:v>
                </c:pt>
                <c:pt idx="108">
                  <c:v>1775.1823750561432</c:v>
                </c:pt>
                <c:pt idx="109">
                  <c:v>1798.5346198696454</c:v>
                </c:pt>
                <c:pt idx="110">
                  <c:v>1818.6745010453837</c:v>
                </c:pt>
                <c:pt idx="111">
                  <c:v>1838.9218403037482</c:v>
                </c:pt>
                <c:pt idx="112">
                  <c:v>1863.0958686058264</c:v>
                </c:pt>
                <c:pt idx="113">
                  <c:v>1892.0291566584494</c:v>
                </c:pt>
                <c:pt idx="114">
                  <c:v>1922.9423978420934</c:v>
                </c:pt>
                <c:pt idx="115">
                  <c:v>1952.5784447119529</c:v>
                </c:pt>
                <c:pt idx="116">
                  <c:v>1978.2810030686849</c:v>
                </c:pt>
                <c:pt idx="117">
                  <c:v>2000.54553308601</c:v>
                </c:pt>
                <c:pt idx="118">
                  <c:v>2022.9449139689134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2FB1-4003-A7D3-BD2D59747957}"/>
            </c:ext>
          </c:extLst>
        </c:ser>
        <c:ser>
          <c:idx val="3"/>
          <c:order val="3"/>
          <c:tx>
            <c:strRef>
              <c:f>Sheet1!$N$7</c:f>
              <c:strCache>
                <c:ptCount val="1"/>
                <c:pt idx="0">
                  <c:v>Faktiski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76"/>
              <c:layout>
                <c:manualLayout>
                  <c:x val="-1.3683010753661309E-2"/>
                  <c:y val="-2.7177701839704894E-2"/>
                </c:manualLayout>
              </c:layout>
              <c:spPr/>
              <c:txPr>
                <a:bodyPr/>
                <a:lstStyle/>
                <a:p>
                  <a:pPr>
                    <a:defRPr sz="1400" b="1">
                      <a:solidFill>
                        <a:srgbClr val="FF0000"/>
                      </a:solidFill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63A-4F4D-86AF-D13AC049AC75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trendlineType val="exp"/>
            <c:dispRSqr val="0"/>
            <c:dispEq val="0"/>
          </c:trendline>
          <c:cat>
            <c:numRef>
              <c:f>Sheet1!$J$8:$J$126</c:f>
              <c:numCache>
                <c:formatCode>m/d/yyyy</c:formatCode>
                <c:ptCount val="119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</c:numCache>
            </c:numRef>
          </c:cat>
          <c:val>
            <c:numRef>
              <c:f>Sheet1!$N$8:$N$126</c:f>
              <c:numCache>
                <c:formatCode>General</c:formatCode>
                <c:ptCount val="119"/>
                <c:pt idx="0">
                  <c:v>249</c:v>
                </c:pt>
                <c:pt idx="1">
                  <c:v>240</c:v>
                </c:pt>
                <c:pt idx="2">
                  <c:v>244</c:v>
                </c:pt>
                <c:pt idx="3">
                  <c:v>258</c:v>
                </c:pt>
                <c:pt idx="4">
                  <c:v>242</c:v>
                </c:pt>
                <c:pt idx="5">
                  <c:v>263</c:v>
                </c:pt>
                <c:pt idx="6">
                  <c:v>313</c:v>
                </c:pt>
                <c:pt idx="7">
                  <c:v>309</c:v>
                </c:pt>
                <c:pt idx="8">
                  <c:v>299</c:v>
                </c:pt>
                <c:pt idx="9">
                  <c:v>312</c:v>
                </c:pt>
                <c:pt idx="10">
                  <c:v>318</c:v>
                </c:pt>
                <c:pt idx="11">
                  <c:v>325</c:v>
                </c:pt>
                <c:pt idx="12">
                  <c:v>344</c:v>
                </c:pt>
                <c:pt idx="13">
                  <c:v>386</c:v>
                </c:pt>
                <c:pt idx="14">
                  <c:v>379</c:v>
                </c:pt>
                <c:pt idx="15">
                  <c:v>370</c:v>
                </c:pt>
                <c:pt idx="16">
                  <c:v>395</c:v>
                </c:pt>
                <c:pt idx="17">
                  <c:v>410</c:v>
                </c:pt>
                <c:pt idx="18">
                  <c:v>399</c:v>
                </c:pt>
                <c:pt idx="19">
                  <c:v>416</c:v>
                </c:pt>
                <c:pt idx="20">
                  <c:v>437</c:v>
                </c:pt>
                <c:pt idx="21">
                  <c:v>425</c:v>
                </c:pt>
                <c:pt idx="22">
                  <c:v>434</c:v>
                </c:pt>
                <c:pt idx="23">
                  <c:v>489</c:v>
                </c:pt>
                <c:pt idx="24">
                  <c:v>496</c:v>
                </c:pt>
                <c:pt idx="25">
                  <c:v>484</c:v>
                </c:pt>
                <c:pt idx="26">
                  <c:v>510</c:v>
                </c:pt>
                <c:pt idx="27">
                  <c:v>534</c:v>
                </c:pt>
                <c:pt idx="28">
                  <c:v>519</c:v>
                </c:pt>
                <c:pt idx="29">
                  <c:v>516</c:v>
                </c:pt>
                <c:pt idx="30">
                  <c:v>552</c:v>
                </c:pt>
                <c:pt idx="31">
                  <c:v>583</c:v>
                </c:pt>
                <c:pt idx="32">
                  <c:v>556</c:v>
                </c:pt>
                <c:pt idx="33">
                  <c:v>604</c:v>
                </c:pt>
                <c:pt idx="34">
                  <c:v>655</c:v>
                </c:pt>
                <c:pt idx="35">
                  <c:v>709</c:v>
                </c:pt>
                <c:pt idx="36">
                  <c:v>722</c:v>
                </c:pt>
                <c:pt idx="37">
                  <c:v>744</c:v>
                </c:pt>
                <c:pt idx="38">
                  <c:v>743</c:v>
                </c:pt>
                <c:pt idx="39">
                  <c:v>742</c:v>
                </c:pt>
                <c:pt idx="40">
                  <c:v>760</c:v>
                </c:pt>
                <c:pt idx="41">
                  <c:v>814</c:v>
                </c:pt>
                <c:pt idx="42">
                  <c:v>841</c:v>
                </c:pt>
                <c:pt idx="43">
                  <c:v>833</c:v>
                </c:pt>
                <c:pt idx="44">
                  <c:v>833</c:v>
                </c:pt>
                <c:pt idx="45">
                  <c:v>871</c:v>
                </c:pt>
                <c:pt idx="46">
                  <c:v>848</c:v>
                </c:pt>
                <c:pt idx="47">
                  <c:v>903</c:v>
                </c:pt>
                <c:pt idx="48">
                  <c:v>983</c:v>
                </c:pt>
                <c:pt idx="49">
                  <c:v>998</c:v>
                </c:pt>
                <c:pt idx="50">
                  <c:v>948</c:v>
                </c:pt>
                <c:pt idx="51">
                  <c:v>898</c:v>
                </c:pt>
                <c:pt idx="52">
                  <c:v>936</c:v>
                </c:pt>
                <c:pt idx="53">
                  <c:v>989</c:v>
                </c:pt>
                <c:pt idx="54">
                  <c:v>1010</c:v>
                </c:pt>
                <c:pt idx="55">
                  <c:v>1048</c:v>
                </c:pt>
                <c:pt idx="56">
                  <c:v>1059</c:v>
                </c:pt>
                <c:pt idx="57">
                  <c:v>1058</c:v>
                </c:pt>
                <c:pt idx="58">
                  <c:v>999</c:v>
                </c:pt>
                <c:pt idx="59">
                  <c:v>1066</c:v>
                </c:pt>
                <c:pt idx="60">
                  <c:v>1133</c:v>
                </c:pt>
                <c:pt idx="61">
                  <c:v>1180</c:v>
                </c:pt>
                <c:pt idx="62">
                  <c:v>1213</c:v>
                </c:pt>
                <c:pt idx="63">
                  <c:v>1180</c:v>
                </c:pt>
                <c:pt idx="64">
                  <c:v>1134</c:v>
                </c:pt>
                <c:pt idx="65">
                  <c:v>1174</c:v>
                </c:pt>
                <c:pt idx="66">
                  <c:v>1166</c:v>
                </c:pt>
                <c:pt idx="67">
                  <c:v>1125</c:v>
                </c:pt>
                <c:pt idx="68">
                  <c:v>1147</c:v>
                </c:pt>
                <c:pt idx="69">
                  <c:v>1200</c:v>
                </c:pt>
                <c:pt idx="70">
                  <c:v>1187</c:v>
                </c:pt>
                <c:pt idx="71">
                  <c:v>1224</c:v>
                </c:pt>
                <c:pt idx="72">
                  <c:v>1183</c:v>
                </c:pt>
                <c:pt idx="73">
                  <c:v>1151</c:v>
                </c:pt>
                <c:pt idx="74">
                  <c:v>1087</c:v>
                </c:pt>
                <c:pt idx="75">
                  <c:v>1136</c:v>
                </c:pt>
                <c:pt idx="76">
                  <c:v>1172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2FB1-4003-A7D3-BD2D597479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6209280"/>
        <c:axId val="216210816"/>
      </c:lineChart>
      <c:dateAx>
        <c:axId val="216209280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lv-LV"/>
          </a:p>
        </c:txPr>
        <c:crossAx val="216210816"/>
        <c:crosses val="autoZero"/>
        <c:auto val="1"/>
        <c:lblOffset val="100"/>
        <c:baseTimeUnit val="days"/>
      </c:dateAx>
      <c:valAx>
        <c:axId val="216210816"/>
        <c:scaling>
          <c:orientation val="minMax"/>
          <c:max val="6000"/>
          <c:min val="0"/>
        </c:scaling>
        <c:delete val="0"/>
        <c:axPos val="l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lv-LV"/>
          </a:p>
        </c:txPr>
        <c:crossAx val="216209280"/>
        <c:crosses val="autoZero"/>
        <c:crossBetween val="between"/>
      </c:valAx>
    </c:plotArea>
    <c:legend>
      <c:legendPos val="b"/>
      <c:legendEntry>
        <c:idx val="4"/>
        <c:delete val="1"/>
      </c:legendEntry>
      <c:overlay val="0"/>
      <c:txPr>
        <a:bodyPr/>
        <a:lstStyle/>
        <a:p>
          <a:pPr>
            <a:defRPr sz="1800"/>
          </a:pPr>
          <a:endParaRPr lang="lv-LV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343804223612123E-2"/>
          <c:y val="2.8200866644545897E-2"/>
          <c:w val="0.86426311895024699"/>
          <c:h val="0.775606703642451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Sheet2!$O$29</c:f>
              <c:strCache>
                <c:ptCount val="1"/>
                <c:pt idx="0">
                  <c:v>Testu skaits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7.523315816627120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0836213591082745E-2"/>
                      <c:h val="4.182776357705962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CE3-41DB-A321-068710EC9C8C}"/>
                </c:ext>
              </c:extLst>
            </c:dLbl>
            <c:dLbl>
              <c:idx val="5"/>
              <c:layout>
                <c:manualLayout>
                  <c:x val="-2.0518134045346793E-2"/>
                  <c:y val="2.810725775461946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732586782013407E-2"/>
                      <c:h val="5.640189722760304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1CE3-41DB-A321-068710EC9C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Sheet2!$N$30:$N$42</c:f>
              <c:strCache>
                <c:ptCount val="13"/>
                <c:pt idx="0">
                  <c:v>44.ned.</c:v>
                </c:pt>
                <c:pt idx="1">
                  <c:v>45.ned.</c:v>
                </c:pt>
                <c:pt idx="2">
                  <c:v>46.ned.</c:v>
                </c:pt>
                <c:pt idx="3">
                  <c:v>47.ned.</c:v>
                </c:pt>
                <c:pt idx="4">
                  <c:v>48.ned.</c:v>
                </c:pt>
                <c:pt idx="5">
                  <c:v>49.ned</c:v>
                </c:pt>
                <c:pt idx="6">
                  <c:v>50.ned.</c:v>
                </c:pt>
                <c:pt idx="7">
                  <c:v>51.ned.</c:v>
                </c:pt>
                <c:pt idx="8">
                  <c:v>52.ned. </c:v>
                </c:pt>
                <c:pt idx="9">
                  <c:v>53.ned.</c:v>
                </c:pt>
                <c:pt idx="10">
                  <c:v>1.ned.</c:v>
                </c:pt>
                <c:pt idx="11">
                  <c:v>2.ned.</c:v>
                </c:pt>
                <c:pt idx="12">
                  <c:v>3.ned.</c:v>
                </c:pt>
              </c:strCache>
            </c:strRef>
          </c:cat>
          <c:val>
            <c:numRef>
              <c:f>Sheet2!$O$30:$O$42</c:f>
              <c:numCache>
                <c:formatCode>General</c:formatCode>
                <c:ptCount val="13"/>
                <c:pt idx="0">
                  <c:v>34156</c:v>
                </c:pt>
                <c:pt idx="1">
                  <c:v>39798</c:v>
                </c:pt>
                <c:pt idx="2">
                  <c:v>40817</c:v>
                </c:pt>
                <c:pt idx="3">
                  <c:v>37881</c:v>
                </c:pt>
                <c:pt idx="4">
                  <c:v>45757</c:v>
                </c:pt>
                <c:pt idx="5">
                  <c:v>50199</c:v>
                </c:pt>
                <c:pt idx="6">
                  <c:v>56133</c:v>
                </c:pt>
                <c:pt idx="7">
                  <c:v>58711</c:v>
                </c:pt>
                <c:pt idx="8">
                  <c:v>51467</c:v>
                </c:pt>
                <c:pt idx="9">
                  <c:v>52364</c:v>
                </c:pt>
                <c:pt idx="10">
                  <c:v>75846</c:v>
                </c:pt>
                <c:pt idx="11">
                  <c:v>72045</c:v>
                </c:pt>
                <c:pt idx="12">
                  <c:v>70101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CE3-41DB-A321-068710EC9C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1466880"/>
        <c:axId val="191489152"/>
      </c:barChart>
      <c:lineChart>
        <c:grouping val="standard"/>
        <c:varyColors val="0"/>
        <c:ser>
          <c:idx val="1"/>
          <c:order val="1"/>
          <c:tx>
            <c:strRef>
              <c:f>Sheet2!$P$29</c:f>
              <c:strCache>
                <c:ptCount val="1"/>
                <c:pt idx="0">
                  <c:v>Pozitīvo testu īpatsvars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1CE3-41DB-A321-068710EC9C8C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4-1CE3-41DB-A321-068710EC9C8C}"/>
                </c:ext>
              </c:extLst>
            </c:dLbl>
            <c:dLbl>
              <c:idx val="2"/>
              <c:layout>
                <c:manualLayout>
                  <c:x val="1.6414507236277402E-2"/>
                  <c:y val="-3.816990909509050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CE3-41DB-A321-068710EC9C8C}"/>
                </c:ext>
              </c:extLst>
            </c:dLbl>
            <c:dLbl>
              <c:idx val="3"/>
              <c:layout>
                <c:manualLayout>
                  <c:x val="9.5751292211617902E-3"/>
                  <c:y val="2.91482673010868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CE3-41DB-A321-068710EC9C8C}"/>
                </c:ext>
              </c:extLst>
            </c:dLbl>
            <c:dLbl>
              <c:idx val="4"/>
              <c:layout>
                <c:manualLayout>
                  <c:x val="5.4715024120924509E-3"/>
                  <c:y val="3.95583627657607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CE3-41DB-A321-068710EC9C8C}"/>
                </c:ext>
              </c:extLst>
            </c:dLbl>
            <c:dLbl>
              <c:idx val="5"/>
              <c:layout>
                <c:manualLayout>
                  <c:x val="8.2072536181386768E-3"/>
                  <c:y val="-2.70662482081520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CE3-41DB-A321-068710EC9C8C}"/>
                </c:ext>
              </c:extLst>
            </c:dLbl>
            <c:dLbl>
              <c:idx val="6"/>
              <c:layout>
                <c:manualLayout>
                  <c:x val="1.50466316332542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CE3-41DB-A321-068710EC9C8C}"/>
                </c:ext>
              </c:extLst>
            </c:dLbl>
            <c:dLbl>
              <c:idx val="7"/>
              <c:layout>
                <c:manualLayout>
                  <c:x val="6.8393780151155643E-3"/>
                  <c:y val="1.87381718364129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CE3-41DB-A321-068710EC9C8C}"/>
                </c:ext>
              </c:extLst>
            </c:dLbl>
            <c:dLbl>
              <c:idx val="9"/>
              <c:layout>
                <c:manualLayout>
                  <c:x val="-3.2829014472554804E-2"/>
                  <c:y val="3.74763436728259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CE3-41DB-A321-068710EC9C8C}"/>
                </c:ext>
              </c:extLst>
            </c:dLbl>
            <c:dLbl>
              <c:idx val="10"/>
              <c:layout>
                <c:manualLayout>
                  <c:x val="1.6414507236277354E-2"/>
                  <c:y val="-2.0820190929347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1CE3-41DB-A321-068710EC9C8C}"/>
                </c:ext>
              </c:extLst>
            </c:dLbl>
            <c:dLbl>
              <c:idx val="11"/>
              <c:layout>
                <c:manualLayout>
                  <c:x val="8.2072536181386768E-3"/>
                  <c:y val="-3.816990909509050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CE3-41DB-A321-068710EC9C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Sheet2!$N$30:$N$36</c:f>
              <c:strCache>
                <c:ptCount val="7"/>
                <c:pt idx="0">
                  <c:v>44.ned.</c:v>
                </c:pt>
                <c:pt idx="1">
                  <c:v>45.ned.</c:v>
                </c:pt>
                <c:pt idx="2">
                  <c:v>46.ned.</c:v>
                </c:pt>
                <c:pt idx="3">
                  <c:v>47.ned.</c:v>
                </c:pt>
                <c:pt idx="4">
                  <c:v>48.ned.</c:v>
                </c:pt>
                <c:pt idx="5">
                  <c:v>49.ned</c:v>
                </c:pt>
                <c:pt idx="6">
                  <c:v>50.ned.</c:v>
                </c:pt>
              </c:strCache>
            </c:strRef>
          </c:cat>
          <c:val>
            <c:numRef>
              <c:f>Sheet2!$P$30:$P$42</c:f>
              <c:numCache>
                <c:formatCode>0.0</c:formatCode>
                <c:ptCount val="13"/>
                <c:pt idx="0">
                  <c:v>4.2686497247921302</c:v>
                </c:pt>
                <c:pt idx="1">
                  <c:v>4.9223579074325343</c:v>
                </c:pt>
                <c:pt idx="2">
                  <c:v>6.0073008795354879</c:v>
                </c:pt>
                <c:pt idx="3">
                  <c:v>6.7923233283176261</c:v>
                </c:pt>
                <c:pt idx="4">
                  <c:v>8.4</c:v>
                </c:pt>
                <c:pt idx="5">
                  <c:v>8.6416064065021221</c:v>
                </c:pt>
                <c:pt idx="6">
                  <c:v>7.8</c:v>
                </c:pt>
                <c:pt idx="7">
                  <c:v>9.3000000000000007</c:v>
                </c:pt>
                <c:pt idx="8">
                  <c:v>10.6</c:v>
                </c:pt>
                <c:pt idx="9">
                  <c:v>11.8</c:v>
                </c:pt>
                <c:pt idx="10">
                  <c:v>9.3000000000000007</c:v>
                </c:pt>
                <c:pt idx="11">
                  <c:v>8.5</c:v>
                </c:pt>
                <c:pt idx="12">
                  <c:v>7.6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1CE3-41DB-A321-068710EC9C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1627648"/>
        <c:axId val="191490688"/>
      </c:lineChart>
      <c:catAx>
        <c:axId val="191466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91489152"/>
        <c:crosses val="autoZero"/>
        <c:auto val="1"/>
        <c:lblAlgn val="ctr"/>
        <c:lblOffset val="100"/>
        <c:noMultiLvlLbl val="0"/>
      </c:catAx>
      <c:valAx>
        <c:axId val="1914891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91466880"/>
        <c:crosses val="autoZero"/>
        <c:crossBetween val="between"/>
      </c:valAx>
      <c:valAx>
        <c:axId val="191490688"/>
        <c:scaling>
          <c:orientation val="minMax"/>
        </c:scaling>
        <c:delete val="0"/>
        <c:axPos val="r"/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91627648"/>
        <c:crosses val="max"/>
        <c:crossBetween val="between"/>
      </c:valAx>
      <c:catAx>
        <c:axId val="1916276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149068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139884129088688E-2"/>
          <c:y val="3.4492334890967771E-2"/>
          <c:w val="0.85644668020320103"/>
          <c:h val="0.75075132303991043"/>
        </c:manualLayout>
      </c:layout>
      <c:lineChart>
        <c:grouping val="standard"/>
        <c:varyColors val="0"/>
        <c:ser>
          <c:idx val="0"/>
          <c:order val="0"/>
          <c:tx>
            <c:strRef>
              <c:f>Sheet3!$R$1</c:f>
              <c:strCache>
                <c:ptCount val="1"/>
                <c:pt idx="0">
                  <c:v>7 dienu kumulatīvais gadījumu skaits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01"/>
              <c:layout>
                <c:manualLayout>
                  <c:x val="-3.6950148333994424E-2"/>
                  <c:y val="-3.33830080817436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37E-42FD-ADCC-79A0FD834543}"/>
                </c:ext>
              </c:extLst>
            </c:dLbl>
            <c:dLbl>
              <c:idx val="118"/>
              <c:layout>
                <c:manualLayout>
                  <c:x val="-2.8739004259773545E-2"/>
                  <c:y val="-3.12965700766347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37E-42FD-ADCC-79A0FD834543}"/>
                </c:ext>
              </c:extLst>
            </c:dLbl>
            <c:dLbl>
              <c:idx val="13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37E-42FD-ADCC-79A0FD83454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rgbClr val="7030A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Sheet3!$Q$2:$Q$134</c:f>
              <c:numCache>
                <c:formatCode>m/d/yyyy</c:formatCode>
                <c:ptCount val="133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  <c:pt idx="113">
                  <c:v>44201</c:v>
                </c:pt>
                <c:pt idx="114">
                  <c:v>44202</c:v>
                </c:pt>
                <c:pt idx="115">
                  <c:v>44203</c:v>
                </c:pt>
                <c:pt idx="116">
                  <c:v>44204</c:v>
                </c:pt>
                <c:pt idx="117">
                  <c:v>44205</c:v>
                </c:pt>
                <c:pt idx="118">
                  <c:v>44206</c:v>
                </c:pt>
                <c:pt idx="119">
                  <c:v>44207</c:v>
                </c:pt>
                <c:pt idx="120">
                  <c:v>44208</c:v>
                </c:pt>
                <c:pt idx="121">
                  <c:v>44209</c:v>
                </c:pt>
                <c:pt idx="122">
                  <c:v>44210</c:v>
                </c:pt>
                <c:pt idx="123">
                  <c:v>44211</c:v>
                </c:pt>
                <c:pt idx="124">
                  <c:v>44212</c:v>
                </c:pt>
                <c:pt idx="125">
                  <c:v>44213</c:v>
                </c:pt>
                <c:pt idx="126">
                  <c:v>44214</c:v>
                </c:pt>
                <c:pt idx="127">
                  <c:v>44215</c:v>
                </c:pt>
                <c:pt idx="128">
                  <c:v>44216</c:v>
                </c:pt>
                <c:pt idx="129">
                  <c:v>44217</c:v>
                </c:pt>
                <c:pt idx="130">
                  <c:v>44218</c:v>
                </c:pt>
                <c:pt idx="131">
                  <c:v>44219</c:v>
                </c:pt>
                <c:pt idx="132">
                  <c:v>44220</c:v>
                </c:pt>
              </c:numCache>
            </c:numRef>
          </c:cat>
          <c:val>
            <c:numRef>
              <c:f>Sheet3!$R$2:$R$134</c:f>
              <c:numCache>
                <c:formatCode>General</c:formatCode>
                <c:ptCount val="133"/>
                <c:pt idx="6">
                  <c:v>51</c:v>
                </c:pt>
                <c:pt idx="7">
                  <c:v>49</c:v>
                </c:pt>
                <c:pt idx="8">
                  <c:v>78</c:v>
                </c:pt>
                <c:pt idx="9">
                  <c:v>86</c:v>
                </c:pt>
                <c:pt idx="10">
                  <c:v>100</c:v>
                </c:pt>
                <c:pt idx="11">
                  <c:v>127</c:v>
                </c:pt>
                <c:pt idx="12">
                  <c:v>139</c:v>
                </c:pt>
                <c:pt idx="13">
                  <c:v>151</c:v>
                </c:pt>
                <c:pt idx="14">
                  <c:v>171</c:v>
                </c:pt>
                <c:pt idx="15">
                  <c:v>169</c:v>
                </c:pt>
                <c:pt idx="16">
                  <c:v>252</c:v>
                </c:pt>
                <c:pt idx="17">
                  <c:v>274</c:v>
                </c:pt>
                <c:pt idx="18">
                  <c:v>320</c:v>
                </c:pt>
                <c:pt idx="19">
                  <c:v>365</c:v>
                </c:pt>
                <c:pt idx="20">
                  <c:v>410</c:v>
                </c:pt>
                <c:pt idx="21">
                  <c:v>429</c:v>
                </c:pt>
                <c:pt idx="22">
                  <c:v>465</c:v>
                </c:pt>
                <c:pt idx="23">
                  <c:v>437</c:v>
                </c:pt>
                <c:pt idx="24">
                  <c:v>502</c:v>
                </c:pt>
                <c:pt idx="25">
                  <c:v>562</c:v>
                </c:pt>
                <c:pt idx="26">
                  <c:v>577</c:v>
                </c:pt>
                <c:pt idx="27">
                  <c:v>584</c:v>
                </c:pt>
                <c:pt idx="28">
                  <c:v>639</c:v>
                </c:pt>
                <c:pt idx="29">
                  <c:v>646</c:v>
                </c:pt>
                <c:pt idx="30">
                  <c:v>681</c:v>
                </c:pt>
                <c:pt idx="31">
                  <c:v>686</c:v>
                </c:pt>
                <c:pt idx="32">
                  <c:v>697</c:v>
                </c:pt>
                <c:pt idx="33">
                  <c:v>796</c:v>
                </c:pt>
                <c:pt idx="34">
                  <c:v>780</c:v>
                </c:pt>
                <c:pt idx="35">
                  <c:v>729</c:v>
                </c:pt>
                <c:pt idx="36">
                  <c:v>769</c:v>
                </c:pt>
                <c:pt idx="37">
                  <c:v>855</c:v>
                </c:pt>
                <c:pt idx="38">
                  <c:v>902</c:v>
                </c:pt>
                <c:pt idx="39">
                  <c:v>1004</c:v>
                </c:pt>
                <c:pt idx="40">
                  <c:v>1075</c:v>
                </c:pt>
                <c:pt idx="41">
                  <c:v>1228</c:v>
                </c:pt>
                <c:pt idx="42">
                  <c:v>1263</c:v>
                </c:pt>
                <c:pt idx="43">
                  <c:v>1284</c:v>
                </c:pt>
                <c:pt idx="44">
                  <c:v>1347</c:v>
                </c:pt>
                <c:pt idx="45">
                  <c:v>1437</c:v>
                </c:pt>
                <c:pt idx="46">
                  <c:v>1471</c:v>
                </c:pt>
                <c:pt idx="47">
                  <c:v>1427</c:v>
                </c:pt>
                <c:pt idx="48">
                  <c:v>1458</c:v>
                </c:pt>
                <c:pt idx="49">
                  <c:v>1511</c:v>
                </c:pt>
                <c:pt idx="50">
                  <c:v>1546</c:v>
                </c:pt>
                <c:pt idx="51">
                  <c:v>1608</c:v>
                </c:pt>
                <c:pt idx="52">
                  <c:v>1724</c:v>
                </c:pt>
                <c:pt idx="53">
                  <c:v>1797</c:v>
                </c:pt>
                <c:pt idx="54">
                  <c:v>1986</c:v>
                </c:pt>
                <c:pt idx="55">
                  <c:v>1959</c:v>
                </c:pt>
                <c:pt idx="56">
                  <c:v>1919</c:v>
                </c:pt>
                <c:pt idx="57">
                  <c:v>1956</c:v>
                </c:pt>
                <c:pt idx="58">
                  <c:v>2096</c:v>
                </c:pt>
                <c:pt idx="59">
                  <c:v>2262</c:v>
                </c:pt>
                <c:pt idx="60">
                  <c:v>2360</c:v>
                </c:pt>
                <c:pt idx="61">
                  <c:v>2351</c:v>
                </c:pt>
                <c:pt idx="62">
                  <c:v>2452</c:v>
                </c:pt>
                <c:pt idx="63">
                  <c:v>2449</c:v>
                </c:pt>
                <c:pt idx="64">
                  <c:v>2519</c:v>
                </c:pt>
                <c:pt idx="65">
                  <c:v>2508</c:v>
                </c:pt>
                <c:pt idx="66">
                  <c:v>2341</c:v>
                </c:pt>
                <c:pt idx="67">
                  <c:v>2266</c:v>
                </c:pt>
                <c:pt idx="68">
                  <c:v>2513</c:v>
                </c:pt>
                <c:pt idx="69">
                  <c:v>2573</c:v>
                </c:pt>
                <c:pt idx="70">
                  <c:v>2600</c:v>
                </c:pt>
                <c:pt idx="71">
                  <c:v>2779</c:v>
                </c:pt>
                <c:pt idx="72">
                  <c:v>2917</c:v>
                </c:pt>
                <c:pt idx="73">
                  <c:v>3449</c:v>
                </c:pt>
                <c:pt idx="74">
                  <c:v>3706</c:v>
                </c:pt>
                <c:pt idx="75">
                  <c:v>3817</c:v>
                </c:pt>
                <c:pt idx="76">
                  <c:v>3855</c:v>
                </c:pt>
                <c:pt idx="77">
                  <c:v>3839</c:v>
                </c:pt>
                <c:pt idx="78">
                  <c:v>3994</c:v>
                </c:pt>
                <c:pt idx="79">
                  <c:v>4104</c:v>
                </c:pt>
                <c:pt idx="80">
                  <c:v>4136</c:v>
                </c:pt>
                <c:pt idx="81">
                  <c:v>4185</c:v>
                </c:pt>
                <c:pt idx="82">
                  <c:v>4226</c:v>
                </c:pt>
                <c:pt idx="83">
                  <c:v>4338</c:v>
                </c:pt>
                <c:pt idx="84">
                  <c:v>4445</c:v>
                </c:pt>
                <c:pt idx="85">
                  <c:v>4417</c:v>
                </c:pt>
                <c:pt idx="86">
                  <c:v>4439</c:v>
                </c:pt>
                <c:pt idx="87">
                  <c:v>4399</c:v>
                </c:pt>
                <c:pt idx="88">
                  <c:v>4393</c:v>
                </c:pt>
                <c:pt idx="89">
                  <c:v>4259</c:v>
                </c:pt>
                <c:pt idx="90">
                  <c:v>4362</c:v>
                </c:pt>
                <c:pt idx="91">
                  <c:v>4365</c:v>
                </c:pt>
                <c:pt idx="92">
                  <c:v>4368</c:v>
                </c:pt>
                <c:pt idx="93">
                  <c:v>4679</c:v>
                </c:pt>
                <c:pt idx="94">
                  <c:v>4829</c:v>
                </c:pt>
                <c:pt idx="95">
                  <c:v>5041</c:v>
                </c:pt>
                <c:pt idx="96">
                  <c:v>5251</c:v>
                </c:pt>
                <c:pt idx="97">
                  <c:v>5265</c:v>
                </c:pt>
                <c:pt idx="98">
                  <c:v>5450</c:v>
                </c:pt>
                <c:pt idx="99">
                  <c:v>5927</c:v>
                </c:pt>
                <c:pt idx="100">
                  <c:v>6049</c:v>
                </c:pt>
                <c:pt idx="101">
                  <c:v>6279</c:v>
                </c:pt>
                <c:pt idx="102">
                  <c:v>6053</c:v>
                </c:pt>
                <c:pt idx="103">
                  <c:v>5582</c:v>
                </c:pt>
                <c:pt idx="104">
                  <c:v>5450</c:v>
                </c:pt>
                <c:pt idx="105">
                  <c:v>5563</c:v>
                </c:pt>
                <c:pt idx="106">
                  <c:v>5337</c:v>
                </c:pt>
                <c:pt idx="107">
                  <c:v>5559</c:v>
                </c:pt>
                <c:pt idx="108">
                  <c:v>6150</c:v>
                </c:pt>
                <c:pt idx="109">
                  <c:v>6195</c:v>
                </c:pt>
                <c:pt idx="110">
                  <c:v>6110</c:v>
                </c:pt>
                <c:pt idx="111">
                  <c:v>6167</c:v>
                </c:pt>
                <c:pt idx="112">
                  <c:v>6280</c:v>
                </c:pt>
                <c:pt idx="113">
                  <c:v>6266</c:v>
                </c:pt>
                <c:pt idx="114">
                  <c:v>6128</c:v>
                </c:pt>
                <c:pt idx="115">
                  <c:v>5641</c:v>
                </c:pt>
                <c:pt idx="116">
                  <c:v>6167</c:v>
                </c:pt>
                <c:pt idx="117">
                  <c:v>7023</c:v>
                </c:pt>
                <c:pt idx="118">
                  <c:v>7071</c:v>
                </c:pt>
                <c:pt idx="119">
                  <c:v>6781</c:v>
                </c:pt>
                <c:pt idx="120">
                  <c:v>6835</c:v>
                </c:pt>
                <c:pt idx="121">
                  <c:v>6861</c:v>
                </c:pt>
                <c:pt idx="122">
                  <c:v>6437</c:v>
                </c:pt>
                <c:pt idx="123">
                  <c:v>6284</c:v>
                </c:pt>
                <c:pt idx="124">
                  <c:v>6145</c:v>
                </c:pt>
                <c:pt idx="125">
                  <c:v>6096</c:v>
                </c:pt>
                <c:pt idx="126">
                  <c:v>6009</c:v>
                </c:pt>
                <c:pt idx="127">
                  <c:v>5943</c:v>
                </c:pt>
                <c:pt idx="128">
                  <c:v>5776</c:v>
                </c:pt>
                <c:pt idx="129">
                  <c:v>5728</c:v>
                </c:pt>
                <c:pt idx="130">
                  <c:v>5520</c:v>
                </c:pt>
                <c:pt idx="131">
                  <c:v>5399</c:v>
                </c:pt>
                <c:pt idx="132">
                  <c:v>5344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37E-42FD-ADCC-79A0FD834543}"/>
            </c:ext>
          </c:extLst>
        </c:ser>
        <c:ser>
          <c:idx val="1"/>
          <c:order val="1"/>
          <c:tx>
            <c:strRef>
              <c:f>Sheet3!$S$1</c:f>
              <c:strCache>
                <c:ptCount val="1"/>
                <c:pt idx="0">
                  <c:v>14 dienu kumulatīvais gadījumu skaists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118"/>
              <c:layout>
                <c:manualLayout>
                  <c:x val="-3.1476052284513771E-2"/>
                  <c:y val="-2.50372560613077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37E-42FD-ADCC-79A0FD834543}"/>
                </c:ext>
              </c:extLst>
            </c:dLbl>
            <c:dLbl>
              <c:idx val="13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37E-42FD-ADCC-79A0FD83454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rgbClr val="FF000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Sheet3!$Q$2:$Q$134</c:f>
              <c:numCache>
                <c:formatCode>m/d/yyyy</c:formatCode>
                <c:ptCount val="133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  <c:pt idx="113">
                  <c:v>44201</c:v>
                </c:pt>
                <c:pt idx="114">
                  <c:v>44202</c:v>
                </c:pt>
                <c:pt idx="115">
                  <c:v>44203</c:v>
                </c:pt>
                <c:pt idx="116">
                  <c:v>44204</c:v>
                </c:pt>
                <c:pt idx="117">
                  <c:v>44205</c:v>
                </c:pt>
                <c:pt idx="118">
                  <c:v>44206</c:v>
                </c:pt>
                <c:pt idx="119">
                  <c:v>44207</c:v>
                </c:pt>
                <c:pt idx="120">
                  <c:v>44208</c:v>
                </c:pt>
                <c:pt idx="121">
                  <c:v>44209</c:v>
                </c:pt>
                <c:pt idx="122">
                  <c:v>44210</c:v>
                </c:pt>
                <c:pt idx="123">
                  <c:v>44211</c:v>
                </c:pt>
                <c:pt idx="124">
                  <c:v>44212</c:v>
                </c:pt>
                <c:pt idx="125">
                  <c:v>44213</c:v>
                </c:pt>
                <c:pt idx="126">
                  <c:v>44214</c:v>
                </c:pt>
                <c:pt idx="127">
                  <c:v>44215</c:v>
                </c:pt>
                <c:pt idx="128">
                  <c:v>44216</c:v>
                </c:pt>
                <c:pt idx="129">
                  <c:v>44217</c:v>
                </c:pt>
                <c:pt idx="130">
                  <c:v>44218</c:v>
                </c:pt>
                <c:pt idx="131">
                  <c:v>44219</c:v>
                </c:pt>
                <c:pt idx="132">
                  <c:v>44220</c:v>
                </c:pt>
              </c:numCache>
            </c:numRef>
          </c:cat>
          <c:val>
            <c:numRef>
              <c:f>Sheet3!$S$2:$S$134</c:f>
              <c:numCache>
                <c:formatCode>General</c:formatCode>
                <c:ptCount val="133"/>
                <c:pt idx="13">
                  <c:v>202</c:v>
                </c:pt>
                <c:pt idx="14">
                  <c:v>220</c:v>
                </c:pt>
                <c:pt idx="15">
                  <c:v>247</c:v>
                </c:pt>
                <c:pt idx="16">
                  <c:v>338</c:v>
                </c:pt>
                <c:pt idx="17">
                  <c:v>374</c:v>
                </c:pt>
                <c:pt idx="18">
                  <c:v>447</c:v>
                </c:pt>
                <c:pt idx="19">
                  <c:v>504</c:v>
                </c:pt>
                <c:pt idx="20">
                  <c:v>561</c:v>
                </c:pt>
                <c:pt idx="21">
                  <c:v>600</c:v>
                </c:pt>
                <c:pt idx="22">
                  <c:v>634</c:v>
                </c:pt>
                <c:pt idx="23">
                  <c:v>689</c:v>
                </c:pt>
                <c:pt idx="24">
                  <c:v>776</c:v>
                </c:pt>
                <c:pt idx="25">
                  <c:v>882</c:v>
                </c:pt>
                <c:pt idx="26">
                  <c:v>942</c:v>
                </c:pt>
                <c:pt idx="27">
                  <c:v>994</c:v>
                </c:pt>
                <c:pt idx="28">
                  <c:v>1068</c:v>
                </c:pt>
                <c:pt idx="29">
                  <c:v>1111</c:v>
                </c:pt>
                <c:pt idx="30">
                  <c:v>1118</c:v>
                </c:pt>
                <c:pt idx="31">
                  <c:v>1188</c:v>
                </c:pt>
                <c:pt idx="32">
                  <c:v>1259</c:v>
                </c:pt>
                <c:pt idx="33">
                  <c:v>1373</c:v>
                </c:pt>
                <c:pt idx="34">
                  <c:v>1364</c:v>
                </c:pt>
                <c:pt idx="35">
                  <c:v>1368</c:v>
                </c:pt>
                <c:pt idx="36">
                  <c:v>1415</c:v>
                </c:pt>
                <c:pt idx="37">
                  <c:v>1536</c:v>
                </c:pt>
                <c:pt idx="38">
                  <c:v>1588</c:v>
                </c:pt>
                <c:pt idx="39">
                  <c:v>1701</c:v>
                </c:pt>
                <c:pt idx="40">
                  <c:v>1871</c:v>
                </c:pt>
                <c:pt idx="41">
                  <c:v>2008</c:v>
                </c:pt>
                <c:pt idx="42">
                  <c:v>1992</c:v>
                </c:pt>
                <c:pt idx="43">
                  <c:v>2053</c:v>
                </c:pt>
                <c:pt idx="44">
                  <c:v>2202</c:v>
                </c:pt>
                <c:pt idx="45">
                  <c:v>2339</c:v>
                </c:pt>
                <c:pt idx="46">
                  <c:v>2475</c:v>
                </c:pt>
                <c:pt idx="47">
                  <c:v>2502</c:v>
                </c:pt>
                <c:pt idx="48">
                  <c:v>2686</c:v>
                </c:pt>
                <c:pt idx="49">
                  <c:v>2774</c:v>
                </c:pt>
                <c:pt idx="50">
                  <c:v>2830</c:v>
                </c:pt>
                <c:pt idx="51">
                  <c:v>2955</c:v>
                </c:pt>
                <c:pt idx="52">
                  <c:v>3161</c:v>
                </c:pt>
                <c:pt idx="53">
                  <c:v>3268</c:v>
                </c:pt>
                <c:pt idx="54">
                  <c:v>3413</c:v>
                </c:pt>
                <c:pt idx="55">
                  <c:v>3417</c:v>
                </c:pt>
                <c:pt idx="56">
                  <c:v>3430</c:v>
                </c:pt>
                <c:pt idx="57">
                  <c:v>3502</c:v>
                </c:pt>
                <c:pt idx="58">
                  <c:v>3704</c:v>
                </c:pt>
                <c:pt idx="59">
                  <c:v>3986</c:v>
                </c:pt>
                <c:pt idx="60">
                  <c:v>4157</c:v>
                </c:pt>
                <c:pt idx="61">
                  <c:v>4337</c:v>
                </c:pt>
                <c:pt idx="62">
                  <c:v>4411</c:v>
                </c:pt>
                <c:pt idx="63">
                  <c:v>4368</c:v>
                </c:pt>
                <c:pt idx="64">
                  <c:v>4475</c:v>
                </c:pt>
                <c:pt idx="65">
                  <c:v>4604</c:v>
                </c:pt>
                <c:pt idx="66">
                  <c:v>4603</c:v>
                </c:pt>
                <c:pt idx="67">
                  <c:v>4626</c:v>
                </c:pt>
                <c:pt idx="68">
                  <c:v>4864</c:v>
                </c:pt>
                <c:pt idx="69">
                  <c:v>5025</c:v>
                </c:pt>
                <c:pt idx="70">
                  <c:v>5049</c:v>
                </c:pt>
                <c:pt idx="71">
                  <c:v>5298</c:v>
                </c:pt>
                <c:pt idx="72">
                  <c:v>5425</c:v>
                </c:pt>
                <c:pt idx="73">
                  <c:v>5790</c:v>
                </c:pt>
                <c:pt idx="74">
                  <c:v>5972</c:v>
                </c:pt>
                <c:pt idx="75">
                  <c:v>6330</c:v>
                </c:pt>
                <c:pt idx="76">
                  <c:v>6428</c:v>
                </c:pt>
                <c:pt idx="77">
                  <c:v>6439</c:v>
                </c:pt>
                <c:pt idx="78">
                  <c:v>6773</c:v>
                </c:pt>
                <c:pt idx="79">
                  <c:v>7021</c:v>
                </c:pt>
                <c:pt idx="80">
                  <c:v>7585</c:v>
                </c:pt>
                <c:pt idx="81">
                  <c:v>7891</c:v>
                </c:pt>
                <c:pt idx="82">
                  <c:v>8043</c:v>
                </c:pt>
                <c:pt idx="83">
                  <c:v>8193</c:v>
                </c:pt>
                <c:pt idx="84">
                  <c:v>8284</c:v>
                </c:pt>
                <c:pt idx="85">
                  <c:v>8411</c:v>
                </c:pt>
                <c:pt idx="86">
                  <c:v>8543</c:v>
                </c:pt>
                <c:pt idx="87">
                  <c:v>8535</c:v>
                </c:pt>
                <c:pt idx="88">
                  <c:v>8578</c:v>
                </c:pt>
                <c:pt idx="89">
                  <c:v>8485</c:v>
                </c:pt>
                <c:pt idx="90">
                  <c:v>8700</c:v>
                </c:pt>
                <c:pt idx="91">
                  <c:v>8810</c:v>
                </c:pt>
                <c:pt idx="92">
                  <c:v>8785</c:v>
                </c:pt>
                <c:pt idx="93">
                  <c:v>9118</c:v>
                </c:pt>
                <c:pt idx="94">
                  <c:v>9228</c:v>
                </c:pt>
                <c:pt idx="95">
                  <c:v>9434</c:v>
                </c:pt>
                <c:pt idx="96">
                  <c:v>9510</c:v>
                </c:pt>
                <c:pt idx="97">
                  <c:v>9627</c:v>
                </c:pt>
                <c:pt idx="98">
                  <c:v>9815</c:v>
                </c:pt>
                <c:pt idx="99">
                  <c:v>10295</c:v>
                </c:pt>
                <c:pt idx="100">
                  <c:v>10728</c:v>
                </c:pt>
                <c:pt idx="101">
                  <c:v>11108</c:v>
                </c:pt>
                <c:pt idx="102">
                  <c:v>11094</c:v>
                </c:pt>
                <c:pt idx="103">
                  <c:v>10833</c:v>
                </c:pt>
                <c:pt idx="104">
                  <c:v>10715</c:v>
                </c:pt>
                <c:pt idx="105">
                  <c:v>11013</c:v>
                </c:pt>
                <c:pt idx="106">
                  <c:v>11264</c:v>
                </c:pt>
                <c:pt idx="107">
                  <c:v>11608</c:v>
                </c:pt>
                <c:pt idx="108">
                  <c:v>12429</c:v>
                </c:pt>
                <c:pt idx="109">
                  <c:v>12248</c:v>
                </c:pt>
                <c:pt idx="110">
                  <c:v>11692</c:v>
                </c:pt>
                <c:pt idx="111">
                  <c:v>11617</c:v>
                </c:pt>
                <c:pt idx="112">
                  <c:v>11843</c:v>
                </c:pt>
                <c:pt idx="113">
                  <c:v>11603</c:v>
                </c:pt>
                <c:pt idx="114">
                  <c:v>11687</c:v>
                </c:pt>
                <c:pt idx="115">
                  <c:v>11791</c:v>
                </c:pt>
                <c:pt idx="116">
                  <c:v>12362</c:v>
                </c:pt>
                <c:pt idx="117">
                  <c:v>13133</c:v>
                </c:pt>
                <c:pt idx="118">
                  <c:v>13238</c:v>
                </c:pt>
                <c:pt idx="119">
                  <c:v>13061</c:v>
                </c:pt>
                <c:pt idx="120">
                  <c:v>13101</c:v>
                </c:pt>
                <c:pt idx="121">
                  <c:v>12989</c:v>
                </c:pt>
                <c:pt idx="122">
                  <c:v>12078</c:v>
                </c:pt>
                <c:pt idx="123">
                  <c:v>12451</c:v>
                </c:pt>
                <c:pt idx="124">
                  <c:v>13168</c:v>
                </c:pt>
                <c:pt idx="125">
                  <c:v>13167</c:v>
                </c:pt>
                <c:pt idx="126">
                  <c:v>12790</c:v>
                </c:pt>
                <c:pt idx="127">
                  <c:v>12778</c:v>
                </c:pt>
                <c:pt idx="128">
                  <c:v>12637</c:v>
                </c:pt>
                <c:pt idx="129">
                  <c:v>12165</c:v>
                </c:pt>
                <c:pt idx="130">
                  <c:v>11804</c:v>
                </c:pt>
                <c:pt idx="131">
                  <c:v>11544</c:v>
                </c:pt>
                <c:pt idx="132">
                  <c:v>11440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F37E-42FD-ADCC-79A0FD834543}"/>
            </c:ext>
          </c:extLst>
        </c:ser>
        <c:ser>
          <c:idx val="2"/>
          <c:order val="2"/>
          <c:marker>
            <c:symbol val="none"/>
          </c:marker>
          <c:cat>
            <c:numRef>
              <c:f>Sheet3!$Q$2:$Q$134</c:f>
              <c:numCache>
                <c:formatCode>m/d/yyyy</c:formatCode>
                <c:ptCount val="133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  <c:pt idx="113">
                  <c:v>44201</c:v>
                </c:pt>
                <c:pt idx="114">
                  <c:v>44202</c:v>
                </c:pt>
                <c:pt idx="115">
                  <c:v>44203</c:v>
                </c:pt>
                <c:pt idx="116">
                  <c:v>44204</c:v>
                </c:pt>
                <c:pt idx="117">
                  <c:v>44205</c:v>
                </c:pt>
                <c:pt idx="118">
                  <c:v>44206</c:v>
                </c:pt>
                <c:pt idx="119">
                  <c:v>44207</c:v>
                </c:pt>
                <c:pt idx="120">
                  <c:v>44208</c:v>
                </c:pt>
                <c:pt idx="121">
                  <c:v>44209</c:v>
                </c:pt>
                <c:pt idx="122">
                  <c:v>44210</c:v>
                </c:pt>
                <c:pt idx="123">
                  <c:v>44211</c:v>
                </c:pt>
                <c:pt idx="124">
                  <c:v>44212</c:v>
                </c:pt>
                <c:pt idx="125">
                  <c:v>44213</c:v>
                </c:pt>
                <c:pt idx="126">
                  <c:v>44214</c:v>
                </c:pt>
                <c:pt idx="127">
                  <c:v>44215</c:v>
                </c:pt>
                <c:pt idx="128">
                  <c:v>44216</c:v>
                </c:pt>
                <c:pt idx="129">
                  <c:v>44217</c:v>
                </c:pt>
                <c:pt idx="130">
                  <c:v>44218</c:v>
                </c:pt>
                <c:pt idx="131">
                  <c:v>44219</c:v>
                </c:pt>
                <c:pt idx="132">
                  <c:v>44220</c:v>
                </c:pt>
              </c:numCache>
            </c:numRef>
          </c:cat>
          <c:val>
            <c:numRef>
              <c:f>Sheet1!$H$79</c:f>
              <c:numCache>
                <c:formatCode>0</c:formatCode>
                <c:ptCount val="1"/>
                <c:pt idx="0">
                  <c:v>763.42857142857144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F37E-42FD-ADCC-79A0FD834543}"/>
            </c:ext>
          </c:extLst>
        </c:ser>
        <c:ser>
          <c:idx val="3"/>
          <c:order val="3"/>
          <c:marker>
            <c:symbol val="none"/>
          </c:marker>
          <c:cat>
            <c:numRef>
              <c:f>Sheet3!$Q$2:$Q$134</c:f>
              <c:numCache>
                <c:formatCode>m/d/yyyy</c:formatCode>
                <c:ptCount val="133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  <c:pt idx="113">
                  <c:v>44201</c:v>
                </c:pt>
                <c:pt idx="114">
                  <c:v>44202</c:v>
                </c:pt>
                <c:pt idx="115">
                  <c:v>44203</c:v>
                </c:pt>
                <c:pt idx="116">
                  <c:v>44204</c:v>
                </c:pt>
                <c:pt idx="117">
                  <c:v>44205</c:v>
                </c:pt>
                <c:pt idx="118">
                  <c:v>44206</c:v>
                </c:pt>
                <c:pt idx="119">
                  <c:v>44207</c:v>
                </c:pt>
                <c:pt idx="120">
                  <c:v>44208</c:v>
                </c:pt>
                <c:pt idx="121">
                  <c:v>44209</c:v>
                </c:pt>
                <c:pt idx="122">
                  <c:v>44210</c:v>
                </c:pt>
                <c:pt idx="123">
                  <c:v>44211</c:v>
                </c:pt>
                <c:pt idx="124">
                  <c:v>44212</c:v>
                </c:pt>
                <c:pt idx="125">
                  <c:v>44213</c:v>
                </c:pt>
                <c:pt idx="126">
                  <c:v>44214</c:v>
                </c:pt>
                <c:pt idx="127">
                  <c:v>44215</c:v>
                </c:pt>
                <c:pt idx="128">
                  <c:v>44216</c:v>
                </c:pt>
                <c:pt idx="129">
                  <c:v>44217</c:v>
                </c:pt>
                <c:pt idx="130">
                  <c:v>44218</c:v>
                </c:pt>
                <c:pt idx="131">
                  <c:v>44219</c:v>
                </c:pt>
                <c:pt idx="132">
                  <c:v>44220</c:v>
                </c:pt>
              </c:numCache>
            </c:numRef>
          </c:cat>
          <c:val>
            <c:numRef>
              <c:f>Sheet1!$G$79</c:f>
              <c:numCache>
                <c:formatCode>0</c:formatCode>
                <c:ptCount val="1"/>
                <c:pt idx="0">
                  <c:v>10014.428571428571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F37E-42FD-ADCC-79A0FD834543}"/>
            </c:ext>
          </c:extLst>
        </c:ser>
        <c:ser>
          <c:idx val="4"/>
          <c:order val="4"/>
          <c:marker>
            <c:symbol val="none"/>
          </c:marker>
          <c:cat>
            <c:numRef>
              <c:f>Sheet3!$Q$2:$Q$134</c:f>
              <c:numCache>
                <c:formatCode>m/d/yyyy</c:formatCode>
                <c:ptCount val="133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  <c:pt idx="113">
                  <c:v>44201</c:v>
                </c:pt>
                <c:pt idx="114">
                  <c:v>44202</c:v>
                </c:pt>
                <c:pt idx="115">
                  <c:v>44203</c:v>
                </c:pt>
                <c:pt idx="116">
                  <c:v>44204</c:v>
                </c:pt>
                <c:pt idx="117">
                  <c:v>44205</c:v>
                </c:pt>
                <c:pt idx="118">
                  <c:v>44206</c:v>
                </c:pt>
                <c:pt idx="119">
                  <c:v>44207</c:v>
                </c:pt>
                <c:pt idx="120">
                  <c:v>44208</c:v>
                </c:pt>
                <c:pt idx="121">
                  <c:v>44209</c:v>
                </c:pt>
                <c:pt idx="122">
                  <c:v>44210</c:v>
                </c:pt>
                <c:pt idx="123">
                  <c:v>44211</c:v>
                </c:pt>
                <c:pt idx="124">
                  <c:v>44212</c:v>
                </c:pt>
                <c:pt idx="125">
                  <c:v>44213</c:v>
                </c:pt>
                <c:pt idx="126">
                  <c:v>44214</c:v>
                </c:pt>
                <c:pt idx="127">
                  <c:v>44215</c:v>
                </c:pt>
                <c:pt idx="128">
                  <c:v>44216</c:v>
                </c:pt>
                <c:pt idx="129">
                  <c:v>44217</c:v>
                </c:pt>
                <c:pt idx="130">
                  <c:v>44218</c:v>
                </c:pt>
                <c:pt idx="131">
                  <c:v>44219</c:v>
                </c:pt>
                <c:pt idx="132">
                  <c:v>44220</c:v>
                </c:pt>
              </c:numCache>
            </c:numRef>
          </c:cat>
          <c:val>
            <c:numRef>
              <c:f>Sheet1!$G$79</c:f>
              <c:numCache>
                <c:formatCode>0</c:formatCode>
                <c:ptCount val="1"/>
                <c:pt idx="0">
                  <c:v>10014.428571428571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F37E-42FD-ADCC-79A0FD8345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3793408"/>
        <c:axId val="193811584"/>
      </c:lineChart>
      <c:dateAx>
        <c:axId val="193793408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93811584"/>
        <c:crosses val="autoZero"/>
        <c:auto val="1"/>
        <c:lblOffset val="100"/>
        <c:baseTimeUnit val="days"/>
      </c:dateAx>
      <c:valAx>
        <c:axId val="193811584"/>
        <c:scaling>
          <c:orientation val="minMax"/>
          <c:max val="14000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93793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legendEntry>
        <c:idx val="4"/>
        <c:delete val="1"/>
      </c:legendEntry>
      <c:layout>
        <c:manualLayout>
          <c:xMode val="edge"/>
          <c:yMode val="edge"/>
          <c:x val="5.1368572503378479E-2"/>
          <c:y val="0.88784311431922402"/>
          <c:w val="0.89999990301798327"/>
          <c:h val="5.795268408338626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65510578417508E-2"/>
          <c:y val="3.444692392335022E-2"/>
          <c:w val="0.85797089117634073"/>
          <c:h val="0.7995297587743169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7 dienu kumulatīvais testu skaits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Sheet1!$A$2:$A$134</c:f>
              <c:numCache>
                <c:formatCode>m/d/yyyy</c:formatCode>
                <c:ptCount val="133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  <c:pt idx="113">
                  <c:v>44201</c:v>
                </c:pt>
                <c:pt idx="114">
                  <c:v>44202</c:v>
                </c:pt>
                <c:pt idx="115">
                  <c:v>44203</c:v>
                </c:pt>
                <c:pt idx="116">
                  <c:v>44204</c:v>
                </c:pt>
                <c:pt idx="117">
                  <c:v>44205</c:v>
                </c:pt>
                <c:pt idx="118">
                  <c:v>44206</c:v>
                </c:pt>
                <c:pt idx="119">
                  <c:v>44207</c:v>
                </c:pt>
                <c:pt idx="120">
                  <c:v>44208</c:v>
                </c:pt>
                <c:pt idx="121">
                  <c:v>44209</c:v>
                </c:pt>
                <c:pt idx="122">
                  <c:v>44210</c:v>
                </c:pt>
                <c:pt idx="123">
                  <c:v>44211</c:v>
                </c:pt>
                <c:pt idx="124">
                  <c:v>44212</c:v>
                </c:pt>
                <c:pt idx="125">
                  <c:v>44213</c:v>
                </c:pt>
                <c:pt idx="126">
                  <c:v>44214</c:v>
                </c:pt>
                <c:pt idx="127">
                  <c:v>44215</c:v>
                </c:pt>
                <c:pt idx="128">
                  <c:v>44216</c:v>
                </c:pt>
                <c:pt idx="129">
                  <c:v>44217</c:v>
                </c:pt>
                <c:pt idx="130">
                  <c:v>44218</c:v>
                </c:pt>
                <c:pt idx="131">
                  <c:v>44219</c:v>
                </c:pt>
                <c:pt idx="132">
                  <c:v>44220</c:v>
                </c:pt>
              </c:numCache>
            </c:numRef>
          </c:cat>
          <c:val>
            <c:numRef>
              <c:f>Sheet1!$B$2:$B$134</c:f>
              <c:numCache>
                <c:formatCode>General</c:formatCode>
                <c:ptCount val="133"/>
                <c:pt idx="6">
                  <c:v>16575</c:v>
                </c:pt>
                <c:pt idx="7">
                  <c:v>16277</c:v>
                </c:pt>
                <c:pt idx="8">
                  <c:v>16250</c:v>
                </c:pt>
                <c:pt idx="9">
                  <c:v>15942</c:v>
                </c:pt>
                <c:pt idx="10">
                  <c:v>15578</c:v>
                </c:pt>
                <c:pt idx="11">
                  <c:v>15745</c:v>
                </c:pt>
                <c:pt idx="12">
                  <c:v>15863</c:v>
                </c:pt>
                <c:pt idx="13">
                  <c:v>15590</c:v>
                </c:pt>
                <c:pt idx="14">
                  <c:v>15835</c:v>
                </c:pt>
                <c:pt idx="15">
                  <c:v>16662</c:v>
                </c:pt>
                <c:pt idx="16">
                  <c:v>18200</c:v>
                </c:pt>
                <c:pt idx="17">
                  <c:v>20496</c:v>
                </c:pt>
                <c:pt idx="18">
                  <c:v>21979</c:v>
                </c:pt>
                <c:pt idx="19">
                  <c:v>23113</c:v>
                </c:pt>
                <c:pt idx="20">
                  <c:v>23997</c:v>
                </c:pt>
                <c:pt idx="21">
                  <c:v>24347</c:v>
                </c:pt>
                <c:pt idx="22">
                  <c:v>24648</c:v>
                </c:pt>
                <c:pt idx="23">
                  <c:v>24803</c:v>
                </c:pt>
                <c:pt idx="24">
                  <c:v>24520</c:v>
                </c:pt>
                <c:pt idx="25">
                  <c:v>25157</c:v>
                </c:pt>
                <c:pt idx="26">
                  <c:v>26213</c:v>
                </c:pt>
                <c:pt idx="27">
                  <c:v>27014</c:v>
                </c:pt>
                <c:pt idx="28">
                  <c:v>27435</c:v>
                </c:pt>
                <c:pt idx="29">
                  <c:v>28050</c:v>
                </c:pt>
                <c:pt idx="30">
                  <c:v>28702</c:v>
                </c:pt>
                <c:pt idx="31">
                  <c:v>28953</c:v>
                </c:pt>
                <c:pt idx="32">
                  <c:v>29161</c:v>
                </c:pt>
                <c:pt idx="33">
                  <c:v>29783</c:v>
                </c:pt>
                <c:pt idx="34">
                  <c:v>29128</c:v>
                </c:pt>
                <c:pt idx="35">
                  <c:v>29174</c:v>
                </c:pt>
                <c:pt idx="36">
                  <c:v>28912</c:v>
                </c:pt>
                <c:pt idx="37">
                  <c:v>29146</c:v>
                </c:pt>
                <c:pt idx="38">
                  <c:v>29989</c:v>
                </c:pt>
                <c:pt idx="39">
                  <c:v>30956</c:v>
                </c:pt>
                <c:pt idx="40">
                  <c:v>31256</c:v>
                </c:pt>
                <c:pt idx="41">
                  <c:v>33024</c:v>
                </c:pt>
                <c:pt idx="42">
                  <c:v>33046</c:v>
                </c:pt>
                <c:pt idx="43">
                  <c:v>33968</c:v>
                </c:pt>
                <c:pt idx="44">
                  <c:v>34671</c:v>
                </c:pt>
                <c:pt idx="45">
                  <c:v>34266</c:v>
                </c:pt>
                <c:pt idx="46">
                  <c:v>34504</c:v>
                </c:pt>
                <c:pt idx="47">
                  <c:v>34716</c:v>
                </c:pt>
                <c:pt idx="48">
                  <c:v>34156</c:v>
                </c:pt>
                <c:pt idx="49">
                  <c:v>34177</c:v>
                </c:pt>
                <c:pt idx="50">
                  <c:v>34319</c:v>
                </c:pt>
                <c:pt idx="51">
                  <c:v>35632</c:v>
                </c:pt>
                <c:pt idx="52">
                  <c:v>38091</c:v>
                </c:pt>
                <c:pt idx="53">
                  <c:v>39145</c:v>
                </c:pt>
                <c:pt idx="54">
                  <c:v>39952</c:v>
                </c:pt>
                <c:pt idx="55">
                  <c:v>39798</c:v>
                </c:pt>
                <c:pt idx="56">
                  <c:v>39938</c:v>
                </c:pt>
                <c:pt idx="57">
                  <c:v>41434</c:v>
                </c:pt>
                <c:pt idx="58">
                  <c:v>41727</c:v>
                </c:pt>
                <c:pt idx="59">
                  <c:v>40996</c:v>
                </c:pt>
                <c:pt idx="60">
                  <c:v>40712</c:v>
                </c:pt>
                <c:pt idx="61">
                  <c:v>40503</c:v>
                </c:pt>
                <c:pt idx="62">
                  <c:v>40817</c:v>
                </c:pt>
                <c:pt idx="63">
                  <c:v>40762</c:v>
                </c:pt>
                <c:pt idx="64">
                  <c:v>40090</c:v>
                </c:pt>
                <c:pt idx="65">
                  <c:v>40326</c:v>
                </c:pt>
                <c:pt idx="66">
                  <c:v>36816</c:v>
                </c:pt>
                <c:pt idx="67">
                  <c:v>37098</c:v>
                </c:pt>
                <c:pt idx="68">
                  <c:v>37860</c:v>
                </c:pt>
                <c:pt idx="69">
                  <c:v>37881</c:v>
                </c:pt>
                <c:pt idx="70">
                  <c:v>37794</c:v>
                </c:pt>
                <c:pt idx="71">
                  <c:v>39710</c:v>
                </c:pt>
                <c:pt idx="72">
                  <c:v>40480</c:v>
                </c:pt>
                <c:pt idx="73">
                  <c:v>45181</c:v>
                </c:pt>
                <c:pt idx="74">
                  <c:v>45358</c:v>
                </c:pt>
                <c:pt idx="75">
                  <c:v>45799</c:v>
                </c:pt>
                <c:pt idx="76">
                  <c:v>45757</c:v>
                </c:pt>
                <c:pt idx="77">
                  <c:v>45636</c:v>
                </c:pt>
                <c:pt idx="78">
                  <c:v>45471</c:v>
                </c:pt>
                <c:pt idx="79">
                  <c:v>45846</c:v>
                </c:pt>
                <c:pt idx="80">
                  <c:v>46492</c:v>
                </c:pt>
                <c:pt idx="81">
                  <c:v>47364</c:v>
                </c:pt>
                <c:pt idx="82">
                  <c:v>48414</c:v>
                </c:pt>
                <c:pt idx="83">
                  <c:v>50199</c:v>
                </c:pt>
                <c:pt idx="84">
                  <c:v>51360</c:v>
                </c:pt>
                <c:pt idx="85">
                  <c:v>53314</c:v>
                </c:pt>
                <c:pt idx="86">
                  <c:v>53060</c:v>
                </c:pt>
                <c:pt idx="87">
                  <c:v>54032</c:v>
                </c:pt>
                <c:pt idx="88">
                  <c:v>56323</c:v>
                </c:pt>
                <c:pt idx="89">
                  <c:v>56564</c:v>
                </c:pt>
                <c:pt idx="90">
                  <c:v>56133</c:v>
                </c:pt>
                <c:pt idx="91">
                  <c:v>55648</c:v>
                </c:pt>
                <c:pt idx="92">
                  <c:v>55284</c:v>
                </c:pt>
                <c:pt idx="93">
                  <c:v>56423</c:v>
                </c:pt>
                <c:pt idx="94">
                  <c:v>57125</c:v>
                </c:pt>
                <c:pt idx="95">
                  <c:v>56517</c:v>
                </c:pt>
                <c:pt idx="96">
                  <c:v>57638</c:v>
                </c:pt>
                <c:pt idx="97">
                  <c:v>57792</c:v>
                </c:pt>
                <c:pt idx="98">
                  <c:v>58711</c:v>
                </c:pt>
                <c:pt idx="99">
                  <c:v>60222</c:v>
                </c:pt>
                <c:pt idx="100">
                  <c:v>62490</c:v>
                </c:pt>
                <c:pt idx="101">
                  <c:v>63743</c:v>
                </c:pt>
                <c:pt idx="102">
                  <c:v>58024</c:v>
                </c:pt>
                <c:pt idx="103">
                  <c:v>51958</c:v>
                </c:pt>
                <c:pt idx="104">
                  <c:v>51467</c:v>
                </c:pt>
                <c:pt idx="105">
                  <c:v>52174</c:v>
                </c:pt>
                <c:pt idx="106">
                  <c:v>52470</c:v>
                </c:pt>
                <c:pt idx="107">
                  <c:v>52286</c:v>
                </c:pt>
                <c:pt idx="108">
                  <c:v>53084</c:v>
                </c:pt>
                <c:pt idx="109">
                  <c:v>53015</c:v>
                </c:pt>
                <c:pt idx="110">
                  <c:v>51522</c:v>
                </c:pt>
                <c:pt idx="111">
                  <c:v>52364</c:v>
                </c:pt>
                <c:pt idx="112">
                  <c:v>53477</c:v>
                </c:pt>
                <c:pt idx="113">
                  <c:v>54622</c:v>
                </c:pt>
                <c:pt idx="114">
                  <c:v>56597</c:v>
                </c:pt>
                <c:pt idx="115">
                  <c:v>57727</c:v>
                </c:pt>
                <c:pt idx="116">
                  <c:v>66566</c:v>
                </c:pt>
                <c:pt idx="117">
                  <c:v>75406</c:v>
                </c:pt>
                <c:pt idx="118">
                  <c:v>75846</c:v>
                </c:pt>
                <c:pt idx="119">
                  <c:v>74475</c:v>
                </c:pt>
                <c:pt idx="120">
                  <c:v>74639</c:v>
                </c:pt>
                <c:pt idx="121">
                  <c:v>72986</c:v>
                </c:pt>
                <c:pt idx="122">
                  <c:v>71685</c:v>
                </c:pt>
                <c:pt idx="123">
                  <c:v>71339</c:v>
                </c:pt>
                <c:pt idx="124">
                  <c:v>71805</c:v>
                </c:pt>
                <c:pt idx="125">
                  <c:v>72045</c:v>
                </c:pt>
                <c:pt idx="126">
                  <c:v>71289</c:v>
                </c:pt>
                <c:pt idx="127">
                  <c:v>72402</c:v>
                </c:pt>
                <c:pt idx="128">
                  <c:v>72841</c:v>
                </c:pt>
                <c:pt idx="129">
                  <c:v>72433</c:v>
                </c:pt>
                <c:pt idx="130">
                  <c:v>72377</c:v>
                </c:pt>
                <c:pt idx="131">
                  <c:v>71171</c:v>
                </c:pt>
                <c:pt idx="132">
                  <c:v>70101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306-4005-85B6-B1E1CCB69B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1094528"/>
        <c:axId val="121096064"/>
      </c:line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7 dienu kumulatīvais Covid-19 gadījumu skaits</c:v>
                </c:pt>
              </c:strCache>
            </c:strRef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Sheet1!$A$2:$A$111</c:f>
              <c:numCache>
                <c:formatCode>m/d/yyyy</c:formatCode>
                <c:ptCount val="110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</c:numCache>
            </c:numRef>
          </c:cat>
          <c:val>
            <c:numRef>
              <c:f>Sheet1!$C$2:$C$134</c:f>
              <c:numCache>
                <c:formatCode>General</c:formatCode>
                <c:ptCount val="133"/>
                <c:pt idx="6">
                  <c:v>51</c:v>
                </c:pt>
                <c:pt idx="7">
                  <c:v>49</c:v>
                </c:pt>
                <c:pt idx="8">
                  <c:v>78</c:v>
                </c:pt>
                <c:pt idx="9">
                  <c:v>86</c:v>
                </c:pt>
                <c:pt idx="10">
                  <c:v>100</c:v>
                </c:pt>
                <c:pt idx="11">
                  <c:v>127</c:v>
                </c:pt>
                <c:pt idx="12">
                  <c:v>139</c:v>
                </c:pt>
                <c:pt idx="13">
                  <c:v>151</c:v>
                </c:pt>
                <c:pt idx="14">
                  <c:v>171</c:v>
                </c:pt>
                <c:pt idx="15">
                  <c:v>169</c:v>
                </c:pt>
                <c:pt idx="16">
                  <c:v>252</c:v>
                </c:pt>
                <c:pt idx="17">
                  <c:v>274</c:v>
                </c:pt>
                <c:pt idx="18">
                  <c:v>320</c:v>
                </c:pt>
                <c:pt idx="19">
                  <c:v>365</c:v>
                </c:pt>
                <c:pt idx="20">
                  <c:v>410</c:v>
                </c:pt>
                <c:pt idx="21">
                  <c:v>429</c:v>
                </c:pt>
                <c:pt idx="22">
                  <c:v>465</c:v>
                </c:pt>
                <c:pt idx="23">
                  <c:v>437</c:v>
                </c:pt>
                <c:pt idx="24">
                  <c:v>502</c:v>
                </c:pt>
                <c:pt idx="25">
                  <c:v>562</c:v>
                </c:pt>
                <c:pt idx="26">
                  <c:v>577</c:v>
                </c:pt>
                <c:pt idx="27">
                  <c:v>584</c:v>
                </c:pt>
                <c:pt idx="28">
                  <c:v>639</c:v>
                </c:pt>
                <c:pt idx="29">
                  <c:v>646</c:v>
                </c:pt>
                <c:pt idx="30">
                  <c:v>681</c:v>
                </c:pt>
                <c:pt idx="31">
                  <c:v>686</c:v>
                </c:pt>
                <c:pt idx="32">
                  <c:v>697</c:v>
                </c:pt>
                <c:pt idx="33">
                  <c:v>796</c:v>
                </c:pt>
                <c:pt idx="34">
                  <c:v>780</c:v>
                </c:pt>
                <c:pt idx="35">
                  <c:v>729</c:v>
                </c:pt>
                <c:pt idx="36">
                  <c:v>769</c:v>
                </c:pt>
                <c:pt idx="37">
                  <c:v>855</c:v>
                </c:pt>
                <c:pt idx="38">
                  <c:v>902</c:v>
                </c:pt>
                <c:pt idx="39">
                  <c:v>1004</c:v>
                </c:pt>
                <c:pt idx="40">
                  <c:v>1075</c:v>
                </c:pt>
                <c:pt idx="41">
                  <c:v>1228</c:v>
                </c:pt>
                <c:pt idx="42">
                  <c:v>1263</c:v>
                </c:pt>
                <c:pt idx="43">
                  <c:v>1284</c:v>
                </c:pt>
                <c:pt idx="44">
                  <c:v>1347</c:v>
                </c:pt>
                <c:pt idx="45">
                  <c:v>1437</c:v>
                </c:pt>
                <c:pt idx="46">
                  <c:v>1471</c:v>
                </c:pt>
                <c:pt idx="47">
                  <c:v>1427</c:v>
                </c:pt>
                <c:pt idx="48">
                  <c:v>1458</c:v>
                </c:pt>
                <c:pt idx="49">
                  <c:v>1511</c:v>
                </c:pt>
                <c:pt idx="50">
                  <c:v>1546</c:v>
                </c:pt>
                <c:pt idx="51">
                  <c:v>1608</c:v>
                </c:pt>
                <c:pt idx="52">
                  <c:v>1724</c:v>
                </c:pt>
                <c:pt idx="53">
                  <c:v>1797</c:v>
                </c:pt>
                <c:pt idx="54">
                  <c:v>1986</c:v>
                </c:pt>
                <c:pt idx="55">
                  <c:v>1959</c:v>
                </c:pt>
                <c:pt idx="56">
                  <c:v>1919</c:v>
                </c:pt>
                <c:pt idx="57">
                  <c:v>1956</c:v>
                </c:pt>
                <c:pt idx="58">
                  <c:v>2096</c:v>
                </c:pt>
                <c:pt idx="59">
                  <c:v>2262</c:v>
                </c:pt>
                <c:pt idx="60">
                  <c:v>2360</c:v>
                </c:pt>
                <c:pt idx="61">
                  <c:v>2351</c:v>
                </c:pt>
                <c:pt idx="62">
                  <c:v>2452</c:v>
                </c:pt>
                <c:pt idx="63">
                  <c:v>2449</c:v>
                </c:pt>
                <c:pt idx="64">
                  <c:v>2519</c:v>
                </c:pt>
                <c:pt idx="65">
                  <c:v>2508</c:v>
                </c:pt>
                <c:pt idx="66">
                  <c:v>2341</c:v>
                </c:pt>
                <c:pt idx="67">
                  <c:v>2266</c:v>
                </c:pt>
                <c:pt idx="68">
                  <c:v>2513</c:v>
                </c:pt>
                <c:pt idx="69">
                  <c:v>2573</c:v>
                </c:pt>
                <c:pt idx="70">
                  <c:v>2600</c:v>
                </c:pt>
                <c:pt idx="71">
                  <c:v>2779</c:v>
                </c:pt>
                <c:pt idx="72">
                  <c:v>2917</c:v>
                </c:pt>
                <c:pt idx="73">
                  <c:v>3449</c:v>
                </c:pt>
                <c:pt idx="74">
                  <c:v>3706</c:v>
                </c:pt>
                <c:pt idx="75">
                  <c:v>3817</c:v>
                </c:pt>
                <c:pt idx="76">
                  <c:v>3855</c:v>
                </c:pt>
                <c:pt idx="77">
                  <c:v>3839</c:v>
                </c:pt>
                <c:pt idx="78">
                  <c:v>3994</c:v>
                </c:pt>
                <c:pt idx="79">
                  <c:v>4104</c:v>
                </c:pt>
                <c:pt idx="80">
                  <c:v>4136</c:v>
                </c:pt>
                <c:pt idx="81">
                  <c:v>4185</c:v>
                </c:pt>
                <c:pt idx="82">
                  <c:v>4226</c:v>
                </c:pt>
                <c:pt idx="83">
                  <c:v>4338</c:v>
                </c:pt>
                <c:pt idx="84">
                  <c:v>4445</c:v>
                </c:pt>
                <c:pt idx="85">
                  <c:v>4417</c:v>
                </c:pt>
                <c:pt idx="86">
                  <c:v>4439</c:v>
                </c:pt>
                <c:pt idx="87">
                  <c:v>4399</c:v>
                </c:pt>
                <c:pt idx="88">
                  <c:v>4393</c:v>
                </c:pt>
                <c:pt idx="89">
                  <c:v>4259</c:v>
                </c:pt>
                <c:pt idx="90">
                  <c:v>4362</c:v>
                </c:pt>
                <c:pt idx="91">
                  <c:v>4365</c:v>
                </c:pt>
                <c:pt idx="92">
                  <c:v>4368</c:v>
                </c:pt>
                <c:pt idx="93">
                  <c:v>4679</c:v>
                </c:pt>
                <c:pt idx="94">
                  <c:v>4829</c:v>
                </c:pt>
                <c:pt idx="95">
                  <c:v>5041</c:v>
                </c:pt>
                <c:pt idx="96">
                  <c:v>5251</c:v>
                </c:pt>
                <c:pt idx="97">
                  <c:v>5265</c:v>
                </c:pt>
                <c:pt idx="98">
                  <c:v>5450</c:v>
                </c:pt>
                <c:pt idx="99">
                  <c:v>5927</c:v>
                </c:pt>
                <c:pt idx="100">
                  <c:v>6049</c:v>
                </c:pt>
                <c:pt idx="101">
                  <c:v>6279</c:v>
                </c:pt>
                <c:pt idx="102">
                  <c:v>6053</c:v>
                </c:pt>
                <c:pt idx="103">
                  <c:v>5582</c:v>
                </c:pt>
                <c:pt idx="104">
                  <c:v>5450</c:v>
                </c:pt>
                <c:pt idx="105">
                  <c:v>5563</c:v>
                </c:pt>
                <c:pt idx="106">
                  <c:v>5337</c:v>
                </c:pt>
                <c:pt idx="107">
                  <c:v>5559</c:v>
                </c:pt>
                <c:pt idx="108">
                  <c:v>6150</c:v>
                </c:pt>
                <c:pt idx="109">
                  <c:v>6195</c:v>
                </c:pt>
                <c:pt idx="110">
                  <c:v>6110</c:v>
                </c:pt>
                <c:pt idx="111">
                  <c:v>6167</c:v>
                </c:pt>
                <c:pt idx="112">
                  <c:v>6280</c:v>
                </c:pt>
                <c:pt idx="113">
                  <c:v>6266</c:v>
                </c:pt>
                <c:pt idx="114">
                  <c:v>6128</c:v>
                </c:pt>
                <c:pt idx="115">
                  <c:v>5641</c:v>
                </c:pt>
                <c:pt idx="116">
                  <c:v>6167</c:v>
                </c:pt>
                <c:pt idx="117">
                  <c:v>7023</c:v>
                </c:pt>
                <c:pt idx="118">
                  <c:v>7071</c:v>
                </c:pt>
                <c:pt idx="119">
                  <c:v>6861</c:v>
                </c:pt>
                <c:pt idx="120">
                  <c:v>6835</c:v>
                </c:pt>
                <c:pt idx="121">
                  <c:v>6781</c:v>
                </c:pt>
                <c:pt idx="122">
                  <c:v>6437</c:v>
                </c:pt>
                <c:pt idx="123">
                  <c:v>6284</c:v>
                </c:pt>
                <c:pt idx="124">
                  <c:v>6145</c:v>
                </c:pt>
                <c:pt idx="125">
                  <c:v>6096</c:v>
                </c:pt>
                <c:pt idx="126">
                  <c:v>6009</c:v>
                </c:pt>
                <c:pt idx="127">
                  <c:v>5943</c:v>
                </c:pt>
                <c:pt idx="128">
                  <c:v>5776</c:v>
                </c:pt>
                <c:pt idx="129">
                  <c:v>5728</c:v>
                </c:pt>
                <c:pt idx="130">
                  <c:v>5520</c:v>
                </c:pt>
                <c:pt idx="131">
                  <c:v>5399</c:v>
                </c:pt>
                <c:pt idx="132">
                  <c:v>5344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306-4005-85B6-B1E1CCB69B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1103488"/>
        <c:axId val="121097600"/>
      </c:lineChart>
      <c:dateAx>
        <c:axId val="121094528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1096064"/>
        <c:crosses val="autoZero"/>
        <c:auto val="1"/>
        <c:lblOffset val="100"/>
        <c:baseTimeUnit val="days"/>
      </c:dateAx>
      <c:valAx>
        <c:axId val="1210960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1094528"/>
        <c:crosses val="autoZero"/>
        <c:crossBetween val="between"/>
      </c:valAx>
      <c:valAx>
        <c:axId val="121097600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1103488"/>
        <c:crosses val="max"/>
        <c:crossBetween val="between"/>
      </c:valAx>
      <c:dateAx>
        <c:axId val="121103488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121097600"/>
        <c:crosses val="autoZero"/>
        <c:auto val="1"/>
        <c:lblOffset val="100"/>
        <c:baseTimeUnit val="days"/>
      </c:date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5724030930818407E-2"/>
          <c:y val="3.0675463764677422E-2"/>
          <c:w val="0.9123374795541862"/>
          <c:h val="0.82776541817100346"/>
        </c:manualLayout>
      </c:layout>
      <c:lineChart>
        <c:grouping val="standard"/>
        <c:varyColors val="0"/>
        <c:ser>
          <c:idx val="0"/>
          <c:order val="0"/>
          <c:tx>
            <c:strRef>
              <c:f>RT_Grafiks!$D$1</c:f>
              <c:strCache>
                <c:ptCount val="1"/>
                <c:pt idx="0">
                  <c:v>Mean(R)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6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v-LV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DA5-4ACD-8DC8-4B592A07543C}"/>
                </c:ext>
              </c:extLst>
            </c:dLbl>
            <c:dLbl>
              <c:idx val="12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v-LV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DA5-4ACD-8DC8-4B592A07543C}"/>
                </c:ext>
              </c:extLst>
            </c:dLbl>
            <c:dLbl>
              <c:idx val="26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v-LV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DA5-4ACD-8DC8-4B592A07543C}"/>
                </c:ext>
              </c:extLst>
            </c:dLbl>
            <c:dLbl>
              <c:idx val="53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v-LV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DA5-4ACD-8DC8-4B592A07543C}"/>
                </c:ext>
              </c:extLst>
            </c:dLbl>
            <c:dLbl>
              <c:idx val="61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1DA5-4ACD-8DC8-4B592A07543C}"/>
                </c:ext>
              </c:extLst>
            </c:dLbl>
            <c:dLbl>
              <c:idx val="63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v-LV"/>
                </a:p>
              </c:txPr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1DA5-4ACD-8DC8-4B592A07543C}"/>
                </c:ext>
              </c:extLst>
            </c:dLbl>
            <c:dLbl>
              <c:idx val="65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v-LV"/>
                </a:p>
              </c:txPr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1DA5-4ACD-8DC8-4B592A07543C}"/>
                </c:ext>
              </c:extLst>
            </c:dLbl>
            <c:dLbl>
              <c:idx val="67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v-LV"/>
                </a:p>
              </c:txPr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1DA5-4ACD-8DC8-4B592A07543C}"/>
                </c:ext>
              </c:extLst>
            </c:dLbl>
            <c:dLbl>
              <c:idx val="7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v-LV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DA5-4ACD-8DC8-4B592A07543C}"/>
                </c:ext>
              </c:extLst>
            </c:dLbl>
            <c:dLbl>
              <c:idx val="73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v-LV"/>
                </a:p>
              </c:txPr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8-1DA5-4ACD-8DC8-4B592A07543C}"/>
                </c:ext>
              </c:extLst>
            </c:dLbl>
            <c:dLbl>
              <c:idx val="76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v-LV"/>
                </a:p>
              </c:txPr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1DA5-4ACD-8DC8-4B592A07543C}"/>
                </c:ext>
              </c:extLst>
            </c:dLbl>
            <c:dLbl>
              <c:idx val="77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v-LV"/>
                </a:p>
              </c:txPr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A-1DA5-4ACD-8DC8-4B592A07543C}"/>
                </c:ext>
              </c:extLst>
            </c:dLbl>
            <c:dLbl>
              <c:idx val="81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v-LV"/>
                </a:p>
              </c:txPr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1DA5-4ACD-8DC8-4B592A07543C}"/>
                </c:ext>
              </c:extLst>
            </c:dLbl>
            <c:dLbl>
              <c:idx val="83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v-LV"/>
                </a:p>
              </c:txPr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C-1DA5-4ACD-8DC8-4B592A07543C}"/>
                </c:ext>
              </c:extLst>
            </c:dLbl>
            <c:dLbl>
              <c:idx val="84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1DA5-4ACD-8DC8-4B592A07543C}"/>
                </c:ext>
              </c:extLst>
            </c:dLbl>
            <c:spPr>
              <a:noFill/>
              <a:ln>
                <a:noFill/>
              </a:ln>
              <a:effectLst/>
            </c:sp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RT_Grafiks!$A$247:$B$331</c:f>
              <c:multiLvlStrCache>
                <c:ptCount val="85"/>
                <c:lvl>
                  <c:pt idx="0">
                    <c:v>01.11.</c:v>
                  </c:pt>
                  <c:pt idx="1">
                    <c:v>02.11.</c:v>
                  </c:pt>
                  <c:pt idx="2">
                    <c:v>03.11.</c:v>
                  </c:pt>
                  <c:pt idx="3">
                    <c:v>04.11.</c:v>
                  </c:pt>
                  <c:pt idx="4">
                    <c:v>05.11.</c:v>
                  </c:pt>
                  <c:pt idx="5">
                    <c:v>06.11.</c:v>
                  </c:pt>
                  <c:pt idx="6">
                    <c:v>07.11.</c:v>
                  </c:pt>
                  <c:pt idx="7">
                    <c:v>08.11.</c:v>
                  </c:pt>
                  <c:pt idx="8">
                    <c:v>09.11.</c:v>
                  </c:pt>
                  <c:pt idx="9">
                    <c:v>10.11.</c:v>
                  </c:pt>
                  <c:pt idx="10">
                    <c:v>11.11.</c:v>
                  </c:pt>
                  <c:pt idx="11">
                    <c:v>12.11.</c:v>
                  </c:pt>
                  <c:pt idx="12">
                    <c:v>13.11.</c:v>
                  </c:pt>
                  <c:pt idx="13">
                    <c:v>14.11.</c:v>
                  </c:pt>
                  <c:pt idx="14">
                    <c:v>15.11.</c:v>
                  </c:pt>
                  <c:pt idx="15">
                    <c:v>16.11.</c:v>
                  </c:pt>
                  <c:pt idx="16">
                    <c:v>17.11.</c:v>
                  </c:pt>
                  <c:pt idx="17">
                    <c:v>18.11.</c:v>
                  </c:pt>
                  <c:pt idx="18">
                    <c:v>19.11.</c:v>
                  </c:pt>
                  <c:pt idx="19">
                    <c:v>20.11.</c:v>
                  </c:pt>
                  <c:pt idx="20">
                    <c:v>21.11.</c:v>
                  </c:pt>
                  <c:pt idx="21">
                    <c:v>22.11.</c:v>
                  </c:pt>
                  <c:pt idx="22">
                    <c:v>23.11.</c:v>
                  </c:pt>
                  <c:pt idx="23">
                    <c:v>24.11.</c:v>
                  </c:pt>
                  <c:pt idx="24">
                    <c:v>25.11.</c:v>
                  </c:pt>
                  <c:pt idx="25">
                    <c:v>26.11.</c:v>
                  </c:pt>
                  <c:pt idx="26">
                    <c:v>27.11.</c:v>
                  </c:pt>
                  <c:pt idx="27">
                    <c:v>28.11.</c:v>
                  </c:pt>
                  <c:pt idx="28">
                    <c:v>29.11.</c:v>
                  </c:pt>
                  <c:pt idx="29">
                    <c:v>30.11.</c:v>
                  </c:pt>
                  <c:pt idx="30">
                    <c:v>01.12.</c:v>
                  </c:pt>
                  <c:pt idx="31">
                    <c:v>02.12.</c:v>
                  </c:pt>
                  <c:pt idx="32">
                    <c:v>03.12.</c:v>
                  </c:pt>
                  <c:pt idx="33">
                    <c:v>04.12.</c:v>
                  </c:pt>
                  <c:pt idx="34">
                    <c:v>05.12.</c:v>
                  </c:pt>
                  <c:pt idx="35">
                    <c:v>06.12.</c:v>
                  </c:pt>
                  <c:pt idx="36">
                    <c:v>07.12.</c:v>
                  </c:pt>
                  <c:pt idx="37">
                    <c:v>08.12.</c:v>
                  </c:pt>
                  <c:pt idx="38">
                    <c:v>09.12.</c:v>
                  </c:pt>
                  <c:pt idx="39">
                    <c:v>10.12.</c:v>
                  </c:pt>
                  <c:pt idx="40">
                    <c:v>11.12.</c:v>
                  </c:pt>
                  <c:pt idx="41">
                    <c:v>12.12.</c:v>
                  </c:pt>
                  <c:pt idx="42">
                    <c:v>13.12.</c:v>
                  </c:pt>
                  <c:pt idx="43">
                    <c:v>14.12.</c:v>
                  </c:pt>
                  <c:pt idx="44">
                    <c:v>15.12.</c:v>
                  </c:pt>
                  <c:pt idx="45">
                    <c:v>16.12.</c:v>
                  </c:pt>
                  <c:pt idx="46">
                    <c:v>17.12.</c:v>
                  </c:pt>
                  <c:pt idx="47">
                    <c:v>18.12.</c:v>
                  </c:pt>
                  <c:pt idx="48">
                    <c:v>19.12.</c:v>
                  </c:pt>
                  <c:pt idx="49">
                    <c:v>20.12.</c:v>
                  </c:pt>
                  <c:pt idx="50">
                    <c:v>21.12.</c:v>
                  </c:pt>
                  <c:pt idx="51">
                    <c:v>22.12.</c:v>
                  </c:pt>
                  <c:pt idx="52">
                    <c:v>23.12.</c:v>
                  </c:pt>
                  <c:pt idx="53">
                    <c:v>24.12.</c:v>
                  </c:pt>
                  <c:pt idx="54">
                    <c:v>25.12.</c:v>
                  </c:pt>
                  <c:pt idx="55">
                    <c:v>26.12.</c:v>
                  </c:pt>
                  <c:pt idx="56">
                    <c:v>27.12.</c:v>
                  </c:pt>
                  <c:pt idx="57">
                    <c:v>28.12.</c:v>
                  </c:pt>
                  <c:pt idx="58">
                    <c:v>29.12.</c:v>
                  </c:pt>
                  <c:pt idx="59">
                    <c:v>30.12.</c:v>
                  </c:pt>
                  <c:pt idx="60">
                    <c:v>31.12.</c:v>
                  </c:pt>
                  <c:pt idx="61">
                    <c:v>01.01.</c:v>
                  </c:pt>
                  <c:pt idx="62">
                    <c:v>02.01.</c:v>
                  </c:pt>
                  <c:pt idx="63">
                    <c:v>03.01.</c:v>
                  </c:pt>
                  <c:pt idx="64">
                    <c:v>04.01.</c:v>
                  </c:pt>
                  <c:pt idx="65">
                    <c:v>05.01.</c:v>
                  </c:pt>
                  <c:pt idx="66">
                    <c:v>06.01.</c:v>
                  </c:pt>
                  <c:pt idx="67">
                    <c:v>07.01.</c:v>
                  </c:pt>
                  <c:pt idx="68">
                    <c:v>08.01.</c:v>
                  </c:pt>
                  <c:pt idx="69">
                    <c:v>09.01.</c:v>
                  </c:pt>
                  <c:pt idx="70">
                    <c:v>10.01.</c:v>
                  </c:pt>
                  <c:pt idx="71">
                    <c:v>11.01.</c:v>
                  </c:pt>
                  <c:pt idx="72">
                    <c:v>12.01.</c:v>
                  </c:pt>
                  <c:pt idx="73">
                    <c:v>13.01.</c:v>
                  </c:pt>
                  <c:pt idx="74">
                    <c:v>14.01.</c:v>
                  </c:pt>
                  <c:pt idx="75">
                    <c:v>15.01.</c:v>
                  </c:pt>
                  <c:pt idx="76">
                    <c:v>16.01.</c:v>
                  </c:pt>
                  <c:pt idx="77">
                    <c:v>17.01.</c:v>
                  </c:pt>
                  <c:pt idx="78">
                    <c:v>18.01.</c:v>
                  </c:pt>
                  <c:pt idx="79">
                    <c:v>19.01.</c:v>
                  </c:pt>
                  <c:pt idx="80">
                    <c:v>20.01.</c:v>
                  </c:pt>
                  <c:pt idx="81">
                    <c:v>21.01.</c:v>
                  </c:pt>
                  <c:pt idx="82">
                    <c:v>22.01.</c:v>
                  </c:pt>
                  <c:pt idx="83">
                    <c:v>23.01.</c:v>
                  </c:pt>
                  <c:pt idx="84">
                    <c:v>24.01.</c:v>
                  </c:pt>
                </c:lvl>
                <c:lvl>
                  <c:pt idx="0">
                    <c:v>nov</c:v>
                  </c:pt>
                  <c:pt idx="30">
                    <c:v>dec</c:v>
                  </c:pt>
                  <c:pt idx="61">
                    <c:v>jan</c:v>
                  </c:pt>
                </c:lvl>
              </c:multiLvlStrCache>
            </c:multiLvlStrRef>
          </c:cat>
          <c:val>
            <c:numRef>
              <c:f>RT_Grafiks!$D$247:$D$331</c:f>
              <c:numCache>
                <c:formatCode>0.00</c:formatCode>
                <c:ptCount val="85"/>
                <c:pt idx="0">
                  <c:v>1.1167413057750299</c:v>
                </c:pt>
                <c:pt idx="1">
                  <c:v>1.11682482052772</c:v>
                </c:pt>
                <c:pt idx="2">
                  <c:v>1.1137221728703199</c:v>
                </c:pt>
                <c:pt idx="3">
                  <c:v>1.1326235563953599</c:v>
                </c:pt>
                <c:pt idx="4">
                  <c:v>1.18713238155849</c:v>
                </c:pt>
                <c:pt idx="5">
                  <c:v>1.20614035789587</c:v>
                </c:pt>
                <c:pt idx="6">
                  <c:v>1.29018656981686</c:v>
                </c:pt>
                <c:pt idx="7">
                  <c:v>1.22297892298545</c:v>
                </c:pt>
                <c:pt idx="8">
                  <c:v>1.1414277326284501</c:v>
                </c:pt>
                <c:pt idx="9">
                  <c:v>1.1108187956332101</c:v>
                </c:pt>
                <c:pt idx="10">
                  <c:v>1.1501366418807499</c:v>
                </c:pt>
                <c:pt idx="11">
                  <c:v>1.2102488106445899</c:v>
                </c:pt>
                <c:pt idx="12">
                  <c:v>1.22916540479807</c:v>
                </c:pt>
                <c:pt idx="13">
                  <c:v>1.18132434812997</c:v>
                </c:pt>
                <c:pt idx="14">
                  <c:v>1.18144436722047</c:v>
                </c:pt>
                <c:pt idx="15">
                  <c:v>1.1344939176716899</c:v>
                </c:pt>
                <c:pt idx="16">
                  <c:v>1.12664149865136</c:v>
                </c:pt>
                <c:pt idx="17">
                  <c:v>1.0889062904715301</c:v>
                </c:pt>
                <c:pt idx="18">
                  <c:v>0.99116749254508196</c:v>
                </c:pt>
                <c:pt idx="19">
                  <c:v>0.94147310285279895</c:v>
                </c:pt>
                <c:pt idx="20">
                  <c:v>1.0380446528176099</c:v>
                </c:pt>
                <c:pt idx="21">
                  <c:v>1.0687893690158501</c:v>
                </c:pt>
                <c:pt idx="22">
                  <c:v>1.0807179378974201</c:v>
                </c:pt>
                <c:pt idx="23">
                  <c:v>1.1436229777731</c:v>
                </c:pt>
                <c:pt idx="24">
                  <c:v>1.18051275887383</c:v>
                </c:pt>
                <c:pt idx="25">
                  <c:v>1.36173628506567</c:v>
                </c:pt>
                <c:pt idx="26">
                  <c:v>1.4122323969637001</c:v>
                </c:pt>
                <c:pt idx="27">
                  <c:v>1.3748791851750499</c:v>
                </c:pt>
                <c:pt idx="28">
                  <c:v>1.2922874480405899</c:v>
                </c:pt>
                <c:pt idx="29">
                  <c:v>1.19843303437445</c:v>
                </c:pt>
                <c:pt idx="30">
                  <c:v>1.1747948639991099</c:v>
                </c:pt>
                <c:pt idx="31">
                  <c:v>1.15455732192972</c:v>
                </c:pt>
                <c:pt idx="32">
                  <c:v>1.12337770207885</c:v>
                </c:pt>
                <c:pt idx="33">
                  <c:v>1.10247090376527</c:v>
                </c:pt>
                <c:pt idx="34">
                  <c:v>1.08447895560476</c:v>
                </c:pt>
                <c:pt idx="35">
                  <c:v>1.0891949289516401</c:v>
                </c:pt>
                <c:pt idx="36">
                  <c:v>1.09572042126976</c:v>
                </c:pt>
                <c:pt idx="37">
                  <c:v>1.06990538713322</c:v>
                </c:pt>
                <c:pt idx="38">
                  <c:v>1.05603266328182</c:v>
                </c:pt>
                <c:pt idx="39">
                  <c:v>1.02995216176172</c:v>
                </c:pt>
                <c:pt idx="40">
                  <c:v>1.0159108599344</c:v>
                </c:pt>
                <c:pt idx="41">
                  <c:v>0.977028058025184</c:v>
                </c:pt>
                <c:pt idx="42">
                  <c:v>0.99681931934410195</c:v>
                </c:pt>
                <c:pt idx="43">
                  <c:v>0.99867609394595802</c:v>
                </c:pt>
                <c:pt idx="44">
                  <c:v>1.00166322158209</c:v>
                </c:pt>
                <c:pt idx="45">
                  <c:v>1.0740322814796399</c:v>
                </c:pt>
                <c:pt idx="46">
                  <c:v>1.1070885948954501</c:v>
                </c:pt>
                <c:pt idx="47">
                  <c:v>1.1447756108693901</c:v>
                </c:pt>
                <c:pt idx="48">
                  <c:v>1.1700114403875701</c:v>
                </c:pt>
                <c:pt idx="49">
                  <c:v>1.1423701524291601</c:v>
                </c:pt>
                <c:pt idx="50">
                  <c:v>1.1460092783253</c:v>
                </c:pt>
                <c:pt idx="51">
                  <c:v>1.1965000653539699</c:v>
                </c:pt>
                <c:pt idx="52">
                  <c:v>1.18551191425128</c:v>
                </c:pt>
                <c:pt idx="53">
                  <c:v>1.18972081375079</c:v>
                </c:pt>
                <c:pt idx="54">
                  <c:v>1.10511573631355</c:v>
                </c:pt>
                <c:pt idx="55">
                  <c:v>0.98259474185639195</c:v>
                </c:pt>
                <c:pt idx="56">
                  <c:v>0.934904809984068</c:v>
                </c:pt>
                <c:pt idx="57">
                  <c:v>0.948118770381849</c:v>
                </c:pt>
                <c:pt idx="58">
                  <c:v>0.92743135274351096</c:v>
                </c:pt>
                <c:pt idx="59">
                  <c:v>0.97896574550003401</c:v>
                </c:pt>
                <c:pt idx="60">
                  <c:v>1.0980846412915899</c:v>
                </c:pt>
                <c:pt idx="61">
                  <c:v>1.1141301480291199</c:v>
                </c:pt>
                <c:pt idx="62">
                  <c:v>1.0885221197743999</c:v>
                </c:pt>
                <c:pt idx="63">
                  <c:v>1.0760209971908601</c:v>
                </c:pt>
                <c:pt idx="64">
                  <c:v>1.07316260234612</c:v>
                </c:pt>
                <c:pt idx="65">
                  <c:v>1.05260140905139</c:v>
                </c:pt>
                <c:pt idx="66">
                  <c:v>1.0144384749187501</c:v>
                </c:pt>
                <c:pt idx="67">
                  <c:v>0.92308893048056295</c:v>
                </c:pt>
                <c:pt idx="68">
                  <c:v>1.00433576824451</c:v>
                </c:pt>
                <c:pt idx="69">
                  <c:v>1.1510107248344299</c:v>
                </c:pt>
                <c:pt idx="70">
                  <c:v>1.1628990875684799</c:v>
                </c:pt>
                <c:pt idx="71">
                  <c:v>1.0966471885412401</c:v>
                </c:pt>
                <c:pt idx="72">
                  <c:v>1.0729788168916099</c:v>
                </c:pt>
                <c:pt idx="73">
                  <c:v>1.04975125009458</c:v>
                </c:pt>
                <c:pt idx="74">
                  <c:v>0.96789107697811105</c:v>
                </c:pt>
                <c:pt idx="75">
                  <c:v>0.93506642503497805</c:v>
                </c:pt>
                <c:pt idx="76">
                  <c:v>0.91467246261186896</c:v>
                </c:pt>
                <c:pt idx="77">
                  <c:v>0.917034160526363</c:v>
                </c:pt>
                <c:pt idx="78">
                  <c:v>0.91915229181799796</c:v>
                </c:pt>
                <c:pt idx="79">
                  <c:v>0.925980727424348</c:v>
                </c:pt>
                <c:pt idx="80">
                  <c:v>0.91623392877257204</c:v>
                </c:pt>
                <c:pt idx="81">
                  <c:v>0.92406816058747399</c:v>
                </c:pt>
                <c:pt idx="82">
                  <c:v>0.90580421672698797</c:v>
                </c:pt>
                <c:pt idx="83">
                  <c:v>0.90132696091531805</c:v>
                </c:pt>
                <c:pt idx="84">
                  <c:v>0.90906848144949404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1DA5-4ACD-8DC8-4B592A07543C}"/>
            </c:ext>
          </c:extLst>
        </c:ser>
        <c:ser>
          <c:idx val="1"/>
          <c:order val="1"/>
          <c:tx>
            <c:strRef>
              <c:f>RT_Grafiks!$F$1</c:f>
              <c:strCache>
                <c:ptCount val="1"/>
              </c:strCache>
            </c:strRef>
          </c:tx>
          <c:spPr>
            <a:ln w="28575" cap="rnd">
              <a:solidFill>
                <a:schemeClr val="accent2"/>
              </a:solidFill>
              <a:prstDash val="sysDash"/>
              <a:round/>
            </a:ln>
            <a:effectLst/>
          </c:spPr>
          <c:marker>
            <c:symbol val="none"/>
          </c:marker>
          <c:cat>
            <c:multiLvlStrRef>
              <c:f>RT_Grafiks!$A$247:$B$331</c:f>
              <c:multiLvlStrCache>
                <c:ptCount val="85"/>
                <c:lvl>
                  <c:pt idx="0">
                    <c:v>01.11.</c:v>
                  </c:pt>
                  <c:pt idx="1">
                    <c:v>02.11.</c:v>
                  </c:pt>
                  <c:pt idx="2">
                    <c:v>03.11.</c:v>
                  </c:pt>
                  <c:pt idx="3">
                    <c:v>04.11.</c:v>
                  </c:pt>
                  <c:pt idx="4">
                    <c:v>05.11.</c:v>
                  </c:pt>
                  <c:pt idx="5">
                    <c:v>06.11.</c:v>
                  </c:pt>
                  <c:pt idx="6">
                    <c:v>07.11.</c:v>
                  </c:pt>
                  <c:pt idx="7">
                    <c:v>08.11.</c:v>
                  </c:pt>
                  <c:pt idx="8">
                    <c:v>09.11.</c:v>
                  </c:pt>
                  <c:pt idx="9">
                    <c:v>10.11.</c:v>
                  </c:pt>
                  <c:pt idx="10">
                    <c:v>11.11.</c:v>
                  </c:pt>
                  <c:pt idx="11">
                    <c:v>12.11.</c:v>
                  </c:pt>
                  <c:pt idx="12">
                    <c:v>13.11.</c:v>
                  </c:pt>
                  <c:pt idx="13">
                    <c:v>14.11.</c:v>
                  </c:pt>
                  <c:pt idx="14">
                    <c:v>15.11.</c:v>
                  </c:pt>
                  <c:pt idx="15">
                    <c:v>16.11.</c:v>
                  </c:pt>
                  <c:pt idx="16">
                    <c:v>17.11.</c:v>
                  </c:pt>
                  <c:pt idx="17">
                    <c:v>18.11.</c:v>
                  </c:pt>
                  <c:pt idx="18">
                    <c:v>19.11.</c:v>
                  </c:pt>
                  <c:pt idx="19">
                    <c:v>20.11.</c:v>
                  </c:pt>
                  <c:pt idx="20">
                    <c:v>21.11.</c:v>
                  </c:pt>
                  <c:pt idx="21">
                    <c:v>22.11.</c:v>
                  </c:pt>
                  <c:pt idx="22">
                    <c:v>23.11.</c:v>
                  </c:pt>
                  <c:pt idx="23">
                    <c:v>24.11.</c:v>
                  </c:pt>
                  <c:pt idx="24">
                    <c:v>25.11.</c:v>
                  </c:pt>
                  <c:pt idx="25">
                    <c:v>26.11.</c:v>
                  </c:pt>
                  <c:pt idx="26">
                    <c:v>27.11.</c:v>
                  </c:pt>
                  <c:pt idx="27">
                    <c:v>28.11.</c:v>
                  </c:pt>
                  <c:pt idx="28">
                    <c:v>29.11.</c:v>
                  </c:pt>
                  <c:pt idx="29">
                    <c:v>30.11.</c:v>
                  </c:pt>
                  <c:pt idx="30">
                    <c:v>01.12.</c:v>
                  </c:pt>
                  <c:pt idx="31">
                    <c:v>02.12.</c:v>
                  </c:pt>
                  <c:pt idx="32">
                    <c:v>03.12.</c:v>
                  </c:pt>
                  <c:pt idx="33">
                    <c:v>04.12.</c:v>
                  </c:pt>
                  <c:pt idx="34">
                    <c:v>05.12.</c:v>
                  </c:pt>
                  <c:pt idx="35">
                    <c:v>06.12.</c:v>
                  </c:pt>
                  <c:pt idx="36">
                    <c:v>07.12.</c:v>
                  </c:pt>
                  <c:pt idx="37">
                    <c:v>08.12.</c:v>
                  </c:pt>
                  <c:pt idx="38">
                    <c:v>09.12.</c:v>
                  </c:pt>
                  <c:pt idx="39">
                    <c:v>10.12.</c:v>
                  </c:pt>
                  <c:pt idx="40">
                    <c:v>11.12.</c:v>
                  </c:pt>
                  <c:pt idx="41">
                    <c:v>12.12.</c:v>
                  </c:pt>
                  <c:pt idx="42">
                    <c:v>13.12.</c:v>
                  </c:pt>
                  <c:pt idx="43">
                    <c:v>14.12.</c:v>
                  </c:pt>
                  <c:pt idx="44">
                    <c:v>15.12.</c:v>
                  </c:pt>
                  <c:pt idx="45">
                    <c:v>16.12.</c:v>
                  </c:pt>
                  <c:pt idx="46">
                    <c:v>17.12.</c:v>
                  </c:pt>
                  <c:pt idx="47">
                    <c:v>18.12.</c:v>
                  </c:pt>
                  <c:pt idx="48">
                    <c:v>19.12.</c:v>
                  </c:pt>
                  <c:pt idx="49">
                    <c:v>20.12.</c:v>
                  </c:pt>
                  <c:pt idx="50">
                    <c:v>21.12.</c:v>
                  </c:pt>
                  <c:pt idx="51">
                    <c:v>22.12.</c:v>
                  </c:pt>
                  <c:pt idx="52">
                    <c:v>23.12.</c:v>
                  </c:pt>
                  <c:pt idx="53">
                    <c:v>24.12.</c:v>
                  </c:pt>
                  <c:pt idx="54">
                    <c:v>25.12.</c:v>
                  </c:pt>
                  <c:pt idx="55">
                    <c:v>26.12.</c:v>
                  </c:pt>
                  <c:pt idx="56">
                    <c:v>27.12.</c:v>
                  </c:pt>
                  <c:pt idx="57">
                    <c:v>28.12.</c:v>
                  </c:pt>
                  <c:pt idx="58">
                    <c:v>29.12.</c:v>
                  </c:pt>
                  <c:pt idx="59">
                    <c:v>30.12.</c:v>
                  </c:pt>
                  <c:pt idx="60">
                    <c:v>31.12.</c:v>
                  </c:pt>
                  <c:pt idx="61">
                    <c:v>01.01.</c:v>
                  </c:pt>
                  <c:pt idx="62">
                    <c:v>02.01.</c:v>
                  </c:pt>
                  <c:pt idx="63">
                    <c:v>03.01.</c:v>
                  </c:pt>
                  <c:pt idx="64">
                    <c:v>04.01.</c:v>
                  </c:pt>
                  <c:pt idx="65">
                    <c:v>05.01.</c:v>
                  </c:pt>
                  <c:pt idx="66">
                    <c:v>06.01.</c:v>
                  </c:pt>
                  <c:pt idx="67">
                    <c:v>07.01.</c:v>
                  </c:pt>
                  <c:pt idx="68">
                    <c:v>08.01.</c:v>
                  </c:pt>
                  <c:pt idx="69">
                    <c:v>09.01.</c:v>
                  </c:pt>
                  <c:pt idx="70">
                    <c:v>10.01.</c:v>
                  </c:pt>
                  <c:pt idx="71">
                    <c:v>11.01.</c:v>
                  </c:pt>
                  <c:pt idx="72">
                    <c:v>12.01.</c:v>
                  </c:pt>
                  <c:pt idx="73">
                    <c:v>13.01.</c:v>
                  </c:pt>
                  <c:pt idx="74">
                    <c:v>14.01.</c:v>
                  </c:pt>
                  <c:pt idx="75">
                    <c:v>15.01.</c:v>
                  </c:pt>
                  <c:pt idx="76">
                    <c:v>16.01.</c:v>
                  </c:pt>
                  <c:pt idx="77">
                    <c:v>17.01.</c:v>
                  </c:pt>
                  <c:pt idx="78">
                    <c:v>18.01.</c:v>
                  </c:pt>
                  <c:pt idx="79">
                    <c:v>19.01.</c:v>
                  </c:pt>
                  <c:pt idx="80">
                    <c:v>20.01.</c:v>
                  </c:pt>
                  <c:pt idx="81">
                    <c:v>21.01.</c:v>
                  </c:pt>
                  <c:pt idx="82">
                    <c:v>22.01.</c:v>
                  </c:pt>
                  <c:pt idx="83">
                    <c:v>23.01.</c:v>
                  </c:pt>
                  <c:pt idx="84">
                    <c:v>24.01.</c:v>
                  </c:pt>
                </c:lvl>
                <c:lvl>
                  <c:pt idx="0">
                    <c:v>nov</c:v>
                  </c:pt>
                  <c:pt idx="30">
                    <c:v>dec</c:v>
                  </c:pt>
                  <c:pt idx="61">
                    <c:v>jan</c:v>
                  </c:pt>
                </c:lvl>
              </c:multiLvlStrCache>
            </c:multiLvlStrRef>
          </c:cat>
          <c:val>
            <c:numRef>
              <c:f>RT_Grafiks!$F$247:$F$331</c:f>
              <c:numCache>
                <c:formatCode>General</c:formatCode>
                <c:ptCount val="8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  <c:pt idx="33">
                  <c:v>1</c:v>
                </c:pt>
                <c:pt idx="34">
                  <c:v>1</c:v>
                </c:pt>
                <c:pt idx="35">
                  <c:v>1</c:v>
                </c:pt>
                <c:pt idx="36">
                  <c:v>1</c:v>
                </c:pt>
                <c:pt idx="37">
                  <c:v>1</c:v>
                </c:pt>
                <c:pt idx="38">
                  <c:v>1</c:v>
                </c:pt>
                <c:pt idx="39">
                  <c:v>1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1</c:v>
                </c:pt>
                <c:pt idx="49">
                  <c:v>1</c:v>
                </c:pt>
                <c:pt idx="50">
                  <c:v>1</c:v>
                </c:pt>
                <c:pt idx="51">
                  <c:v>1</c:v>
                </c:pt>
                <c:pt idx="52">
                  <c:v>1</c:v>
                </c:pt>
                <c:pt idx="53">
                  <c:v>1</c:v>
                </c:pt>
                <c:pt idx="54">
                  <c:v>1</c:v>
                </c:pt>
                <c:pt idx="55">
                  <c:v>1</c:v>
                </c:pt>
                <c:pt idx="56">
                  <c:v>1</c:v>
                </c:pt>
                <c:pt idx="57">
                  <c:v>1</c:v>
                </c:pt>
                <c:pt idx="58">
                  <c:v>1</c:v>
                </c:pt>
                <c:pt idx="59">
                  <c:v>1</c:v>
                </c:pt>
                <c:pt idx="60">
                  <c:v>1</c:v>
                </c:pt>
                <c:pt idx="61">
                  <c:v>1</c:v>
                </c:pt>
                <c:pt idx="62">
                  <c:v>1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1</c:v>
                </c:pt>
                <c:pt idx="72">
                  <c:v>1</c:v>
                </c:pt>
                <c:pt idx="73">
                  <c:v>1</c:v>
                </c:pt>
                <c:pt idx="74">
                  <c:v>1</c:v>
                </c:pt>
                <c:pt idx="75">
                  <c:v>1</c:v>
                </c:pt>
                <c:pt idx="76">
                  <c:v>1</c:v>
                </c:pt>
                <c:pt idx="77">
                  <c:v>1</c:v>
                </c:pt>
                <c:pt idx="78">
                  <c:v>1</c:v>
                </c:pt>
                <c:pt idx="79">
                  <c:v>1</c:v>
                </c:pt>
                <c:pt idx="80">
                  <c:v>1</c:v>
                </c:pt>
                <c:pt idx="81">
                  <c:v>1</c:v>
                </c:pt>
                <c:pt idx="82">
                  <c:v>1</c:v>
                </c:pt>
                <c:pt idx="83">
                  <c:v>1</c:v>
                </c:pt>
                <c:pt idx="84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1DA5-4ACD-8DC8-4B592A0754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71236704"/>
        <c:axId val="1"/>
      </c:lineChart>
      <c:catAx>
        <c:axId val="771236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540000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in val="0.5"/>
        </c:scaling>
        <c:delete val="0"/>
        <c:axPos val="l"/>
        <c:numFmt formatCode="0.00" sourceLinked="1"/>
        <c:majorTickMark val="none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0" vert="horz"/>
          <a:lstStyle/>
          <a:p>
            <a:pPr>
              <a:defRPr sz="11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77123670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1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v-LV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80746602596499E-2"/>
          <c:y val="1.7815748898099847E-2"/>
          <c:w val="0.88172893140426634"/>
          <c:h val="0.78727680247297116"/>
        </c:manualLayout>
      </c:layout>
      <c:lineChart>
        <c:grouping val="standard"/>
        <c:varyColors val="0"/>
        <c:ser>
          <c:idx val="0"/>
          <c:order val="0"/>
          <c:tx>
            <c:strRef>
              <c:f>Sheet3!$V$1</c:f>
              <c:strCache>
                <c:ptCount val="1"/>
                <c:pt idx="0">
                  <c:v>7 dienu kumulatīvais stacionēto skaits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17"/>
              <c:layout>
                <c:manualLayout>
                  <c:x val="-2.4633432222663051E-2"/>
                  <c:y val="-2.71236940664167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330-4E7C-927D-DF9A306E9D5C}"/>
                </c:ext>
              </c:extLst>
            </c:dLbl>
            <c:dLbl>
              <c:idx val="13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330-4E7C-927D-DF9A306E9D5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rgbClr val="7030A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Sheet3!$U$2:$U$134</c:f>
              <c:numCache>
                <c:formatCode>m/d/yyyy</c:formatCode>
                <c:ptCount val="133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  <c:pt idx="113">
                  <c:v>44201</c:v>
                </c:pt>
                <c:pt idx="114">
                  <c:v>44202</c:v>
                </c:pt>
                <c:pt idx="115">
                  <c:v>44203</c:v>
                </c:pt>
                <c:pt idx="116">
                  <c:v>44204</c:v>
                </c:pt>
                <c:pt idx="117">
                  <c:v>44205</c:v>
                </c:pt>
                <c:pt idx="118">
                  <c:v>44206</c:v>
                </c:pt>
                <c:pt idx="119">
                  <c:v>44207</c:v>
                </c:pt>
                <c:pt idx="120">
                  <c:v>44208</c:v>
                </c:pt>
                <c:pt idx="121">
                  <c:v>44209</c:v>
                </c:pt>
                <c:pt idx="122">
                  <c:v>44210</c:v>
                </c:pt>
                <c:pt idx="123">
                  <c:v>44211</c:v>
                </c:pt>
                <c:pt idx="124">
                  <c:v>44212</c:v>
                </c:pt>
                <c:pt idx="125">
                  <c:v>44213</c:v>
                </c:pt>
                <c:pt idx="126">
                  <c:v>44214</c:v>
                </c:pt>
                <c:pt idx="127">
                  <c:v>44215</c:v>
                </c:pt>
                <c:pt idx="128">
                  <c:v>44216</c:v>
                </c:pt>
                <c:pt idx="129">
                  <c:v>44217</c:v>
                </c:pt>
                <c:pt idx="130">
                  <c:v>44218</c:v>
                </c:pt>
                <c:pt idx="131">
                  <c:v>44219</c:v>
                </c:pt>
                <c:pt idx="132">
                  <c:v>44220</c:v>
                </c:pt>
              </c:numCache>
            </c:numRef>
          </c:cat>
          <c:val>
            <c:numRef>
              <c:f>Sheet3!$V$2:$V$134</c:f>
              <c:numCache>
                <c:formatCode>General</c:formatCode>
                <c:ptCount val="133"/>
                <c:pt idx="6">
                  <c:v>7</c:v>
                </c:pt>
                <c:pt idx="7">
                  <c:v>6</c:v>
                </c:pt>
                <c:pt idx="8">
                  <c:v>6</c:v>
                </c:pt>
                <c:pt idx="9">
                  <c:v>7</c:v>
                </c:pt>
                <c:pt idx="10">
                  <c:v>7</c:v>
                </c:pt>
                <c:pt idx="11">
                  <c:v>9</c:v>
                </c:pt>
                <c:pt idx="12">
                  <c:v>8</c:v>
                </c:pt>
                <c:pt idx="13">
                  <c:v>6</c:v>
                </c:pt>
                <c:pt idx="14">
                  <c:v>10</c:v>
                </c:pt>
                <c:pt idx="15">
                  <c:v>15</c:v>
                </c:pt>
                <c:pt idx="16">
                  <c:v>17</c:v>
                </c:pt>
                <c:pt idx="17">
                  <c:v>19</c:v>
                </c:pt>
                <c:pt idx="18">
                  <c:v>19</c:v>
                </c:pt>
                <c:pt idx="19">
                  <c:v>24</c:v>
                </c:pt>
                <c:pt idx="20">
                  <c:v>24</c:v>
                </c:pt>
                <c:pt idx="21">
                  <c:v>23</c:v>
                </c:pt>
                <c:pt idx="22">
                  <c:v>24</c:v>
                </c:pt>
                <c:pt idx="23">
                  <c:v>24</c:v>
                </c:pt>
                <c:pt idx="24">
                  <c:v>31</c:v>
                </c:pt>
                <c:pt idx="25">
                  <c:v>39</c:v>
                </c:pt>
                <c:pt idx="26">
                  <c:v>42</c:v>
                </c:pt>
                <c:pt idx="27">
                  <c:v>49</c:v>
                </c:pt>
                <c:pt idx="28">
                  <c:v>51</c:v>
                </c:pt>
                <c:pt idx="29">
                  <c:v>55</c:v>
                </c:pt>
                <c:pt idx="30">
                  <c:v>61</c:v>
                </c:pt>
                <c:pt idx="31">
                  <c:v>55</c:v>
                </c:pt>
                <c:pt idx="32">
                  <c:v>51</c:v>
                </c:pt>
                <c:pt idx="33">
                  <c:v>54</c:v>
                </c:pt>
                <c:pt idx="34">
                  <c:v>52</c:v>
                </c:pt>
                <c:pt idx="35">
                  <c:v>55</c:v>
                </c:pt>
                <c:pt idx="36">
                  <c:v>56</c:v>
                </c:pt>
                <c:pt idx="37">
                  <c:v>55</c:v>
                </c:pt>
                <c:pt idx="38">
                  <c:v>82</c:v>
                </c:pt>
                <c:pt idx="39">
                  <c:v>93</c:v>
                </c:pt>
                <c:pt idx="40">
                  <c:v>109</c:v>
                </c:pt>
                <c:pt idx="41">
                  <c:v>124</c:v>
                </c:pt>
                <c:pt idx="42">
                  <c:v>139</c:v>
                </c:pt>
                <c:pt idx="43">
                  <c:v>153</c:v>
                </c:pt>
                <c:pt idx="44">
                  <c:v>181</c:v>
                </c:pt>
                <c:pt idx="45">
                  <c:v>185</c:v>
                </c:pt>
                <c:pt idx="46">
                  <c:v>188</c:v>
                </c:pt>
                <c:pt idx="47">
                  <c:v>192</c:v>
                </c:pt>
                <c:pt idx="48">
                  <c:v>196</c:v>
                </c:pt>
                <c:pt idx="49">
                  <c:v>201</c:v>
                </c:pt>
                <c:pt idx="50">
                  <c:v>210</c:v>
                </c:pt>
                <c:pt idx="51">
                  <c:v>198</c:v>
                </c:pt>
                <c:pt idx="52">
                  <c:v>202</c:v>
                </c:pt>
                <c:pt idx="53">
                  <c:v>216</c:v>
                </c:pt>
                <c:pt idx="54">
                  <c:v>220</c:v>
                </c:pt>
                <c:pt idx="55">
                  <c:v>217</c:v>
                </c:pt>
                <c:pt idx="56">
                  <c:v>241</c:v>
                </c:pt>
                <c:pt idx="57">
                  <c:v>247</c:v>
                </c:pt>
                <c:pt idx="58">
                  <c:v>254</c:v>
                </c:pt>
                <c:pt idx="59">
                  <c:v>259</c:v>
                </c:pt>
                <c:pt idx="60">
                  <c:v>264</c:v>
                </c:pt>
                <c:pt idx="61">
                  <c:v>277</c:v>
                </c:pt>
                <c:pt idx="62">
                  <c:v>281</c:v>
                </c:pt>
                <c:pt idx="63">
                  <c:v>276</c:v>
                </c:pt>
                <c:pt idx="64">
                  <c:v>279</c:v>
                </c:pt>
                <c:pt idx="65">
                  <c:v>293</c:v>
                </c:pt>
                <c:pt idx="66">
                  <c:v>293</c:v>
                </c:pt>
                <c:pt idx="67">
                  <c:v>319</c:v>
                </c:pt>
                <c:pt idx="68">
                  <c:v>314</c:v>
                </c:pt>
                <c:pt idx="69">
                  <c:v>328</c:v>
                </c:pt>
                <c:pt idx="70">
                  <c:v>326</c:v>
                </c:pt>
                <c:pt idx="71">
                  <c:v>340</c:v>
                </c:pt>
                <c:pt idx="72">
                  <c:v>361</c:v>
                </c:pt>
                <c:pt idx="73">
                  <c:v>411</c:v>
                </c:pt>
                <c:pt idx="74">
                  <c:v>409</c:v>
                </c:pt>
                <c:pt idx="75">
                  <c:v>432</c:v>
                </c:pt>
                <c:pt idx="76">
                  <c:v>435</c:v>
                </c:pt>
                <c:pt idx="77">
                  <c:v>438</c:v>
                </c:pt>
                <c:pt idx="78">
                  <c:v>444</c:v>
                </c:pt>
                <c:pt idx="79">
                  <c:v>454</c:v>
                </c:pt>
                <c:pt idx="80">
                  <c:v>452</c:v>
                </c:pt>
                <c:pt idx="81">
                  <c:v>477</c:v>
                </c:pt>
                <c:pt idx="82">
                  <c:v>485</c:v>
                </c:pt>
                <c:pt idx="83">
                  <c:v>510</c:v>
                </c:pt>
                <c:pt idx="84">
                  <c:v>537</c:v>
                </c:pt>
                <c:pt idx="85">
                  <c:v>617</c:v>
                </c:pt>
                <c:pt idx="86">
                  <c:v>642</c:v>
                </c:pt>
                <c:pt idx="87">
                  <c:v>652</c:v>
                </c:pt>
                <c:pt idx="88">
                  <c:v>651</c:v>
                </c:pt>
                <c:pt idx="89">
                  <c:v>654</c:v>
                </c:pt>
                <c:pt idx="90">
                  <c:v>650</c:v>
                </c:pt>
                <c:pt idx="91">
                  <c:v>669</c:v>
                </c:pt>
                <c:pt idx="92">
                  <c:v>659</c:v>
                </c:pt>
                <c:pt idx="93">
                  <c:v>656</c:v>
                </c:pt>
                <c:pt idx="94">
                  <c:v>669</c:v>
                </c:pt>
                <c:pt idx="95">
                  <c:v>702</c:v>
                </c:pt>
                <c:pt idx="96">
                  <c:v>728</c:v>
                </c:pt>
                <c:pt idx="97">
                  <c:v>753</c:v>
                </c:pt>
                <c:pt idx="98">
                  <c:v>774</c:v>
                </c:pt>
                <c:pt idx="99">
                  <c:v>794</c:v>
                </c:pt>
                <c:pt idx="100">
                  <c:v>815</c:v>
                </c:pt>
                <c:pt idx="101">
                  <c:v>822</c:v>
                </c:pt>
                <c:pt idx="102">
                  <c:v>820</c:v>
                </c:pt>
                <c:pt idx="103">
                  <c:v>812</c:v>
                </c:pt>
                <c:pt idx="104">
                  <c:v>801</c:v>
                </c:pt>
                <c:pt idx="105">
                  <c:v>764</c:v>
                </c:pt>
                <c:pt idx="106">
                  <c:v>745</c:v>
                </c:pt>
                <c:pt idx="107">
                  <c:v>777</c:v>
                </c:pt>
                <c:pt idx="108">
                  <c:v>792</c:v>
                </c:pt>
                <c:pt idx="109">
                  <c:v>782</c:v>
                </c:pt>
                <c:pt idx="110">
                  <c:v>785</c:v>
                </c:pt>
                <c:pt idx="111">
                  <c:v>842</c:v>
                </c:pt>
                <c:pt idx="112">
                  <c:v>876</c:v>
                </c:pt>
                <c:pt idx="113">
                  <c:v>887</c:v>
                </c:pt>
                <c:pt idx="114">
                  <c:v>856</c:v>
                </c:pt>
                <c:pt idx="115">
                  <c:v>897</c:v>
                </c:pt>
                <c:pt idx="116">
                  <c:v>944</c:v>
                </c:pt>
                <c:pt idx="117">
                  <c:v>994</c:v>
                </c:pt>
                <c:pt idx="118">
                  <c:v>938</c:v>
                </c:pt>
                <c:pt idx="119">
                  <c:v>935</c:v>
                </c:pt>
                <c:pt idx="120">
                  <c:v>923</c:v>
                </c:pt>
                <c:pt idx="121">
                  <c:v>982</c:v>
                </c:pt>
                <c:pt idx="122">
                  <c:v>904</c:v>
                </c:pt>
                <c:pt idx="123">
                  <c:v>848</c:v>
                </c:pt>
                <c:pt idx="124">
                  <c:v>812</c:v>
                </c:pt>
                <c:pt idx="125">
                  <c:v>809</c:v>
                </c:pt>
                <c:pt idx="126">
                  <c:v>771</c:v>
                </c:pt>
                <c:pt idx="127">
                  <c:v>759</c:v>
                </c:pt>
                <c:pt idx="128">
                  <c:v>689</c:v>
                </c:pt>
                <c:pt idx="129">
                  <c:v>714</c:v>
                </c:pt>
                <c:pt idx="130">
                  <c:v>740</c:v>
                </c:pt>
                <c:pt idx="131">
                  <c:v>736</c:v>
                </c:pt>
                <c:pt idx="132">
                  <c:v>750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330-4E7C-927D-DF9A306E9D5C}"/>
            </c:ext>
          </c:extLst>
        </c:ser>
        <c:ser>
          <c:idx val="1"/>
          <c:order val="1"/>
          <c:tx>
            <c:strRef>
              <c:f>Sheet3!$W$1</c:f>
              <c:strCache>
                <c:ptCount val="1"/>
                <c:pt idx="0">
                  <c:v>14 dienu kumulatīvais stacionēto skaits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121"/>
              <c:layout>
                <c:manualLayout>
                  <c:x val="-3.2839225808787044E-2"/>
                  <c:y val="-1.88153320428726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330-4E7C-927D-DF9A306E9D5C}"/>
                </c:ext>
              </c:extLst>
            </c:dLbl>
            <c:dLbl>
              <c:idx val="13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330-4E7C-927D-DF9A306E9D5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rgbClr val="FF000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Sheet3!$U$2:$U$134</c:f>
              <c:numCache>
                <c:formatCode>m/d/yyyy</c:formatCode>
                <c:ptCount val="133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  <c:pt idx="113">
                  <c:v>44201</c:v>
                </c:pt>
                <c:pt idx="114">
                  <c:v>44202</c:v>
                </c:pt>
                <c:pt idx="115">
                  <c:v>44203</c:v>
                </c:pt>
                <c:pt idx="116">
                  <c:v>44204</c:v>
                </c:pt>
                <c:pt idx="117">
                  <c:v>44205</c:v>
                </c:pt>
                <c:pt idx="118">
                  <c:v>44206</c:v>
                </c:pt>
                <c:pt idx="119">
                  <c:v>44207</c:v>
                </c:pt>
                <c:pt idx="120">
                  <c:v>44208</c:v>
                </c:pt>
                <c:pt idx="121">
                  <c:v>44209</c:v>
                </c:pt>
                <c:pt idx="122">
                  <c:v>44210</c:v>
                </c:pt>
                <c:pt idx="123">
                  <c:v>44211</c:v>
                </c:pt>
                <c:pt idx="124">
                  <c:v>44212</c:v>
                </c:pt>
                <c:pt idx="125">
                  <c:v>44213</c:v>
                </c:pt>
                <c:pt idx="126">
                  <c:v>44214</c:v>
                </c:pt>
                <c:pt idx="127">
                  <c:v>44215</c:v>
                </c:pt>
                <c:pt idx="128">
                  <c:v>44216</c:v>
                </c:pt>
                <c:pt idx="129">
                  <c:v>44217</c:v>
                </c:pt>
                <c:pt idx="130">
                  <c:v>44218</c:v>
                </c:pt>
                <c:pt idx="131">
                  <c:v>44219</c:v>
                </c:pt>
                <c:pt idx="132">
                  <c:v>44220</c:v>
                </c:pt>
              </c:numCache>
            </c:numRef>
          </c:cat>
          <c:val>
            <c:numRef>
              <c:f>Sheet3!$W$2:$W$134</c:f>
              <c:numCache>
                <c:formatCode>General</c:formatCode>
                <c:ptCount val="133"/>
                <c:pt idx="13">
                  <c:v>13</c:v>
                </c:pt>
                <c:pt idx="14">
                  <c:v>16</c:v>
                </c:pt>
                <c:pt idx="15">
                  <c:v>21</c:v>
                </c:pt>
                <c:pt idx="16">
                  <c:v>24</c:v>
                </c:pt>
                <c:pt idx="17">
                  <c:v>26</c:v>
                </c:pt>
                <c:pt idx="18">
                  <c:v>28</c:v>
                </c:pt>
                <c:pt idx="19">
                  <c:v>32</c:v>
                </c:pt>
                <c:pt idx="20">
                  <c:v>30</c:v>
                </c:pt>
                <c:pt idx="21">
                  <c:v>33</c:v>
                </c:pt>
                <c:pt idx="22">
                  <c:v>39</c:v>
                </c:pt>
                <c:pt idx="23">
                  <c:v>41</c:v>
                </c:pt>
                <c:pt idx="24">
                  <c:v>50</c:v>
                </c:pt>
                <c:pt idx="25">
                  <c:v>58</c:v>
                </c:pt>
                <c:pt idx="26">
                  <c:v>66</c:v>
                </c:pt>
                <c:pt idx="27">
                  <c:v>73</c:v>
                </c:pt>
                <c:pt idx="28">
                  <c:v>74</c:v>
                </c:pt>
                <c:pt idx="29">
                  <c:v>79</c:v>
                </c:pt>
                <c:pt idx="30">
                  <c:v>85</c:v>
                </c:pt>
                <c:pt idx="31">
                  <c:v>86</c:v>
                </c:pt>
                <c:pt idx="32">
                  <c:v>90</c:v>
                </c:pt>
                <c:pt idx="33">
                  <c:v>96</c:v>
                </c:pt>
                <c:pt idx="34">
                  <c:v>101</c:v>
                </c:pt>
                <c:pt idx="35">
                  <c:v>106</c:v>
                </c:pt>
                <c:pt idx="36">
                  <c:v>111</c:v>
                </c:pt>
                <c:pt idx="37">
                  <c:v>116</c:v>
                </c:pt>
                <c:pt idx="38">
                  <c:v>137</c:v>
                </c:pt>
                <c:pt idx="39">
                  <c:v>144</c:v>
                </c:pt>
                <c:pt idx="40">
                  <c:v>163</c:v>
                </c:pt>
                <c:pt idx="41">
                  <c:v>176</c:v>
                </c:pt>
                <c:pt idx="42">
                  <c:v>194</c:v>
                </c:pt>
                <c:pt idx="43">
                  <c:v>209</c:v>
                </c:pt>
                <c:pt idx="44">
                  <c:v>236</c:v>
                </c:pt>
                <c:pt idx="45">
                  <c:v>267</c:v>
                </c:pt>
                <c:pt idx="46">
                  <c:v>281</c:v>
                </c:pt>
                <c:pt idx="47">
                  <c:v>301</c:v>
                </c:pt>
                <c:pt idx="48">
                  <c:v>320</c:v>
                </c:pt>
                <c:pt idx="49">
                  <c:v>340</c:v>
                </c:pt>
                <c:pt idx="50">
                  <c:v>363</c:v>
                </c:pt>
                <c:pt idx="51">
                  <c:v>379</c:v>
                </c:pt>
                <c:pt idx="52">
                  <c:v>387</c:v>
                </c:pt>
                <c:pt idx="53">
                  <c:v>404</c:v>
                </c:pt>
                <c:pt idx="54">
                  <c:v>412</c:v>
                </c:pt>
                <c:pt idx="55">
                  <c:v>413</c:v>
                </c:pt>
                <c:pt idx="56">
                  <c:v>442</c:v>
                </c:pt>
                <c:pt idx="57">
                  <c:v>457</c:v>
                </c:pt>
                <c:pt idx="58">
                  <c:v>452</c:v>
                </c:pt>
                <c:pt idx="59">
                  <c:v>461</c:v>
                </c:pt>
                <c:pt idx="60">
                  <c:v>480</c:v>
                </c:pt>
                <c:pt idx="61">
                  <c:v>497</c:v>
                </c:pt>
                <c:pt idx="62">
                  <c:v>498</c:v>
                </c:pt>
                <c:pt idx="63">
                  <c:v>517</c:v>
                </c:pt>
                <c:pt idx="64">
                  <c:v>526</c:v>
                </c:pt>
                <c:pt idx="65">
                  <c:v>547</c:v>
                </c:pt>
                <c:pt idx="66">
                  <c:v>552</c:v>
                </c:pt>
                <c:pt idx="67">
                  <c:v>583</c:v>
                </c:pt>
                <c:pt idx="68">
                  <c:v>591</c:v>
                </c:pt>
                <c:pt idx="69">
                  <c:v>609</c:v>
                </c:pt>
                <c:pt idx="70">
                  <c:v>602</c:v>
                </c:pt>
                <c:pt idx="71">
                  <c:v>619</c:v>
                </c:pt>
                <c:pt idx="72">
                  <c:v>654</c:v>
                </c:pt>
                <c:pt idx="73">
                  <c:v>704</c:v>
                </c:pt>
                <c:pt idx="74">
                  <c:v>728</c:v>
                </c:pt>
                <c:pt idx="75">
                  <c:v>746</c:v>
                </c:pt>
                <c:pt idx="76">
                  <c:v>763</c:v>
                </c:pt>
                <c:pt idx="77">
                  <c:v>764</c:v>
                </c:pt>
                <c:pt idx="78">
                  <c:v>784</c:v>
                </c:pt>
                <c:pt idx="79">
                  <c:v>815</c:v>
                </c:pt>
                <c:pt idx="80">
                  <c:v>863</c:v>
                </c:pt>
                <c:pt idx="81">
                  <c:v>886</c:v>
                </c:pt>
                <c:pt idx="82">
                  <c:v>917</c:v>
                </c:pt>
                <c:pt idx="83">
                  <c:v>945</c:v>
                </c:pt>
                <c:pt idx="84">
                  <c:v>975</c:v>
                </c:pt>
                <c:pt idx="85">
                  <c:v>1061</c:v>
                </c:pt>
                <c:pt idx="86">
                  <c:v>1096</c:v>
                </c:pt>
                <c:pt idx="87">
                  <c:v>1104</c:v>
                </c:pt>
                <c:pt idx="88">
                  <c:v>1128</c:v>
                </c:pt>
                <c:pt idx="89">
                  <c:v>1139</c:v>
                </c:pt>
                <c:pt idx="90">
                  <c:v>1160</c:v>
                </c:pt>
                <c:pt idx="91">
                  <c:v>1206</c:v>
                </c:pt>
                <c:pt idx="92">
                  <c:v>1276</c:v>
                </c:pt>
                <c:pt idx="93">
                  <c:v>1298</c:v>
                </c:pt>
                <c:pt idx="94">
                  <c:v>1321</c:v>
                </c:pt>
                <c:pt idx="95">
                  <c:v>1353</c:v>
                </c:pt>
                <c:pt idx="96">
                  <c:v>1382</c:v>
                </c:pt>
                <c:pt idx="97">
                  <c:v>1403</c:v>
                </c:pt>
                <c:pt idx="98">
                  <c:v>1443</c:v>
                </c:pt>
                <c:pt idx="99">
                  <c:v>1453</c:v>
                </c:pt>
                <c:pt idx="100">
                  <c:v>1471</c:v>
                </c:pt>
                <c:pt idx="101">
                  <c:v>1491</c:v>
                </c:pt>
                <c:pt idx="102">
                  <c:v>1522</c:v>
                </c:pt>
                <c:pt idx="103">
                  <c:v>1540</c:v>
                </c:pt>
                <c:pt idx="104">
                  <c:v>1554</c:v>
                </c:pt>
                <c:pt idx="105">
                  <c:v>1538</c:v>
                </c:pt>
                <c:pt idx="106">
                  <c:v>1539</c:v>
                </c:pt>
                <c:pt idx="107">
                  <c:v>1592</c:v>
                </c:pt>
                <c:pt idx="108">
                  <c:v>1614</c:v>
                </c:pt>
                <c:pt idx="109">
                  <c:v>1602</c:v>
                </c:pt>
                <c:pt idx="110">
                  <c:v>1597</c:v>
                </c:pt>
                <c:pt idx="111">
                  <c:v>1643</c:v>
                </c:pt>
                <c:pt idx="112">
                  <c:v>1640</c:v>
                </c:pt>
                <c:pt idx="113">
                  <c:v>1632</c:v>
                </c:pt>
                <c:pt idx="114">
                  <c:v>1633</c:v>
                </c:pt>
                <c:pt idx="115">
                  <c:v>1689</c:v>
                </c:pt>
                <c:pt idx="116">
                  <c:v>1726</c:v>
                </c:pt>
                <c:pt idx="117">
                  <c:v>1779</c:v>
                </c:pt>
                <c:pt idx="118">
                  <c:v>1780</c:v>
                </c:pt>
                <c:pt idx="119">
                  <c:v>1811</c:v>
                </c:pt>
                <c:pt idx="120">
                  <c:v>1810</c:v>
                </c:pt>
                <c:pt idx="121">
                  <c:v>1838</c:v>
                </c:pt>
                <c:pt idx="122">
                  <c:v>1801</c:v>
                </c:pt>
                <c:pt idx="123">
                  <c:v>1792</c:v>
                </c:pt>
                <c:pt idx="124">
                  <c:v>1806</c:v>
                </c:pt>
                <c:pt idx="125">
                  <c:v>1747</c:v>
                </c:pt>
                <c:pt idx="126">
                  <c:v>1706</c:v>
                </c:pt>
                <c:pt idx="127">
                  <c:v>1682</c:v>
                </c:pt>
                <c:pt idx="128">
                  <c:v>1671</c:v>
                </c:pt>
                <c:pt idx="129">
                  <c:v>1618</c:v>
                </c:pt>
                <c:pt idx="130">
                  <c:v>1588</c:v>
                </c:pt>
                <c:pt idx="131">
                  <c:v>1548</c:v>
                </c:pt>
                <c:pt idx="132">
                  <c:v>1559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8330-4E7C-927D-DF9A306E9D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8050176"/>
        <c:axId val="118060160"/>
      </c:lineChart>
      <c:dateAx>
        <c:axId val="118050176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8060160"/>
        <c:crosses val="autoZero"/>
        <c:auto val="1"/>
        <c:lblOffset val="100"/>
        <c:baseTimeUnit val="days"/>
      </c:dateAx>
      <c:valAx>
        <c:axId val="118060160"/>
        <c:scaling>
          <c:orientation val="minMax"/>
          <c:max val="1900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8050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3782055115742115E-2"/>
          <c:y val="0.91094310447846527"/>
          <c:w val="0.89999990301798338"/>
          <c:h val="5.79094975479424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4799491984075886E-2"/>
          <c:y val="2.9632237296866246E-2"/>
          <c:w val="0.84533226022022079"/>
          <c:h val="0.73622881262175188"/>
        </c:manualLayout>
      </c:layout>
      <c:lineChart>
        <c:grouping val="standard"/>
        <c:varyColors val="0"/>
        <c:ser>
          <c:idx val="0"/>
          <c:order val="0"/>
          <c:tx>
            <c:strRef>
              <c:f>Sheet6!$B$1</c:f>
              <c:strCache>
                <c:ptCount val="1"/>
                <c:pt idx="0">
                  <c:v>Kopējais pacientu skaits</c:v>
                </c:pt>
              </c:strCache>
            </c:strRef>
          </c:tx>
          <c:spPr>
            <a:ln w="22225"/>
          </c:spPr>
          <c:marker>
            <c:symbol val="none"/>
          </c:marker>
          <c:dLbls>
            <c:dLbl>
              <c:idx val="8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0FE-4913-8378-9B187EC3440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rgbClr val="0070C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Sheet6!$A$2:$A$120</c:f>
              <c:numCache>
                <c:formatCode>m/d/yyyy</c:formatCode>
                <c:ptCount val="119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</c:numCache>
            </c:numRef>
          </c:cat>
          <c:val>
            <c:numRef>
              <c:f>Sheet6!$B$2:$B$120</c:f>
              <c:numCache>
                <c:formatCode>General</c:formatCode>
                <c:ptCount val="119"/>
                <c:pt idx="0">
                  <c:v>249</c:v>
                </c:pt>
                <c:pt idx="1">
                  <c:v>240</c:v>
                </c:pt>
                <c:pt idx="2">
                  <c:v>244</c:v>
                </c:pt>
                <c:pt idx="3">
                  <c:v>258</c:v>
                </c:pt>
                <c:pt idx="4">
                  <c:v>242</c:v>
                </c:pt>
                <c:pt idx="5">
                  <c:v>263</c:v>
                </c:pt>
                <c:pt idx="6">
                  <c:v>313</c:v>
                </c:pt>
                <c:pt idx="7">
                  <c:v>309</c:v>
                </c:pt>
                <c:pt idx="8">
                  <c:v>299</c:v>
                </c:pt>
                <c:pt idx="9">
                  <c:v>312</c:v>
                </c:pt>
                <c:pt idx="10">
                  <c:v>318</c:v>
                </c:pt>
                <c:pt idx="11">
                  <c:v>325</c:v>
                </c:pt>
                <c:pt idx="12">
                  <c:v>344</c:v>
                </c:pt>
                <c:pt idx="13">
                  <c:v>386</c:v>
                </c:pt>
                <c:pt idx="14">
                  <c:v>379</c:v>
                </c:pt>
                <c:pt idx="15">
                  <c:v>370</c:v>
                </c:pt>
                <c:pt idx="16">
                  <c:v>395</c:v>
                </c:pt>
                <c:pt idx="17">
                  <c:v>410</c:v>
                </c:pt>
                <c:pt idx="18">
                  <c:v>399</c:v>
                </c:pt>
                <c:pt idx="19">
                  <c:v>416</c:v>
                </c:pt>
                <c:pt idx="20">
                  <c:v>437</c:v>
                </c:pt>
                <c:pt idx="21">
                  <c:v>425</c:v>
                </c:pt>
                <c:pt idx="22">
                  <c:v>434</c:v>
                </c:pt>
                <c:pt idx="23">
                  <c:v>489</c:v>
                </c:pt>
                <c:pt idx="24">
                  <c:v>496</c:v>
                </c:pt>
                <c:pt idx="25">
                  <c:v>484</c:v>
                </c:pt>
                <c:pt idx="26">
                  <c:v>510</c:v>
                </c:pt>
                <c:pt idx="27">
                  <c:v>534</c:v>
                </c:pt>
                <c:pt idx="28">
                  <c:v>519</c:v>
                </c:pt>
                <c:pt idx="29">
                  <c:v>516</c:v>
                </c:pt>
                <c:pt idx="30">
                  <c:v>552</c:v>
                </c:pt>
                <c:pt idx="31">
                  <c:v>583</c:v>
                </c:pt>
                <c:pt idx="32">
                  <c:v>556</c:v>
                </c:pt>
                <c:pt idx="33">
                  <c:v>604</c:v>
                </c:pt>
                <c:pt idx="34">
                  <c:v>655</c:v>
                </c:pt>
                <c:pt idx="35">
                  <c:v>709</c:v>
                </c:pt>
                <c:pt idx="36">
                  <c:v>722</c:v>
                </c:pt>
                <c:pt idx="37">
                  <c:v>744</c:v>
                </c:pt>
                <c:pt idx="38">
                  <c:v>743</c:v>
                </c:pt>
                <c:pt idx="39">
                  <c:v>742</c:v>
                </c:pt>
                <c:pt idx="40">
                  <c:v>760</c:v>
                </c:pt>
                <c:pt idx="41">
                  <c:v>814</c:v>
                </c:pt>
                <c:pt idx="42">
                  <c:v>841</c:v>
                </c:pt>
                <c:pt idx="43">
                  <c:v>833</c:v>
                </c:pt>
                <c:pt idx="44">
                  <c:v>833</c:v>
                </c:pt>
                <c:pt idx="45">
                  <c:v>871</c:v>
                </c:pt>
                <c:pt idx="46">
                  <c:v>848</c:v>
                </c:pt>
                <c:pt idx="47">
                  <c:v>903</c:v>
                </c:pt>
                <c:pt idx="48">
                  <c:v>983</c:v>
                </c:pt>
                <c:pt idx="49">
                  <c:v>998</c:v>
                </c:pt>
                <c:pt idx="50">
                  <c:v>948</c:v>
                </c:pt>
                <c:pt idx="51">
                  <c:v>898</c:v>
                </c:pt>
                <c:pt idx="52">
                  <c:v>936</c:v>
                </c:pt>
                <c:pt idx="53">
                  <c:v>989</c:v>
                </c:pt>
                <c:pt idx="54">
                  <c:v>1010</c:v>
                </c:pt>
                <c:pt idx="55">
                  <c:v>1048</c:v>
                </c:pt>
                <c:pt idx="56">
                  <c:v>1059</c:v>
                </c:pt>
                <c:pt idx="57">
                  <c:v>1058</c:v>
                </c:pt>
                <c:pt idx="58">
                  <c:v>999</c:v>
                </c:pt>
                <c:pt idx="59">
                  <c:v>1066</c:v>
                </c:pt>
                <c:pt idx="60">
                  <c:v>1133</c:v>
                </c:pt>
                <c:pt idx="61">
                  <c:v>1180</c:v>
                </c:pt>
                <c:pt idx="62">
                  <c:v>1213</c:v>
                </c:pt>
                <c:pt idx="63">
                  <c:v>1180</c:v>
                </c:pt>
                <c:pt idx="64">
                  <c:v>1134</c:v>
                </c:pt>
                <c:pt idx="65">
                  <c:v>1174</c:v>
                </c:pt>
                <c:pt idx="66">
                  <c:v>1166</c:v>
                </c:pt>
                <c:pt idx="67">
                  <c:v>1125</c:v>
                </c:pt>
                <c:pt idx="68">
                  <c:v>1147</c:v>
                </c:pt>
                <c:pt idx="69">
                  <c:v>1200</c:v>
                </c:pt>
                <c:pt idx="70">
                  <c:v>1187</c:v>
                </c:pt>
                <c:pt idx="71">
                  <c:v>1224</c:v>
                </c:pt>
                <c:pt idx="72">
                  <c:v>1183</c:v>
                </c:pt>
                <c:pt idx="73">
                  <c:v>1151</c:v>
                </c:pt>
                <c:pt idx="74">
                  <c:v>1087</c:v>
                </c:pt>
                <c:pt idx="75">
                  <c:v>1136</c:v>
                </c:pt>
                <c:pt idx="76">
                  <c:v>1172</c:v>
                </c:pt>
                <c:pt idx="77">
                  <c:v>1157</c:v>
                </c:pt>
                <c:pt idx="78">
                  <c:v>1115</c:v>
                </c:pt>
                <c:pt idx="79">
                  <c:v>1105</c:v>
                </c:pt>
                <c:pt idx="80">
                  <c:v>1115</c:v>
                </c:pt>
                <c:pt idx="81">
                  <c:v>1047</c:v>
                </c:pt>
                <c:pt idx="82">
                  <c:v>1109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0FE-4913-8378-9B187EC344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1564672"/>
        <c:axId val="131566208"/>
      </c:lineChart>
      <c:lineChart>
        <c:grouping val="standard"/>
        <c:varyColors val="0"/>
        <c:ser>
          <c:idx val="1"/>
          <c:order val="1"/>
          <c:tx>
            <c:strRef>
              <c:f>Sheet6!$C$1</c:f>
              <c:strCache>
                <c:ptCount val="1"/>
                <c:pt idx="0">
                  <c:v>Pacienti smagā stāvoklī </c:v>
                </c:pt>
              </c:strCache>
            </c:strRef>
          </c:tx>
          <c:spPr>
            <a:ln w="3175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8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0FE-4913-8378-9B187EC3440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solidFill>
                      <a:srgbClr val="FF000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Sheet6!$A$2:$A$120</c:f>
              <c:numCache>
                <c:formatCode>m/d/yyyy</c:formatCode>
                <c:ptCount val="119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</c:numCache>
            </c:numRef>
          </c:cat>
          <c:val>
            <c:numRef>
              <c:f>Sheet6!$C$2:$C$120</c:f>
              <c:numCache>
                <c:formatCode>General</c:formatCode>
                <c:ptCount val="119"/>
                <c:pt idx="0">
                  <c:v>13</c:v>
                </c:pt>
                <c:pt idx="1">
                  <c:v>12</c:v>
                </c:pt>
                <c:pt idx="2">
                  <c:v>10</c:v>
                </c:pt>
                <c:pt idx="3">
                  <c:v>11</c:v>
                </c:pt>
                <c:pt idx="4">
                  <c:v>12</c:v>
                </c:pt>
                <c:pt idx="5">
                  <c:v>12</c:v>
                </c:pt>
                <c:pt idx="6">
                  <c:v>12</c:v>
                </c:pt>
                <c:pt idx="7">
                  <c:v>15</c:v>
                </c:pt>
                <c:pt idx="8">
                  <c:v>17</c:v>
                </c:pt>
                <c:pt idx="9">
                  <c:v>17</c:v>
                </c:pt>
                <c:pt idx="10">
                  <c:v>13</c:v>
                </c:pt>
                <c:pt idx="11">
                  <c:v>14</c:v>
                </c:pt>
                <c:pt idx="12">
                  <c:v>13</c:v>
                </c:pt>
                <c:pt idx="13">
                  <c:v>17</c:v>
                </c:pt>
                <c:pt idx="14">
                  <c:v>16</c:v>
                </c:pt>
                <c:pt idx="15">
                  <c:v>16</c:v>
                </c:pt>
                <c:pt idx="16">
                  <c:v>23</c:v>
                </c:pt>
                <c:pt idx="17">
                  <c:v>23</c:v>
                </c:pt>
                <c:pt idx="18">
                  <c:v>24</c:v>
                </c:pt>
                <c:pt idx="19">
                  <c:v>27</c:v>
                </c:pt>
                <c:pt idx="20">
                  <c:v>23</c:v>
                </c:pt>
                <c:pt idx="21">
                  <c:v>31</c:v>
                </c:pt>
                <c:pt idx="22">
                  <c:v>31</c:v>
                </c:pt>
                <c:pt idx="23">
                  <c:v>31</c:v>
                </c:pt>
                <c:pt idx="24">
                  <c:v>36</c:v>
                </c:pt>
                <c:pt idx="25">
                  <c:v>32</c:v>
                </c:pt>
                <c:pt idx="26">
                  <c:v>32</c:v>
                </c:pt>
                <c:pt idx="27">
                  <c:v>57</c:v>
                </c:pt>
                <c:pt idx="28">
                  <c:v>39</c:v>
                </c:pt>
                <c:pt idx="29">
                  <c:v>46</c:v>
                </c:pt>
                <c:pt idx="30">
                  <c:v>49</c:v>
                </c:pt>
                <c:pt idx="31">
                  <c:v>46</c:v>
                </c:pt>
                <c:pt idx="32">
                  <c:v>41</c:v>
                </c:pt>
                <c:pt idx="33">
                  <c:v>42</c:v>
                </c:pt>
                <c:pt idx="34">
                  <c:v>45</c:v>
                </c:pt>
                <c:pt idx="35">
                  <c:v>42</c:v>
                </c:pt>
                <c:pt idx="36">
                  <c:v>45</c:v>
                </c:pt>
                <c:pt idx="37">
                  <c:v>40</c:v>
                </c:pt>
                <c:pt idx="38">
                  <c:v>40</c:v>
                </c:pt>
                <c:pt idx="39">
                  <c:v>34</c:v>
                </c:pt>
                <c:pt idx="40">
                  <c:v>37</c:v>
                </c:pt>
                <c:pt idx="41">
                  <c:v>39</c:v>
                </c:pt>
                <c:pt idx="42">
                  <c:v>43</c:v>
                </c:pt>
                <c:pt idx="43">
                  <c:v>41</c:v>
                </c:pt>
                <c:pt idx="44">
                  <c:v>47</c:v>
                </c:pt>
                <c:pt idx="45">
                  <c:v>46</c:v>
                </c:pt>
                <c:pt idx="46">
                  <c:v>52</c:v>
                </c:pt>
                <c:pt idx="47">
                  <c:v>53</c:v>
                </c:pt>
                <c:pt idx="48">
                  <c:v>56</c:v>
                </c:pt>
                <c:pt idx="49">
                  <c:v>50</c:v>
                </c:pt>
                <c:pt idx="50">
                  <c:v>48</c:v>
                </c:pt>
                <c:pt idx="51">
                  <c:v>51</c:v>
                </c:pt>
                <c:pt idx="52">
                  <c:v>51</c:v>
                </c:pt>
                <c:pt idx="53">
                  <c:v>52</c:v>
                </c:pt>
                <c:pt idx="54">
                  <c:v>56</c:v>
                </c:pt>
                <c:pt idx="55">
                  <c:v>61</c:v>
                </c:pt>
                <c:pt idx="56">
                  <c:v>59</c:v>
                </c:pt>
                <c:pt idx="57">
                  <c:v>60</c:v>
                </c:pt>
                <c:pt idx="58">
                  <c:v>60</c:v>
                </c:pt>
                <c:pt idx="59">
                  <c:v>62</c:v>
                </c:pt>
                <c:pt idx="60">
                  <c:v>66</c:v>
                </c:pt>
                <c:pt idx="61">
                  <c:v>66</c:v>
                </c:pt>
                <c:pt idx="62">
                  <c:v>72</c:v>
                </c:pt>
                <c:pt idx="63">
                  <c:v>68</c:v>
                </c:pt>
                <c:pt idx="64">
                  <c:v>66</c:v>
                </c:pt>
                <c:pt idx="65">
                  <c:v>65</c:v>
                </c:pt>
                <c:pt idx="66">
                  <c:v>74</c:v>
                </c:pt>
                <c:pt idx="67">
                  <c:v>74</c:v>
                </c:pt>
                <c:pt idx="68">
                  <c:v>68</c:v>
                </c:pt>
                <c:pt idx="69">
                  <c:v>73</c:v>
                </c:pt>
                <c:pt idx="70">
                  <c:v>72</c:v>
                </c:pt>
                <c:pt idx="71">
                  <c:v>69</c:v>
                </c:pt>
                <c:pt idx="72">
                  <c:v>82</c:v>
                </c:pt>
                <c:pt idx="73">
                  <c:v>81</c:v>
                </c:pt>
                <c:pt idx="74">
                  <c:v>82</c:v>
                </c:pt>
                <c:pt idx="75">
                  <c:v>87</c:v>
                </c:pt>
                <c:pt idx="76">
                  <c:v>99</c:v>
                </c:pt>
                <c:pt idx="77">
                  <c:v>95</c:v>
                </c:pt>
                <c:pt idx="78">
                  <c:v>99</c:v>
                </c:pt>
                <c:pt idx="79">
                  <c:v>95</c:v>
                </c:pt>
                <c:pt idx="80">
                  <c:v>100</c:v>
                </c:pt>
                <c:pt idx="81">
                  <c:v>103</c:v>
                </c:pt>
                <c:pt idx="82">
                  <c:v>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0FE-4913-8378-9B187EC344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1594112"/>
        <c:axId val="131592576"/>
      </c:lineChart>
      <c:dateAx>
        <c:axId val="131564672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lv-LV"/>
          </a:p>
        </c:txPr>
        <c:crossAx val="131566208"/>
        <c:crosses val="autoZero"/>
        <c:auto val="1"/>
        <c:lblOffset val="100"/>
        <c:baseTimeUnit val="days"/>
      </c:dateAx>
      <c:valAx>
        <c:axId val="131566208"/>
        <c:scaling>
          <c:orientation val="minMax"/>
          <c:max val="160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lv-LV"/>
          </a:p>
        </c:txPr>
        <c:crossAx val="131564672"/>
        <c:crosses val="autoZero"/>
        <c:crossBetween val="between"/>
      </c:valAx>
      <c:valAx>
        <c:axId val="131592576"/>
        <c:scaling>
          <c:orientation val="minMax"/>
          <c:max val="110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lv-LV"/>
          </a:p>
        </c:txPr>
        <c:crossAx val="131594112"/>
        <c:crosses val="max"/>
        <c:crossBetween val="between"/>
      </c:valAx>
      <c:dateAx>
        <c:axId val="131594112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131592576"/>
        <c:crosses val="autoZero"/>
        <c:auto val="1"/>
        <c:lblOffset val="100"/>
        <c:baseTimeUnit val="days"/>
      </c:dateAx>
    </c:plotArea>
    <c:legend>
      <c:legendPos val="b"/>
      <c:overlay val="0"/>
      <c:txPr>
        <a:bodyPr/>
        <a:lstStyle/>
        <a:p>
          <a:pPr>
            <a:defRPr sz="1600"/>
          </a:pPr>
          <a:endParaRPr lang="lv-LV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0578439049294141E-2"/>
          <c:y val="2.2902210022282522E-2"/>
          <c:w val="0.88793622869590172"/>
          <c:h val="0.78584056520752643"/>
        </c:manualLayout>
      </c:layout>
      <c:lineChart>
        <c:grouping val="standard"/>
        <c:varyColors val="0"/>
        <c:ser>
          <c:idx val="0"/>
          <c:order val="0"/>
          <c:tx>
            <c:strRef>
              <c:f>Sheet4!$J$7</c:f>
              <c:strCache>
                <c:ptCount val="1"/>
                <c:pt idx="0">
                  <c:v>Min.</c:v>
                </c:pt>
              </c:strCache>
            </c:strRef>
          </c:tx>
          <c:spPr>
            <a:ln w="28575" cap="rnd">
              <a:solidFill>
                <a:schemeClr val="accent1"/>
              </a:solidFill>
              <a:prstDash val="sysDot"/>
              <a:round/>
            </a:ln>
            <a:effectLst/>
          </c:spPr>
          <c:marker>
            <c:symbol val="none"/>
          </c:marker>
          <c:dLbls>
            <c:dLbl>
              <c:idx val="13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690-4F51-995D-005D69CE60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Sheet4!$I$8:$I$138</c:f>
              <c:numCache>
                <c:formatCode>m/d/yyyy</c:formatCode>
                <c:ptCount val="131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  <c:pt idx="119">
                  <c:v>44257</c:v>
                </c:pt>
                <c:pt idx="120">
                  <c:v>44258</c:v>
                </c:pt>
                <c:pt idx="121">
                  <c:v>44259</c:v>
                </c:pt>
                <c:pt idx="122">
                  <c:v>44260</c:v>
                </c:pt>
                <c:pt idx="123">
                  <c:v>44261</c:v>
                </c:pt>
                <c:pt idx="124">
                  <c:v>44262</c:v>
                </c:pt>
                <c:pt idx="125">
                  <c:v>44263</c:v>
                </c:pt>
                <c:pt idx="126">
                  <c:v>44264</c:v>
                </c:pt>
                <c:pt idx="127">
                  <c:v>44265</c:v>
                </c:pt>
                <c:pt idx="128">
                  <c:v>44266</c:v>
                </c:pt>
                <c:pt idx="129">
                  <c:v>44267</c:v>
                </c:pt>
                <c:pt idx="130">
                  <c:v>44268</c:v>
                </c:pt>
              </c:numCache>
            </c:numRef>
          </c:cat>
          <c:val>
            <c:numRef>
              <c:f>Sheet4!$J$8:$J$138</c:f>
              <c:numCache>
                <c:formatCode>0</c:formatCode>
                <c:ptCount val="131"/>
                <c:pt idx="0">
                  <c:v>231.00000000000003</c:v>
                </c:pt>
                <c:pt idx="1">
                  <c:v>217.8</c:v>
                </c:pt>
                <c:pt idx="2">
                  <c:v>222.20000000000002</c:v>
                </c:pt>
                <c:pt idx="3">
                  <c:v>237.60000000000002</c:v>
                </c:pt>
                <c:pt idx="4">
                  <c:v>242.00000000000003</c:v>
                </c:pt>
                <c:pt idx="5">
                  <c:v>238.70000000000002</c:v>
                </c:pt>
                <c:pt idx="6">
                  <c:v>265.10000000000002</c:v>
                </c:pt>
                <c:pt idx="7">
                  <c:v>271.70000000000005</c:v>
                </c:pt>
                <c:pt idx="8">
                  <c:v>279.40000000000003</c:v>
                </c:pt>
                <c:pt idx="9">
                  <c:v>284.90000000000003</c:v>
                </c:pt>
                <c:pt idx="10">
                  <c:v>290.40000000000003</c:v>
                </c:pt>
                <c:pt idx="11">
                  <c:v>304.70000000000005</c:v>
                </c:pt>
                <c:pt idx="12">
                  <c:v>309.10000000000002</c:v>
                </c:pt>
                <c:pt idx="13">
                  <c:v>303.60000000000002</c:v>
                </c:pt>
                <c:pt idx="14">
                  <c:v>306.90000000000003</c:v>
                </c:pt>
                <c:pt idx="15">
                  <c:v>322.3</c:v>
                </c:pt>
                <c:pt idx="16">
                  <c:v>322.3</c:v>
                </c:pt>
                <c:pt idx="17">
                  <c:v>350.90000000000003</c:v>
                </c:pt>
                <c:pt idx="18">
                  <c:v>345.40000000000003</c:v>
                </c:pt>
                <c:pt idx="19">
                  <c:v>360.8</c:v>
                </c:pt>
                <c:pt idx="20">
                  <c:v>358.6</c:v>
                </c:pt>
                <c:pt idx="21">
                  <c:v>374.00000000000006</c:v>
                </c:pt>
                <c:pt idx="22">
                  <c:v>397.1</c:v>
                </c:pt>
                <c:pt idx="23">
                  <c:v>452.1</c:v>
                </c:pt>
                <c:pt idx="24">
                  <c:v>449.90000000000003</c:v>
                </c:pt>
                <c:pt idx="25">
                  <c:v>475.20000000000005</c:v>
                </c:pt>
                <c:pt idx="26">
                  <c:v>478.50000000000006</c:v>
                </c:pt>
                <c:pt idx="27">
                  <c:v>481.8</c:v>
                </c:pt>
                <c:pt idx="28">
                  <c:v>488.40000000000003</c:v>
                </c:pt>
                <c:pt idx="29">
                  <c:v>499.40000000000003</c:v>
                </c:pt>
                <c:pt idx="30">
                  <c:v>497.20000000000005</c:v>
                </c:pt>
                <c:pt idx="31">
                  <c:v>524.70000000000005</c:v>
                </c:pt>
                <c:pt idx="32">
                  <c:v>533.5</c:v>
                </c:pt>
                <c:pt idx="33">
                  <c:v>561</c:v>
                </c:pt>
                <c:pt idx="34">
                  <c:v>590.70000000000005</c:v>
                </c:pt>
                <c:pt idx="35">
                  <c:v>678.7</c:v>
                </c:pt>
                <c:pt idx="36">
                  <c:v>706.2</c:v>
                </c:pt>
                <c:pt idx="37">
                  <c:v>717.2</c:v>
                </c:pt>
                <c:pt idx="38">
                  <c:v>716.1</c:v>
                </c:pt>
                <c:pt idx="39">
                  <c:v>719.40000000000009</c:v>
                </c:pt>
                <c:pt idx="40">
                  <c:v>715.00000000000011</c:v>
                </c:pt>
                <c:pt idx="41">
                  <c:v>735.90000000000009</c:v>
                </c:pt>
                <c:pt idx="42">
                  <c:v>724.90000000000009</c:v>
                </c:pt>
                <c:pt idx="43">
                  <c:v>721.6</c:v>
                </c:pt>
                <c:pt idx="44">
                  <c:v>735.90000000000009</c:v>
                </c:pt>
                <c:pt idx="45">
                  <c:v>772.2</c:v>
                </c:pt>
                <c:pt idx="46">
                  <c:v>800.80000000000007</c:v>
                </c:pt>
                <c:pt idx="47">
                  <c:v>838.2</c:v>
                </c:pt>
                <c:pt idx="48">
                  <c:v>699.57855000000018</c:v>
                </c:pt>
                <c:pt idx="49">
                  <c:v>716.51374666666686</c:v>
                </c:pt>
                <c:pt idx="50">
                  <c:v>741.30217333333349</c:v>
                </c:pt>
                <c:pt idx="51">
                  <c:v>777.2560766666669</c:v>
                </c:pt>
                <c:pt idx="52">
                  <c:v>807.81422333333342</c:v>
                </c:pt>
                <c:pt idx="53">
                  <c:v>831.10679666666681</c:v>
                </c:pt>
                <c:pt idx="54">
                  <c:v>852.95694000000003</c:v>
                </c:pt>
                <c:pt idx="55">
                  <c:v>889.07111333333341</c:v>
                </c:pt>
                <c:pt idx="56">
                  <c:v>930.9550066666668</c:v>
                </c:pt>
                <c:pt idx="57">
                  <c:v>975.24294999999995</c:v>
                </c:pt>
                <c:pt idx="58">
                  <c:v>981.97429</c:v>
                </c:pt>
                <c:pt idx="59">
                  <c:v>957.02559333333352</c:v>
                </c:pt>
                <c:pt idx="60">
                  <c:v>912.73765000000014</c:v>
                </c:pt>
                <c:pt idx="61">
                  <c:v>886.56021666666675</c:v>
                </c:pt>
                <c:pt idx="62">
                  <c:v>873.47150000000011</c:v>
                </c:pt>
                <c:pt idx="63">
                  <c:v>879.29464333333351</c:v>
                </c:pt>
                <c:pt idx="64">
                  <c:v>910.65414000000021</c:v>
                </c:pt>
                <c:pt idx="65">
                  <c:v>956.49136000000021</c:v>
                </c:pt>
                <c:pt idx="66">
                  <c:v>985.92761666666684</c:v>
                </c:pt>
                <c:pt idx="67">
                  <c:v>986.83581333333359</c:v>
                </c:pt>
                <c:pt idx="68">
                  <c:v>991.37679666666702</c:v>
                </c:pt>
                <c:pt idx="69">
                  <c:v>1003.5038933333336</c:v>
                </c:pt>
                <c:pt idx="70">
                  <c:v>1005.2134400000001</c:v>
                </c:pt>
                <c:pt idx="71">
                  <c:v>974.86898666666684</c:v>
                </c:pt>
                <c:pt idx="72">
                  <c:v>969.58007666666686</c:v>
                </c:pt>
                <c:pt idx="73">
                  <c:v>987.7974333333334</c:v>
                </c:pt>
                <c:pt idx="74">
                  <c:v>1019.3706233333335</c:v>
                </c:pt>
                <c:pt idx="75">
                  <c:v>1007.3503733333336</c:v>
                </c:pt>
                <c:pt idx="76">
                  <c:v>978.28808000000015</c:v>
                </c:pt>
                <c:pt idx="77">
                  <c:v>963.27612333333366</c:v>
                </c:pt>
                <c:pt idx="78">
                  <c:v>941.10544000000016</c:v>
                </c:pt>
                <c:pt idx="79">
                  <c:v>911.66918333333354</c:v>
                </c:pt>
                <c:pt idx="80">
                  <c:v>903.01460333333341</c:v>
                </c:pt>
                <c:pt idx="81">
                  <c:v>929.61942333333343</c:v>
                </c:pt>
                <c:pt idx="82">
                  <c:v>964.67225311111133</c:v>
                </c:pt>
                <c:pt idx="83">
                  <c:v>977.9931832000002</c:v>
                </c:pt>
                <c:pt idx="84">
                  <c:v>979.25522041111128</c:v>
                </c:pt>
                <c:pt idx="85">
                  <c:v>980.8287156555557</c:v>
                </c:pt>
                <c:pt idx="86">
                  <c:v>982.50923564444429</c:v>
                </c:pt>
                <c:pt idx="87">
                  <c:v>984.11834644444434</c:v>
                </c:pt>
                <c:pt idx="88">
                  <c:v>981.69749777407412</c:v>
                </c:pt>
                <c:pt idx="89">
                  <c:v>975.54441193407422</c:v>
                </c:pt>
                <c:pt idx="90">
                  <c:v>964.48381714259256</c:v>
                </c:pt>
                <c:pt idx="91">
                  <c:v>951.32489628000008</c:v>
                </c:pt>
                <c:pt idx="92">
                  <c:v>935.43940875407418</c:v>
                </c:pt>
                <c:pt idx="93">
                  <c:v>918.4721046640741</c:v>
                </c:pt>
                <c:pt idx="94">
                  <c:v>902.35203726012355</c:v>
                </c:pt>
                <c:pt idx="95">
                  <c:v>888.90580650232118</c:v>
                </c:pt>
                <c:pt idx="96">
                  <c:v>878.15355437238281</c:v>
                </c:pt>
                <c:pt idx="97">
                  <c:v>868.10537963070385</c:v>
                </c:pt>
                <c:pt idx="98">
                  <c:v>856.28329220744456</c:v>
                </c:pt>
                <c:pt idx="99">
                  <c:v>841.93152843080259</c:v>
                </c:pt>
                <c:pt idx="100">
                  <c:v>826.59665297479853</c:v>
                </c:pt>
                <c:pt idx="101">
                  <c:v>812.02770564590628</c:v>
                </c:pt>
                <c:pt idx="102">
                  <c:v>803.09425199744771</c:v>
                </c:pt>
                <c:pt idx="103">
                  <c:v>799.38346399737645</c:v>
                </c:pt>
                <c:pt idx="104">
                  <c:v>800.27953975722812</c:v>
                </c:pt>
                <c:pt idx="105">
                  <c:v>801.34100841308202</c:v>
                </c:pt>
                <c:pt idx="106">
                  <c:v>802.63782236855991</c:v>
                </c:pt>
                <c:pt idx="107">
                  <c:v>804.02379129228859</c:v>
                </c:pt>
                <c:pt idx="108">
                  <c:v>805.35122843706654</c:v>
                </c:pt>
                <c:pt idx="109">
                  <c:v>817.22326981029312</c:v>
                </c:pt>
                <c:pt idx="110">
                  <c:v>838.69712509426165</c:v>
                </c:pt>
                <c:pt idx="111">
                  <c:v>874.30638967707887</c:v>
                </c:pt>
                <c:pt idx="112">
                  <c:v>917.19905036072964</c:v>
                </c:pt>
                <c:pt idx="113">
                  <c:v>969.57084211785161</c:v>
                </c:pt>
                <c:pt idx="114">
                  <c:v>1025.544295070194</c:v>
                </c:pt>
                <c:pt idx="115">
                  <c:v>1080.58650718688</c:v>
                </c:pt>
                <c:pt idx="116">
                  <c:v>1134.1577326528075</c:v>
                </c:pt>
                <c:pt idx="117">
                  <c:v>1188.835120068421</c:v>
                </c:pt>
                <c:pt idx="118">
                  <c:v>1252.4562993214922</c:v>
                </c:pt>
                <c:pt idx="119">
                  <c:v>1330.9015358276604</c:v>
                </c:pt>
                <c:pt idx="120">
                  <c:v>1425.199435380059</c:v>
                </c:pt>
                <c:pt idx="121">
                  <c:v>1526.2854167346372</c:v>
                </c:pt>
                <c:pt idx="122">
                  <c:v>1626.368686845721</c:v>
                </c:pt>
                <c:pt idx="123">
                  <c:v>1700.3633600791582</c:v>
                </c:pt>
                <c:pt idx="124">
                  <c:v>1751.1403759975506</c:v>
                </c:pt>
                <c:pt idx="125">
                  <c:v>1783.0884231896812</c:v>
                </c:pt>
                <c:pt idx="126">
                  <c:v>1822.1279591458954</c:v>
                </c:pt>
                <c:pt idx="127">
                  <c:v>1868.4731019350268</c:v>
                </c:pt>
                <c:pt idx="128">
                  <c:v>1918.2635805509444</c:v>
                </c:pt>
                <c:pt idx="129">
                  <c:v>1966.5757335637993</c:v>
                </c:pt>
                <c:pt idx="130">
                  <c:v>2029.8324756182121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690-4F51-995D-005D69CE60D5}"/>
            </c:ext>
          </c:extLst>
        </c:ser>
        <c:ser>
          <c:idx val="1"/>
          <c:order val="1"/>
          <c:tx>
            <c:strRef>
              <c:f>Sheet4!$K$7</c:f>
              <c:strCache>
                <c:ptCount val="1"/>
                <c:pt idx="0">
                  <c:v>Vid.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dLbls>
            <c:dLbl>
              <c:idx val="108"/>
              <c:layout>
                <c:manualLayout>
                  <c:x val="-3.1467663232443356E-2"/>
                  <c:y val="-6.87500000000000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690-4F51-995D-005D69CE60D5}"/>
                </c:ext>
              </c:extLst>
            </c:dLbl>
            <c:dLbl>
              <c:idx val="13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690-4F51-995D-005D69CE60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FFC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Sheet4!$I$8:$I$138</c:f>
              <c:numCache>
                <c:formatCode>m/d/yyyy</c:formatCode>
                <c:ptCount val="131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  <c:pt idx="119">
                  <c:v>44257</c:v>
                </c:pt>
                <c:pt idx="120">
                  <c:v>44258</c:v>
                </c:pt>
                <c:pt idx="121">
                  <c:v>44259</c:v>
                </c:pt>
                <c:pt idx="122">
                  <c:v>44260</c:v>
                </c:pt>
                <c:pt idx="123">
                  <c:v>44261</c:v>
                </c:pt>
                <c:pt idx="124">
                  <c:v>44262</c:v>
                </c:pt>
                <c:pt idx="125">
                  <c:v>44263</c:v>
                </c:pt>
                <c:pt idx="126">
                  <c:v>44264</c:v>
                </c:pt>
                <c:pt idx="127">
                  <c:v>44265</c:v>
                </c:pt>
                <c:pt idx="128">
                  <c:v>44266</c:v>
                </c:pt>
                <c:pt idx="129">
                  <c:v>44267</c:v>
                </c:pt>
                <c:pt idx="130">
                  <c:v>44268</c:v>
                </c:pt>
              </c:numCache>
            </c:numRef>
          </c:cat>
          <c:val>
            <c:numRef>
              <c:f>Sheet4!$K$8:$K$138</c:f>
              <c:numCache>
                <c:formatCode>0</c:formatCode>
                <c:ptCount val="131"/>
                <c:pt idx="0">
                  <c:v>262.5</c:v>
                </c:pt>
                <c:pt idx="1">
                  <c:v>247.5</c:v>
                </c:pt>
                <c:pt idx="2">
                  <c:v>252.5</c:v>
                </c:pt>
                <c:pt idx="3">
                  <c:v>270</c:v>
                </c:pt>
                <c:pt idx="4">
                  <c:v>275</c:v>
                </c:pt>
                <c:pt idx="5">
                  <c:v>271.25</c:v>
                </c:pt>
                <c:pt idx="6">
                  <c:v>301.25</c:v>
                </c:pt>
                <c:pt idx="7">
                  <c:v>308.75</c:v>
                </c:pt>
                <c:pt idx="8">
                  <c:v>317.5</c:v>
                </c:pt>
                <c:pt idx="9">
                  <c:v>323.75</c:v>
                </c:pt>
                <c:pt idx="10">
                  <c:v>330</c:v>
                </c:pt>
                <c:pt idx="11">
                  <c:v>346.25</c:v>
                </c:pt>
                <c:pt idx="12">
                  <c:v>351.25</c:v>
                </c:pt>
                <c:pt idx="13">
                  <c:v>345</c:v>
                </c:pt>
                <c:pt idx="14">
                  <c:v>348.75</c:v>
                </c:pt>
                <c:pt idx="15">
                  <c:v>366.25</c:v>
                </c:pt>
                <c:pt idx="16">
                  <c:v>366.25</c:v>
                </c:pt>
                <c:pt idx="17">
                  <c:v>398.75</c:v>
                </c:pt>
                <c:pt idx="18">
                  <c:v>392.5</c:v>
                </c:pt>
                <c:pt idx="19">
                  <c:v>410</c:v>
                </c:pt>
                <c:pt idx="20">
                  <c:v>407.5</c:v>
                </c:pt>
                <c:pt idx="21">
                  <c:v>425</c:v>
                </c:pt>
                <c:pt idx="22">
                  <c:v>451.25</c:v>
                </c:pt>
                <c:pt idx="23">
                  <c:v>513.75</c:v>
                </c:pt>
                <c:pt idx="24">
                  <c:v>511.25</c:v>
                </c:pt>
                <c:pt idx="25">
                  <c:v>540</c:v>
                </c:pt>
                <c:pt idx="26">
                  <c:v>543.75</c:v>
                </c:pt>
                <c:pt idx="27">
                  <c:v>547.5</c:v>
                </c:pt>
                <c:pt idx="28">
                  <c:v>555</c:v>
                </c:pt>
                <c:pt idx="29">
                  <c:v>567.5</c:v>
                </c:pt>
                <c:pt idx="30">
                  <c:v>565</c:v>
                </c:pt>
                <c:pt idx="31">
                  <c:v>596.25</c:v>
                </c:pt>
                <c:pt idx="32">
                  <c:v>606.25</c:v>
                </c:pt>
                <c:pt idx="33">
                  <c:v>637.5</c:v>
                </c:pt>
                <c:pt idx="34">
                  <c:v>671.25</c:v>
                </c:pt>
                <c:pt idx="35">
                  <c:v>771.25</c:v>
                </c:pt>
                <c:pt idx="36">
                  <c:v>802.5</c:v>
                </c:pt>
                <c:pt idx="37">
                  <c:v>815</c:v>
                </c:pt>
                <c:pt idx="38">
                  <c:v>813.75</c:v>
                </c:pt>
                <c:pt idx="39">
                  <c:v>817.5</c:v>
                </c:pt>
                <c:pt idx="40">
                  <c:v>812.5</c:v>
                </c:pt>
                <c:pt idx="41">
                  <c:v>836.25</c:v>
                </c:pt>
                <c:pt idx="42">
                  <c:v>823.75</c:v>
                </c:pt>
                <c:pt idx="43">
                  <c:v>820</c:v>
                </c:pt>
                <c:pt idx="44">
                  <c:v>836.25</c:v>
                </c:pt>
                <c:pt idx="45">
                  <c:v>877.5</c:v>
                </c:pt>
                <c:pt idx="46">
                  <c:v>910</c:v>
                </c:pt>
                <c:pt idx="47">
                  <c:v>952.5</c:v>
                </c:pt>
                <c:pt idx="48">
                  <c:v>794.97562500000015</c:v>
                </c:pt>
                <c:pt idx="49">
                  <c:v>814.22016666666673</c:v>
                </c:pt>
                <c:pt idx="50">
                  <c:v>842.38883333333342</c:v>
                </c:pt>
                <c:pt idx="51">
                  <c:v>883.2455416666669</c:v>
                </c:pt>
                <c:pt idx="52">
                  <c:v>917.97070833333339</c:v>
                </c:pt>
                <c:pt idx="53">
                  <c:v>944.43954166666674</c:v>
                </c:pt>
                <c:pt idx="54">
                  <c:v>969.26924999999994</c:v>
                </c:pt>
                <c:pt idx="55">
                  <c:v>1010.3080833333333</c:v>
                </c:pt>
                <c:pt idx="56">
                  <c:v>1057.9034166666668</c:v>
                </c:pt>
                <c:pt idx="57">
                  <c:v>1108.2306249999999</c:v>
                </c:pt>
                <c:pt idx="58">
                  <c:v>1115.8798750000001</c:v>
                </c:pt>
                <c:pt idx="59">
                  <c:v>1087.5290833333336</c:v>
                </c:pt>
                <c:pt idx="60">
                  <c:v>1037.2018750000002</c:v>
                </c:pt>
                <c:pt idx="61">
                  <c:v>1007.4547916666667</c:v>
                </c:pt>
                <c:pt idx="62">
                  <c:v>992.58125000000007</c:v>
                </c:pt>
                <c:pt idx="63">
                  <c:v>999.19845833333341</c:v>
                </c:pt>
                <c:pt idx="64">
                  <c:v>1034.8342500000001</c:v>
                </c:pt>
                <c:pt idx="65">
                  <c:v>1086.922</c:v>
                </c:pt>
                <c:pt idx="66">
                  <c:v>1120.3722916666668</c:v>
                </c:pt>
                <c:pt idx="67">
                  <c:v>1121.4043333333334</c:v>
                </c:pt>
                <c:pt idx="68">
                  <c:v>1126.5645416666669</c:v>
                </c:pt>
                <c:pt idx="69">
                  <c:v>1140.3453333333337</c:v>
                </c:pt>
                <c:pt idx="70">
                  <c:v>1142.288</c:v>
                </c:pt>
                <c:pt idx="71">
                  <c:v>1107.8056666666666</c:v>
                </c:pt>
                <c:pt idx="72">
                  <c:v>1101.7955416666668</c:v>
                </c:pt>
                <c:pt idx="73">
                  <c:v>1122.4970833333332</c:v>
                </c:pt>
                <c:pt idx="74">
                  <c:v>1158.3757083333335</c:v>
                </c:pt>
                <c:pt idx="75">
                  <c:v>1144.7163333333335</c:v>
                </c:pt>
                <c:pt idx="76">
                  <c:v>1111.6910000000003</c:v>
                </c:pt>
                <c:pt idx="77">
                  <c:v>1094.6319583333336</c:v>
                </c:pt>
                <c:pt idx="78">
                  <c:v>1069.4380000000001</c:v>
                </c:pt>
                <c:pt idx="79">
                  <c:v>1035.9877083333336</c:v>
                </c:pt>
                <c:pt idx="80">
                  <c:v>1026.1529583333333</c:v>
                </c:pt>
                <c:pt idx="81">
                  <c:v>1056.3857083333332</c:v>
                </c:pt>
                <c:pt idx="82">
                  <c:v>1096.2184694444445</c:v>
                </c:pt>
                <c:pt idx="83">
                  <c:v>1111.35589</c:v>
                </c:pt>
                <c:pt idx="84">
                  <c:v>1112.7900231944445</c:v>
                </c:pt>
                <c:pt idx="85">
                  <c:v>1114.5780859722222</c:v>
                </c:pt>
                <c:pt idx="86">
                  <c:v>1116.4877677777777</c:v>
                </c:pt>
                <c:pt idx="87">
                  <c:v>1118.3163027777775</c:v>
                </c:pt>
                <c:pt idx="88">
                  <c:v>1115.5653383796296</c:v>
                </c:pt>
                <c:pt idx="89">
                  <c:v>1108.5731953796296</c:v>
                </c:pt>
                <c:pt idx="90">
                  <c:v>1096.004337662037</c:v>
                </c:pt>
                <c:pt idx="91">
                  <c:v>1081.0510185000001</c:v>
                </c:pt>
                <c:pt idx="92">
                  <c:v>1062.9993281296297</c:v>
                </c:pt>
                <c:pt idx="93">
                  <c:v>1043.7183007546296</c:v>
                </c:pt>
                <c:pt idx="94">
                  <c:v>1025.4000423410494</c:v>
                </c:pt>
                <c:pt idx="95">
                  <c:v>1010.1202346617285</c:v>
                </c:pt>
                <c:pt idx="96">
                  <c:v>997.90176633225315</c:v>
                </c:pt>
                <c:pt idx="97">
                  <c:v>986.4833859439816</c:v>
                </c:pt>
                <c:pt idx="98">
                  <c:v>973.04919569027788</c:v>
                </c:pt>
                <c:pt idx="99">
                  <c:v>956.74037321682113</c:v>
                </c:pt>
                <c:pt idx="100">
                  <c:v>939.31437838045281</c:v>
                </c:pt>
                <c:pt idx="101">
                  <c:v>922.75875641580251</c:v>
                </c:pt>
                <c:pt idx="102">
                  <c:v>912.60710454255423</c:v>
                </c:pt>
                <c:pt idx="103">
                  <c:v>908.3902999970187</c:v>
                </c:pt>
                <c:pt idx="104">
                  <c:v>909.40856790594103</c:v>
                </c:pt>
                <c:pt idx="105">
                  <c:v>910.61478228759313</c:v>
                </c:pt>
                <c:pt idx="106">
                  <c:v>912.08843450972711</c:v>
                </c:pt>
                <c:pt idx="107">
                  <c:v>913.6633991957824</c:v>
                </c:pt>
                <c:pt idx="108">
                  <c:v>915.17185049666648</c:v>
                </c:pt>
                <c:pt idx="109">
                  <c:v>928.66280660260577</c:v>
                </c:pt>
                <c:pt idx="110">
                  <c:v>953.06491487984272</c:v>
                </c:pt>
                <c:pt idx="111">
                  <c:v>993.5299882694078</c:v>
                </c:pt>
                <c:pt idx="112">
                  <c:v>1042.2716481371926</c:v>
                </c:pt>
                <c:pt idx="113">
                  <c:v>1101.7850478611949</c:v>
                </c:pt>
                <c:pt idx="114">
                  <c:v>1165.3912443979477</c:v>
                </c:pt>
                <c:pt idx="115">
                  <c:v>1227.9392127123633</c:v>
                </c:pt>
                <c:pt idx="116">
                  <c:v>1288.815605287281</c:v>
                </c:pt>
                <c:pt idx="117">
                  <c:v>1350.949000077751</c:v>
                </c:pt>
                <c:pt idx="118">
                  <c:v>1423.2457946835139</c:v>
                </c:pt>
                <c:pt idx="119">
                  <c:v>1512.3881088950684</c:v>
                </c:pt>
                <c:pt idx="120">
                  <c:v>1619.5448129318852</c:v>
                </c:pt>
                <c:pt idx="121">
                  <c:v>1734.4152462893603</c:v>
                </c:pt>
                <c:pt idx="122">
                  <c:v>1848.1462350519555</c:v>
                </c:pt>
                <c:pt idx="123">
                  <c:v>1932.2310909990433</c:v>
                </c:pt>
                <c:pt idx="124">
                  <c:v>1989.9322454517619</c:v>
                </c:pt>
                <c:pt idx="125">
                  <c:v>2026.2368445337283</c:v>
                </c:pt>
                <c:pt idx="126">
                  <c:v>2070.5999535748811</c:v>
                </c:pt>
                <c:pt idx="127">
                  <c:v>2123.2648885625304</c:v>
                </c:pt>
                <c:pt idx="128">
                  <c:v>2179.8449778988006</c:v>
                </c:pt>
                <c:pt idx="129">
                  <c:v>2234.7451517770446</c:v>
                </c:pt>
                <c:pt idx="130">
                  <c:v>2306.6278132025136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690-4F51-995D-005D69CE60D5}"/>
            </c:ext>
          </c:extLst>
        </c:ser>
        <c:ser>
          <c:idx val="2"/>
          <c:order val="2"/>
          <c:tx>
            <c:strRef>
              <c:f>Sheet4!$L$7</c:f>
              <c:strCache>
                <c:ptCount val="1"/>
                <c:pt idx="0">
                  <c:v>Max.</c:v>
                </c:pt>
              </c:strCache>
            </c:strRef>
          </c:tx>
          <c:spPr>
            <a:ln w="28575" cap="rnd">
              <a:solidFill>
                <a:schemeClr val="accent3"/>
              </a:solidFill>
              <a:prstDash val="sysDot"/>
              <a:round/>
            </a:ln>
            <a:effectLst/>
          </c:spPr>
          <c:marker>
            <c:symbol val="none"/>
          </c:marker>
          <c:dLbls>
            <c:dLbl>
              <c:idx val="13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690-4F51-995D-005D69CE60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Sheet4!$I$8:$I$138</c:f>
              <c:numCache>
                <c:formatCode>m/d/yyyy</c:formatCode>
                <c:ptCount val="131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  <c:pt idx="119">
                  <c:v>44257</c:v>
                </c:pt>
                <c:pt idx="120">
                  <c:v>44258</c:v>
                </c:pt>
                <c:pt idx="121">
                  <c:v>44259</c:v>
                </c:pt>
                <c:pt idx="122">
                  <c:v>44260</c:v>
                </c:pt>
                <c:pt idx="123">
                  <c:v>44261</c:v>
                </c:pt>
                <c:pt idx="124">
                  <c:v>44262</c:v>
                </c:pt>
                <c:pt idx="125">
                  <c:v>44263</c:v>
                </c:pt>
                <c:pt idx="126">
                  <c:v>44264</c:v>
                </c:pt>
                <c:pt idx="127">
                  <c:v>44265</c:v>
                </c:pt>
                <c:pt idx="128">
                  <c:v>44266</c:v>
                </c:pt>
                <c:pt idx="129">
                  <c:v>44267</c:v>
                </c:pt>
                <c:pt idx="130">
                  <c:v>44268</c:v>
                </c:pt>
              </c:numCache>
            </c:numRef>
          </c:cat>
          <c:val>
            <c:numRef>
              <c:f>Sheet4!$L$8:$L$138</c:f>
              <c:numCache>
                <c:formatCode>0</c:formatCode>
                <c:ptCount val="131"/>
                <c:pt idx="0">
                  <c:v>294</c:v>
                </c:pt>
                <c:pt idx="1">
                  <c:v>277.2</c:v>
                </c:pt>
                <c:pt idx="2">
                  <c:v>282.79999999999995</c:v>
                </c:pt>
                <c:pt idx="3">
                  <c:v>302.39999999999998</c:v>
                </c:pt>
                <c:pt idx="4">
                  <c:v>308</c:v>
                </c:pt>
                <c:pt idx="5">
                  <c:v>303.79999999999995</c:v>
                </c:pt>
                <c:pt idx="6">
                  <c:v>337.4</c:v>
                </c:pt>
                <c:pt idx="7">
                  <c:v>345.79999999999995</c:v>
                </c:pt>
                <c:pt idx="8">
                  <c:v>355.59999999999997</c:v>
                </c:pt>
                <c:pt idx="9">
                  <c:v>362.59999999999997</c:v>
                </c:pt>
                <c:pt idx="10">
                  <c:v>369.59999999999997</c:v>
                </c:pt>
                <c:pt idx="11">
                  <c:v>387.79999999999995</c:v>
                </c:pt>
                <c:pt idx="12">
                  <c:v>393.4</c:v>
                </c:pt>
                <c:pt idx="13">
                  <c:v>386.4</c:v>
                </c:pt>
                <c:pt idx="14">
                  <c:v>390.59999999999997</c:v>
                </c:pt>
                <c:pt idx="15">
                  <c:v>410.2</c:v>
                </c:pt>
                <c:pt idx="16">
                  <c:v>410.2</c:v>
                </c:pt>
                <c:pt idx="17">
                  <c:v>446.59999999999997</c:v>
                </c:pt>
                <c:pt idx="18">
                  <c:v>439.59999999999997</c:v>
                </c:pt>
                <c:pt idx="19">
                  <c:v>459.2</c:v>
                </c:pt>
                <c:pt idx="20">
                  <c:v>456.4</c:v>
                </c:pt>
                <c:pt idx="21">
                  <c:v>475.99999999999994</c:v>
                </c:pt>
                <c:pt idx="22">
                  <c:v>505.4</c:v>
                </c:pt>
                <c:pt idx="23">
                  <c:v>575.4</c:v>
                </c:pt>
                <c:pt idx="24">
                  <c:v>572.59999999999991</c:v>
                </c:pt>
                <c:pt idx="25">
                  <c:v>604.79999999999995</c:v>
                </c:pt>
                <c:pt idx="26">
                  <c:v>609</c:v>
                </c:pt>
                <c:pt idx="27">
                  <c:v>613.19999999999993</c:v>
                </c:pt>
                <c:pt idx="28">
                  <c:v>621.59999999999991</c:v>
                </c:pt>
                <c:pt idx="29">
                  <c:v>635.59999999999991</c:v>
                </c:pt>
                <c:pt idx="30">
                  <c:v>632.79999999999995</c:v>
                </c:pt>
                <c:pt idx="31">
                  <c:v>667.8</c:v>
                </c:pt>
                <c:pt idx="32">
                  <c:v>679</c:v>
                </c:pt>
                <c:pt idx="33">
                  <c:v>714</c:v>
                </c:pt>
                <c:pt idx="34">
                  <c:v>751.8</c:v>
                </c:pt>
                <c:pt idx="35">
                  <c:v>863.8</c:v>
                </c:pt>
                <c:pt idx="36">
                  <c:v>898.8</c:v>
                </c:pt>
                <c:pt idx="37">
                  <c:v>912.8</c:v>
                </c:pt>
                <c:pt idx="38">
                  <c:v>911.4</c:v>
                </c:pt>
                <c:pt idx="39">
                  <c:v>915.59999999999991</c:v>
                </c:pt>
                <c:pt idx="40">
                  <c:v>909.99999999999989</c:v>
                </c:pt>
                <c:pt idx="41">
                  <c:v>936.59999999999991</c:v>
                </c:pt>
                <c:pt idx="42">
                  <c:v>922.59999999999991</c:v>
                </c:pt>
                <c:pt idx="43">
                  <c:v>918.4</c:v>
                </c:pt>
                <c:pt idx="44">
                  <c:v>936.59999999999991</c:v>
                </c:pt>
                <c:pt idx="45">
                  <c:v>982.8</c:v>
                </c:pt>
                <c:pt idx="46">
                  <c:v>1019.1999999999999</c:v>
                </c:pt>
                <c:pt idx="47">
                  <c:v>1066.8</c:v>
                </c:pt>
                <c:pt idx="48">
                  <c:v>890.37270000000012</c:v>
                </c:pt>
                <c:pt idx="49">
                  <c:v>911.92658666666671</c:v>
                </c:pt>
                <c:pt idx="50">
                  <c:v>943.47549333333347</c:v>
                </c:pt>
                <c:pt idx="51">
                  <c:v>989.23500666666678</c:v>
                </c:pt>
                <c:pt idx="52">
                  <c:v>1028.1271933333333</c:v>
                </c:pt>
                <c:pt idx="53">
                  <c:v>1057.7722866666666</c:v>
                </c:pt>
                <c:pt idx="54">
                  <c:v>1085.5815599999999</c:v>
                </c:pt>
                <c:pt idx="55">
                  <c:v>1131.5450533333333</c:v>
                </c:pt>
                <c:pt idx="56">
                  <c:v>1184.8518266666667</c:v>
                </c:pt>
                <c:pt idx="57">
                  <c:v>1241.2182999999998</c:v>
                </c:pt>
                <c:pt idx="58">
                  <c:v>1249.7854599999998</c:v>
                </c:pt>
                <c:pt idx="59">
                  <c:v>1218.0325733333334</c:v>
                </c:pt>
                <c:pt idx="60">
                  <c:v>1161.6660999999999</c:v>
                </c:pt>
                <c:pt idx="61">
                  <c:v>1128.3493666666666</c:v>
                </c:pt>
                <c:pt idx="62">
                  <c:v>1111.691</c:v>
                </c:pt>
                <c:pt idx="63">
                  <c:v>1119.1022733333334</c:v>
                </c:pt>
                <c:pt idx="64">
                  <c:v>1159.0143600000001</c:v>
                </c:pt>
                <c:pt idx="65">
                  <c:v>1217.3526400000001</c:v>
                </c:pt>
                <c:pt idx="66">
                  <c:v>1254.8169666666668</c:v>
                </c:pt>
                <c:pt idx="67">
                  <c:v>1255.9728533333334</c:v>
                </c:pt>
                <c:pt idx="68">
                  <c:v>1261.7522866666668</c:v>
                </c:pt>
                <c:pt idx="69">
                  <c:v>1277.1867733333336</c:v>
                </c:pt>
                <c:pt idx="70">
                  <c:v>1279.36256</c:v>
                </c:pt>
                <c:pt idx="71">
                  <c:v>1240.7423466666667</c:v>
                </c:pt>
                <c:pt idx="72">
                  <c:v>1234.0110066666666</c:v>
                </c:pt>
                <c:pt idx="73">
                  <c:v>1257.1967333333332</c:v>
                </c:pt>
                <c:pt idx="74">
                  <c:v>1297.3807933333335</c:v>
                </c:pt>
                <c:pt idx="75">
                  <c:v>1282.0822933333334</c:v>
                </c:pt>
                <c:pt idx="76">
                  <c:v>1245.09392</c:v>
                </c:pt>
                <c:pt idx="77">
                  <c:v>1225.9877933333335</c:v>
                </c:pt>
                <c:pt idx="78">
                  <c:v>1197.7705599999999</c:v>
                </c:pt>
                <c:pt idx="79">
                  <c:v>1160.3062333333335</c:v>
                </c:pt>
                <c:pt idx="80">
                  <c:v>1149.2913133333332</c:v>
                </c:pt>
                <c:pt idx="81">
                  <c:v>1183.1519933333332</c:v>
                </c:pt>
                <c:pt idx="82">
                  <c:v>1227.7646857777779</c:v>
                </c:pt>
                <c:pt idx="83">
                  <c:v>1244.7185968000001</c:v>
                </c:pt>
                <c:pt idx="84">
                  <c:v>1246.3248259777779</c:v>
                </c:pt>
                <c:pt idx="85">
                  <c:v>1248.3274562888889</c:v>
                </c:pt>
                <c:pt idx="86">
                  <c:v>1250.4662999111108</c:v>
                </c:pt>
                <c:pt idx="87">
                  <c:v>1252.514259111111</c:v>
                </c:pt>
                <c:pt idx="88">
                  <c:v>1249.4331789851851</c:v>
                </c:pt>
                <c:pt idx="89">
                  <c:v>1241.6019788251851</c:v>
                </c:pt>
                <c:pt idx="90">
                  <c:v>1227.5248581814812</c:v>
                </c:pt>
                <c:pt idx="91">
                  <c:v>1210.7771407199998</c:v>
                </c:pt>
                <c:pt idx="92">
                  <c:v>1190.5592475051851</c:v>
                </c:pt>
                <c:pt idx="93">
                  <c:v>1168.9644968451851</c:v>
                </c:pt>
                <c:pt idx="94">
                  <c:v>1148.4480474219752</c:v>
                </c:pt>
                <c:pt idx="95">
                  <c:v>1131.3346628211359</c:v>
                </c:pt>
                <c:pt idx="96">
                  <c:v>1117.6499782921235</c:v>
                </c:pt>
                <c:pt idx="97">
                  <c:v>1104.8613922572592</c:v>
                </c:pt>
                <c:pt idx="98">
                  <c:v>1089.8150991731111</c:v>
                </c:pt>
                <c:pt idx="99">
                  <c:v>1071.5492180028396</c:v>
                </c:pt>
                <c:pt idx="100">
                  <c:v>1052.0321037861072</c:v>
                </c:pt>
                <c:pt idx="101">
                  <c:v>1033.4898071856987</c:v>
                </c:pt>
                <c:pt idx="102">
                  <c:v>1022.1199570876606</c:v>
                </c:pt>
                <c:pt idx="103">
                  <c:v>1017.3971359966608</c:v>
                </c:pt>
                <c:pt idx="104">
                  <c:v>1018.5375960546538</c:v>
                </c:pt>
                <c:pt idx="105">
                  <c:v>1019.8885561621042</c:v>
                </c:pt>
                <c:pt idx="106">
                  <c:v>1021.5390466508943</c:v>
                </c:pt>
                <c:pt idx="107">
                  <c:v>1023.3030070992762</c:v>
                </c:pt>
                <c:pt idx="108">
                  <c:v>1024.9924725562664</c:v>
                </c:pt>
                <c:pt idx="109">
                  <c:v>1040.1023433949183</c:v>
                </c:pt>
                <c:pt idx="110">
                  <c:v>1067.4327046654239</c:v>
                </c:pt>
                <c:pt idx="111">
                  <c:v>1112.7535868617367</c:v>
                </c:pt>
                <c:pt idx="112">
                  <c:v>1167.3442459136556</c:v>
                </c:pt>
                <c:pt idx="113">
                  <c:v>1233.9992536045381</c:v>
                </c:pt>
                <c:pt idx="114">
                  <c:v>1305.2381937257014</c:v>
                </c:pt>
                <c:pt idx="115">
                  <c:v>1375.2919182378469</c:v>
                </c:pt>
                <c:pt idx="116">
                  <c:v>1443.4734779217547</c:v>
                </c:pt>
                <c:pt idx="117">
                  <c:v>1513.0628800870809</c:v>
                </c:pt>
                <c:pt idx="118">
                  <c:v>1594.0352900455352</c:v>
                </c:pt>
                <c:pt idx="119">
                  <c:v>1693.8746819624766</c:v>
                </c:pt>
                <c:pt idx="120">
                  <c:v>1813.8901904837112</c:v>
                </c:pt>
                <c:pt idx="121">
                  <c:v>1942.5450758440834</c:v>
                </c:pt>
                <c:pt idx="122">
                  <c:v>2069.9237832581903</c:v>
                </c:pt>
                <c:pt idx="123">
                  <c:v>2164.098821918928</c:v>
                </c:pt>
                <c:pt idx="124">
                  <c:v>2228.7241149059732</c:v>
                </c:pt>
                <c:pt idx="125">
                  <c:v>2269.3852658777755</c:v>
                </c:pt>
                <c:pt idx="126">
                  <c:v>2319.0719480038665</c:v>
                </c:pt>
                <c:pt idx="127">
                  <c:v>2378.0566751900337</c:v>
                </c:pt>
                <c:pt idx="128">
                  <c:v>2441.4263752466563</c:v>
                </c:pt>
                <c:pt idx="129">
                  <c:v>2502.9145699902897</c:v>
                </c:pt>
                <c:pt idx="130">
                  <c:v>2583.4231507868149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0690-4F51-995D-005D69CE60D5}"/>
            </c:ext>
          </c:extLst>
        </c:ser>
        <c:ser>
          <c:idx val="3"/>
          <c:order val="3"/>
          <c:tx>
            <c:strRef>
              <c:f>Sheet4!$M$7</c:f>
              <c:strCache>
                <c:ptCount val="1"/>
                <c:pt idx="0">
                  <c:v>Faktiski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82"/>
              <c:layout>
                <c:manualLayout>
                  <c:x val="-3.4203981774394848E-2"/>
                  <c:y val="-5.000000000000007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690-4F51-995D-005D69CE60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Sheet4!$I$8:$I$138</c:f>
              <c:numCache>
                <c:formatCode>m/d/yyyy</c:formatCode>
                <c:ptCount val="131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  <c:pt idx="91">
                  <c:v>44229</c:v>
                </c:pt>
                <c:pt idx="92">
                  <c:v>44230</c:v>
                </c:pt>
                <c:pt idx="93">
                  <c:v>44231</c:v>
                </c:pt>
                <c:pt idx="94">
                  <c:v>44232</c:v>
                </c:pt>
                <c:pt idx="95">
                  <c:v>44233</c:v>
                </c:pt>
                <c:pt idx="96">
                  <c:v>44234</c:v>
                </c:pt>
                <c:pt idx="97">
                  <c:v>44235</c:v>
                </c:pt>
                <c:pt idx="98">
                  <c:v>44236</c:v>
                </c:pt>
                <c:pt idx="99">
                  <c:v>44237</c:v>
                </c:pt>
                <c:pt idx="100">
                  <c:v>44238</c:v>
                </c:pt>
                <c:pt idx="101">
                  <c:v>44239</c:v>
                </c:pt>
                <c:pt idx="102">
                  <c:v>44240</c:v>
                </c:pt>
                <c:pt idx="103">
                  <c:v>44241</c:v>
                </c:pt>
                <c:pt idx="104">
                  <c:v>44242</c:v>
                </c:pt>
                <c:pt idx="105">
                  <c:v>44243</c:v>
                </c:pt>
                <c:pt idx="106">
                  <c:v>44244</c:v>
                </c:pt>
                <c:pt idx="107">
                  <c:v>44245</c:v>
                </c:pt>
                <c:pt idx="108">
                  <c:v>44246</c:v>
                </c:pt>
                <c:pt idx="109">
                  <c:v>44247</c:v>
                </c:pt>
                <c:pt idx="110">
                  <c:v>44248</c:v>
                </c:pt>
                <c:pt idx="111">
                  <c:v>44249</c:v>
                </c:pt>
                <c:pt idx="112">
                  <c:v>44250</c:v>
                </c:pt>
                <c:pt idx="113">
                  <c:v>44251</c:v>
                </c:pt>
                <c:pt idx="114">
                  <c:v>44252</c:v>
                </c:pt>
                <c:pt idx="115">
                  <c:v>44253</c:v>
                </c:pt>
                <c:pt idx="116">
                  <c:v>44254</c:v>
                </c:pt>
                <c:pt idx="117">
                  <c:v>44255</c:v>
                </c:pt>
                <c:pt idx="118">
                  <c:v>44256</c:v>
                </c:pt>
                <c:pt idx="119">
                  <c:v>44257</c:v>
                </c:pt>
                <c:pt idx="120">
                  <c:v>44258</c:v>
                </c:pt>
                <c:pt idx="121">
                  <c:v>44259</c:v>
                </c:pt>
                <c:pt idx="122">
                  <c:v>44260</c:v>
                </c:pt>
                <c:pt idx="123">
                  <c:v>44261</c:v>
                </c:pt>
                <c:pt idx="124">
                  <c:v>44262</c:v>
                </c:pt>
                <c:pt idx="125">
                  <c:v>44263</c:v>
                </c:pt>
                <c:pt idx="126">
                  <c:v>44264</c:v>
                </c:pt>
                <c:pt idx="127">
                  <c:v>44265</c:v>
                </c:pt>
                <c:pt idx="128">
                  <c:v>44266</c:v>
                </c:pt>
                <c:pt idx="129">
                  <c:v>44267</c:v>
                </c:pt>
                <c:pt idx="130">
                  <c:v>44268</c:v>
                </c:pt>
              </c:numCache>
            </c:numRef>
          </c:cat>
          <c:val>
            <c:numRef>
              <c:f>Sheet4!$M$8:$M$138</c:f>
              <c:numCache>
                <c:formatCode>General</c:formatCode>
                <c:ptCount val="131"/>
                <c:pt idx="0">
                  <c:v>249</c:v>
                </c:pt>
                <c:pt idx="1">
                  <c:v>240</c:v>
                </c:pt>
                <c:pt idx="2">
                  <c:v>244</c:v>
                </c:pt>
                <c:pt idx="3">
                  <c:v>258</c:v>
                </c:pt>
                <c:pt idx="4">
                  <c:v>242</c:v>
                </c:pt>
                <c:pt idx="5">
                  <c:v>263</c:v>
                </c:pt>
                <c:pt idx="6">
                  <c:v>313</c:v>
                </c:pt>
                <c:pt idx="7">
                  <c:v>309</c:v>
                </c:pt>
                <c:pt idx="8">
                  <c:v>299</c:v>
                </c:pt>
                <c:pt idx="9">
                  <c:v>312</c:v>
                </c:pt>
                <c:pt idx="10">
                  <c:v>318</c:v>
                </c:pt>
                <c:pt idx="11">
                  <c:v>325</c:v>
                </c:pt>
                <c:pt idx="12">
                  <c:v>344</c:v>
                </c:pt>
                <c:pt idx="13">
                  <c:v>386</c:v>
                </c:pt>
                <c:pt idx="14">
                  <c:v>379</c:v>
                </c:pt>
                <c:pt idx="15">
                  <c:v>370</c:v>
                </c:pt>
                <c:pt idx="16">
                  <c:v>395</c:v>
                </c:pt>
                <c:pt idx="17">
                  <c:v>410</c:v>
                </c:pt>
                <c:pt idx="18">
                  <c:v>399</c:v>
                </c:pt>
                <c:pt idx="19">
                  <c:v>416</c:v>
                </c:pt>
                <c:pt idx="20">
                  <c:v>437</c:v>
                </c:pt>
                <c:pt idx="21">
                  <c:v>425</c:v>
                </c:pt>
                <c:pt idx="22">
                  <c:v>434</c:v>
                </c:pt>
                <c:pt idx="23">
                  <c:v>489</c:v>
                </c:pt>
                <c:pt idx="24">
                  <c:v>496</c:v>
                </c:pt>
                <c:pt idx="25">
                  <c:v>484</c:v>
                </c:pt>
                <c:pt idx="26">
                  <c:v>510</c:v>
                </c:pt>
                <c:pt idx="27">
                  <c:v>534</c:v>
                </c:pt>
                <c:pt idx="28">
                  <c:v>519</c:v>
                </c:pt>
                <c:pt idx="29">
                  <c:v>516</c:v>
                </c:pt>
                <c:pt idx="30">
                  <c:v>552</c:v>
                </c:pt>
                <c:pt idx="31">
                  <c:v>583</c:v>
                </c:pt>
                <c:pt idx="32">
                  <c:v>556</c:v>
                </c:pt>
                <c:pt idx="33">
                  <c:v>604</c:v>
                </c:pt>
                <c:pt idx="34">
                  <c:v>655</c:v>
                </c:pt>
                <c:pt idx="35">
                  <c:v>709</c:v>
                </c:pt>
                <c:pt idx="36">
                  <c:v>722</c:v>
                </c:pt>
                <c:pt idx="37">
                  <c:v>744</c:v>
                </c:pt>
                <c:pt idx="38">
                  <c:v>743</c:v>
                </c:pt>
                <c:pt idx="39">
                  <c:v>742</c:v>
                </c:pt>
                <c:pt idx="40">
                  <c:v>760</c:v>
                </c:pt>
                <c:pt idx="41">
                  <c:v>814</c:v>
                </c:pt>
                <c:pt idx="42">
                  <c:v>841</c:v>
                </c:pt>
                <c:pt idx="43">
                  <c:v>833</c:v>
                </c:pt>
                <c:pt idx="44">
                  <c:v>833</c:v>
                </c:pt>
                <c:pt idx="45">
                  <c:v>871</c:v>
                </c:pt>
                <c:pt idx="46">
                  <c:v>848</c:v>
                </c:pt>
                <c:pt idx="47">
                  <c:v>903</c:v>
                </c:pt>
                <c:pt idx="48">
                  <c:v>983</c:v>
                </c:pt>
                <c:pt idx="49">
                  <c:v>998</c:v>
                </c:pt>
                <c:pt idx="50">
                  <c:v>948</c:v>
                </c:pt>
                <c:pt idx="51">
                  <c:v>898</c:v>
                </c:pt>
                <c:pt idx="52">
                  <c:v>936</c:v>
                </c:pt>
                <c:pt idx="53">
                  <c:v>989</c:v>
                </c:pt>
                <c:pt idx="54">
                  <c:v>1010</c:v>
                </c:pt>
                <c:pt idx="55">
                  <c:v>1048</c:v>
                </c:pt>
                <c:pt idx="56">
                  <c:v>1059</c:v>
                </c:pt>
                <c:pt idx="57">
                  <c:v>1058</c:v>
                </c:pt>
                <c:pt idx="58">
                  <c:v>999</c:v>
                </c:pt>
                <c:pt idx="59">
                  <c:v>1066</c:v>
                </c:pt>
                <c:pt idx="60">
                  <c:v>1133</c:v>
                </c:pt>
                <c:pt idx="61">
                  <c:v>1180</c:v>
                </c:pt>
                <c:pt idx="62">
                  <c:v>1213</c:v>
                </c:pt>
                <c:pt idx="63">
                  <c:v>1180</c:v>
                </c:pt>
                <c:pt idx="64">
                  <c:v>1134</c:v>
                </c:pt>
                <c:pt idx="65">
                  <c:v>1174</c:v>
                </c:pt>
                <c:pt idx="66">
                  <c:v>1166</c:v>
                </c:pt>
                <c:pt idx="67">
                  <c:v>1147</c:v>
                </c:pt>
                <c:pt idx="68">
                  <c:v>1147</c:v>
                </c:pt>
                <c:pt idx="69">
                  <c:v>1200</c:v>
                </c:pt>
                <c:pt idx="70">
                  <c:v>1187</c:v>
                </c:pt>
                <c:pt idx="71">
                  <c:v>1224</c:v>
                </c:pt>
                <c:pt idx="72">
                  <c:v>1183</c:v>
                </c:pt>
                <c:pt idx="73">
                  <c:v>1151</c:v>
                </c:pt>
                <c:pt idx="74">
                  <c:v>1087</c:v>
                </c:pt>
                <c:pt idx="75">
                  <c:v>1136</c:v>
                </c:pt>
                <c:pt idx="76">
                  <c:v>1172</c:v>
                </c:pt>
                <c:pt idx="77">
                  <c:v>1157</c:v>
                </c:pt>
                <c:pt idx="78">
                  <c:v>1115</c:v>
                </c:pt>
                <c:pt idx="79">
                  <c:v>1105</c:v>
                </c:pt>
                <c:pt idx="80">
                  <c:v>1115</c:v>
                </c:pt>
                <c:pt idx="81">
                  <c:v>1047</c:v>
                </c:pt>
                <c:pt idx="82">
                  <c:v>1109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0690-4F51-995D-005D69CE60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7647872"/>
        <c:axId val="207649408"/>
      </c:lineChart>
      <c:dateAx>
        <c:axId val="207647872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07649408"/>
        <c:crosses val="autoZero"/>
        <c:auto val="1"/>
        <c:lblOffset val="100"/>
        <c:baseTimeUnit val="days"/>
      </c:dateAx>
      <c:valAx>
        <c:axId val="207649408"/>
        <c:scaling>
          <c:orientation val="minMax"/>
          <c:max val="3000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07647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0.07089</cdr:x>
      <cdr:y>0.00772</cdr:y>
    </cdr:from>
    <cdr:to>
      <cdr:x>0.81538</cdr:x>
      <cdr:y>0.28185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58347" y="47122"/>
          <a:ext cx="6914028" cy="16732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2800" b="1"/>
            <a:t>7 un 14 dienu</a:t>
          </a:r>
          <a:r>
            <a:rPr lang="lv-LV" sz="2800" b="1" baseline="0"/>
            <a:t> k</a:t>
          </a:r>
          <a:r>
            <a:rPr lang="lv-LV" sz="2800" b="1"/>
            <a:t>umulatīvais Covid</a:t>
          </a:r>
          <a:r>
            <a:rPr lang="lv-LV" sz="2800" b="1" baseline="0"/>
            <a:t> -19 gadījumu skaits uz 24.01.2021.  </a:t>
          </a:r>
          <a:endParaRPr lang="lv-LV" sz="2800" b="1"/>
        </a:p>
      </cdr:txBody>
    </cdr:sp>
  </cdr:relSizeAnchor>
  <cdr:relSizeAnchor xmlns:cdr="http://schemas.openxmlformats.org/drawingml/2006/chartDrawing">
    <cdr:from>
      <cdr:x>0.07185</cdr:x>
      <cdr:y>0.17717</cdr:y>
    </cdr:from>
    <cdr:to>
      <cdr:x>0.54252</cdr:x>
      <cdr:y>0.54586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666752" y="1077607"/>
          <a:ext cx="4367892" cy="224253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noAutofit/>
        </a:bodyPr>
        <a:lstStyle xmlns:a="http://schemas.openxmlformats.org/drawingml/2006/main">
          <a:defPPr>
            <a:defRPr lang="lv-LV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dirty="0">
              <a:solidFill>
                <a:sysClr val="windowText" lastClr="000000"/>
              </a:solidFill>
            </a:rPr>
            <a:t>- 7 dienu gadījumu skaita dinamika </a:t>
          </a:r>
          <a:r>
            <a:rPr lang="lv-LV" b="1" dirty="0">
              <a:solidFill>
                <a:srgbClr val="FF0000"/>
              </a:solidFill>
            </a:rPr>
            <a:t>-12,3 % </a:t>
          </a:r>
          <a:r>
            <a:rPr lang="lv-LV" dirty="0">
              <a:solidFill>
                <a:sysClr val="windowText" lastClr="000000"/>
              </a:solidFill>
            </a:rPr>
            <a:t>(</a:t>
          </a:r>
          <a:r>
            <a:rPr lang="lv-LV" i="1" dirty="0">
              <a:solidFill>
                <a:sysClr val="windowText" lastClr="000000"/>
              </a:solidFill>
            </a:rPr>
            <a:t>vidēji </a:t>
          </a:r>
          <a:r>
            <a:rPr lang="lv-LV" b="1" i="1" dirty="0">
              <a:solidFill>
                <a:sysClr val="windowText" lastClr="000000"/>
              </a:solidFill>
            </a:rPr>
            <a:t>763  </a:t>
          </a:r>
          <a:r>
            <a:rPr lang="lv-LV" i="1" dirty="0">
              <a:solidFill>
                <a:sysClr val="windowText" lastClr="000000"/>
              </a:solidFill>
            </a:rPr>
            <a:t>gadījumi dienā</a:t>
          </a:r>
          <a:r>
            <a:rPr lang="lv-LV" dirty="0">
              <a:solidFill>
                <a:sysClr val="windowText" lastClr="000000"/>
              </a:solidFill>
            </a:rPr>
            <a:t>)</a:t>
          </a:r>
        </a:p>
        <a:p xmlns:a="http://schemas.openxmlformats.org/drawingml/2006/main">
          <a:endParaRPr lang="lv-LV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0.07886</cdr:x>
      <cdr:y>0.59591</cdr:y>
    </cdr:from>
    <cdr:to>
      <cdr:x>0.98222</cdr:x>
      <cdr:y>0.59591</cdr:y>
    </cdr:to>
    <cdr:cxnSp macro="">
      <cdr:nvCxnSpPr>
        <cdr:cNvPr id="4" name="Straight Connector 3">
          <a:extLst xmlns:a="http://schemas.openxmlformats.org/drawingml/2006/main">
            <a:ext uri="{FF2B5EF4-FFF2-40B4-BE49-F238E27FC236}">
              <a16:creationId xmlns:a16="http://schemas.microsoft.com/office/drawing/2014/main" id="{EF77BD33-BC83-42EB-8EB7-09DDA4371F31}"/>
            </a:ext>
          </a:extLst>
        </cdr:cNvPr>
        <cdr:cNvCxnSpPr/>
      </cdr:nvCxnSpPr>
      <cdr:spPr>
        <a:xfrm xmlns:a="http://schemas.openxmlformats.org/drawingml/2006/main" flipV="1">
          <a:off x="961420" y="4086733"/>
          <a:ext cx="11013766" cy="0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FF0000"/>
          </a:solidFill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0.07519</cdr:x>
      <cdr:y>0.70083</cdr:y>
    </cdr:from>
    <cdr:to>
      <cdr:x>0.97855</cdr:x>
      <cdr:y>0.70083</cdr:y>
    </cdr:to>
    <cdr:cxnSp macro="">
      <cdr:nvCxnSpPr>
        <cdr:cNvPr id="5" name="Straight Connector 4">
          <a:extLst xmlns:a="http://schemas.openxmlformats.org/drawingml/2006/main">
            <a:ext uri="{FF2B5EF4-FFF2-40B4-BE49-F238E27FC236}">
              <a16:creationId xmlns:a16="http://schemas.microsoft.com/office/drawing/2014/main" id="{2CCC221A-0DFD-47E4-BD5E-028F13508C3E}"/>
            </a:ext>
          </a:extLst>
        </cdr:cNvPr>
        <cdr:cNvCxnSpPr/>
      </cdr:nvCxnSpPr>
      <cdr:spPr>
        <a:xfrm xmlns:a="http://schemas.openxmlformats.org/drawingml/2006/main" flipV="1">
          <a:off x="916676" y="4806274"/>
          <a:ext cx="11013765" cy="0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0070C0"/>
          </a:solidFill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0.08037</cdr:x>
      <cdr:y>0.00838</cdr:y>
    </cdr:from>
    <cdr:to>
      <cdr:x>0.74304</cdr:x>
      <cdr:y>0.24324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A83CD1F8-FFE7-4092-AE0D-12F8D3382AF5}"/>
            </a:ext>
          </a:extLst>
        </cdr:cNvPr>
        <cdr:cNvSpPr txBox="1"/>
      </cdr:nvSpPr>
      <cdr:spPr>
        <a:xfrm xmlns:a="http://schemas.openxmlformats.org/drawingml/2006/main">
          <a:off x="746621" y="51045"/>
          <a:ext cx="6156063" cy="14306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2800"/>
            <a:t>7</a:t>
          </a:r>
          <a:r>
            <a:rPr lang="lv-LV" sz="2800" baseline="0"/>
            <a:t> dienu kumulatīvais Covid-19 gadījumu skaits un 7 dienu kumulatīvais testu skaits pa dienām uz 24.01.2021.</a:t>
          </a:r>
          <a:endParaRPr lang="lv-LV" sz="2800"/>
        </a:p>
      </cdr:txBody>
    </cdr:sp>
  </cdr:relSizeAnchor>
  <cdr:relSizeAnchor xmlns:cdr="http://schemas.openxmlformats.org/drawingml/2006/chartDrawing">
    <cdr:from>
      <cdr:x>0.07889</cdr:x>
      <cdr:y>0.24</cdr:y>
    </cdr:from>
    <cdr:to>
      <cdr:x>0.43418</cdr:x>
      <cdr:y>0.40541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732838" y="1461912"/>
          <a:ext cx="3300587" cy="100753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600" dirty="0">
              <a:solidFill>
                <a:sysClr val="windowText" lastClr="000000"/>
              </a:solidFill>
            </a:rPr>
            <a:t>- 7 dienu testu</a:t>
          </a:r>
          <a:r>
            <a:rPr lang="lv-LV" sz="1600" baseline="0" dirty="0">
              <a:solidFill>
                <a:sysClr val="windowText" lastClr="000000"/>
              </a:solidFill>
            </a:rPr>
            <a:t> skaita dinamika </a:t>
          </a:r>
          <a:r>
            <a:rPr lang="lv-LV" sz="1600" b="1" baseline="0" dirty="0">
              <a:solidFill>
                <a:srgbClr val="FF0000"/>
              </a:solidFill>
            </a:rPr>
            <a:t>-2,7 </a:t>
          </a:r>
          <a:r>
            <a:rPr lang="lv-LV" sz="1600" baseline="0" dirty="0">
              <a:solidFill>
                <a:srgbClr val="FF0000"/>
              </a:solidFill>
            </a:rPr>
            <a:t>% </a:t>
          </a:r>
          <a:r>
            <a:rPr lang="lv-LV" sz="1600" baseline="0" dirty="0">
              <a:solidFill>
                <a:sysClr val="windowText" lastClr="000000"/>
              </a:solidFill>
            </a:rPr>
            <a:t>(</a:t>
          </a:r>
          <a:r>
            <a:rPr lang="lv-LV" sz="1600" i="1" baseline="0" dirty="0">
              <a:solidFill>
                <a:sysClr val="windowText" lastClr="000000"/>
              </a:solidFill>
            </a:rPr>
            <a:t>vidēji </a:t>
          </a:r>
          <a:r>
            <a:rPr lang="lv-LV" sz="1600" b="1" i="1" baseline="0" dirty="0">
              <a:solidFill>
                <a:sysClr val="windowText" lastClr="000000"/>
              </a:solidFill>
            </a:rPr>
            <a:t>10 014 </a:t>
          </a:r>
          <a:r>
            <a:rPr lang="lv-LV" sz="1600" i="1" baseline="0" dirty="0">
              <a:solidFill>
                <a:sysClr val="windowText" lastClr="000000"/>
              </a:solidFill>
            </a:rPr>
            <a:t>tests dienā</a:t>
          </a:r>
          <a:r>
            <a:rPr lang="lv-LV" sz="1600" baseline="0" dirty="0">
              <a:solidFill>
                <a:sysClr val="windowText" lastClr="000000"/>
              </a:solidFill>
            </a:rPr>
            <a:t>)</a:t>
          </a:r>
        </a:p>
        <a:p xmlns:a="http://schemas.openxmlformats.org/drawingml/2006/main">
          <a:endParaRPr lang="lv-LV" sz="1600" dirty="0">
            <a:solidFill>
              <a:sysClr val="windowText" lastClr="000000"/>
            </a:solidFill>
          </a:endParaRPr>
        </a:p>
        <a:p xmlns:a="http://schemas.openxmlformats.org/drawingml/2006/main">
          <a:r>
            <a:rPr lang="lv-LV" sz="1600" dirty="0">
              <a:solidFill>
                <a:sysClr val="windowText" lastClr="000000"/>
              </a:solidFill>
            </a:rPr>
            <a:t>- Vidējais pozitīvo testu</a:t>
          </a:r>
          <a:r>
            <a:rPr lang="lv-LV" sz="1600" baseline="0" dirty="0">
              <a:solidFill>
                <a:sysClr val="windowText" lastClr="000000"/>
              </a:solidFill>
            </a:rPr>
            <a:t> īpasvars pēdējo 7 dienu laikā </a:t>
          </a:r>
          <a:r>
            <a:rPr lang="lv-LV" sz="1600" b="1" baseline="0" dirty="0">
              <a:solidFill>
                <a:srgbClr val="FF0000"/>
              </a:solidFill>
            </a:rPr>
            <a:t>7,6 </a:t>
          </a:r>
          <a:r>
            <a:rPr lang="lv-LV" sz="1600" b="0" baseline="0" dirty="0">
              <a:solidFill>
                <a:srgbClr val="FF0000"/>
              </a:solidFill>
            </a:rPr>
            <a:t>%</a:t>
          </a:r>
          <a:r>
            <a:rPr lang="lv-LV" sz="1600" baseline="0" dirty="0">
              <a:solidFill>
                <a:sysClr val="windowText" lastClr="000000"/>
              </a:solidFill>
            </a:rPr>
            <a:t> (</a:t>
          </a:r>
          <a:r>
            <a:rPr lang="lv-LV" sz="1600" i="1" baseline="0" dirty="0">
              <a:solidFill>
                <a:sysClr val="windowText" lastClr="000000"/>
              </a:solidFill>
            </a:rPr>
            <a:t>pirms 7 dienām - 8,5 %</a:t>
          </a:r>
          <a:r>
            <a:rPr lang="lv-LV" sz="1600" baseline="0" dirty="0">
              <a:solidFill>
                <a:sysClr val="windowText" lastClr="000000"/>
              </a:solidFill>
            </a:rPr>
            <a:t>)</a:t>
          </a:r>
          <a:endParaRPr lang="lv-LV" sz="1600" dirty="0">
            <a:solidFill>
              <a:sysClr val="windowText" lastClr="000000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0.0599</cdr:x>
      <cdr:y>0.00834</cdr:y>
    </cdr:from>
    <cdr:to>
      <cdr:x>0.64091</cdr:x>
      <cdr:y>0.28247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6448" y="50799"/>
          <a:ext cx="5397500" cy="16698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2800" b="1"/>
            <a:t>7 un 14 dienu</a:t>
          </a:r>
          <a:r>
            <a:rPr lang="lv-LV" sz="2800" b="1" baseline="0"/>
            <a:t> k</a:t>
          </a:r>
          <a:r>
            <a:rPr lang="lv-LV" sz="2800" b="1"/>
            <a:t>umulatīvais stacionēto Covid</a:t>
          </a:r>
          <a:r>
            <a:rPr lang="lv-LV" sz="2800" b="1" baseline="0"/>
            <a:t>-19 pacientu skaits uz 24.01.2021.  </a:t>
          </a:r>
          <a:endParaRPr lang="lv-LV" sz="2800" b="1"/>
        </a:p>
      </cdr:txBody>
    </cdr:sp>
  </cdr:relSizeAnchor>
  <cdr:relSizeAnchor xmlns:cdr="http://schemas.openxmlformats.org/drawingml/2006/chartDrawing">
    <cdr:from>
      <cdr:x>0.06274</cdr:x>
      <cdr:y>0.26317</cdr:y>
    </cdr:from>
    <cdr:to>
      <cdr:x>0.56772</cdr:x>
      <cdr:y>0.37101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582232" y="1600703"/>
          <a:ext cx="4686250" cy="65594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dirty="0">
              <a:solidFill>
                <a:srgbClr val="FF0000"/>
              </a:solidFill>
            </a:rPr>
            <a:t>7 dienu stacionēšanas skaita dinamika </a:t>
          </a:r>
          <a:r>
            <a:rPr lang="lv-LV" sz="1800" b="1" dirty="0">
              <a:solidFill>
                <a:srgbClr val="FF0000"/>
              </a:solidFill>
            </a:rPr>
            <a:t>-7,3</a:t>
          </a:r>
          <a:r>
            <a:rPr lang="lv-LV" sz="1800" dirty="0">
              <a:solidFill>
                <a:srgbClr val="FF0000"/>
              </a:solidFill>
            </a:rPr>
            <a:t>% </a:t>
          </a:r>
          <a:r>
            <a:rPr lang="lv-LV" sz="1800" i="1" dirty="0">
              <a:solidFill>
                <a:srgbClr val="FF0000"/>
              </a:solidFill>
            </a:rPr>
            <a:t>(vidēji </a:t>
          </a:r>
          <a:r>
            <a:rPr lang="lv-LV" sz="1800" b="1" i="1" dirty="0">
              <a:solidFill>
                <a:srgbClr val="FF0000"/>
              </a:solidFill>
            </a:rPr>
            <a:t>107</a:t>
          </a:r>
          <a:r>
            <a:rPr lang="lv-LV" sz="1800" i="1" dirty="0">
              <a:solidFill>
                <a:srgbClr val="FF0000"/>
              </a:solidFill>
            </a:rPr>
            <a:t> dienā</a:t>
          </a:r>
          <a:r>
            <a:rPr lang="lv-LV" sz="1800" dirty="0">
              <a:solidFill>
                <a:srgbClr val="FF0000"/>
              </a:solidFill>
            </a:rPr>
            <a:t>)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0.04526</cdr:x>
      <cdr:y>0</cdr:y>
    </cdr:from>
    <cdr:to>
      <cdr:x>0.57188</cdr:x>
      <cdr:y>0.32222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34E8FA00-7CCF-443A-898C-3D19682948A5}"/>
            </a:ext>
          </a:extLst>
        </cdr:cNvPr>
        <cdr:cNvSpPr txBox="1"/>
      </cdr:nvSpPr>
      <cdr:spPr>
        <a:xfrm xmlns:a="http://schemas.openxmlformats.org/drawingml/2006/main">
          <a:off x="551810" y="0"/>
          <a:ext cx="6420490" cy="2209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2800" dirty="0"/>
            <a:t>Prognozētais stacionāros esošo  Covid-19 pacientu skaits pa dienām (līdz 13.03.2021.), </a:t>
          </a:r>
          <a:r>
            <a:rPr lang="lv-LV" sz="2800" dirty="0">
              <a:solidFill>
                <a:srgbClr val="FF0000"/>
              </a:solidFill>
            </a:rPr>
            <a:t>ja Covid-19 gadījumu skaits iknedēļā pieaugs pēc AK decembra-janvāra uzliesmojuma scenārija </a:t>
          </a:r>
        </a:p>
      </cdr:txBody>
    </cdr:sp>
  </cdr:relSizeAnchor>
  <cdr:relSizeAnchor xmlns:cdr="http://schemas.openxmlformats.org/drawingml/2006/chartDrawing">
    <cdr:from>
      <cdr:x>0.56109</cdr:x>
      <cdr:y>0</cdr:y>
    </cdr:from>
    <cdr:to>
      <cdr:x>0.8432</cdr:x>
      <cdr:y>0.38223</cdr:y>
    </cdr:to>
    <cdr:pic>
      <cdr:nvPicPr>
        <cdr:cNvPr id="2" name="chart">
          <a:extLst xmlns:a="http://schemas.openxmlformats.org/drawingml/2006/main">
            <a:ext uri="{FF2B5EF4-FFF2-40B4-BE49-F238E27FC236}">
              <a16:creationId xmlns:a16="http://schemas.microsoft.com/office/drawing/2014/main" id="{DA3629C4-F012-46CD-B76D-F8AEC5C79366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6840855" y="0"/>
          <a:ext cx="3439484" cy="2621333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0.59297</cdr:x>
      <cdr:y>0.62196</cdr:y>
    </cdr:from>
    <cdr:to>
      <cdr:x>0.75469</cdr:x>
      <cdr:y>0.79599</cdr:y>
    </cdr:to>
    <cdr:pic>
      <cdr:nvPicPr>
        <cdr:cNvPr id="3" name="chart">
          <a:extLst xmlns:a="http://schemas.openxmlformats.org/drawingml/2006/main">
            <a:ext uri="{FF2B5EF4-FFF2-40B4-BE49-F238E27FC236}">
              <a16:creationId xmlns:a16="http://schemas.microsoft.com/office/drawing/2014/main" id="{29BA440A-D123-4C5A-9EEF-E677CD3BF417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2"/>
        <a:stretch xmlns:a="http://schemas.openxmlformats.org/drawingml/2006/main">
          <a:fillRect/>
        </a:stretch>
      </cdr:blipFill>
      <cdr:spPr>
        <a:xfrm xmlns:a="http://schemas.openxmlformats.org/drawingml/2006/main">
          <a:off x="7229475" y="4265404"/>
          <a:ext cx="1971675" cy="1193497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0.77188</cdr:x>
      <cdr:y>0.61703</cdr:y>
    </cdr:from>
    <cdr:to>
      <cdr:x>0.93892</cdr:x>
      <cdr:y>0.79444</cdr:y>
    </cdr:to>
    <cdr:pic>
      <cdr:nvPicPr>
        <cdr:cNvPr id="4" name="chart">
          <a:extLst xmlns:a="http://schemas.openxmlformats.org/drawingml/2006/main">
            <a:ext uri="{FF2B5EF4-FFF2-40B4-BE49-F238E27FC236}">
              <a16:creationId xmlns:a16="http://schemas.microsoft.com/office/drawing/2014/main" id="{782738EF-3E37-42AC-B63C-1AFA6D3D30A5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3"/>
        <a:stretch xmlns:a="http://schemas.openxmlformats.org/drawingml/2006/main">
          <a:fillRect/>
        </a:stretch>
      </cdr:blipFill>
      <cdr:spPr>
        <a:xfrm xmlns:a="http://schemas.openxmlformats.org/drawingml/2006/main">
          <a:off x="9410700" y="4231589"/>
          <a:ext cx="2036575" cy="1216712"/>
        </a:xfrm>
        <a:prstGeom xmlns:a="http://schemas.openxmlformats.org/drawingml/2006/main" prst="rect">
          <a:avLst/>
        </a:prstGeom>
      </cdr:spPr>
    </cdr:pic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0.06203</cdr:x>
      <cdr:y>0.00834</cdr:y>
    </cdr:from>
    <cdr:to>
      <cdr:x>0.64274</cdr:x>
      <cdr:y>0.49068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75737" y="50841"/>
          <a:ext cx="5389908" cy="29403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2800" dirty="0"/>
            <a:t>Prognozētais stacionāros esošo  Covid-19 pacientu skaits pa dienām (līdz 01.03.2021.), </a:t>
          </a:r>
          <a:r>
            <a:rPr lang="lv-LV" sz="2800" dirty="0">
              <a:solidFill>
                <a:srgbClr val="FF0000"/>
              </a:solidFill>
            </a:rPr>
            <a:t>ja</a:t>
          </a:r>
          <a:r>
            <a:rPr lang="lv-LV" sz="2800" dirty="0"/>
            <a:t> </a:t>
          </a:r>
          <a:r>
            <a:rPr lang="lv-LV" sz="2800" dirty="0">
              <a:solidFill>
                <a:srgbClr val="FF0000"/>
              </a:solidFill>
            </a:rPr>
            <a:t>gadījumu skaita pieauguma tendence ir +1% nedēļas laikā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0.06321</cdr:x>
      <cdr:y>0.08202</cdr:y>
    </cdr:from>
    <cdr:to>
      <cdr:x>0.55544</cdr:x>
      <cdr:y>0.34385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64515BA8-ACFF-4D29-8A8D-1609C069A94E}"/>
            </a:ext>
          </a:extLst>
        </cdr:cNvPr>
        <cdr:cNvSpPr txBox="1"/>
      </cdr:nvSpPr>
      <cdr:spPr>
        <a:xfrm xmlns:a="http://schemas.openxmlformats.org/drawingml/2006/main">
          <a:off x="586894" y="500303"/>
          <a:ext cx="4570076" cy="15971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lv-LV" sz="1100"/>
        </a:p>
      </cdr:txBody>
    </cdr:sp>
  </cdr:relSizeAnchor>
  <cdr:relSizeAnchor xmlns:cdr="http://schemas.openxmlformats.org/drawingml/2006/chartDrawing">
    <cdr:from>
      <cdr:x>0.05907</cdr:x>
      <cdr:y>0.08991</cdr:y>
    </cdr:from>
    <cdr:to>
      <cdr:x>0.53886</cdr:x>
      <cdr:y>0.32334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749ABFB8-F6FB-4A85-9825-0FFA1CE5C8FF}"/>
            </a:ext>
          </a:extLst>
        </cdr:cNvPr>
        <cdr:cNvSpPr txBox="1"/>
      </cdr:nvSpPr>
      <cdr:spPr>
        <a:xfrm xmlns:a="http://schemas.openxmlformats.org/drawingml/2006/main">
          <a:off x="548409" y="548409"/>
          <a:ext cx="4454621" cy="14239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lv-LV" sz="1100"/>
        </a:p>
      </cdr:txBody>
    </cdr:sp>
  </cdr:relSizeAnchor>
  <cdr:relSizeAnchor xmlns:cdr="http://schemas.openxmlformats.org/drawingml/2006/chartDrawing">
    <cdr:from>
      <cdr:x>0.05067</cdr:x>
      <cdr:y>0.00949</cdr:y>
    </cdr:from>
    <cdr:to>
      <cdr:x>0.76836</cdr:x>
      <cdr:y>0.40823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DB27D696-91FB-4430-83D4-440DDBAE158D}"/>
            </a:ext>
          </a:extLst>
        </cdr:cNvPr>
        <cdr:cNvSpPr txBox="1"/>
      </cdr:nvSpPr>
      <cdr:spPr>
        <a:xfrm xmlns:a="http://schemas.openxmlformats.org/drawingml/2006/main">
          <a:off x="471439" y="57727"/>
          <a:ext cx="6677122" cy="24245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2800" dirty="0"/>
            <a:t>Prognozētais stacionāros  Covid-19 pacientu skaits smagā stāvoklī</a:t>
          </a:r>
          <a:r>
            <a:rPr lang="lv-LV" sz="2800" baseline="0" dirty="0"/>
            <a:t> </a:t>
          </a:r>
          <a:r>
            <a:rPr lang="lv-LV" sz="2800" dirty="0"/>
            <a:t>pa dienām (līdz 01.03.2021.), </a:t>
          </a:r>
          <a:r>
            <a:rPr lang="lv-LV" sz="2800" dirty="0">
              <a:solidFill>
                <a:srgbClr val="FF0000"/>
              </a:solidFill>
            </a:rPr>
            <a:t>ja</a:t>
          </a:r>
          <a:r>
            <a:rPr lang="lv-LV" sz="2800" dirty="0"/>
            <a:t> </a:t>
          </a:r>
          <a:r>
            <a:rPr lang="lv-LV" sz="2800" dirty="0">
              <a:solidFill>
                <a:srgbClr val="FF0000"/>
              </a:solidFill>
            </a:rPr>
            <a:t>gadījumu skaita pieauguma tendence ir +1% nedēļas laikā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0.0599</cdr:x>
      <cdr:y>0.00834</cdr:y>
    </cdr:from>
    <cdr:to>
      <cdr:x>0.64091</cdr:x>
      <cdr:y>0.28247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6448" y="50799"/>
          <a:ext cx="5397500" cy="16698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2800" b="1"/>
            <a:t>7 un 14 dienu</a:t>
          </a:r>
          <a:r>
            <a:rPr lang="lv-LV" sz="2800" b="1" baseline="0"/>
            <a:t> k</a:t>
          </a:r>
          <a:r>
            <a:rPr lang="lv-LV" sz="2800" b="1"/>
            <a:t>umulatīvais stacionēto Covid</a:t>
          </a:r>
          <a:r>
            <a:rPr lang="lv-LV" sz="2800" b="1" baseline="0"/>
            <a:t>-19 pacientu skaits uz 20.01.2021.  </a:t>
          </a:r>
          <a:endParaRPr lang="lv-LV" sz="2800" b="1"/>
        </a:p>
      </cdr:txBody>
    </cdr:sp>
  </cdr:relSizeAnchor>
  <cdr:relSizeAnchor xmlns:cdr="http://schemas.openxmlformats.org/drawingml/2006/chartDrawing">
    <cdr:from>
      <cdr:x>0.06274</cdr:x>
      <cdr:y>0.26317</cdr:y>
    </cdr:from>
    <cdr:to>
      <cdr:x>0.56772</cdr:x>
      <cdr:y>0.37101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582232" y="1600703"/>
          <a:ext cx="4686250" cy="65594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dirty="0">
              <a:solidFill>
                <a:srgbClr val="FF0000"/>
              </a:solidFill>
            </a:rPr>
            <a:t>7 dienu stacionēšanas skaita dinamika </a:t>
          </a:r>
          <a:r>
            <a:rPr lang="lv-LV" sz="1800" b="1" dirty="0">
              <a:solidFill>
                <a:srgbClr val="FF0000"/>
              </a:solidFill>
            </a:rPr>
            <a:t>-29,8</a:t>
          </a:r>
          <a:r>
            <a:rPr lang="lv-LV" sz="1800" dirty="0">
              <a:solidFill>
                <a:srgbClr val="FF0000"/>
              </a:solidFill>
            </a:rPr>
            <a:t>% </a:t>
          </a:r>
          <a:r>
            <a:rPr lang="lv-LV" sz="1800" i="1" dirty="0">
              <a:solidFill>
                <a:srgbClr val="FF0000"/>
              </a:solidFill>
            </a:rPr>
            <a:t>(vidēji </a:t>
          </a:r>
          <a:r>
            <a:rPr lang="lv-LV" sz="1800" b="1" i="1" dirty="0">
              <a:solidFill>
                <a:srgbClr val="FF0000"/>
              </a:solidFill>
            </a:rPr>
            <a:t>98</a:t>
          </a:r>
          <a:r>
            <a:rPr lang="lv-LV" sz="1800" i="1" dirty="0">
              <a:solidFill>
                <a:srgbClr val="FF0000"/>
              </a:solidFill>
            </a:rPr>
            <a:t> dienā</a:t>
          </a:r>
          <a:r>
            <a:rPr lang="lv-LV" sz="1800" dirty="0">
              <a:solidFill>
                <a:srgbClr val="FF0000"/>
              </a:solidFill>
            </a:rPr>
            <a:t>)</a:t>
          </a: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0.06203</cdr:x>
      <cdr:y>0.00834</cdr:y>
    </cdr:from>
    <cdr:to>
      <cdr:x>0.64274</cdr:x>
      <cdr:y>0.49068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75737" y="50841"/>
          <a:ext cx="5389908" cy="29403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2800" dirty="0"/>
            <a:t>Prognozētais stacionāros esošo  Covid-19 pacientu skaits pa dienām (līdz 01.03.2021.), </a:t>
          </a:r>
          <a:r>
            <a:rPr lang="lv-LV" sz="2800" dirty="0">
              <a:solidFill>
                <a:srgbClr val="FF0000"/>
              </a:solidFill>
            </a:rPr>
            <a:t>ja</a:t>
          </a:r>
          <a:r>
            <a:rPr lang="lv-LV" sz="2800" dirty="0"/>
            <a:t> </a:t>
          </a:r>
          <a:r>
            <a:rPr lang="lv-LV" sz="2800" dirty="0">
              <a:solidFill>
                <a:srgbClr val="FF0000"/>
              </a:solidFill>
            </a:rPr>
            <a:t>gadījumu skaita pieauguma tendence ir +10% nedēļas laikā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9F370-41AC-4448-BA59-B2843FA8BB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EE6C2E-5973-4EDA-B766-825A7D466C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13CE20-CA1B-4D70-BE1A-034C4938E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6248C-AA8C-4453-93D4-0921A54EAD5B}" type="datetimeFigureOut">
              <a:rPr lang="lv-LV" smtClean="0"/>
              <a:t>26.01.2021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73B8EC-2633-486D-849B-DA426D00D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C01B9F-BD00-4E53-B15A-F333AD5BA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30712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CC13E-44A2-49FB-AD69-A4FB15A99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A4C6D0-0DF4-44E7-99D1-48E6BE160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3F4805-9FF3-4270-AAF0-2EB1F8E9B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6248C-AA8C-4453-93D4-0921A54EAD5B}" type="datetimeFigureOut">
              <a:rPr lang="lv-LV" smtClean="0"/>
              <a:t>26.01.2021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64B1D2-21CE-4048-A9C5-7E75D3F74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96428A-5B57-4487-8183-D78C5D1BA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11323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274C32-EC93-4FCE-B3A2-471FEA8F85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FA8051-6A90-4956-9DEC-E12FAAB3BD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87992E-F0B8-4409-99A2-712489F99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6248C-AA8C-4453-93D4-0921A54EAD5B}" type="datetimeFigureOut">
              <a:rPr lang="lv-LV" smtClean="0"/>
              <a:t>26.01.2021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11B61-DBEC-4BB2-A456-684C7AC21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8D6D01-4C1F-4F35-B4F1-43445D77B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292827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mall_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223936"/>
            <a:ext cx="10354188" cy="951722"/>
          </a:xfrm>
        </p:spPr>
        <p:txBody>
          <a:bodyPr>
            <a:normAutofit/>
          </a:bodyPr>
          <a:lstStyle>
            <a:lvl1pPr>
              <a:defRPr sz="32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1999" y="1474237"/>
            <a:ext cx="11352563" cy="4702726"/>
          </a:xfrm>
        </p:spPr>
        <p:txBody>
          <a:bodyPr/>
          <a:lstStyle>
            <a:lvl1pPr marL="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1999" y="6475541"/>
            <a:ext cx="10120671" cy="365125"/>
          </a:xfrm>
        </p:spPr>
        <p:txBody>
          <a:bodyPr/>
          <a:lstStyle>
            <a:lvl1pPr algn="l">
              <a:defRPr sz="1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82184" y="6475542"/>
            <a:ext cx="90237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F9E29A8E-A0F1-419A-8E8B-A78BF9C70DE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31999" y="5898292"/>
            <a:ext cx="11352563" cy="942374"/>
          </a:xfrm>
        </p:spPr>
        <p:txBody>
          <a:bodyPr anchor="ctr"/>
          <a:lstStyle>
            <a:lvl1pPr marL="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0618843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223936"/>
            <a:ext cx="10354188" cy="951722"/>
          </a:xfrm>
        </p:spPr>
        <p:txBody>
          <a:bodyPr>
            <a:normAutofit/>
          </a:bodyPr>
          <a:lstStyle>
            <a:lvl1pPr>
              <a:defRPr sz="32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1999" y="1474237"/>
            <a:ext cx="11352563" cy="4702726"/>
          </a:xfrm>
        </p:spPr>
        <p:txBody>
          <a:bodyPr/>
          <a:lstStyle>
            <a:lvl1pPr marL="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1999" y="6475541"/>
            <a:ext cx="10120671" cy="365125"/>
          </a:xfrm>
        </p:spPr>
        <p:txBody>
          <a:bodyPr/>
          <a:lstStyle>
            <a:lvl1pPr algn="l">
              <a:defRPr sz="1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82184" y="6475542"/>
            <a:ext cx="90237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F9E29A8E-A0F1-419A-8E8B-A78BF9C70DE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31999" y="5387546"/>
            <a:ext cx="11352563" cy="1453120"/>
          </a:xfrm>
        </p:spPr>
        <p:txBody>
          <a:bodyPr/>
          <a:lstStyle>
            <a:lvl1pPr marL="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4006296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442A8-8752-4A62-8412-021B02413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BC73A7-3E24-4669-B4A0-E7B130D985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E8B1A5-F1C9-44A9-B902-69212F0D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6248C-AA8C-4453-93D4-0921A54EAD5B}" type="datetimeFigureOut">
              <a:rPr lang="lv-LV" smtClean="0"/>
              <a:t>26.01.2021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F9CEB3-021E-47B0-AAAB-E5A67ABA5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9C7A38-6360-4695-8C96-DF406A9EB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80731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0B5FC-2959-4E30-8F04-3731F9F35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320CBA-56B7-481B-9A9F-94B564F75A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F9C768-79A1-4456-A8BF-6B0DF854F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6248C-AA8C-4453-93D4-0921A54EAD5B}" type="datetimeFigureOut">
              <a:rPr lang="lv-LV" smtClean="0"/>
              <a:t>26.01.2021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F270D8-B0E6-4A45-9479-22539981F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6C24FC-8A3B-4C26-8A71-B87A5B847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50815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D8B19-7004-4D40-8737-12CDBBB0E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DE5FA9-E661-437A-93DF-43F1B915E9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A00A1E-89BB-4000-9634-350B0314C5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A5586B-D587-4061-A1C7-CB299547D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6248C-AA8C-4453-93D4-0921A54EAD5B}" type="datetimeFigureOut">
              <a:rPr lang="lv-LV" smtClean="0"/>
              <a:t>26.01.2021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BC27FC-F3CB-47D7-A11B-6CC398FB9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C50239-9270-46F6-B488-ED1378E03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2978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F533B-E1DE-4362-BE52-C00C4A2F9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2F5903-0873-4BF0-814A-359AFE8D92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1B4617-7250-4120-8D0D-1F812EFADC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32C167-42E0-4FB8-8B75-E1FD90B047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3503D2-5124-4EFF-8FF9-A781A7D79F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DA50C9-AC1B-488A-A664-E511CA323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6248C-AA8C-4453-93D4-0921A54EAD5B}" type="datetimeFigureOut">
              <a:rPr lang="lv-LV" smtClean="0"/>
              <a:t>26.01.2021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3D7822-01AD-40FB-A08B-D92D90E06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BD0C5F-4438-46A4-AC73-78FAE574C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66372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7AAA1-B298-47BE-A89E-9477A336F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A000E1-6DBA-4EE9-A615-8F8B91AC8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6248C-AA8C-4453-93D4-0921A54EAD5B}" type="datetimeFigureOut">
              <a:rPr lang="lv-LV" smtClean="0"/>
              <a:t>26.01.2021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AECFCD-FFB4-4035-847A-D37B03777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0D0FD0-7588-4CDE-9268-C61592630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22093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DED120-BD4B-47D7-A385-4E18B6EB1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6248C-AA8C-4453-93D4-0921A54EAD5B}" type="datetimeFigureOut">
              <a:rPr lang="lv-LV" smtClean="0"/>
              <a:t>26.01.2021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B1B58B-DA5F-4619-8A81-00CB4F51E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D7DC19-7C33-477B-9961-3FE47AFEB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82380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01DE7-8F90-403D-B7B5-3EEB44135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204F8A-07FD-4FB5-928C-1459750A2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492FD0-EAE9-448C-9C9C-E49DE7AF36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2C8926-CAE9-4E3D-A522-1FFDA0FCE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6248C-AA8C-4453-93D4-0921A54EAD5B}" type="datetimeFigureOut">
              <a:rPr lang="lv-LV" smtClean="0"/>
              <a:t>26.01.2021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36C6E4-50EF-4140-9952-E6BB6E650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53BF8C-F00A-47A7-8364-F7E72FDA3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15457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78637-4B09-4D5E-9B72-008EA4AD9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4E3AC8-5A0F-4A39-A330-5E2E98F233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BE279C-3357-431D-91DE-8EDC4D8139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4EE23C-5E36-4413-91FF-B03D8F55D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6248C-AA8C-4453-93D4-0921A54EAD5B}" type="datetimeFigureOut">
              <a:rPr lang="lv-LV" smtClean="0"/>
              <a:t>26.01.2021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9CA835-7E3C-4196-AD1D-0128FA67C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C1398D-FC52-4FCA-AA20-16D96EA4F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68371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0C0B92-9459-4530-B402-2D1D6A5D8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20EDF7-E150-4D8E-AF56-43590D33E4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E0F529-C09F-4E78-98A4-CF4E231292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96248C-AA8C-4453-93D4-0921A54EAD5B}" type="datetimeFigureOut">
              <a:rPr lang="lv-LV" smtClean="0"/>
              <a:t>26.01.2021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3F380C-9EE8-4F10-8EBA-786BBD0928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CE2C55-1EF9-4D14-A949-3632CEF664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81516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5.xml"/><Relationship Id="rId4" Type="http://schemas.openxmlformats.org/officeDocument/2006/relationships/chart" Target="../charts/char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hyperlink" Target="https://harvardanalytics.shinyapps.io/covid19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418DA-709D-4132-9A38-6F50CF72CD6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/>
              <a:t>Covid-19</a:t>
            </a:r>
            <a:br>
              <a:rPr lang="lv-LV" dirty="0"/>
            </a:br>
            <a:r>
              <a:rPr lang="lv-LV" dirty="0"/>
              <a:t>Epidemioloģiskā situācija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619A3D-9D47-443B-8374-63F9F4CC20E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dirty="0"/>
              <a:t>SPKC</a:t>
            </a:r>
          </a:p>
          <a:p>
            <a:r>
              <a:rPr lang="lv-LV" dirty="0"/>
              <a:t>25.01.2021</a:t>
            </a:r>
          </a:p>
        </p:txBody>
      </p:sp>
    </p:spTree>
    <p:extLst>
      <p:ext uri="{BB962C8B-B14F-4D97-AF65-F5344CB8AC3E}">
        <p14:creationId xmlns:p14="http://schemas.microsoft.com/office/powerpoint/2010/main" val="3449400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EB86E7F3-75F9-450B-BDBC-B30018B685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7350061"/>
              </p:ext>
            </p:extLst>
          </p:nvPr>
        </p:nvGraphicFramePr>
        <p:xfrm>
          <a:off x="0" y="0"/>
          <a:ext cx="12191999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29684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223936"/>
            <a:ext cx="10354188" cy="951722"/>
          </a:xfrm>
        </p:spPr>
        <p:txBody>
          <a:bodyPr/>
          <a:lstStyle/>
          <a:p>
            <a:pPr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800" b="0" i="0" u="none" cap="none">
                <a:solidFill>
                  <a:srgbClr val="000000">
                    <a:alpha val="100000"/>
                  </a:srgbClr>
                </a:solidFill>
                <a:latin typeface="Tahoma"/>
                <a:cs typeface="Tahoma"/>
              </a:rPr>
              <a:t>Distribution of laboratory-confirmed cases of COVID-19 in EU/EEA, as of week 2, 2021.</a:t>
            </a:r>
          </a:p>
        </p:txBody>
      </p:sp>
      <p:pic>
        <p:nvPicPr>
          <p:cNvPr id="3" name="Content Placeholder 2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228600" y="1051560"/>
            <a:ext cx="11247120" cy="507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9438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223936"/>
            <a:ext cx="10354188" cy="951722"/>
          </a:xfrm>
        </p:spPr>
        <p:txBody>
          <a:bodyPr/>
          <a:lstStyle/>
          <a:p>
            <a:pPr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800" b="0" i="0" u="none" cap="none">
                <a:solidFill>
                  <a:srgbClr val="000000">
                    <a:alpha val="100000"/>
                  </a:srgbClr>
                </a:solidFill>
                <a:latin typeface="Tahoma"/>
                <a:cs typeface="Tahoma"/>
              </a:rPr>
              <a:t>Distribution of laboratory-confirmed cases of COVID-19 in EU/EEA, as of week 2, 2021.</a:t>
            </a:r>
          </a:p>
        </p:txBody>
      </p:sp>
      <p:pic>
        <p:nvPicPr>
          <p:cNvPr id="3" name="Content Placeholder 2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914400" y="1097280"/>
            <a:ext cx="10058400" cy="5074920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9512489" y="4217158"/>
            <a:ext cx="1637732" cy="102358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Oval 5"/>
          <p:cNvSpPr/>
          <p:nvPr/>
        </p:nvSpPr>
        <p:spPr>
          <a:xfrm>
            <a:off x="6116471" y="2568053"/>
            <a:ext cx="1637732" cy="92577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Oval 6"/>
          <p:cNvSpPr/>
          <p:nvPr/>
        </p:nvSpPr>
        <p:spPr>
          <a:xfrm>
            <a:off x="2815987" y="4217158"/>
            <a:ext cx="1637732" cy="102358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666856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228471"/>
              </p:ext>
            </p:extLst>
          </p:nvPr>
        </p:nvGraphicFramePr>
        <p:xfrm>
          <a:off x="1" y="0"/>
          <a:ext cx="12192000" cy="685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79402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388729CF-33EA-4518-8A7D-958FB3E1F0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0205264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998202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3200" dirty="0" err="1"/>
              <a:t>Covid-19</a:t>
            </a:r>
            <a:r>
              <a:rPr lang="lv-LV" sz="3200" dirty="0"/>
              <a:t> gadījumu skaits uz 100 000 iedz. dažādās bērnu vecuma grupās pa dienām</a:t>
            </a:r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4535253"/>
              </p:ext>
            </p:extLst>
          </p:nvPr>
        </p:nvGraphicFramePr>
        <p:xfrm>
          <a:off x="623392" y="1556792"/>
          <a:ext cx="5184576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6694062"/>
              </p:ext>
            </p:extLst>
          </p:nvPr>
        </p:nvGraphicFramePr>
        <p:xfrm>
          <a:off x="6384032" y="1556792"/>
          <a:ext cx="5184576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3247560"/>
              </p:ext>
            </p:extLst>
          </p:nvPr>
        </p:nvGraphicFramePr>
        <p:xfrm>
          <a:off x="623392" y="4149080"/>
          <a:ext cx="5184576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2000750"/>
              </p:ext>
            </p:extLst>
          </p:nvPr>
        </p:nvGraphicFramePr>
        <p:xfrm>
          <a:off x="6384032" y="4149080"/>
          <a:ext cx="5212133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366540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06621-120F-4551-BD82-6393D0D36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600" dirty="0"/>
              <a:t>Covid-19 gadījumu skaita īpatsvars (%) dažādās vecuma grupās pa nedēļām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056490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508945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06621-120F-4551-BD82-6393D0D36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dirty="0"/>
              <a:t>Covid-19 gadījumu skaits uz 100 000 iedz. dažādās vecuma grupās pa nedēļām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679661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906902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06621-120F-4551-BD82-6393D0D36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600" dirty="0"/>
              <a:t>14 dienu Covid-19 gadījumu skaits uz 100 000 iedz. Latvijas reģionos pa nedēļām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529074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195334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dirty="0"/>
              <a:t>14 dienu </a:t>
            </a:r>
            <a:r>
              <a:rPr lang="lv-LV" sz="3200" dirty="0" err="1"/>
              <a:t>Covid-19</a:t>
            </a:r>
            <a:r>
              <a:rPr lang="lv-LV" sz="3200" dirty="0"/>
              <a:t> gadījumu skaits uz 100 000 iedz. administratīvajās teritorijās uz 17.11.2021.</a:t>
            </a:r>
          </a:p>
        </p:txBody>
      </p:sp>
      <p:pic>
        <p:nvPicPr>
          <p:cNvPr id="13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9" t="9272" r="8265"/>
          <a:stretch/>
        </p:blipFill>
        <p:spPr bwMode="auto">
          <a:xfrm>
            <a:off x="695460" y="1677934"/>
            <a:ext cx="3928056" cy="265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06" y="4127540"/>
            <a:ext cx="4116813" cy="2614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0938" y="1622739"/>
            <a:ext cx="4035484" cy="2535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89397" y="1596980"/>
            <a:ext cx="1596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27.12.2020.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9397" y="4158670"/>
            <a:ext cx="1390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03.01.2021.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22120" y="1614220"/>
            <a:ext cx="1433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10.01.2021.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7658" y="4182911"/>
            <a:ext cx="3835023" cy="2524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722119" y="4209426"/>
            <a:ext cx="1390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17.01.2021.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9267946"/>
              </p:ext>
            </p:extLst>
          </p:nvPr>
        </p:nvGraphicFramePr>
        <p:xfrm>
          <a:off x="8968948" y="1223117"/>
          <a:ext cx="2931899" cy="53414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184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3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43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Novads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 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Aknīstes novads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4087,3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Apes novads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2484,5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4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Engures novads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2470,5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4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Preiļu novads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2087,5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4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Ropažu novads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2062,9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4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Rēzekne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1810,7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4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Ilūkstes novads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1637,6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4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Lubānas novads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1629,4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4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Jēkabpils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1628,1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4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Līvānu novads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1448,9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4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Daugavpils novads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1318,8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4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Strenču novads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1303,7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4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Daugavpils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1255,4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4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Jēkabpils novads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1251,2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4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Krāslavas novads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1249,1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54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Riebiņu novads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1196,5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54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Alūksnes novads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1158,7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54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Dagdas novads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1129,9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54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Ādažu novads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1126,9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54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Talsu novads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</a:rPr>
                        <a:t>1053,8</a:t>
                      </a:r>
                      <a:endParaRPr lang="lv-LV" sz="16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3149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61CCE-6F6D-4C42-BE62-4A1E96B66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600" dirty="0"/>
              <a:t>Covid-19 gadījumu skaits pa dienām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D641096B-706A-4737-AD0A-0680A28D7CB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250165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77831-F5CD-4339-836C-8555391C9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655" y="85800"/>
            <a:ext cx="11648302" cy="1143000"/>
          </a:xfrm>
        </p:spPr>
        <p:txBody>
          <a:bodyPr>
            <a:noAutofit/>
          </a:bodyPr>
          <a:lstStyle/>
          <a:p>
            <a:r>
              <a:rPr lang="lv-LV" sz="3600" dirty="0"/>
              <a:t>2020. gada </a:t>
            </a:r>
            <a:r>
              <a:rPr lang="en-GB" sz="3600" dirty="0"/>
              <a:t>52</a:t>
            </a:r>
            <a:r>
              <a:rPr lang="lv-LV" sz="3600" dirty="0"/>
              <a:t>.</a:t>
            </a:r>
            <a:r>
              <a:rPr lang="en-GB" sz="3600" dirty="0"/>
              <a:t> </a:t>
            </a:r>
            <a:r>
              <a:rPr lang="lv-LV" sz="3600" dirty="0"/>
              <a:t>-</a:t>
            </a:r>
            <a:r>
              <a:rPr lang="en-GB" sz="3600" dirty="0"/>
              <a:t> 2.</a:t>
            </a:r>
            <a:r>
              <a:rPr lang="lv-LV" sz="3600" dirty="0"/>
              <a:t> nedēļā reģistrēto Covid-19 pacientu inficēšanās vietas/apstākļi</a:t>
            </a:r>
            <a:endParaRPr lang="en-GB" sz="3600" dirty="0"/>
          </a:p>
        </p:txBody>
      </p:sp>
      <p:graphicFrame>
        <p:nvGraphicFramePr>
          <p:cNvPr id="4" name="Content Placeholder 5">
            <a:extLst>
              <a:ext uri="{FF2B5EF4-FFF2-40B4-BE49-F238E27FC236}">
                <a16:creationId xmlns:a16="http://schemas.microsoft.com/office/drawing/2014/main" id="{650322ED-AA63-4102-8A68-066CE482A5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695946"/>
              </p:ext>
            </p:extLst>
          </p:nvPr>
        </p:nvGraphicFramePr>
        <p:xfrm>
          <a:off x="1631504" y="1268760"/>
          <a:ext cx="9036496" cy="54459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560888" y="3015620"/>
            <a:ext cx="21672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lv-LV" altLang="lv-LV" sz="110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 </a:t>
            </a:r>
            <a:endParaRPr lang="lv-LV" altLang="lv-LV"/>
          </a:p>
        </p:txBody>
      </p:sp>
      <p:sp>
        <p:nvSpPr>
          <p:cNvPr id="3" name="TextBox 2"/>
          <p:cNvSpPr txBox="1"/>
          <p:nvPr/>
        </p:nvSpPr>
        <p:spPr>
          <a:xfrm>
            <a:off x="6888089" y="1628801"/>
            <a:ext cx="311059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/>
              <a:t>Noskaidroti inficēšanās apstākļi</a:t>
            </a:r>
          </a:p>
          <a:p>
            <a:r>
              <a:rPr lang="en-GB" dirty="0"/>
              <a:t>51.ned. – 62,7 (47,7 %)</a:t>
            </a:r>
          </a:p>
          <a:p>
            <a:r>
              <a:rPr lang="en-GB" dirty="0"/>
              <a:t>52.ned. – 59,4 (37,8 %)</a:t>
            </a:r>
          </a:p>
          <a:p>
            <a:r>
              <a:rPr lang="en-GB" dirty="0"/>
              <a:t>53.ned. – 58,0 (44,7%)</a:t>
            </a:r>
          </a:p>
          <a:p>
            <a:r>
              <a:rPr lang="en-GB" dirty="0"/>
              <a:t>1.ned. – 55,6 (40,5%)</a:t>
            </a:r>
          </a:p>
          <a:p>
            <a:r>
              <a:rPr lang="en-GB" dirty="0"/>
              <a:t>2.ned. – 42,9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8013400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D6E73A-2F6C-4EE9-A508-3F908CBFB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600" dirty="0" err="1"/>
              <a:t>Covid-19</a:t>
            </a:r>
            <a:r>
              <a:rPr lang="lv-LV" sz="3600" dirty="0"/>
              <a:t> gadījumu </a:t>
            </a:r>
            <a:r>
              <a:rPr lang="en-GB" sz="3600" dirty="0" err="1"/>
              <a:t>skaits</a:t>
            </a:r>
            <a:r>
              <a:rPr lang="en-GB" sz="3600" dirty="0"/>
              <a:t> </a:t>
            </a:r>
            <a:r>
              <a:rPr lang="en-GB" sz="3600" dirty="0" err="1"/>
              <a:t>sociālās</a:t>
            </a:r>
            <a:r>
              <a:rPr lang="en-GB" sz="3600" dirty="0"/>
              <a:t> </a:t>
            </a:r>
            <a:r>
              <a:rPr lang="en-GB" sz="3600" dirty="0" err="1"/>
              <a:t>aprūpes</a:t>
            </a:r>
            <a:r>
              <a:rPr lang="en-GB" sz="3600" dirty="0"/>
              <a:t> </a:t>
            </a:r>
            <a:r>
              <a:rPr lang="en-GB" sz="3600" dirty="0" err="1"/>
              <a:t>centros</a:t>
            </a:r>
            <a:r>
              <a:rPr lang="lv-LV" sz="3600" dirty="0"/>
              <a:t>, </a:t>
            </a:r>
            <a:r>
              <a:rPr lang="en-GB" sz="3600" dirty="0" err="1"/>
              <a:t>ārstniecības</a:t>
            </a:r>
            <a:r>
              <a:rPr lang="en-GB" sz="3600" dirty="0"/>
              <a:t> </a:t>
            </a:r>
            <a:r>
              <a:rPr lang="en-GB" sz="3600" dirty="0" err="1"/>
              <a:t>iestādēs</a:t>
            </a:r>
            <a:r>
              <a:rPr lang="lv-LV" sz="3600" dirty="0"/>
              <a:t> un citur</a:t>
            </a:r>
            <a:endParaRPr lang="en-GB" sz="3600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B1AFD58-8869-43D0-9439-39C7E80A29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231746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540366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D6E73A-2F6C-4EE9-A508-3F908CBFB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err="1"/>
              <a:t>Ar</a:t>
            </a:r>
            <a:r>
              <a:rPr lang="en-GB" sz="3600" dirty="0"/>
              <a:t> SAC un </a:t>
            </a:r>
            <a:r>
              <a:rPr lang="en-GB" sz="3600" dirty="0" err="1"/>
              <a:t>un</a:t>
            </a:r>
            <a:r>
              <a:rPr lang="en-GB" sz="3600" dirty="0"/>
              <a:t> </a:t>
            </a:r>
            <a:r>
              <a:rPr lang="en-GB" sz="3600" dirty="0" err="1"/>
              <a:t>ārstniecības</a:t>
            </a:r>
            <a:r>
              <a:rPr lang="en-GB" sz="3600" dirty="0"/>
              <a:t> </a:t>
            </a:r>
            <a:r>
              <a:rPr lang="en-GB" sz="3600" dirty="0" err="1"/>
              <a:t>iestādēm</a:t>
            </a:r>
            <a:r>
              <a:rPr lang="en-GB" sz="3600" dirty="0"/>
              <a:t> </a:t>
            </a:r>
            <a:r>
              <a:rPr lang="en-GB" sz="3600" dirty="0" err="1"/>
              <a:t>saistīto</a:t>
            </a:r>
            <a:r>
              <a:rPr lang="en-GB" sz="3600" dirty="0"/>
              <a:t> </a:t>
            </a:r>
            <a:r>
              <a:rPr lang="lv-LV" sz="3600" dirty="0" err="1"/>
              <a:t>Covid-19</a:t>
            </a:r>
            <a:r>
              <a:rPr lang="lv-LV" sz="3600" dirty="0"/>
              <a:t> gadījumu skaita </a:t>
            </a:r>
            <a:r>
              <a:rPr lang="en-GB" sz="3600" dirty="0" err="1"/>
              <a:t>īpatsvars</a:t>
            </a:r>
            <a:r>
              <a:rPr lang="en-GB" sz="3600" dirty="0"/>
              <a:t> (%)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1DAC4341-4F9C-4862-8925-1F33B538EE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713862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346446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A50B313-407B-4B29-B8D4-E9B02945FF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1693874"/>
              </p:ext>
            </p:extLst>
          </p:nvPr>
        </p:nvGraphicFramePr>
        <p:xfrm>
          <a:off x="0" y="0"/>
          <a:ext cx="12192000" cy="685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278572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238015"/>
              </p:ext>
            </p:extLst>
          </p:nvPr>
        </p:nvGraphicFramePr>
        <p:xfrm>
          <a:off x="0" y="0"/>
          <a:ext cx="12192000" cy="685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698962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979" y="333376"/>
            <a:ext cx="5472871" cy="2682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7359" y="333376"/>
            <a:ext cx="5365559" cy="2682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338" y="3103660"/>
            <a:ext cx="5628021" cy="2961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7359" y="3103660"/>
            <a:ext cx="5588972" cy="3022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4182" y="6379324"/>
            <a:ext cx="113063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600" dirty="0"/>
              <a:t>14 dienu kumulatīvais </a:t>
            </a:r>
            <a:r>
              <a:rPr lang="lv-LV" sz="1600" dirty="0" err="1"/>
              <a:t>Covid-19</a:t>
            </a:r>
            <a:r>
              <a:rPr lang="lv-LV" sz="1600" dirty="0"/>
              <a:t> gadījumu skaits uz 100 000 iedz. Latvijā ir 673,2 (1,6 reizes augstāks par vidējo ES/EEZ (425) </a:t>
            </a:r>
          </a:p>
        </p:txBody>
      </p:sp>
    </p:spTree>
    <p:extLst>
      <p:ext uri="{BB962C8B-B14F-4D97-AF65-F5344CB8AC3E}">
        <p14:creationId xmlns:p14="http://schemas.microsoft.com/office/powerpoint/2010/main" val="3948882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E4C1B-8125-48C5-88CB-ABBD3FCBC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Covid-19 gadījumu skaits un dinamikas intensitāte (%) pa nedēļām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5C50457-EC62-4118-99B6-6C87DE18341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3694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B4FC1-70F9-4EC8-B886-B28A1ECEB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600" dirty="0"/>
              <a:t>Covid-19 testu skaits un pozitīvo testu īpatsvars (%) pa nedēļām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4B22BE5C-ACC8-49CD-A319-630B9693485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71876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21635F1-88D7-4C71-9A54-74C17D9828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4787487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08282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F3D5B5EA-0C04-47A3-96EE-51E27611C1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3985159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91858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647B8D-CFDB-4AAC-B676-9F75CA899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3600" dirty="0"/>
              <a:t>Covid-19 </a:t>
            </a:r>
            <a:r>
              <a:rPr lang="en-US" sz="3600" dirty="0" err="1"/>
              <a:t>infekcijas</a:t>
            </a:r>
            <a:r>
              <a:rPr lang="en-US" sz="3600" dirty="0"/>
              <a:t> </a:t>
            </a:r>
            <a:r>
              <a:rPr lang="en-US" sz="3600" dirty="0" err="1"/>
              <a:t>reproduktivitātes</a:t>
            </a:r>
            <a:r>
              <a:rPr lang="en-US" sz="3600" dirty="0"/>
              <a:t> </a:t>
            </a:r>
            <a:r>
              <a:rPr lang="en-US" sz="3600" dirty="0" err="1"/>
              <a:t>koeficients</a:t>
            </a:r>
            <a:r>
              <a:rPr lang="en-US" sz="3600" dirty="0"/>
              <a:t> (R)</a:t>
            </a:r>
            <a:r>
              <a:rPr lang="lv-LV" sz="3600" dirty="0"/>
              <a:t> pa dienām</a:t>
            </a:r>
            <a:r>
              <a:rPr lang="en-US" sz="3600" dirty="0"/>
              <a:t> </a:t>
            </a:r>
            <a:r>
              <a:rPr lang="lv-LV" sz="3600" dirty="0"/>
              <a:t>(uz 24</a:t>
            </a:r>
            <a:r>
              <a:rPr lang="en-US" sz="3600" dirty="0"/>
              <a:t>.01.2021. </a:t>
            </a:r>
            <a:r>
              <a:rPr lang="en-US" sz="3600" b="1" dirty="0"/>
              <a:t>R = </a:t>
            </a:r>
            <a:r>
              <a:rPr lang="lv-LV" sz="3600" b="1" dirty="0"/>
              <a:t>0</a:t>
            </a:r>
            <a:r>
              <a:rPr lang="en-US" sz="3600" b="1" dirty="0"/>
              <a:t>,</a:t>
            </a:r>
            <a:r>
              <a:rPr lang="lv-LV" sz="3600" b="1" dirty="0"/>
              <a:t>91</a:t>
            </a:r>
            <a:r>
              <a:rPr lang="lv-LV" sz="3600" dirty="0"/>
              <a:t>)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122829" y="6500811"/>
            <a:ext cx="74516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/>
              <a:t>WHO PAHO, R </a:t>
            </a:r>
            <a:r>
              <a:rPr lang="lv-LV" sz="1400" dirty="0" err="1"/>
              <a:t>package</a:t>
            </a:r>
            <a:r>
              <a:rPr lang="lv-LV" sz="1400" dirty="0"/>
              <a:t> “</a:t>
            </a:r>
            <a:r>
              <a:rPr lang="lv-LV" sz="1400" dirty="0" err="1"/>
              <a:t>EpiEstim</a:t>
            </a:r>
            <a:r>
              <a:rPr lang="lv-LV" sz="1400" dirty="0"/>
              <a:t>”, </a:t>
            </a:r>
            <a:r>
              <a:rPr lang="lv-LV" sz="1400" dirty="0">
                <a:hlinkClick r:id="rId2"/>
              </a:rPr>
              <a:t>https://harvardanalytics.shinyapps.io/covid19/</a:t>
            </a:r>
            <a:r>
              <a:rPr lang="lv-LV" sz="1400" dirty="0"/>
              <a:t> 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3E0CDF4C-B5AA-48D5-B2AD-9E49AE58FA1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30127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A50B313-407B-4B29-B8D4-E9B02945FF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4845676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915580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/>
              <a:t>Covid-19</a:t>
            </a:r>
            <a:r>
              <a:rPr lang="lv-LV" dirty="0"/>
              <a:t> gadījumu skaits stacionāros pa dienām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00000000-0008-0000-0900-000003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022073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010352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3161</TotalTime>
  <Words>576</Words>
  <Application>Microsoft Office PowerPoint</Application>
  <PresentationFormat>Widescreen</PresentationFormat>
  <Paragraphs>87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Tahoma</vt:lpstr>
      <vt:lpstr>Office Theme</vt:lpstr>
      <vt:lpstr>Covid-19 Epidemioloģiskā situācija</vt:lpstr>
      <vt:lpstr>Covid-19 gadījumu skaits pa dienām</vt:lpstr>
      <vt:lpstr>Covid-19 gadījumu skaits un dinamikas intensitāte (%) pa nedēļām</vt:lpstr>
      <vt:lpstr>Covid-19 testu skaits un pozitīvo testu īpatsvars (%) pa nedēļām</vt:lpstr>
      <vt:lpstr>PowerPoint Presentation</vt:lpstr>
      <vt:lpstr>PowerPoint Presentation</vt:lpstr>
      <vt:lpstr>Covid-19 infekcijas reproduktivitātes koeficients (R) pa dienām (uz 24.01.2021. R = 0,91)</vt:lpstr>
      <vt:lpstr>PowerPoint Presentation</vt:lpstr>
      <vt:lpstr>Covid-19 gadījumu skaits stacionāros pa dienām</vt:lpstr>
      <vt:lpstr>PowerPoint Presentation</vt:lpstr>
      <vt:lpstr>Distribution of laboratory-confirmed cases of COVID-19 in EU/EEA, as of week 2, 2021.</vt:lpstr>
      <vt:lpstr>Distribution of laboratory-confirmed cases of COVID-19 in EU/EEA, as of week 2, 2021.</vt:lpstr>
      <vt:lpstr>PowerPoint Presentation</vt:lpstr>
      <vt:lpstr>PowerPoint Presentation</vt:lpstr>
      <vt:lpstr>Covid-19 gadījumu skaits uz 100 000 iedz. dažādās bērnu vecuma grupās pa dienām</vt:lpstr>
      <vt:lpstr>Covid-19 gadījumu skaita īpatsvars (%) dažādās vecuma grupās pa nedēļām</vt:lpstr>
      <vt:lpstr>Covid-19 gadījumu skaits uz 100 000 iedz. dažādās vecuma grupās pa nedēļām</vt:lpstr>
      <vt:lpstr>14 dienu Covid-19 gadījumu skaits uz 100 000 iedz. Latvijas reģionos pa nedēļām</vt:lpstr>
      <vt:lpstr>14 dienu Covid-19 gadījumu skaits uz 100 000 iedz. administratīvajās teritorijās uz 17.11.2021.</vt:lpstr>
      <vt:lpstr>2020. gada 52. - 2. nedēļā reģistrēto Covid-19 pacientu inficēšanās vietas/apstākļi</vt:lpstr>
      <vt:lpstr>Covid-19 gadījumu skaits sociālās aprūpes centros, ārstniecības iestādēs un citur</vt:lpstr>
      <vt:lpstr>Ar SAC un un ārstniecības iestādēm saistīto Covid-19 gadījumu skaita īpatsvars (%)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Covid-19 Epidemioloģiskā situācija</dc:title>
  <dc:creator>Jurijs Perevoscikovs</dc:creator>
  <cp:lastModifiedBy>Guna Jermacāne</cp:lastModifiedBy>
  <cp:revision>79</cp:revision>
  <dcterms:created xsi:type="dcterms:W3CDTF">2021-01-07T14:18:51Z</dcterms:created>
  <dcterms:modified xsi:type="dcterms:W3CDTF">2021-01-26T06:44:08Z</dcterms:modified>
</cp:coreProperties>
</file>