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95" r:id="rId4"/>
    <p:sldId id="294" r:id="rId5"/>
    <p:sldId id="321" r:id="rId6"/>
    <p:sldId id="322" r:id="rId7"/>
    <p:sldId id="291" r:id="rId8"/>
    <p:sldId id="312" r:id="rId9"/>
    <p:sldId id="320" r:id="rId10"/>
    <p:sldId id="323" r:id="rId11"/>
    <p:sldId id="318" r:id="rId12"/>
    <p:sldId id="317" r:id="rId13"/>
    <p:sldId id="319" r:id="rId14"/>
    <p:sldId id="313" r:id="rId15"/>
    <p:sldId id="316" r:id="rId16"/>
    <p:sldId id="300" r:id="rId17"/>
    <p:sldId id="301" r:id="rId18"/>
    <p:sldId id="299" r:id="rId19"/>
    <p:sldId id="302" r:id="rId20"/>
    <p:sldId id="303" r:id="rId21"/>
    <p:sldId id="304" r:id="rId22"/>
    <p:sldId id="305" r:id="rId23"/>
    <p:sldId id="288" r:id="rId24"/>
    <p:sldId id="297" r:id="rId25"/>
    <p:sldId id="306" r:id="rId2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s.perevoscikovs\AppData\Local\Microsoft\Windows\INetCache\Content.Outlook\KA1Q67DT\COV_REG_VEC_BERNI_2021.gada%2002.ned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s.perevoscikovs\AppData\Local\Microsoft\Windows\INetCache\Content.Outlook\KA1Q67DT\COV_REG_VEC_BERNI_2021.gada%2002.ned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s.perevoscikovs\AppData\Local\Microsoft\Windows\INetCache\Content.Outlook\KA1Q67DT\COV_REG_VEC_BERNI_2021.gada%2002.ned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ijs.perevoscikovs\AppData\Local\Microsoft\Windows\INetCache\Content.Outlook\KA1Q67DT\COV_REG_VEC_BERNI_2021.gada%2002.ned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Sheet1!$B$1:$B$133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Sheet1!$D$1:$D$133</c:f>
              <c:numCache>
                <c:formatCode>General</c:formatCode>
                <c:ptCount val="133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17</c:v>
                </c:pt>
                <c:pt idx="6">
                  <c:v>10</c:v>
                </c:pt>
                <c:pt idx="7">
                  <c:v>1</c:v>
                </c:pt>
                <c:pt idx="8">
                  <c:v>34</c:v>
                </c:pt>
                <c:pt idx="9">
                  <c:v>12</c:v>
                </c:pt>
                <c:pt idx="10">
                  <c:v>22</c:v>
                </c:pt>
                <c:pt idx="11">
                  <c:v>31</c:v>
                </c:pt>
                <c:pt idx="12">
                  <c:v>29</c:v>
                </c:pt>
                <c:pt idx="13">
                  <c:v>22</c:v>
                </c:pt>
                <c:pt idx="14">
                  <c:v>21</c:v>
                </c:pt>
                <c:pt idx="15">
                  <c:v>32</c:v>
                </c:pt>
                <c:pt idx="16">
                  <c:v>95</c:v>
                </c:pt>
                <c:pt idx="17">
                  <c:v>44</c:v>
                </c:pt>
                <c:pt idx="18">
                  <c:v>77</c:v>
                </c:pt>
                <c:pt idx="19">
                  <c:v>74</c:v>
                </c:pt>
                <c:pt idx="20">
                  <c:v>67</c:v>
                </c:pt>
                <c:pt idx="21">
                  <c:v>40</c:v>
                </c:pt>
                <c:pt idx="22">
                  <c:v>68</c:v>
                </c:pt>
                <c:pt idx="23">
                  <c:v>67</c:v>
                </c:pt>
                <c:pt idx="24">
                  <c:v>109</c:v>
                </c:pt>
                <c:pt idx="25">
                  <c:v>137</c:v>
                </c:pt>
                <c:pt idx="26">
                  <c:v>89</c:v>
                </c:pt>
                <c:pt idx="27">
                  <c:v>74</c:v>
                </c:pt>
                <c:pt idx="28">
                  <c:v>95</c:v>
                </c:pt>
                <c:pt idx="29">
                  <c:v>75</c:v>
                </c:pt>
                <c:pt idx="30">
                  <c:v>102</c:v>
                </c:pt>
                <c:pt idx="31">
                  <c:v>114</c:v>
                </c:pt>
                <c:pt idx="32">
                  <c:v>148</c:v>
                </c:pt>
                <c:pt idx="33">
                  <c:v>188</c:v>
                </c:pt>
                <c:pt idx="34">
                  <c:v>58</c:v>
                </c:pt>
                <c:pt idx="35">
                  <c:v>44</c:v>
                </c:pt>
                <c:pt idx="36">
                  <c:v>115</c:v>
                </c:pt>
                <c:pt idx="37">
                  <c:v>188</c:v>
                </c:pt>
                <c:pt idx="38">
                  <c:v>161</c:v>
                </c:pt>
                <c:pt idx="39">
                  <c:v>250</c:v>
                </c:pt>
                <c:pt idx="40">
                  <c:v>259</c:v>
                </c:pt>
                <c:pt idx="41">
                  <c:v>211</c:v>
                </c:pt>
                <c:pt idx="42">
                  <c:v>79</c:v>
                </c:pt>
                <c:pt idx="43">
                  <c:v>136</c:v>
                </c:pt>
                <c:pt idx="44">
                  <c:v>251</c:v>
                </c:pt>
                <c:pt idx="45">
                  <c:v>251</c:v>
                </c:pt>
                <c:pt idx="46">
                  <c:v>284</c:v>
                </c:pt>
                <c:pt idx="47">
                  <c:v>215</c:v>
                </c:pt>
                <c:pt idx="48">
                  <c:v>242</c:v>
                </c:pt>
                <c:pt idx="49">
                  <c:v>132</c:v>
                </c:pt>
                <c:pt idx="50">
                  <c:v>171</c:v>
                </c:pt>
                <c:pt idx="51">
                  <c:v>313</c:v>
                </c:pt>
                <c:pt idx="52">
                  <c:v>367</c:v>
                </c:pt>
                <c:pt idx="53">
                  <c:v>357</c:v>
                </c:pt>
                <c:pt idx="54">
                  <c:v>404</c:v>
                </c:pt>
                <c:pt idx="55">
                  <c:v>215</c:v>
                </c:pt>
                <c:pt idx="56">
                  <c:v>92</c:v>
                </c:pt>
                <c:pt idx="57">
                  <c:v>208</c:v>
                </c:pt>
                <c:pt idx="58">
                  <c:v>453</c:v>
                </c:pt>
                <c:pt idx="59">
                  <c:v>533</c:v>
                </c:pt>
                <c:pt idx="60">
                  <c:v>455</c:v>
                </c:pt>
                <c:pt idx="61">
                  <c:v>395</c:v>
                </c:pt>
                <c:pt idx="62">
                  <c:v>316</c:v>
                </c:pt>
                <c:pt idx="63">
                  <c:v>89</c:v>
                </c:pt>
                <c:pt idx="64">
                  <c:v>278</c:v>
                </c:pt>
                <c:pt idx="65">
                  <c:v>442</c:v>
                </c:pt>
                <c:pt idx="66">
                  <c:v>366</c:v>
                </c:pt>
                <c:pt idx="67">
                  <c:v>380</c:v>
                </c:pt>
                <c:pt idx="68">
                  <c:v>642</c:v>
                </c:pt>
                <c:pt idx="69">
                  <c:v>376</c:v>
                </c:pt>
                <c:pt idx="70">
                  <c:v>116</c:v>
                </c:pt>
                <c:pt idx="71">
                  <c:v>457</c:v>
                </c:pt>
                <c:pt idx="72">
                  <c:v>580</c:v>
                </c:pt>
                <c:pt idx="73">
                  <c:v>898</c:v>
                </c:pt>
                <c:pt idx="74">
                  <c:v>637</c:v>
                </c:pt>
                <c:pt idx="75">
                  <c:v>753</c:v>
                </c:pt>
                <c:pt idx="76">
                  <c:v>414</c:v>
                </c:pt>
                <c:pt idx="77">
                  <c:v>100</c:v>
                </c:pt>
                <c:pt idx="78">
                  <c:v>612</c:v>
                </c:pt>
                <c:pt idx="79">
                  <c:v>690</c:v>
                </c:pt>
                <c:pt idx="80">
                  <c:v>930</c:v>
                </c:pt>
                <c:pt idx="81">
                  <c:v>686</c:v>
                </c:pt>
                <c:pt idx="82">
                  <c:v>794</c:v>
                </c:pt>
                <c:pt idx="83">
                  <c:v>526</c:v>
                </c:pt>
                <c:pt idx="84">
                  <c:v>207</c:v>
                </c:pt>
                <c:pt idx="85">
                  <c:v>584</c:v>
                </c:pt>
                <c:pt idx="86">
                  <c:v>712</c:v>
                </c:pt>
                <c:pt idx="87">
                  <c:v>890</c:v>
                </c:pt>
                <c:pt idx="88">
                  <c:v>680</c:v>
                </c:pt>
                <c:pt idx="89">
                  <c:v>660</c:v>
                </c:pt>
                <c:pt idx="90">
                  <c:v>629</c:v>
                </c:pt>
                <c:pt idx="91">
                  <c:v>210</c:v>
                </c:pt>
                <c:pt idx="92">
                  <c:v>587</c:v>
                </c:pt>
                <c:pt idx="93">
                  <c:v>1023</c:v>
                </c:pt>
                <c:pt idx="94">
                  <c:v>1040</c:v>
                </c:pt>
                <c:pt idx="95">
                  <c:v>892</c:v>
                </c:pt>
                <c:pt idx="96">
                  <c:v>870</c:v>
                </c:pt>
                <c:pt idx="97">
                  <c:v>643</c:v>
                </c:pt>
                <c:pt idx="98">
                  <c:v>395</c:v>
                </c:pt>
                <c:pt idx="99">
                  <c:v>1064</c:v>
                </c:pt>
                <c:pt idx="100">
                  <c:v>1145</c:v>
                </c:pt>
                <c:pt idx="101">
                  <c:v>1270</c:v>
                </c:pt>
                <c:pt idx="102">
                  <c:v>666</c:v>
                </c:pt>
                <c:pt idx="103">
                  <c:v>399</c:v>
                </c:pt>
                <c:pt idx="104">
                  <c:v>511</c:v>
                </c:pt>
                <c:pt idx="105">
                  <c:v>508</c:v>
                </c:pt>
                <c:pt idx="106">
                  <c:v>838</c:v>
                </c:pt>
                <c:pt idx="107">
                  <c:v>1367</c:v>
                </c:pt>
                <c:pt idx="108">
                  <c:v>1861</c:v>
                </c:pt>
                <c:pt idx="109">
                  <c:v>711</c:v>
                </c:pt>
                <c:pt idx="110">
                  <c:v>314</c:v>
                </c:pt>
                <c:pt idx="111">
                  <c:v>568</c:v>
                </c:pt>
                <c:pt idx="112">
                  <c:v>621</c:v>
                </c:pt>
                <c:pt idx="113">
                  <c:v>824</c:v>
                </c:pt>
                <c:pt idx="114">
                  <c:v>1229</c:v>
                </c:pt>
                <c:pt idx="115">
                  <c:v>1374</c:v>
                </c:pt>
                <c:pt idx="116">
                  <c:v>1237</c:v>
                </c:pt>
                <c:pt idx="117">
                  <c:v>1170</c:v>
                </c:pt>
                <c:pt idx="118">
                  <c:v>616</c:v>
                </c:pt>
                <c:pt idx="119">
                  <c:v>331</c:v>
                </c:pt>
                <c:pt idx="120">
                  <c:v>878</c:v>
                </c:pt>
                <c:pt idx="121">
                  <c:v>1255</c:v>
                </c:pt>
                <c:pt idx="122">
                  <c:v>950</c:v>
                </c:pt>
                <c:pt idx="123">
                  <c:v>1084</c:v>
                </c:pt>
                <c:pt idx="124">
                  <c:v>1031</c:v>
                </c:pt>
                <c:pt idx="125">
                  <c:v>567</c:v>
                </c:pt>
                <c:pt idx="126">
                  <c:v>244</c:v>
                </c:pt>
                <c:pt idx="127">
                  <c:v>812</c:v>
                </c:pt>
                <c:pt idx="128">
                  <c:v>1088</c:v>
                </c:pt>
                <c:pt idx="129">
                  <c:v>902</c:v>
                </c:pt>
                <c:pt idx="130">
                  <c:v>876</c:v>
                </c:pt>
                <c:pt idx="131">
                  <c:v>910</c:v>
                </c:pt>
                <c:pt idx="132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6-48B3-81FD-B9318563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17991680"/>
        <c:axId val="117993472"/>
      </c:barChart>
      <c:dateAx>
        <c:axId val="117991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993472"/>
        <c:crosses val="autoZero"/>
        <c:auto val="1"/>
        <c:lblOffset val="100"/>
        <c:baseTimeUnit val="days"/>
      </c:dateAx>
      <c:valAx>
        <c:axId val="11799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99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1791820425459747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964.67225311111133</c:v>
                </c:pt>
                <c:pt idx="83">
                  <c:v>977.9931832000002</c:v>
                </c:pt>
                <c:pt idx="84">
                  <c:v>979.25522041111128</c:v>
                </c:pt>
                <c:pt idx="85">
                  <c:v>980.8287156555557</c:v>
                </c:pt>
                <c:pt idx="86">
                  <c:v>982.50923564444429</c:v>
                </c:pt>
                <c:pt idx="87">
                  <c:v>984.11834644444434</c:v>
                </c:pt>
                <c:pt idx="88">
                  <c:v>985.48618559925933</c:v>
                </c:pt>
                <c:pt idx="89">
                  <c:v>986.62685924325945</c:v>
                </c:pt>
                <c:pt idx="90">
                  <c:v>987.73291872240748</c:v>
                </c:pt>
                <c:pt idx="91">
                  <c:v>989.04881080866676</c:v>
                </c:pt>
                <c:pt idx="92">
                  <c:v>990.63735956125936</c:v>
                </c:pt>
                <c:pt idx="93">
                  <c:v>992.33408997025936</c:v>
                </c:pt>
                <c:pt idx="94">
                  <c:v>993.95872567007166</c:v>
                </c:pt>
                <c:pt idx="95">
                  <c:v>995.34029023688254</c:v>
                </c:pt>
                <c:pt idx="96">
                  <c:v>996.49301245514243</c:v>
                </c:pt>
                <c:pt idx="97">
                  <c:v>997.61094735165534</c:v>
                </c:pt>
                <c:pt idx="98">
                  <c:v>998.94020777230799</c:v>
                </c:pt>
                <c:pt idx="99">
                  <c:v>1000.5440937623932</c:v>
                </c:pt>
                <c:pt idx="100">
                  <c:v>1002.2571905542648</c:v>
                </c:pt>
                <c:pt idx="101">
                  <c:v>1003.8975026896625</c:v>
                </c:pt>
                <c:pt idx="102">
                  <c:v>1005.2929303314231</c:v>
                </c:pt>
                <c:pt idx="103">
                  <c:v>1006.457826621955</c:v>
                </c:pt>
                <c:pt idx="104">
                  <c:v>1007.5877612435858</c:v>
                </c:pt>
                <c:pt idx="105">
                  <c:v>1008.9305252685957</c:v>
                </c:pt>
                <c:pt idx="106">
                  <c:v>1010.5498987360232</c:v>
                </c:pt>
                <c:pt idx="107">
                  <c:v>1012.2795198442857</c:v>
                </c:pt>
                <c:pt idx="108">
                  <c:v>1013.9356614349136</c:v>
                </c:pt>
                <c:pt idx="109">
                  <c:v>1015.3450911968998</c:v>
                </c:pt>
                <c:pt idx="110">
                  <c:v>1016.522288349278</c:v>
                </c:pt>
                <c:pt idx="111">
                  <c:v>1017.6643482873662</c:v>
                </c:pt>
                <c:pt idx="112">
                  <c:v>1019.0207525527564</c:v>
                </c:pt>
                <c:pt idx="113">
                  <c:v>1020.6557652155196</c:v>
                </c:pt>
                <c:pt idx="114">
                  <c:v>1022.4020701110032</c:v>
                </c:pt>
                <c:pt idx="115">
                  <c:v>1024.0741956765007</c:v>
                </c:pt>
                <c:pt idx="116">
                  <c:v>1025.49776800017</c:v>
                </c:pt>
                <c:pt idx="117">
                  <c:v>1026.6873941087231</c:v>
                </c:pt>
                <c:pt idx="118">
                  <c:v>1027.8417062513308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8279668899420354E-2"/>
                  <c:y val="-5.836679790026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dLbl>
              <c:idx val="118"/>
              <c:layout>
                <c:manualLayout>
                  <c:x val="-5.3336591398256097E-2"/>
                  <c:y val="-6.1485810367454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05-47A5-8E02-9DF001243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1096.2184694444445</c:v>
                </c:pt>
                <c:pt idx="83">
                  <c:v>1111.35589</c:v>
                </c:pt>
                <c:pt idx="84">
                  <c:v>1112.7900231944445</c:v>
                </c:pt>
                <c:pt idx="85">
                  <c:v>1114.5780859722222</c:v>
                </c:pt>
                <c:pt idx="86">
                  <c:v>1116.4877677777777</c:v>
                </c:pt>
                <c:pt idx="87">
                  <c:v>1118.3163027777775</c:v>
                </c:pt>
                <c:pt idx="88">
                  <c:v>1119.8706654537036</c:v>
                </c:pt>
                <c:pt idx="89">
                  <c:v>1121.1668855037037</c:v>
                </c:pt>
                <c:pt idx="90">
                  <c:v>1122.423771275463</c:v>
                </c:pt>
                <c:pt idx="91">
                  <c:v>1123.9191031916666</c:v>
                </c:pt>
                <c:pt idx="92">
                  <c:v>1125.7242722287037</c:v>
                </c:pt>
                <c:pt idx="93">
                  <c:v>1127.6523749662038</c:v>
                </c:pt>
                <c:pt idx="94">
                  <c:v>1129.4985518978087</c:v>
                </c:pt>
                <c:pt idx="95">
                  <c:v>1131.0685116328209</c:v>
                </c:pt>
                <c:pt idx="96">
                  <c:v>1132.37842324448</c:v>
                </c:pt>
                <c:pt idx="97">
                  <c:v>1133.6488038086991</c:v>
                </c:pt>
                <c:pt idx="98">
                  <c:v>1135.1593270139863</c:v>
                </c:pt>
                <c:pt idx="99">
                  <c:v>1136.9819247299922</c:v>
                </c:pt>
                <c:pt idx="100">
                  <c:v>1138.9286256298462</c:v>
                </c:pt>
                <c:pt idx="101">
                  <c:v>1140.7926166927982</c:v>
                </c:pt>
                <c:pt idx="102">
                  <c:v>1142.3783299220715</c:v>
                </c:pt>
                <c:pt idx="103">
                  <c:v>1143.7020757067669</c:v>
                </c:pt>
                <c:pt idx="104">
                  <c:v>1144.9860923222564</c:v>
                </c:pt>
                <c:pt idx="105">
                  <c:v>1146.5119605324951</c:v>
                </c:pt>
                <c:pt idx="106">
                  <c:v>1148.3521576545718</c:v>
                </c:pt>
                <c:pt idx="107">
                  <c:v>1150.3176361866881</c:v>
                </c:pt>
                <c:pt idx="108">
                  <c:v>1152.1996152669471</c:v>
                </c:pt>
                <c:pt idx="109">
                  <c:v>1153.8012399964769</c:v>
                </c:pt>
                <c:pt idx="110">
                  <c:v>1155.1389640332704</c:v>
                </c:pt>
                <c:pt idx="111">
                  <c:v>1156.4367594174614</c:v>
                </c:pt>
                <c:pt idx="112">
                  <c:v>1157.9781279008596</c:v>
                </c:pt>
                <c:pt idx="113">
                  <c:v>1159.8360968358177</c:v>
                </c:pt>
                <c:pt idx="114">
                  <c:v>1161.820534217049</c:v>
                </c:pt>
                <c:pt idx="115">
                  <c:v>1163.7206769051145</c:v>
                </c:pt>
                <c:pt idx="116">
                  <c:v>1165.3383727274659</c:v>
                </c:pt>
                <c:pt idx="117">
                  <c:v>1166.6902205780943</c:v>
                </c:pt>
                <c:pt idx="118">
                  <c:v>1168.0019389219669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1227.7646857777779</c:v>
                </c:pt>
                <c:pt idx="83">
                  <c:v>1244.7185968000001</c:v>
                </c:pt>
                <c:pt idx="84">
                  <c:v>1246.3248259777779</c:v>
                </c:pt>
                <c:pt idx="85">
                  <c:v>1248.3274562888889</c:v>
                </c:pt>
                <c:pt idx="86">
                  <c:v>1250.4662999111108</c:v>
                </c:pt>
                <c:pt idx="87">
                  <c:v>1252.514259111111</c:v>
                </c:pt>
                <c:pt idx="88">
                  <c:v>1254.255145308148</c:v>
                </c:pt>
                <c:pt idx="89">
                  <c:v>1255.7069117641481</c:v>
                </c:pt>
                <c:pt idx="90">
                  <c:v>1257.1146238285185</c:v>
                </c:pt>
                <c:pt idx="91">
                  <c:v>1258.7893955746665</c:v>
                </c:pt>
                <c:pt idx="92">
                  <c:v>1260.811184896148</c:v>
                </c:pt>
                <c:pt idx="93">
                  <c:v>1262.9706599621481</c:v>
                </c:pt>
                <c:pt idx="94">
                  <c:v>1265.0383781255455</c:v>
                </c:pt>
                <c:pt idx="95">
                  <c:v>1266.7967330287595</c:v>
                </c:pt>
                <c:pt idx="96">
                  <c:v>1268.2638340338174</c:v>
                </c:pt>
                <c:pt idx="97">
                  <c:v>1269.6866602657431</c:v>
                </c:pt>
                <c:pt idx="98">
                  <c:v>1271.3784462556646</c:v>
                </c:pt>
                <c:pt idx="99">
                  <c:v>1273.4197556975912</c:v>
                </c:pt>
                <c:pt idx="100">
                  <c:v>1275.6000607054277</c:v>
                </c:pt>
                <c:pt idx="101">
                  <c:v>1277.6877306959339</c:v>
                </c:pt>
                <c:pt idx="102">
                  <c:v>1279.4637295127202</c:v>
                </c:pt>
                <c:pt idx="103">
                  <c:v>1280.9463247915787</c:v>
                </c:pt>
                <c:pt idx="104">
                  <c:v>1282.3844234009271</c:v>
                </c:pt>
                <c:pt idx="105">
                  <c:v>1284.0933957963944</c:v>
                </c:pt>
                <c:pt idx="106">
                  <c:v>1286.1544165731202</c:v>
                </c:pt>
                <c:pt idx="107">
                  <c:v>1288.3557525290908</c:v>
                </c:pt>
                <c:pt idx="108">
                  <c:v>1290.4635690989808</c:v>
                </c:pt>
                <c:pt idx="109">
                  <c:v>1292.2573887960541</c:v>
                </c:pt>
                <c:pt idx="110">
                  <c:v>1293.7556397172627</c:v>
                </c:pt>
                <c:pt idx="111">
                  <c:v>1295.2091705475568</c:v>
                </c:pt>
                <c:pt idx="112">
                  <c:v>1296.9355032489627</c:v>
                </c:pt>
                <c:pt idx="113">
                  <c:v>1299.0164284561156</c:v>
                </c:pt>
                <c:pt idx="114">
                  <c:v>1301.2389983230948</c:v>
                </c:pt>
                <c:pt idx="115">
                  <c:v>1303.367158133728</c:v>
                </c:pt>
                <c:pt idx="116">
                  <c:v>1305.1789774547617</c:v>
                </c:pt>
                <c:pt idx="117">
                  <c:v>1306.6930470474656</c:v>
                </c:pt>
                <c:pt idx="118">
                  <c:v>1308.1621715926028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9"/>
              <c:layout>
                <c:manualLayout>
                  <c:x val="-2.599772043195649E-2"/>
                  <c:y val="-3.554007163653709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31-4ED1-9F11-560B6C40AA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06464"/>
        <c:axId val="123808000"/>
      </c:lineChart>
      <c:dateAx>
        <c:axId val="123806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123808000"/>
        <c:crosses val="autoZero"/>
        <c:auto val="1"/>
        <c:lblOffset val="100"/>
        <c:baseTimeUnit val="days"/>
      </c:dateAx>
      <c:valAx>
        <c:axId val="123808000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23806464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78439049294141E-2"/>
          <c:y val="7.7222088156950794E-2"/>
          <c:w val="0.92532537729658793"/>
          <c:h val="0.77316106893155367"/>
        </c:manualLayout>
      </c:layout>
      <c:lineChart>
        <c:grouping val="standard"/>
        <c:varyColors val="0"/>
        <c:ser>
          <c:idx val="0"/>
          <c:order val="0"/>
          <c:tx>
            <c:strRef>
              <c:f>Sheet1!$O$7</c:f>
              <c:strCache>
                <c:ptCount val="1"/>
                <c:pt idx="0">
                  <c:v>Pacienti smagā stāvoklī (prognoze)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EA-4CF6-9B51-FC3C69A8DD28}"/>
                </c:ext>
              </c:extLst>
            </c:dLbl>
            <c:dLbl>
              <c:idx val="1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EA-4CF6-9B51-FC3C69A8D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Sheet1!$O$8:$O$126</c:f>
              <c:numCache>
                <c:formatCode>0</c:formatCode>
                <c:ptCount val="119"/>
                <c:pt idx="0">
                  <c:v>14.664804469273744</c:v>
                </c:pt>
                <c:pt idx="1">
                  <c:v>13.826815642458101</c:v>
                </c:pt>
                <c:pt idx="2">
                  <c:v>14.608938547486034</c:v>
                </c:pt>
                <c:pt idx="3">
                  <c:v>14.706703910614525</c:v>
                </c:pt>
                <c:pt idx="4">
                  <c:v>15.307262569832403</c:v>
                </c:pt>
                <c:pt idx="5">
                  <c:v>15.552764897579147</c:v>
                </c:pt>
                <c:pt idx="6">
                  <c:v>15.844778864059592</c:v>
                </c:pt>
                <c:pt idx="7">
                  <c:v>16.251181564245812</c:v>
                </c:pt>
                <c:pt idx="8">
                  <c:v>16.955883147113596</c:v>
                </c:pt>
                <c:pt idx="9">
                  <c:v>17.484790968342647</c:v>
                </c:pt>
                <c:pt idx="10">
                  <c:v>18.395642458100561</c:v>
                </c:pt>
                <c:pt idx="11">
                  <c:v>19.044102420856614</c:v>
                </c:pt>
                <c:pt idx="12">
                  <c:v>19.615235567970206</c:v>
                </c:pt>
                <c:pt idx="13">
                  <c:v>20.162628026070763</c:v>
                </c:pt>
                <c:pt idx="14">
                  <c:v>20.824654096834269</c:v>
                </c:pt>
                <c:pt idx="15">
                  <c:v>21.576894785847301</c:v>
                </c:pt>
                <c:pt idx="16">
                  <c:v>22.478362662942274</c:v>
                </c:pt>
                <c:pt idx="17">
                  <c:v>23.34727188081937</c:v>
                </c:pt>
                <c:pt idx="18">
                  <c:v>24.097477653631291</c:v>
                </c:pt>
                <c:pt idx="19">
                  <c:v>24.611633147113601</c:v>
                </c:pt>
                <c:pt idx="20">
                  <c:v>24.879563780260714</c:v>
                </c:pt>
                <c:pt idx="21">
                  <c:v>24.847005121042837</c:v>
                </c:pt>
                <c:pt idx="22">
                  <c:v>24.757468808193671</c:v>
                </c:pt>
                <c:pt idx="23">
                  <c:v>24.711344040968346</c:v>
                </c:pt>
                <c:pt idx="24">
                  <c:v>24.85378817504656</c:v>
                </c:pt>
                <c:pt idx="25">
                  <c:v>25.249918528864065</c:v>
                </c:pt>
                <c:pt idx="26">
                  <c:v>26.050997206703915</c:v>
                </c:pt>
                <c:pt idx="27">
                  <c:v>27.424565642458099</c:v>
                </c:pt>
                <c:pt idx="28">
                  <c:v>29.269556331471144</c:v>
                </c:pt>
                <c:pt idx="29">
                  <c:v>31.498467877094974</c:v>
                </c:pt>
                <c:pt idx="30">
                  <c:v>33.822342178770953</c:v>
                </c:pt>
                <c:pt idx="31">
                  <c:v>36.00309404096835</c:v>
                </c:pt>
                <c:pt idx="32">
                  <c:v>37.72802467411546</c:v>
                </c:pt>
                <c:pt idx="33">
                  <c:v>38.993064245810061</c:v>
                </c:pt>
                <c:pt idx="34">
                  <c:v>39.849085661080082</c:v>
                </c:pt>
                <c:pt idx="35">
                  <c:v>40.559271415270025</c:v>
                </c:pt>
                <c:pt idx="36">
                  <c:v>41.261995810055865</c:v>
                </c:pt>
                <c:pt idx="37">
                  <c:v>41.981677839851031</c:v>
                </c:pt>
                <c:pt idx="38">
                  <c:v>42.708821229050287</c:v>
                </c:pt>
                <c:pt idx="39">
                  <c:v>43.364064245810063</c:v>
                </c:pt>
                <c:pt idx="40">
                  <c:v>43.958259776536316</c:v>
                </c:pt>
                <c:pt idx="41">
                  <c:v>44.438500000000012</c:v>
                </c:pt>
                <c:pt idx="42">
                  <c:v>44.765443202979526</c:v>
                </c:pt>
                <c:pt idx="43">
                  <c:v>44.793932029795158</c:v>
                </c:pt>
                <c:pt idx="44">
                  <c:v>44.667767225325882</c:v>
                </c:pt>
                <c:pt idx="45">
                  <c:v>44.454101024208562</c:v>
                </c:pt>
                <c:pt idx="46">
                  <c:v>44.345572160148976</c:v>
                </c:pt>
                <c:pt idx="47">
                  <c:v>44.468345437616385</c:v>
                </c:pt>
                <c:pt idx="48">
                  <c:v>45.02794739292365</c:v>
                </c:pt>
                <c:pt idx="49">
                  <c:v>46.069146182495345</c:v>
                </c:pt>
                <c:pt idx="50">
                  <c:v>47.517328212290508</c:v>
                </c:pt>
                <c:pt idx="51">
                  <c:v>49.187316108007465</c:v>
                </c:pt>
                <c:pt idx="52">
                  <c:v>50.919708100558672</c:v>
                </c:pt>
                <c:pt idx="53">
                  <c:v>52.795900837988839</c:v>
                </c:pt>
                <c:pt idx="54">
                  <c:v>54.747385474860344</c:v>
                </c:pt>
                <c:pt idx="55">
                  <c:v>56.873194599627574</c:v>
                </c:pt>
                <c:pt idx="56">
                  <c:v>58.788729050279336</c:v>
                </c:pt>
                <c:pt idx="57">
                  <c:v>60.110067970204852</c:v>
                </c:pt>
                <c:pt idx="58">
                  <c:v>60.410557262569839</c:v>
                </c:pt>
                <c:pt idx="59">
                  <c:v>59.846885474860343</c:v>
                </c:pt>
                <c:pt idx="60">
                  <c:v>58.554713687150844</c:v>
                </c:pt>
                <c:pt idx="61">
                  <c:v>57.251010707635018</c:v>
                </c:pt>
                <c:pt idx="62">
                  <c:v>56.662241620111743</c:v>
                </c:pt>
                <c:pt idx="63">
                  <c:v>57.217773743016764</c:v>
                </c:pt>
                <c:pt idx="64">
                  <c:v>58.479421787709512</c:v>
                </c:pt>
                <c:pt idx="65">
                  <c:v>59.918785847299816</c:v>
                </c:pt>
                <c:pt idx="66">
                  <c:v>61.341870577281199</c:v>
                </c:pt>
                <c:pt idx="67">
                  <c:v>62.520765363128511</c:v>
                </c:pt>
                <c:pt idx="68">
                  <c:v>63.139379888268159</c:v>
                </c:pt>
                <c:pt idx="69">
                  <c:v>62.998970670391074</c:v>
                </c:pt>
                <c:pt idx="70">
                  <c:v>62.779878026070776</c:v>
                </c:pt>
                <c:pt idx="71">
                  <c:v>62.73443156424581</c:v>
                </c:pt>
                <c:pt idx="72">
                  <c:v>62.935888268156432</c:v>
                </c:pt>
                <c:pt idx="73">
                  <c:v>62.963020484171331</c:v>
                </c:pt>
                <c:pt idx="74">
                  <c:v>63.006432029795164</c:v>
                </c:pt>
                <c:pt idx="75">
                  <c:v>62.926391992551224</c:v>
                </c:pt>
                <c:pt idx="76">
                  <c:v>62.333553072625719</c:v>
                </c:pt>
                <c:pt idx="77">
                  <c:v>60.966089385474881</c:v>
                </c:pt>
                <c:pt idx="78">
                  <c:v>59.641358938547498</c:v>
                </c:pt>
                <c:pt idx="79">
                  <c:v>59.023422718808206</c:v>
                </c:pt>
                <c:pt idx="80">
                  <c:v>59.041149099937932</c:v>
                </c:pt>
                <c:pt idx="81">
                  <c:v>59.509505412787099</c:v>
                </c:pt>
                <c:pt idx="82">
                  <c:v>60.367631835816269</c:v>
                </c:pt>
                <c:pt idx="83">
                  <c:v>61.355622088764747</c:v>
                </c:pt>
                <c:pt idx="84">
                  <c:v>62.027153479205467</c:v>
                </c:pt>
                <c:pt idx="85">
                  <c:v>62.274056644941041</c:v>
                </c:pt>
                <c:pt idx="86">
                  <c:v>62.369193800848336</c:v>
                </c:pt>
                <c:pt idx="87">
                  <c:v>62.46279002776744</c:v>
                </c:pt>
                <c:pt idx="88">
                  <c:v>62.550451316071793</c:v>
                </c:pt>
                <c:pt idx="89">
                  <c:v>62.633482996673912</c:v>
                </c:pt>
                <c:pt idx="90">
                  <c:v>62.716253605064153</c:v>
                </c:pt>
                <c:pt idx="91">
                  <c:v>62.803200080064151</c:v>
                </c:pt>
                <c:pt idx="92">
                  <c:v>62.896291324691013</c:v>
                </c:pt>
                <c:pt idx="93">
                  <c:v>62.992880602426865</c:v>
                </c:pt>
                <c:pt idx="94">
                  <c:v>63.087398144916392</c:v>
                </c:pt>
                <c:pt idx="95">
                  <c:v>63.175940397206844</c:v>
                </c:pt>
                <c:pt idx="96">
                  <c:v>63.259816956399945</c:v>
                </c:pt>
                <c:pt idx="97">
                  <c:v>63.343430060670165</c:v>
                </c:pt>
                <c:pt idx="98">
                  <c:v>63.431252563430213</c:v>
                </c:pt>
                <c:pt idx="99">
                  <c:v>63.525265898048289</c:v>
                </c:pt>
                <c:pt idx="100">
                  <c:v>63.622802502666978</c:v>
                </c:pt>
                <c:pt idx="101">
                  <c:v>63.718252208731563</c:v>
                </c:pt>
                <c:pt idx="102">
                  <c:v>63.807684248868597</c:v>
                </c:pt>
                <c:pt idx="103">
                  <c:v>63.892414247780877</c:v>
                </c:pt>
                <c:pt idx="104">
                  <c:v>63.976878392605173</c:v>
                </c:pt>
                <c:pt idx="105">
                  <c:v>64.06558572517072</c:v>
                </c:pt>
                <c:pt idx="106">
                  <c:v>64.160530301262114</c:v>
                </c:pt>
                <c:pt idx="107">
                  <c:v>64.259023571365134</c:v>
                </c:pt>
                <c:pt idx="108">
                  <c:v>64.355414671932451</c:v>
                </c:pt>
                <c:pt idx="109">
                  <c:v>64.445745417886542</c:v>
                </c:pt>
                <c:pt idx="110">
                  <c:v>64.531337504078394</c:v>
                </c:pt>
                <c:pt idx="111">
                  <c:v>64.616661320490351</c:v>
                </c:pt>
                <c:pt idx="112">
                  <c:v>64.706262373234182</c:v>
                </c:pt>
                <c:pt idx="113">
                  <c:v>64.802147433254774</c:v>
                </c:pt>
                <c:pt idx="114">
                  <c:v>64.901606799847016</c:v>
                </c:pt>
                <c:pt idx="115">
                  <c:v>64.99894861746975</c:v>
                </c:pt>
                <c:pt idx="116">
                  <c:v>65.090187076532871</c:v>
                </c:pt>
                <c:pt idx="117">
                  <c:v>65</c:v>
                </c:pt>
                <c:pt idx="11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A-4CF6-9B51-FC3C69A8DD28}"/>
            </c:ext>
          </c:extLst>
        </c:ser>
        <c:ser>
          <c:idx val="1"/>
          <c:order val="1"/>
          <c:tx>
            <c:strRef>
              <c:f>Sheet1!$P$7</c:f>
              <c:strCache>
                <c:ptCount val="1"/>
                <c:pt idx="0">
                  <c:v>Pacienti magā stāvoklī (faktiski)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D-40B1-BD89-1F05984A0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Sheet1!$P$8:$P$126</c:f>
              <c:numCache>
                <c:formatCode>General</c:formatCode>
                <c:ptCount val="119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17</c:v>
                </c:pt>
                <c:pt idx="10">
                  <c:v>13</c:v>
                </c:pt>
                <c:pt idx="11">
                  <c:v>14</c:v>
                </c:pt>
                <c:pt idx="12">
                  <c:v>13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23</c:v>
                </c:pt>
                <c:pt idx="17">
                  <c:v>23</c:v>
                </c:pt>
                <c:pt idx="18">
                  <c:v>24</c:v>
                </c:pt>
                <c:pt idx="19">
                  <c:v>27</c:v>
                </c:pt>
                <c:pt idx="20">
                  <c:v>23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36</c:v>
                </c:pt>
                <c:pt idx="25">
                  <c:v>32</c:v>
                </c:pt>
                <c:pt idx="26">
                  <c:v>32</c:v>
                </c:pt>
                <c:pt idx="27">
                  <c:v>57</c:v>
                </c:pt>
                <c:pt idx="28">
                  <c:v>39</c:v>
                </c:pt>
                <c:pt idx="29">
                  <c:v>46</c:v>
                </c:pt>
                <c:pt idx="30">
                  <c:v>49</c:v>
                </c:pt>
                <c:pt idx="31">
                  <c:v>46</c:v>
                </c:pt>
                <c:pt idx="32">
                  <c:v>41</c:v>
                </c:pt>
                <c:pt idx="33">
                  <c:v>42</c:v>
                </c:pt>
                <c:pt idx="34">
                  <c:v>45</c:v>
                </c:pt>
                <c:pt idx="35">
                  <c:v>42</c:v>
                </c:pt>
                <c:pt idx="36">
                  <c:v>45</c:v>
                </c:pt>
                <c:pt idx="37">
                  <c:v>40</c:v>
                </c:pt>
                <c:pt idx="38">
                  <c:v>40</c:v>
                </c:pt>
                <c:pt idx="39">
                  <c:v>34</c:v>
                </c:pt>
                <c:pt idx="40">
                  <c:v>37</c:v>
                </c:pt>
                <c:pt idx="41">
                  <c:v>39</c:v>
                </c:pt>
                <c:pt idx="42">
                  <c:v>43</c:v>
                </c:pt>
                <c:pt idx="43">
                  <c:v>41</c:v>
                </c:pt>
                <c:pt idx="44">
                  <c:v>47</c:v>
                </c:pt>
                <c:pt idx="45">
                  <c:v>46</c:v>
                </c:pt>
                <c:pt idx="46">
                  <c:v>52</c:v>
                </c:pt>
                <c:pt idx="47">
                  <c:v>53</c:v>
                </c:pt>
                <c:pt idx="48">
                  <c:v>56</c:v>
                </c:pt>
                <c:pt idx="49">
                  <c:v>50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52</c:v>
                </c:pt>
                <c:pt idx="54">
                  <c:v>56</c:v>
                </c:pt>
                <c:pt idx="55">
                  <c:v>61</c:v>
                </c:pt>
                <c:pt idx="56">
                  <c:v>59</c:v>
                </c:pt>
                <c:pt idx="57">
                  <c:v>60</c:v>
                </c:pt>
                <c:pt idx="58">
                  <c:v>60</c:v>
                </c:pt>
                <c:pt idx="59">
                  <c:v>62</c:v>
                </c:pt>
                <c:pt idx="60">
                  <c:v>66</c:v>
                </c:pt>
                <c:pt idx="61">
                  <c:v>66</c:v>
                </c:pt>
                <c:pt idx="62">
                  <c:v>72</c:v>
                </c:pt>
                <c:pt idx="63">
                  <c:v>68</c:v>
                </c:pt>
                <c:pt idx="64">
                  <c:v>66</c:v>
                </c:pt>
                <c:pt idx="65">
                  <c:v>65</c:v>
                </c:pt>
                <c:pt idx="66">
                  <c:v>74</c:v>
                </c:pt>
                <c:pt idx="67">
                  <c:v>74</c:v>
                </c:pt>
                <c:pt idx="68">
                  <c:v>68</c:v>
                </c:pt>
                <c:pt idx="69">
                  <c:v>73</c:v>
                </c:pt>
                <c:pt idx="70">
                  <c:v>72</c:v>
                </c:pt>
                <c:pt idx="71">
                  <c:v>69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87</c:v>
                </c:pt>
                <c:pt idx="76">
                  <c:v>99</c:v>
                </c:pt>
                <c:pt idx="77">
                  <c:v>95</c:v>
                </c:pt>
                <c:pt idx="78">
                  <c:v>99</c:v>
                </c:pt>
                <c:pt idx="79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A-4CF6-9B51-FC3C69A8D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214144"/>
        <c:axId val="130232320"/>
      </c:lineChart>
      <c:dateAx>
        <c:axId val="130214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232320"/>
        <c:crosses val="autoZero"/>
        <c:auto val="1"/>
        <c:lblOffset val="100"/>
        <c:baseTimeUnit val="days"/>
      </c:dateAx>
      <c:valAx>
        <c:axId val="130232320"/>
        <c:scaling>
          <c:orientation val="minMax"/>
          <c:max val="2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21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1379248459572"/>
          <c:y val="5.8601232859648592E-2"/>
          <c:w val="0.83840295170124657"/>
          <c:h val="0.8283631771437785"/>
        </c:manualLayout>
      </c:layout>
      <c:lineChart>
        <c:grouping val="standard"/>
        <c:varyColors val="0"/>
        <c:ser>
          <c:idx val="0"/>
          <c:order val="0"/>
          <c:tx>
            <c:strRef>
              <c:f>'[COV_REG_VEC_BERNI_2021.gada 02.ned.xls]B_pa dd'!$AW$4</c:f>
              <c:strCache>
                <c:ptCount val="1"/>
                <c:pt idx="0">
                  <c:v>7-9 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02.ned.xls]B_pa dd'!$AV$99:$AV$189</c:f>
              <c:strCache>
                <c:ptCount val="91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</c:strCache>
            </c:strRef>
          </c:cat>
          <c:val>
            <c:numRef>
              <c:f>'[COV_REG_VEC_BERNI_2021.gada 02.ned.xls]B_pa dd'!$AW$99:$AW$189</c:f>
              <c:numCache>
                <c:formatCode>0.0</c:formatCode>
                <c:ptCount val="91"/>
                <c:pt idx="0">
                  <c:v>3.4724030765491256</c:v>
                </c:pt>
                <c:pt idx="1">
                  <c:v>1.7362015382745628</c:v>
                </c:pt>
                <c:pt idx="2">
                  <c:v>10.417209229647376</c:v>
                </c:pt>
                <c:pt idx="3">
                  <c:v>3.4724030765491256</c:v>
                </c:pt>
                <c:pt idx="4">
                  <c:v>6.9448061530982512</c:v>
                </c:pt>
                <c:pt idx="5">
                  <c:v>1.7362015382745628</c:v>
                </c:pt>
                <c:pt idx="6">
                  <c:v>8.6810076913728143</c:v>
                </c:pt>
                <c:pt idx="7">
                  <c:v>6.9448061530982512</c:v>
                </c:pt>
                <c:pt idx="8">
                  <c:v>1.7362015382745628</c:v>
                </c:pt>
                <c:pt idx="9">
                  <c:v>0</c:v>
                </c:pt>
                <c:pt idx="10">
                  <c:v>3.4724030765491256</c:v>
                </c:pt>
                <c:pt idx="11">
                  <c:v>3.4724030765491256</c:v>
                </c:pt>
                <c:pt idx="12">
                  <c:v>3.4724030765491256</c:v>
                </c:pt>
                <c:pt idx="13">
                  <c:v>1.7362015382745628</c:v>
                </c:pt>
                <c:pt idx="14">
                  <c:v>0</c:v>
                </c:pt>
                <c:pt idx="15">
                  <c:v>3.4724030765491256</c:v>
                </c:pt>
                <c:pt idx="16">
                  <c:v>5.2086046148236882</c:v>
                </c:pt>
                <c:pt idx="17">
                  <c:v>3.4724030765491256</c:v>
                </c:pt>
                <c:pt idx="18">
                  <c:v>8.6810076913728143</c:v>
                </c:pt>
                <c:pt idx="19">
                  <c:v>5.2086046148236882</c:v>
                </c:pt>
                <c:pt idx="20">
                  <c:v>13.889612306196502</c:v>
                </c:pt>
                <c:pt idx="21">
                  <c:v>0</c:v>
                </c:pt>
                <c:pt idx="22">
                  <c:v>5.2086046148236882</c:v>
                </c:pt>
                <c:pt idx="23">
                  <c:v>8.6810076913728143</c:v>
                </c:pt>
                <c:pt idx="24">
                  <c:v>13.889612306196502</c:v>
                </c:pt>
                <c:pt idx="25">
                  <c:v>15.625813844471066</c:v>
                </c:pt>
                <c:pt idx="26">
                  <c:v>10.417209229647376</c:v>
                </c:pt>
                <c:pt idx="27">
                  <c:v>12.15341076792194</c:v>
                </c:pt>
                <c:pt idx="28">
                  <c:v>1.7362015382745628</c:v>
                </c:pt>
                <c:pt idx="29">
                  <c:v>3.4724030765491256</c:v>
                </c:pt>
                <c:pt idx="30">
                  <c:v>12.15341076792194</c:v>
                </c:pt>
                <c:pt idx="31">
                  <c:v>6.9448061530982512</c:v>
                </c:pt>
                <c:pt idx="32">
                  <c:v>13.889612306196502</c:v>
                </c:pt>
                <c:pt idx="33">
                  <c:v>22.570619997569317</c:v>
                </c:pt>
                <c:pt idx="34">
                  <c:v>13.889612306196502</c:v>
                </c:pt>
                <c:pt idx="35">
                  <c:v>5.2086046148236882</c:v>
                </c:pt>
                <c:pt idx="36">
                  <c:v>12.15341076792194</c:v>
                </c:pt>
                <c:pt idx="37">
                  <c:v>13.889612306196502</c:v>
                </c:pt>
                <c:pt idx="38">
                  <c:v>26.043023074118445</c:v>
                </c:pt>
                <c:pt idx="39">
                  <c:v>8.6810076913728143</c:v>
                </c:pt>
                <c:pt idx="40">
                  <c:v>32.987829227216693</c:v>
                </c:pt>
                <c:pt idx="41">
                  <c:v>13.889612306196502</c:v>
                </c:pt>
                <c:pt idx="42">
                  <c:v>0</c:v>
                </c:pt>
                <c:pt idx="43">
                  <c:v>12.15341076792194</c:v>
                </c:pt>
                <c:pt idx="44">
                  <c:v>29.515426150667569</c:v>
                </c:pt>
                <c:pt idx="45">
                  <c:v>19.098216921020192</c:v>
                </c:pt>
                <c:pt idx="46">
                  <c:v>10.417209229647376</c:v>
                </c:pt>
                <c:pt idx="47">
                  <c:v>8.6810076913728143</c:v>
                </c:pt>
                <c:pt idx="48">
                  <c:v>6.9448061530982512</c:v>
                </c:pt>
                <c:pt idx="49">
                  <c:v>6.9448061530982512</c:v>
                </c:pt>
                <c:pt idx="50">
                  <c:v>3.4724030765491256</c:v>
                </c:pt>
                <c:pt idx="51">
                  <c:v>13.889612306196502</c:v>
                </c:pt>
                <c:pt idx="52">
                  <c:v>10.417209229647376</c:v>
                </c:pt>
                <c:pt idx="53">
                  <c:v>8.6810076913728143</c:v>
                </c:pt>
                <c:pt idx="54">
                  <c:v>12.15341076792194</c:v>
                </c:pt>
                <c:pt idx="55">
                  <c:v>5.2086046148236882</c:v>
                </c:pt>
                <c:pt idx="56">
                  <c:v>1.7362015382745628</c:v>
                </c:pt>
                <c:pt idx="57">
                  <c:v>10.417209229647376</c:v>
                </c:pt>
                <c:pt idx="58">
                  <c:v>12.15341076792194</c:v>
                </c:pt>
                <c:pt idx="59">
                  <c:v>17.362015382745629</c:v>
                </c:pt>
                <c:pt idx="60">
                  <c:v>19.098216921020192</c:v>
                </c:pt>
                <c:pt idx="61">
                  <c:v>20.834418459294753</c:v>
                </c:pt>
                <c:pt idx="62">
                  <c:v>8.6810076913728143</c:v>
                </c:pt>
                <c:pt idx="63">
                  <c:v>8.6810076913728143</c:v>
                </c:pt>
                <c:pt idx="64">
                  <c:v>19.098216921020192</c:v>
                </c:pt>
                <c:pt idx="65">
                  <c:v>13.889612306196502</c:v>
                </c:pt>
                <c:pt idx="66">
                  <c:v>19.098216921020192</c:v>
                </c:pt>
                <c:pt idx="67">
                  <c:v>0</c:v>
                </c:pt>
                <c:pt idx="68">
                  <c:v>12.15341076792194</c:v>
                </c:pt>
                <c:pt idx="69">
                  <c:v>6.9448061530982512</c:v>
                </c:pt>
                <c:pt idx="70">
                  <c:v>6.9448061530982512</c:v>
                </c:pt>
                <c:pt idx="71">
                  <c:v>8.6810076913728143</c:v>
                </c:pt>
                <c:pt idx="72">
                  <c:v>13.889612306196502</c:v>
                </c:pt>
                <c:pt idx="73">
                  <c:v>24.306821535843881</c:v>
                </c:pt>
                <c:pt idx="74">
                  <c:v>5.2086046148236882</c:v>
                </c:pt>
                <c:pt idx="75">
                  <c:v>3.4724030765491256</c:v>
                </c:pt>
                <c:pt idx="76">
                  <c:v>5.2086046148236882</c:v>
                </c:pt>
                <c:pt idx="77">
                  <c:v>3.4724030765491256</c:v>
                </c:pt>
                <c:pt idx="78">
                  <c:v>10.417209229647376</c:v>
                </c:pt>
                <c:pt idx="79">
                  <c:v>3.4724030765491256</c:v>
                </c:pt>
                <c:pt idx="80">
                  <c:v>12.15341076792194</c:v>
                </c:pt>
                <c:pt idx="81">
                  <c:v>10.417209229647376</c:v>
                </c:pt>
                <c:pt idx="82">
                  <c:v>22.570619997569317</c:v>
                </c:pt>
                <c:pt idx="83">
                  <c:v>8.6810076913728143</c:v>
                </c:pt>
                <c:pt idx="84">
                  <c:v>5.2086046148236882</c:v>
                </c:pt>
                <c:pt idx="85">
                  <c:v>12.15341076792194</c:v>
                </c:pt>
                <c:pt idx="86">
                  <c:v>10.417209229647376</c:v>
                </c:pt>
                <c:pt idx="87">
                  <c:v>6.9448061530982512</c:v>
                </c:pt>
                <c:pt idx="88">
                  <c:v>8.6810076913728143</c:v>
                </c:pt>
                <c:pt idx="89">
                  <c:v>12.15341076792194</c:v>
                </c:pt>
                <c:pt idx="90">
                  <c:v>6.9448061530982512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1BF-41AF-B4AF-BCEF3BB6E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43744"/>
        <c:axId val="131745280"/>
      </c:lineChart>
      <c:catAx>
        <c:axId val="1317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5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745280"/>
        <c:crosses val="autoZero"/>
        <c:auto val="1"/>
        <c:lblAlgn val="ctr"/>
        <c:lblOffset val="100"/>
        <c:noMultiLvlLbl val="0"/>
      </c:catAx>
      <c:valAx>
        <c:axId val="131745280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743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169125569830087"/>
          <c:y val="5.4033521400376136E-2"/>
          <c:w val="0.26608882442326287"/>
          <c:h val="0.1868366847844806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97706112652545E-2"/>
          <c:y val="7.0011351225775301E-2"/>
          <c:w val="0.86492771291469617"/>
          <c:h val="0.82707796464998462"/>
        </c:manualLayout>
      </c:layout>
      <c:lineChart>
        <c:grouping val="standard"/>
        <c:varyColors val="0"/>
        <c:ser>
          <c:idx val="1"/>
          <c:order val="0"/>
          <c:tx>
            <c:strRef>
              <c:f>'[COV_REG_VEC_BERNI_2021.gada 02.ned.xls]B_pa dd'!$AX$4</c:f>
              <c:strCache>
                <c:ptCount val="1"/>
                <c:pt idx="0">
                  <c:v>10-12 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02.ned.xls]B_pa dd'!$AV$99:$AV$189</c:f>
              <c:strCache>
                <c:ptCount val="91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</c:strCache>
            </c:strRef>
          </c:cat>
          <c:val>
            <c:numRef>
              <c:f>'[COV_REG_VEC_BERNI_2021.gada 02.ned.xls]B_pa dd'!$AX$99:$AX$189</c:f>
              <c:numCache>
                <c:formatCode>0.0</c:formatCode>
                <c:ptCount val="91"/>
                <c:pt idx="0">
                  <c:v>0</c:v>
                </c:pt>
                <c:pt idx="1">
                  <c:v>4.7460844803037494</c:v>
                </c:pt>
                <c:pt idx="2">
                  <c:v>4.7460844803037494</c:v>
                </c:pt>
                <c:pt idx="3">
                  <c:v>6.3281126404049992</c:v>
                </c:pt>
                <c:pt idx="4">
                  <c:v>20.566366081316247</c:v>
                </c:pt>
                <c:pt idx="5">
                  <c:v>15.820281601012498</c:v>
                </c:pt>
                <c:pt idx="6">
                  <c:v>23.730422401518748</c:v>
                </c:pt>
                <c:pt idx="7">
                  <c:v>11.07419712070875</c:v>
                </c:pt>
                <c:pt idx="8">
                  <c:v>0</c:v>
                </c:pt>
                <c:pt idx="9">
                  <c:v>9.4921689606074988</c:v>
                </c:pt>
                <c:pt idx="10">
                  <c:v>11.07419712070875</c:v>
                </c:pt>
                <c:pt idx="11">
                  <c:v>9.4921689606074988</c:v>
                </c:pt>
                <c:pt idx="12">
                  <c:v>3.1640563202024996</c:v>
                </c:pt>
                <c:pt idx="13">
                  <c:v>4.7460844803037494</c:v>
                </c:pt>
                <c:pt idx="14">
                  <c:v>3.1640563202024996</c:v>
                </c:pt>
                <c:pt idx="15">
                  <c:v>1.5820281601012498</c:v>
                </c:pt>
                <c:pt idx="16">
                  <c:v>11.07419712070875</c:v>
                </c:pt>
                <c:pt idx="17">
                  <c:v>11.07419712070875</c:v>
                </c:pt>
                <c:pt idx="18">
                  <c:v>18.984337921214998</c:v>
                </c:pt>
                <c:pt idx="19">
                  <c:v>18.984337921214998</c:v>
                </c:pt>
                <c:pt idx="20">
                  <c:v>4.7460844803037494</c:v>
                </c:pt>
                <c:pt idx="21">
                  <c:v>1.5820281601012498</c:v>
                </c:pt>
                <c:pt idx="22">
                  <c:v>9.4921689606074988</c:v>
                </c:pt>
                <c:pt idx="23">
                  <c:v>7.910140800506249</c:v>
                </c:pt>
                <c:pt idx="24">
                  <c:v>87.011548805568736</c:v>
                </c:pt>
                <c:pt idx="25">
                  <c:v>28.476506881822498</c:v>
                </c:pt>
                <c:pt idx="26">
                  <c:v>17.402309761113749</c:v>
                </c:pt>
                <c:pt idx="27">
                  <c:v>11.07419712070875</c:v>
                </c:pt>
                <c:pt idx="28">
                  <c:v>3.1640563202024996</c:v>
                </c:pt>
                <c:pt idx="29">
                  <c:v>9.4921689606074988</c:v>
                </c:pt>
                <c:pt idx="30">
                  <c:v>20.566366081316247</c:v>
                </c:pt>
                <c:pt idx="31">
                  <c:v>12.656225280809998</c:v>
                </c:pt>
                <c:pt idx="32">
                  <c:v>12.656225280809998</c:v>
                </c:pt>
                <c:pt idx="33">
                  <c:v>25.312450561619997</c:v>
                </c:pt>
                <c:pt idx="34">
                  <c:v>6.3281126404049992</c:v>
                </c:pt>
                <c:pt idx="35">
                  <c:v>4.7460844803037494</c:v>
                </c:pt>
                <c:pt idx="36">
                  <c:v>6.3281126404049992</c:v>
                </c:pt>
                <c:pt idx="37">
                  <c:v>17.402309761113749</c:v>
                </c:pt>
                <c:pt idx="38">
                  <c:v>33.222591362126245</c:v>
                </c:pt>
                <c:pt idx="39">
                  <c:v>25.312450561619997</c:v>
                </c:pt>
                <c:pt idx="40">
                  <c:v>26.894478721721246</c:v>
                </c:pt>
                <c:pt idx="41">
                  <c:v>12.656225280809998</c:v>
                </c:pt>
                <c:pt idx="42">
                  <c:v>3.1640563202024996</c:v>
                </c:pt>
                <c:pt idx="43">
                  <c:v>20.566366081316247</c:v>
                </c:pt>
                <c:pt idx="44">
                  <c:v>22.148394241417499</c:v>
                </c:pt>
                <c:pt idx="45">
                  <c:v>23.730422401518748</c:v>
                </c:pt>
                <c:pt idx="46">
                  <c:v>20.566366081316247</c:v>
                </c:pt>
                <c:pt idx="47">
                  <c:v>11.07419712070875</c:v>
                </c:pt>
                <c:pt idx="48">
                  <c:v>4.7460844803037494</c:v>
                </c:pt>
                <c:pt idx="49">
                  <c:v>4.7460844803037494</c:v>
                </c:pt>
                <c:pt idx="50">
                  <c:v>9.4921689606074988</c:v>
                </c:pt>
                <c:pt idx="51">
                  <c:v>11.07419712070875</c:v>
                </c:pt>
                <c:pt idx="52">
                  <c:v>14.238253440911249</c:v>
                </c:pt>
                <c:pt idx="53">
                  <c:v>11.07419712070875</c:v>
                </c:pt>
                <c:pt idx="54">
                  <c:v>17.402309761113749</c:v>
                </c:pt>
                <c:pt idx="55">
                  <c:v>9.4921689606074988</c:v>
                </c:pt>
                <c:pt idx="56">
                  <c:v>3.1640563202024996</c:v>
                </c:pt>
                <c:pt idx="57">
                  <c:v>11.07419712070875</c:v>
                </c:pt>
                <c:pt idx="58">
                  <c:v>25.312450561619997</c:v>
                </c:pt>
                <c:pt idx="59">
                  <c:v>11.07419712070875</c:v>
                </c:pt>
                <c:pt idx="60">
                  <c:v>12.656225280809998</c:v>
                </c:pt>
                <c:pt idx="61">
                  <c:v>11.07419712070875</c:v>
                </c:pt>
                <c:pt idx="62">
                  <c:v>1.5820281601012498</c:v>
                </c:pt>
                <c:pt idx="63">
                  <c:v>4.7460844803037494</c:v>
                </c:pt>
                <c:pt idx="64">
                  <c:v>12.656225280809998</c:v>
                </c:pt>
                <c:pt idx="65">
                  <c:v>17.402309761113749</c:v>
                </c:pt>
                <c:pt idx="66">
                  <c:v>20.566366081316247</c:v>
                </c:pt>
                <c:pt idx="67">
                  <c:v>3.1640563202024996</c:v>
                </c:pt>
                <c:pt idx="68">
                  <c:v>4.7460844803037494</c:v>
                </c:pt>
                <c:pt idx="69">
                  <c:v>9.4921689606074988</c:v>
                </c:pt>
                <c:pt idx="70">
                  <c:v>6.3281126404049992</c:v>
                </c:pt>
                <c:pt idx="71">
                  <c:v>9.4921689606074988</c:v>
                </c:pt>
                <c:pt idx="72">
                  <c:v>14.238253440911249</c:v>
                </c:pt>
                <c:pt idx="73">
                  <c:v>26.894478721721246</c:v>
                </c:pt>
                <c:pt idx="74">
                  <c:v>7.910140800506249</c:v>
                </c:pt>
                <c:pt idx="75">
                  <c:v>4.7460844803037494</c:v>
                </c:pt>
                <c:pt idx="76">
                  <c:v>11.07419712070875</c:v>
                </c:pt>
                <c:pt idx="77">
                  <c:v>6.3281126404049992</c:v>
                </c:pt>
                <c:pt idx="78">
                  <c:v>9.4921689606074988</c:v>
                </c:pt>
                <c:pt idx="79">
                  <c:v>17.402309761113749</c:v>
                </c:pt>
                <c:pt idx="80">
                  <c:v>23.730422401518748</c:v>
                </c:pt>
                <c:pt idx="81">
                  <c:v>22.148394241417499</c:v>
                </c:pt>
                <c:pt idx="82">
                  <c:v>20.566366081316247</c:v>
                </c:pt>
                <c:pt idx="83">
                  <c:v>3.1640563202024996</c:v>
                </c:pt>
                <c:pt idx="84">
                  <c:v>1.5820281601012498</c:v>
                </c:pt>
                <c:pt idx="85">
                  <c:v>9.4921689606074988</c:v>
                </c:pt>
                <c:pt idx="86">
                  <c:v>12.656225280809998</c:v>
                </c:pt>
                <c:pt idx="87">
                  <c:v>18.984337921214998</c:v>
                </c:pt>
                <c:pt idx="88">
                  <c:v>11.07419712070875</c:v>
                </c:pt>
                <c:pt idx="89">
                  <c:v>15.820281601012498</c:v>
                </c:pt>
                <c:pt idx="90">
                  <c:v>4.7460844803037494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0EE-4215-936E-E5FFFFB4A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669824"/>
        <c:axId val="156671360"/>
      </c:lineChart>
      <c:catAx>
        <c:axId val="1566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56671360"/>
        <c:crosses val="autoZero"/>
        <c:auto val="1"/>
        <c:lblAlgn val="ctr"/>
        <c:lblOffset val="100"/>
        <c:noMultiLvlLbl val="0"/>
      </c:catAx>
      <c:valAx>
        <c:axId val="15667136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56669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49353902704608"/>
          <c:y val="3.0678397343189247E-2"/>
          <c:w val="0.28317339828924259"/>
          <c:h val="0.1632181691574267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18851437549952E-2"/>
          <c:y val="8.373511469551459E-2"/>
          <c:w val="0.85398785185832815"/>
          <c:h val="0.80322947680408907"/>
        </c:manualLayout>
      </c:layout>
      <c:lineChart>
        <c:grouping val="standard"/>
        <c:varyColors val="0"/>
        <c:ser>
          <c:idx val="2"/>
          <c:order val="0"/>
          <c:tx>
            <c:strRef>
              <c:f>'[COV_REG_VEC_BERNI_2021.gada 02.ned.xls]B_pa dd'!$AY$4</c:f>
              <c:strCache>
                <c:ptCount val="1"/>
                <c:pt idx="0">
                  <c:v>13-15 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02.ned.xls]B_pa dd'!$AV$99:$AV$189</c:f>
              <c:strCache>
                <c:ptCount val="91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</c:strCache>
            </c:strRef>
          </c:cat>
          <c:val>
            <c:numRef>
              <c:f>'[COV_REG_VEC_BERNI_2021.gada 02.ned.xls]B_pa dd'!$AY$99:$AY$189</c:f>
              <c:numCache>
                <c:formatCode>0.0</c:formatCode>
                <c:ptCount val="91"/>
                <c:pt idx="0">
                  <c:v>3.5695800389084225</c:v>
                </c:pt>
                <c:pt idx="1">
                  <c:v>8.9239500972710566</c:v>
                </c:pt>
                <c:pt idx="2">
                  <c:v>3.5695800389084225</c:v>
                </c:pt>
                <c:pt idx="3">
                  <c:v>3.5695800389084225</c:v>
                </c:pt>
                <c:pt idx="4">
                  <c:v>10.708740116725266</c:v>
                </c:pt>
                <c:pt idx="5">
                  <c:v>8.9239500972710566</c:v>
                </c:pt>
                <c:pt idx="6">
                  <c:v>12.49353013617948</c:v>
                </c:pt>
                <c:pt idx="7">
                  <c:v>7.1391600778168449</c:v>
                </c:pt>
                <c:pt idx="8">
                  <c:v>3.5695800389084225</c:v>
                </c:pt>
                <c:pt idx="9">
                  <c:v>10.708740116725266</c:v>
                </c:pt>
                <c:pt idx="10">
                  <c:v>8.9239500972710566</c:v>
                </c:pt>
                <c:pt idx="11">
                  <c:v>3.5695800389084225</c:v>
                </c:pt>
                <c:pt idx="12">
                  <c:v>7.1391600778168449</c:v>
                </c:pt>
                <c:pt idx="13">
                  <c:v>3.5695800389084225</c:v>
                </c:pt>
                <c:pt idx="14">
                  <c:v>0</c:v>
                </c:pt>
                <c:pt idx="15">
                  <c:v>3.5695800389084225</c:v>
                </c:pt>
                <c:pt idx="16">
                  <c:v>7.1391600778168449</c:v>
                </c:pt>
                <c:pt idx="17">
                  <c:v>8.9239500972710566</c:v>
                </c:pt>
                <c:pt idx="18">
                  <c:v>5.3543700583626332</c:v>
                </c:pt>
                <c:pt idx="19">
                  <c:v>5.3543700583626332</c:v>
                </c:pt>
                <c:pt idx="20">
                  <c:v>5.3543700583626332</c:v>
                </c:pt>
                <c:pt idx="21">
                  <c:v>1.7847900194542112</c:v>
                </c:pt>
                <c:pt idx="22">
                  <c:v>5.3543700583626332</c:v>
                </c:pt>
                <c:pt idx="23">
                  <c:v>8.9239500972710566</c:v>
                </c:pt>
                <c:pt idx="24">
                  <c:v>5.3543700583626332</c:v>
                </c:pt>
                <c:pt idx="25">
                  <c:v>3.5695800389084225</c:v>
                </c:pt>
                <c:pt idx="26">
                  <c:v>8.9239500972710566</c:v>
                </c:pt>
                <c:pt idx="27">
                  <c:v>12.49353013617948</c:v>
                </c:pt>
                <c:pt idx="28">
                  <c:v>0</c:v>
                </c:pt>
                <c:pt idx="29">
                  <c:v>3.5695800389084225</c:v>
                </c:pt>
                <c:pt idx="30">
                  <c:v>8.9239500972710566</c:v>
                </c:pt>
                <c:pt idx="31">
                  <c:v>12.49353013617948</c:v>
                </c:pt>
                <c:pt idx="32">
                  <c:v>10.708740116725266</c:v>
                </c:pt>
                <c:pt idx="33">
                  <c:v>16.063110175087903</c:v>
                </c:pt>
                <c:pt idx="34">
                  <c:v>8.9239500972710566</c:v>
                </c:pt>
                <c:pt idx="35">
                  <c:v>1.7847900194542112</c:v>
                </c:pt>
                <c:pt idx="36">
                  <c:v>7.1391600778168449</c:v>
                </c:pt>
                <c:pt idx="37">
                  <c:v>12.49353013617948</c:v>
                </c:pt>
                <c:pt idx="38">
                  <c:v>12.49353013617948</c:v>
                </c:pt>
                <c:pt idx="39">
                  <c:v>12.49353013617948</c:v>
                </c:pt>
                <c:pt idx="40">
                  <c:v>12.49353013617948</c:v>
                </c:pt>
                <c:pt idx="41">
                  <c:v>3.5695800389084225</c:v>
                </c:pt>
                <c:pt idx="42">
                  <c:v>1.7847900194542112</c:v>
                </c:pt>
                <c:pt idx="43">
                  <c:v>8.9239500972710566</c:v>
                </c:pt>
                <c:pt idx="44">
                  <c:v>19.632690213996323</c:v>
                </c:pt>
                <c:pt idx="45">
                  <c:v>17.847900194542113</c:v>
                </c:pt>
                <c:pt idx="46">
                  <c:v>21.417480233450533</c:v>
                </c:pt>
                <c:pt idx="47">
                  <c:v>12.49353013617948</c:v>
                </c:pt>
                <c:pt idx="48">
                  <c:v>8.9239500972710566</c:v>
                </c:pt>
                <c:pt idx="49">
                  <c:v>0</c:v>
                </c:pt>
                <c:pt idx="50">
                  <c:v>0</c:v>
                </c:pt>
                <c:pt idx="51">
                  <c:v>12.49353013617948</c:v>
                </c:pt>
                <c:pt idx="52">
                  <c:v>16.063110175087903</c:v>
                </c:pt>
                <c:pt idx="53">
                  <c:v>16.063110175087903</c:v>
                </c:pt>
                <c:pt idx="54">
                  <c:v>14.27832015563369</c:v>
                </c:pt>
                <c:pt idx="55">
                  <c:v>16.063110175087903</c:v>
                </c:pt>
                <c:pt idx="56">
                  <c:v>1.7847900194542112</c:v>
                </c:pt>
                <c:pt idx="57">
                  <c:v>1.7847900194542112</c:v>
                </c:pt>
                <c:pt idx="58">
                  <c:v>16.063110175087903</c:v>
                </c:pt>
                <c:pt idx="59">
                  <c:v>17.847900194542113</c:v>
                </c:pt>
                <c:pt idx="60">
                  <c:v>19.632690213996323</c:v>
                </c:pt>
                <c:pt idx="61">
                  <c:v>14.27832015563369</c:v>
                </c:pt>
                <c:pt idx="62">
                  <c:v>1.7847900194542112</c:v>
                </c:pt>
                <c:pt idx="63">
                  <c:v>3.5695800389084225</c:v>
                </c:pt>
                <c:pt idx="64">
                  <c:v>16.063110175087903</c:v>
                </c:pt>
                <c:pt idx="65">
                  <c:v>28.55664031126738</c:v>
                </c:pt>
                <c:pt idx="66">
                  <c:v>33.911010369630013</c:v>
                </c:pt>
                <c:pt idx="67">
                  <c:v>3.5695800389084225</c:v>
                </c:pt>
                <c:pt idx="68">
                  <c:v>7.1391600778168449</c:v>
                </c:pt>
                <c:pt idx="69">
                  <c:v>8.9239500972710566</c:v>
                </c:pt>
                <c:pt idx="70">
                  <c:v>5.3543700583626332</c:v>
                </c:pt>
                <c:pt idx="71">
                  <c:v>17.847900194542113</c:v>
                </c:pt>
                <c:pt idx="72">
                  <c:v>24.98706027235896</c:v>
                </c:pt>
                <c:pt idx="73">
                  <c:v>37.480590408538433</c:v>
                </c:pt>
                <c:pt idx="74">
                  <c:v>21.417480233450533</c:v>
                </c:pt>
                <c:pt idx="75">
                  <c:v>3.5695800389084225</c:v>
                </c:pt>
                <c:pt idx="76">
                  <c:v>14.27832015563369</c:v>
                </c:pt>
                <c:pt idx="77">
                  <c:v>10.708740116725266</c:v>
                </c:pt>
                <c:pt idx="78">
                  <c:v>14.27832015563369</c:v>
                </c:pt>
                <c:pt idx="79">
                  <c:v>23.202270252904746</c:v>
                </c:pt>
                <c:pt idx="80">
                  <c:v>33.911010369630013</c:v>
                </c:pt>
                <c:pt idx="81">
                  <c:v>24.98706027235896</c:v>
                </c:pt>
                <c:pt idx="82">
                  <c:v>37.480590408538433</c:v>
                </c:pt>
                <c:pt idx="83">
                  <c:v>14.27832015563369</c:v>
                </c:pt>
                <c:pt idx="84">
                  <c:v>5.3543700583626332</c:v>
                </c:pt>
                <c:pt idx="85">
                  <c:v>21.417480233450533</c:v>
                </c:pt>
                <c:pt idx="86">
                  <c:v>24.98706027235896</c:v>
                </c:pt>
                <c:pt idx="87">
                  <c:v>19.632690213996323</c:v>
                </c:pt>
                <c:pt idx="88">
                  <c:v>16.063110175087903</c:v>
                </c:pt>
                <c:pt idx="89">
                  <c:v>30.34143033072159</c:v>
                </c:pt>
                <c:pt idx="90">
                  <c:v>19.632690213996323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A41-490D-BF2C-093593782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629056"/>
        <c:axId val="131630592"/>
      </c:lineChart>
      <c:catAx>
        <c:axId val="13162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5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630592"/>
        <c:crosses val="autoZero"/>
        <c:auto val="1"/>
        <c:lblAlgn val="ctr"/>
        <c:lblOffset val="100"/>
        <c:noMultiLvlLbl val="0"/>
      </c:catAx>
      <c:valAx>
        <c:axId val="131630592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629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151078077857091"/>
          <c:y val="0.13218701729269486"/>
          <c:w val="0.3196006573944612"/>
          <c:h val="0.2185535420512627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8235134911344E-2"/>
          <c:y val="8.9950879680664023E-2"/>
          <c:w val="0.87808235938212542"/>
          <c:h val="0.82785663617937588"/>
        </c:manualLayout>
      </c:layout>
      <c:lineChart>
        <c:grouping val="standard"/>
        <c:varyColors val="0"/>
        <c:ser>
          <c:idx val="3"/>
          <c:order val="0"/>
          <c:tx>
            <c:strRef>
              <c:f>'[COV_REG_VEC_BERNI_2021.gada 02.ned.xls]B_pa dd'!$AZ$4</c:f>
              <c:strCache>
                <c:ptCount val="1"/>
                <c:pt idx="0">
                  <c:v>16-18 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02.ned.xls]B_pa dd'!$AV$99:$AV$189</c:f>
              <c:strCache>
                <c:ptCount val="91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</c:strCache>
            </c:strRef>
          </c:cat>
          <c:val>
            <c:numRef>
              <c:f>'[COV_REG_VEC_BERNI_2021.gada 02.ned.xls]B_pa dd'!$AZ$99:$AZ$189</c:f>
              <c:numCache>
                <c:formatCode>0.0</c:formatCode>
                <c:ptCount val="91"/>
                <c:pt idx="0">
                  <c:v>3.7585507028489813</c:v>
                </c:pt>
                <c:pt idx="1">
                  <c:v>9.3963767571224537</c:v>
                </c:pt>
                <c:pt idx="2">
                  <c:v>13.154927459971434</c:v>
                </c:pt>
                <c:pt idx="3">
                  <c:v>18.792753514244907</c:v>
                </c:pt>
                <c:pt idx="4">
                  <c:v>20.672028865669397</c:v>
                </c:pt>
                <c:pt idx="5">
                  <c:v>18.792753514244907</c:v>
                </c:pt>
                <c:pt idx="6">
                  <c:v>15.034202811395925</c:v>
                </c:pt>
                <c:pt idx="7">
                  <c:v>5.6378260542734724</c:v>
                </c:pt>
                <c:pt idx="8">
                  <c:v>5.6378260542734724</c:v>
                </c:pt>
                <c:pt idx="9">
                  <c:v>13.154927459971434</c:v>
                </c:pt>
                <c:pt idx="10">
                  <c:v>20.672028865669397</c:v>
                </c:pt>
                <c:pt idx="11">
                  <c:v>13.154927459971434</c:v>
                </c:pt>
                <c:pt idx="12">
                  <c:v>28.189130271367361</c:v>
                </c:pt>
                <c:pt idx="13">
                  <c:v>16.913478162820418</c:v>
                </c:pt>
                <c:pt idx="14">
                  <c:v>5.6378260542734724</c:v>
                </c:pt>
                <c:pt idx="15">
                  <c:v>16.913478162820418</c:v>
                </c:pt>
                <c:pt idx="16">
                  <c:v>9.3963767571224537</c:v>
                </c:pt>
                <c:pt idx="17">
                  <c:v>18.792753514244907</c:v>
                </c:pt>
                <c:pt idx="18">
                  <c:v>22.55130421709389</c:v>
                </c:pt>
                <c:pt idx="19">
                  <c:v>20.672028865669397</c:v>
                </c:pt>
                <c:pt idx="20">
                  <c:v>15.034202811395925</c:v>
                </c:pt>
                <c:pt idx="21">
                  <c:v>5.6378260542734724</c:v>
                </c:pt>
                <c:pt idx="22">
                  <c:v>9.3963767571224537</c:v>
                </c:pt>
                <c:pt idx="23">
                  <c:v>24.430579568518382</c:v>
                </c:pt>
                <c:pt idx="24">
                  <c:v>22.55130421709389</c:v>
                </c:pt>
                <c:pt idx="25">
                  <c:v>7.5171014056979626</c:v>
                </c:pt>
                <c:pt idx="26">
                  <c:v>7.5171014056979626</c:v>
                </c:pt>
                <c:pt idx="27">
                  <c:v>18.792753514244907</c:v>
                </c:pt>
                <c:pt idx="28">
                  <c:v>1.8792753514244906</c:v>
                </c:pt>
                <c:pt idx="29">
                  <c:v>9.3963767571224537</c:v>
                </c:pt>
                <c:pt idx="30">
                  <c:v>24.430579568518382</c:v>
                </c:pt>
                <c:pt idx="31">
                  <c:v>11.275652108546945</c:v>
                </c:pt>
                <c:pt idx="32">
                  <c:v>9.3963767571224537</c:v>
                </c:pt>
                <c:pt idx="33">
                  <c:v>15.034202811395925</c:v>
                </c:pt>
                <c:pt idx="34">
                  <c:v>5.6378260542734724</c:v>
                </c:pt>
                <c:pt idx="35">
                  <c:v>0</c:v>
                </c:pt>
                <c:pt idx="36">
                  <c:v>5.6378260542734724</c:v>
                </c:pt>
                <c:pt idx="37">
                  <c:v>31.947680974216343</c:v>
                </c:pt>
                <c:pt idx="38">
                  <c:v>16.913478162820418</c:v>
                </c:pt>
                <c:pt idx="39">
                  <c:v>15.034202811395925</c:v>
                </c:pt>
                <c:pt idx="40">
                  <c:v>22.55130421709389</c:v>
                </c:pt>
                <c:pt idx="41">
                  <c:v>20.672028865669397</c:v>
                </c:pt>
                <c:pt idx="42">
                  <c:v>0</c:v>
                </c:pt>
                <c:pt idx="43">
                  <c:v>13.154927459971434</c:v>
                </c:pt>
                <c:pt idx="44">
                  <c:v>28.189130271367361</c:v>
                </c:pt>
                <c:pt idx="45">
                  <c:v>18.792753514244907</c:v>
                </c:pt>
                <c:pt idx="46">
                  <c:v>13.154927459971434</c:v>
                </c:pt>
                <c:pt idx="47">
                  <c:v>26.309854919942868</c:v>
                </c:pt>
                <c:pt idx="48">
                  <c:v>13.154927459971434</c:v>
                </c:pt>
                <c:pt idx="49">
                  <c:v>1.8792753514244906</c:v>
                </c:pt>
                <c:pt idx="50">
                  <c:v>7.5171014056979626</c:v>
                </c:pt>
                <c:pt idx="51">
                  <c:v>9.3963767571224537</c:v>
                </c:pt>
                <c:pt idx="52">
                  <c:v>35.706231677065325</c:v>
                </c:pt>
                <c:pt idx="53">
                  <c:v>18.792753514244907</c:v>
                </c:pt>
                <c:pt idx="54">
                  <c:v>20.672028865669397</c:v>
                </c:pt>
                <c:pt idx="55">
                  <c:v>15.034202811395925</c:v>
                </c:pt>
                <c:pt idx="56">
                  <c:v>1.8792753514244906</c:v>
                </c:pt>
                <c:pt idx="57">
                  <c:v>9.3963767571224537</c:v>
                </c:pt>
                <c:pt idx="58">
                  <c:v>5.6378260542734724</c:v>
                </c:pt>
                <c:pt idx="59">
                  <c:v>20.672028865669397</c:v>
                </c:pt>
                <c:pt idx="60">
                  <c:v>13.154927459971434</c:v>
                </c:pt>
                <c:pt idx="61">
                  <c:v>20.672028865669397</c:v>
                </c:pt>
                <c:pt idx="62">
                  <c:v>13.154927459971434</c:v>
                </c:pt>
                <c:pt idx="63">
                  <c:v>3.7585507028489813</c:v>
                </c:pt>
                <c:pt idx="64">
                  <c:v>31.947680974216343</c:v>
                </c:pt>
                <c:pt idx="65">
                  <c:v>26.309854919942868</c:v>
                </c:pt>
                <c:pt idx="66">
                  <c:v>24.430579568518382</c:v>
                </c:pt>
                <c:pt idx="67">
                  <c:v>5.6378260542734724</c:v>
                </c:pt>
                <c:pt idx="68">
                  <c:v>5.6378260542734724</c:v>
                </c:pt>
                <c:pt idx="69">
                  <c:v>13.154927459971434</c:v>
                </c:pt>
                <c:pt idx="70">
                  <c:v>9.3963767571224537</c:v>
                </c:pt>
                <c:pt idx="71">
                  <c:v>24.430579568518382</c:v>
                </c:pt>
                <c:pt idx="72">
                  <c:v>45.102608434187779</c:v>
                </c:pt>
                <c:pt idx="73">
                  <c:v>62.01608659700819</c:v>
                </c:pt>
                <c:pt idx="74">
                  <c:v>30.06840562279185</c:v>
                </c:pt>
                <c:pt idx="75">
                  <c:v>7.5171014056979626</c:v>
                </c:pt>
                <c:pt idx="76">
                  <c:v>24.430579568518382</c:v>
                </c:pt>
                <c:pt idx="77">
                  <c:v>20.672028865669397</c:v>
                </c:pt>
                <c:pt idx="78">
                  <c:v>22.55130421709389</c:v>
                </c:pt>
                <c:pt idx="79">
                  <c:v>33.826956325640836</c:v>
                </c:pt>
                <c:pt idx="80">
                  <c:v>65.774637299857176</c:v>
                </c:pt>
                <c:pt idx="81">
                  <c:v>56.378260542734722</c:v>
                </c:pt>
                <c:pt idx="82">
                  <c:v>39.464782379914304</c:v>
                </c:pt>
                <c:pt idx="83">
                  <c:v>31.947680974216343</c:v>
                </c:pt>
                <c:pt idx="84">
                  <c:v>9.3963767571224537</c:v>
                </c:pt>
                <c:pt idx="85">
                  <c:v>22.55130421709389</c:v>
                </c:pt>
                <c:pt idx="86">
                  <c:v>46.981883785612268</c:v>
                </c:pt>
                <c:pt idx="87">
                  <c:v>41.344057731338793</c:v>
                </c:pt>
                <c:pt idx="88">
                  <c:v>31.947680974216343</c:v>
                </c:pt>
                <c:pt idx="89">
                  <c:v>39.464782379914304</c:v>
                </c:pt>
                <c:pt idx="90">
                  <c:v>13.154927459971434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6C-441B-AEA8-63D35EA93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90720"/>
        <c:axId val="131792256"/>
      </c:lineChart>
      <c:catAx>
        <c:axId val="1317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5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792256"/>
        <c:crosses val="autoZero"/>
        <c:auto val="1"/>
        <c:lblAlgn val="ctr"/>
        <c:lblOffset val="100"/>
        <c:noMultiLvlLbl val="0"/>
      </c:catAx>
      <c:valAx>
        <c:axId val="13179225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790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636479792543918"/>
          <c:y val="0.15370902166640935"/>
          <c:w val="0.29036915349610076"/>
          <c:h val="0.2320073593741958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199418007531675E-2"/>
          <c:y val="2.2530770995036475E-2"/>
          <c:w val="0.93260679371600286"/>
          <c:h val="0.79853851849706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'[COV_REG_VEC_BERNI_2021.gada 02.ned.xls]Vecuma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gr'!$S$7:$S$51</c:f>
              <c:numCache>
                <c:formatCode>General</c:formatCode>
                <c:ptCount val="45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  <c:pt idx="38">
                  <c:v>222</c:v>
                </c:pt>
                <c:pt idx="39">
                  <c:v>169</c:v>
                </c:pt>
                <c:pt idx="40">
                  <c:v>182</c:v>
                </c:pt>
                <c:pt idx="41">
                  <c:v>217</c:v>
                </c:pt>
                <c:pt idx="42">
                  <c:v>205</c:v>
                </c:pt>
                <c:pt idx="43">
                  <c:v>235</c:v>
                </c:pt>
                <c:pt idx="44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9-400D-AE15-0704743493A7}"/>
            </c:ext>
          </c:extLst>
        </c:ser>
        <c:ser>
          <c:idx val="1"/>
          <c:order val="1"/>
          <c:tx>
            <c:strRef>
              <c:f>'[COV_REG_VEC_BERNI_2021.gada 02.ned.xls]Vecuma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gr'!$T$7:$T$51</c:f>
              <c:numCache>
                <c:formatCode>General</c:formatCode>
                <c:ptCount val="45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  <c:pt idx="38">
                  <c:v>1898</c:v>
                </c:pt>
                <c:pt idx="39">
                  <c:v>1949</c:v>
                </c:pt>
                <c:pt idx="40">
                  <c:v>2438</c:v>
                </c:pt>
                <c:pt idx="41">
                  <c:v>2583</c:v>
                </c:pt>
                <c:pt idx="42">
                  <c:v>3010</c:v>
                </c:pt>
                <c:pt idx="43">
                  <c:v>3539</c:v>
                </c:pt>
                <c:pt idx="44">
                  <c:v>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9-400D-AE15-0704743493A7}"/>
            </c:ext>
          </c:extLst>
        </c:ser>
        <c:ser>
          <c:idx val="2"/>
          <c:order val="2"/>
          <c:tx>
            <c:strRef>
              <c:f>'[COV_REG_VEC_BERNI_2021.gada 02.ned.xls]Vecuma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gr'!$U$7:$U$51</c:f>
              <c:numCache>
                <c:formatCode>General</c:formatCode>
                <c:ptCount val="45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  <c:pt idx="38">
                  <c:v>1272</c:v>
                </c:pt>
                <c:pt idx="39">
                  <c:v>1154</c:v>
                </c:pt>
                <c:pt idx="40">
                  <c:v>1537</c:v>
                </c:pt>
                <c:pt idx="41">
                  <c:v>1593</c:v>
                </c:pt>
                <c:pt idx="42">
                  <c:v>1702</c:v>
                </c:pt>
                <c:pt idx="43">
                  <c:v>1979</c:v>
                </c:pt>
                <c:pt idx="44">
                  <c:v>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A9-400D-AE15-0704743493A7}"/>
            </c:ext>
          </c:extLst>
        </c:ser>
        <c:ser>
          <c:idx val="3"/>
          <c:order val="3"/>
          <c:tx>
            <c:strRef>
              <c:f>'[COV_REG_VEC_BERNI_2021.gada 02.ned.xls]Vecuma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gr'!$V$7:$V$51</c:f>
              <c:numCache>
                <c:formatCode>General</c:formatCode>
                <c:ptCount val="4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  <c:pt idx="38">
                  <c:v>942</c:v>
                </c:pt>
                <c:pt idx="39">
                  <c:v>894</c:v>
                </c:pt>
                <c:pt idx="40">
                  <c:v>1108</c:v>
                </c:pt>
                <c:pt idx="41">
                  <c:v>995</c:v>
                </c:pt>
                <c:pt idx="42">
                  <c:v>1250</c:v>
                </c:pt>
                <c:pt idx="43">
                  <c:v>1314</c:v>
                </c:pt>
                <c:pt idx="44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A9-400D-AE15-070474349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129925504"/>
        <c:axId val="129927040"/>
      </c:barChart>
      <c:catAx>
        <c:axId val="1299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9927040"/>
        <c:crosses val="autoZero"/>
        <c:auto val="1"/>
        <c:lblAlgn val="ctr"/>
        <c:lblOffset val="100"/>
        <c:noMultiLvlLbl val="0"/>
      </c:catAx>
      <c:valAx>
        <c:axId val="129927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9925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21583171668765E-2"/>
          <c:y val="2.8442975470993059E-2"/>
          <c:w val="0.94591178820038802"/>
          <c:h val="0.90923642337138599"/>
        </c:manualLayout>
      </c:layout>
      <c:areaChart>
        <c:grouping val="standard"/>
        <c:varyColors val="0"/>
        <c:ser>
          <c:idx val="4"/>
          <c:order val="4"/>
          <c:tx>
            <c:strRef>
              <c:f>'[COV_REG_VEC_BERNI_2021.gada 02.ned.xls]Vecuma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gr'!$AB$6:$AB$51</c:f>
              <c:numCache>
                <c:formatCode>0.0</c:formatCode>
                <c:ptCount val="46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  <c:pt idx="43">
                  <c:v>321.20327005450093</c:v>
                </c:pt>
                <c:pt idx="44">
                  <c:v>368.28738812313537</c:v>
                </c:pt>
                <c:pt idx="45">
                  <c:v>317.50529175486258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0-427F-8859-AD31782CE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48064"/>
        <c:axId val="129849600"/>
      </c:areaChart>
      <c:lineChart>
        <c:grouping val="standard"/>
        <c:varyColors val="0"/>
        <c:ser>
          <c:idx val="0"/>
          <c:order val="0"/>
          <c:tx>
            <c:strRef>
              <c:f>'[COV_REG_VEC_BERNI_2021.gada 02.ned.xls]Vecuma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gr'!$X$6:$X$51</c:f>
              <c:numCache>
                <c:formatCode>0.0</c:formatCode>
                <c:ptCount val="46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  <c:pt idx="43">
                  <c:v>67.195489707617682</c:v>
                </c:pt>
                <c:pt idx="44">
                  <c:v>77.028976006293433</c:v>
                </c:pt>
                <c:pt idx="45">
                  <c:v>77.356758882915955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AB0-427F-8859-AD31782CE9E0}"/>
            </c:ext>
          </c:extLst>
        </c:ser>
        <c:ser>
          <c:idx val="1"/>
          <c:order val="1"/>
          <c:tx>
            <c:strRef>
              <c:f>'[COV_REG_VEC_BERNI_2021.gada 02.ned.xls]Vecuma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gr'!$Y$6:$Y$51</c:f>
              <c:numCache>
                <c:formatCode>0.0</c:formatCode>
                <c:ptCount val="46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  <c:pt idx="43">
                  <c:v>364.62617337550557</c:v>
                </c:pt>
                <c:pt idx="44">
                  <c:v>428.70831480927382</c:v>
                </c:pt>
                <c:pt idx="45">
                  <c:v>361.71885504958794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AB0-427F-8859-AD31782CE9E0}"/>
            </c:ext>
          </c:extLst>
        </c:ser>
        <c:ser>
          <c:idx val="2"/>
          <c:order val="2"/>
          <c:tx>
            <c:strRef>
              <c:f>'[COV_REG_VEC_BERNI_2021.gada 02.ned.xls]Vecuma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gr'!$Z$6:$Z$51</c:f>
              <c:numCache>
                <c:formatCode>0.0</c:formatCode>
                <c:ptCount val="46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  <c:pt idx="43">
                  <c:v>425.06855541625254</c:v>
                </c:pt>
                <c:pt idx="44">
                  <c:v>494.24833793699395</c:v>
                </c:pt>
                <c:pt idx="45">
                  <c:v>408.83503244207128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AB0-427F-8859-AD31782CE9E0}"/>
            </c:ext>
          </c:extLst>
        </c:ser>
        <c:ser>
          <c:idx val="3"/>
          <c:order val="3"/>
          <c:tx>
            <c:strRef>
              <c:f>'[COV_REG_VEC_BERNI_2021.gada 02.ned.xls]Vecuma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gr'!$AA$6:$AA$51</c:f>
              <c:numCache>
                <c:formatCode>0.0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  <c:pt idx="43">
                  <c:v>321.35410909072215</c:v>
                </c:pt>
                <c:pt idx="44">
                  <c:v>337.80743947616708</c:v>
                </c:pt>
                <c:pt idx="45">
                  <c:v>317.75494306890602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AB0-427F-8859-AD31782CE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48064"/>
        <c:axId val="129849600"/>
      </c:lineChart>
      <c:catAx>
        <c:axId val="1298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9849600"/>
        <c:crosses val="autoZero"/>
        <c:auto val="1"/>
        <c:lblAlgn val="ctr"/>
        <c:lblOffset val="100"/>
        <c:noMultiLvlLbl val="0"/>
      </c:catAx>
      <c:valAx>
        <c:axId val="129849600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98480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6564817984708437E-2"/>
          <c:y val="4.4896535272598931E-2"/>
          <c:w val="0.13014854121495681"/>
          <c:h val="0.5685478811344923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9543296477116E-2"/>
          <c:y val="3.1526394869807864E-2"/>
          <c:w val="0.92672733843052224"/>
          <c:h val="0.87753835716738171"/>
        </c:manualLayout>
      </c:layout>
      <c:areaChart>
        <c:grouping val="standard"/>
        <c:varyColors val="0"/>
        <c:ser>
          <c:idx val="6"/>
          <c:order val="6"/>
          <c:tx>
            <c:strRef>
              <c:f>'[COV_REG_VEC_BERNI_2021.gada 02.ned.xls]LV_reg no 10.ned'!$Y$2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'[COV_REG_VEC_BERNI_2021.gada 02.ned.xls]LV_reg no 10.ned'!$C$6:$C$51</c:f>
              <c:strCache>
                <c:ptCount val="45"/>
                <c:pt idx="0">
                  <c:v>10.-11.</c:v>
                </c:pt>
                <c:pt idx="2">
                  <c:v>12.-13.</c:v>
                </c:pt>
                <c:pt idx="4">
                  <c:v>14.-15.</c:v>
                </c:pt>
                <c:pt idx="6">
                  <c:v>16.-17.</c:v>
                </c:pt>
                <c:pt idx="8">
                  <c:v>18.-19.</c:v>
                </c:pt>
                <c:pt idx="10">
                  <c:v>20.-21.</c:v>
                </c:pt>
                <c:pt idx="12">
                  <c:v>22.-23.</c:v>
                </c:pt>
                <c:pt idx="14">
                  <c:v>24.-25.</c:v>
                </c:pt>
                <c:pt idx="16">
                  <c:v>26.-27.</c:v>
                </c:pt>
                <c:pt idx="18">
                  <c:v>28.-29.</c:v>
                </c:pt>
                <c:pt idx="20">
                  <c:v>30.-31.</c:v>
                </c:pt>
                <c:pt idx="22">
                  <c:v>32.-33.</c:v>
                </c:pt>
                <c:pt idx="24">
                  <c:v>34.-35.</c:v>
                </c:pt>
                <c:pt idx="26">
                  <c:v>36.-37.</c:v>
                </c:pt>
                <c:pt idx="28">
                  <c:v>38.-39.</c:v>
                </c:pt>
                <c:pt idx="30">
                  <c:v>40.-41.</c:v>
                </c:pt>
                <c:pt idx="32">
                  <c:v>42.-43.</c:v>
                </c:pt>
                <c:pt idx="34">
                  <c:v>44.-45.</c:v>
                </c:pt>
                <c:pt idx="36">
                  <c:v>46.-47.</c:v>
                </c:pt>
                <c:pt idx="38">
                  <c:v>48.-49.</c:v>
                </c:pt>
                <c:pt idx="40">
                  <c:v>50.-51.</c:v>
                </c:pt>
                <c:pt idx="42">
                  <c:v>52.-53.</c:v>
                </c:pt>
                <c:pt idx="44">
                  <c:v>01.-02.</c:v>
                </c:pt>
              </c:strCache>
            </c:strRef>
          </c:cat>
          <c:val>
            <c:numRef>
              <c:f>'[COV_REG_VEC_BERNI_2021.gada 02.ned.xls]LV_reg no 10.ned'!$Y$5:$Y$51</c:f>
              <c:numCache>
                <c:formatCode>0.0</c:formatCode>
                <c:ptCount val="47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  <c:pt idx="41">
                  <c:v>501.41460691011514</c:v>
                </c:pt>
                <c:pt idx="42">
                  <c:v>554.95716595276588</c:v>
                </c:pt>
                <c:pt idx="43">
                  <c:v>601.93711561859368</c:v>
                </c:pt>
                <c:pt idx="44">
                  <c:v>689.49065817763631</c:v>
                </c:pt>
                <c:pt idx="45">
                  <c:v>685.79267987799801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5-4C71-9B25-C7384C51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956480"/>
        <c:axId val="129966464"/>
      </c:areaChart>
      <c:lineChart>
        <c:grouping val="standard"/>
        <c:varyColors val="0"/>
        <c:ser>
          <c:idx val="0"/>
          <c:order val="0"/>
          <c:tx>
            <c:strRef>
              <c:f>'[COV_REG_VEC_BERNI_2021.gada 02.ned.xls]LV_reg no 10.ned'!$F$2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10.ned'!$F$5:$F$50</c:f>
              <c:numCache>
                <c:formatCode>0.0</c:formatCode>
                <c:ptCount val="46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  <c:pt idx="41">
                  <c:v>231.14117103197248</c:v>
                </c:pt>
                <c:pt idx="42">
                  <c:v>296.52705184642235</c:v>
                </c:pt>
                <c:pt idx="43">
                  <c:v>411.47293149475456</c:v>
                </c:pt>
                <c:pt idx="44">
                  <c:v>458.534106858021</c:v>
                </c:pt>
                <c:pt idx="45">
                  <c:v>450.2046952893013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595-4C71-9B25-C7384C51D773}"/>
            </c:ext>
          </c:extLst>
        </c:ser>
        <c:ser>
          <c:idx val="1"/>
          <c:order val="1"/>
          <c:tx>
            <c:strRef>
              <c:f>'[COV_REG_VEC_BERNI_2021.gada 02.ned.xls]LV_reg no 10.ned'!$I$2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10.ned'!$I$5:$I$50</c:f>
              <c:numCache>
                <c:formatCode>0.0</c:formatCode>
                <c:ptCount val="46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  <c:pt idx="41">
                  <c:v>852.33604635970278</c:v>
                </c:pt>
                <c:pt idx="42">
                  <c:v>898.44980901216638</c:v>
                </c:pt>
                <c:pt idx="43">
                  <c:v>933.80369371238851</c:v>
                </c:pt>
                <c:pt idx="44">
                  <c:v>1151.3069408898418</c:v>
                </c:pt>
                <c:pt idx="45">
                  <c:v>1168.5996018845158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595-4C71-9B25-C7384C51D773}"/>
            </c:ext>
          </c:extLst>
        </c:ser>
        <c:ser>
          <c:idx val="3"/>
          <c:order val="2"/>
          <c:tx>
            <c:strRef>
              <c:f>'[COV_REG_VEC_BERNI_2021.gada 02.ned.xls]LV_reg no 10.ned'!$L$2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10.ned'!$L$5:$L$50</c:f>
              <c:numCache>
                <c:formatCode>0.0</c:formatCode>
                <c:ptCount val="46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  <c:pt idx="41">
                  <c:v>396.66584814983713</c:v>
                </c:pt>
                <c:pt idx="42">
                  <c:v>441.72924722536283</c:v>
                </c:pt>
                <c:pt idx="43">
                  <c:v>539.95126676722725</c:v>
                </c:pt>
                <c:pt idx="44">
                  <c:v>657.0621362209888</c:v>
                </c:pt>
                <c:pt idx="45">
                  <c:v>590.41148010329505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595-4C71-9B25-C7384C51D773}"/>
            </c:ext>
          </c:extLst>
        </c:ser>
        <c:ser>
          <c:idx val="2"/>
          <c:order val="3"/>
          <c:tx>
            <c:strRef>
              <c:f>'[COV_REG_VEC_BERNI_2021.gada 02.ned.xls]LV_reg no 10.ned'!$O$2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10.ned'!$O$5:$O$50</c:f>
              <c:numCache>
                <c:formatCode>0.0</c:formatCode>
                <c:ptCount val="46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  <c:pt idx="41">
                  <c:v>561.00560531382484</c:v>
                </c:pt>
                <c:pt idx="42">
                  <c:v>623.91916713825492</c:v>
                </c:pt>
                <c:pt idx="43">
                  <c:v>616.48967616903826</c:v>
                </c:pt>
                <c:pt idx="44">
                  <c:v>626.2902812773666</c:v>
                </c:pt>
                <c:pt idx="45">
                  <c:v>620.91575589538013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595-4C71-9B25-C7384C51D773}"/>
            </c:ext>
          </c:extLst>
        </c:ser>
        <c:ser>
          <c:idx val="4"/>
          <c:order val="4"/>
          <c:tx>
            <c:strRef>
              <c:f>'[COV_REG_VEC_BERNI_2021.gada 02.ned.xls]LV_reg no 10.ned'!$R$2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10.ned'!$R$5:$R$50</c:f>
              <c:numCache>
                <c:formatCode>0.0</c:formatCode>
                <c:ptCount val="46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  <c:pt idx="41">
                  <c:v>193.98694215320131</c:v>
                </c:pt>
                <c:pt idx="42">
                  <c:v>232.67685859372898</c:v>
                </c:pt>
                <c:pt idx="43">
                  <c:v>301.45893226577823</c:v>
                </c:pt>
                <c:pt idx="44">
                  <c:v>437.41099975818798</c:v>
                </c:pt>
                <c:pt idx="45">
                  <c:v>597.00690507536478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595-4C71-9B25-C7384C51D773}"/>
            </c:ext>
          </c:extLst>
        </c:ser>
        <c:ser>
          <c:idx val="5"/>
          <c:order val="5"/>
          <c:tx>
            <c:strRef>
              <c:f>'[COV_REG_VEC_BERNI_2021.gada 02.ned.xls]LV_reg no 10.ned'!$U$2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10.ned'!$U$5:$U$50</c:f>
              <c:numCache>
                <c:formatCode>0.0</c:formatCode>
                <c:ptCount val="46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  <c:pt idx="41">
                  <c:v>638.21196452062463</c:v>
                </c:pt>
                <c:pt idx="42">
                  <c:v>681.1935866209933</c:v>
                </c:pt>
                <c:pt idx="43">
                  <c:v>712.0187903495405</c:v>
                </c:pt>
                <c:pt idx="44">
                  <c:v>820.99239789693956</c:v>
                </c:pt>
                <c:pt idx="45">
                  <c:v>781.04988038952638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595-4C71-9B25-C7384C51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56480"/>
        <c:axId val="129966464"/>
      </c:lineChart>
      <c:catAx>
        <c:axId val="1299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29966464"/>
        <c:crosses val="autoZero"/>
        <c:auto val="1"/>
        <c:lblAlgn val="ctr"/>
        <c:lblOffset val="100"/>
        <c:noMultiLvlLbl val="0"/>
      </c:catAx>
      <c:valAx>
        <c:axId val="129966464"/>
        <c:scaling>
          <c:orientation val="minMax"/>
          <c:max val="120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9956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98501274297231E-2"/>
          <c:y val="2.1673333581532842E-2"/>
          <c:w val="0.17580128570885165"/>
          <c:h val="0.641569558604732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74068756699382"/>
          <c:y val="2.5190874071099208E-2"/>
          <c:w val="0.61621725302740826"/>
          <c:h val="0.80687135772950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52.ned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Sociālās aprūpes centrs/iestāde</c:v>
                </c:pt>
                <c:pt idx="2">
                  <c:v>Darbs</c:v>
                </c:pt>
                <c:pt idx="3">
                  <c:v>Ārstniecības iestāde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Cits</c:v>
                </c:pt>
                <c:pt idx="7">
                  <c:v>Patversme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36.793941306405806</c:v>
                </c:pt>
                <c:pt idx="1">
                  <c:v>15.083622593878195</c:v>
                </c:pt>
                <c:pt idx="2">
                  <c:v>15.620069422530767</c:v>
                </c:pt>
                <c:pt idx="3">
                  <c:v>21.457873146102873</c:v>
                </c:pt>
                <c:pt idx="4">
                  <c:v>5.5853581571473647</c:v>
                </c:pt>
                <c:pt idx="5">
                  <c:v>2.0826759230041021</c:v>
                </c:pt>
                <c:pt idx="6">
                  <c:v>0.88355948248658878</c:v>
                </c:pt>
                <c:pt idx="7">
                  <c:v>1.2306721363206059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1-476B-B5BF-B1929EF4DB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53.ned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Sociālās aprūpes centrs/iestāde</c:v>
                </c:pt>
                <c:pt idx="2">
                  <c:v>Darbs</c:v>
                </c:pt>
                <c:pt idx="3">
                  <c:v>Ārstniecības iestāde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Cits</c:v>
                </c:pt>
                <c:pt idx="7">
                  <c:v>Patversme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43.408534927969555</c:v>
                </c:pt>
                <c:pt idx="1">
                  <c:v>20.222886653982059</c:v>
                </c:pt>
                <c:pt idx="2">
                  <c:v>13.047023647730361</c:v>
                </c:pt>
                <c:pt idx="3">
                  <c:v>16.145691764066321</c:v>
                </c:pt>
                <c:pt idx="4">
                  <c:v>2.1745039412883935</c:v>
                </c:pt>
                <c:pt idx="5">
                  <c:v>2.1745039412883935</c:v>
                </c:pt>
                <c:pt idx="6">
                  <c:v>1.7667844522968197</c:v>
                </c:pt>
                <c:pt idx="7">
                  <c:v>0.62516988312041311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1-476B-B5BF-B1929EF4DB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1.ned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Sociālās aprūpes centrs/iestāde</c:v>
                </c:pt>
                <c:pt idx="2">
                  <c:v>Darbs</c:v>
                </c:pt>
                <c:pt idx="3">
                  <c:v>Ārstniecības iestāde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Cits</c:v>
                </c:pt>
                <c:pt idx="7">
                  <c:v>Patversme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43.330743330743331</c:v>
                </c:pt>
                <c:pt idx="1">
                  <c:v>19.813519813519815</c:v>
                </c:pt>
                <c:pt idx="2">
                  <c:v>12.043512043512044</c:v>
                </c:pt>
                <c:pt idx="3">
                  <c:v>14.374514374514375</c:v>
                </c:pt>
                <c:pt idx="4">
                  <c:v>1.5022015022015023</c:v>
                </c:pt>
                <c:pt idx="5">
                  <c:v>4.0663040663040659</c:v>
                </c:pt>
                <c:pt idx="6">
                  <c:v>2.4087024087024087</c:v>
                </c:pt>
                <c:pt idx="7">
                  <c:v>1.295001295001295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0-4272-AA08-DA16A6118B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2. 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Sociālās aprūpes centrs/iestāde</c:v>
                </c:pt>
                <c:pt idx="2">
                  <c:v>Darbs</c:v>
                </c:pt>
                <c:pt idx="3">
                  <c:v>Ārstniecības iestāde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Cits</c:v>
                </c:pt>
                <c:pt idx="7">
                  <c:v>Patversme</c:v>
                </c:pt>
              </c:strCache>
            </c:strRef>
          </c:cat>
          <c:val>
            <c:numRef>
              <c:f>Sheet1!$E$2:$E$9</c:f>
              <c:numCache>
                <c:formatCode>0.0</c:formatCode>
                <c:ptCount val="8"/>
                <c:pt idx="0">
                  <c:v>37.663839629915188</c:v>
                </c:pt>
                <c:pt idx="1">
                  <c:v>23.82420971472629</c:v>
                </c:pt>
                <c:pt idx="2">
                  <c:v>15.45875096376253</c:v>
                </c:pt>
                <c:pt idx="3">
                  <c:v>12.567463377023902</c:v>
                </c:pt>
                <c:pt idx="4">
                  <c:v>3.1611410948342327</c:v>
                </c:pt>
                <c:pt idx="5">
                  <c:v>2.5443330763299925</c:v>
                </c:pt>
                <c:pt idx="6">
                  <c:v>2.081727062451812</c:v>
                </c:pt>
                <c:pt idx="7">
                  <c:v>1.6962220508866614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A-4C5D-AFEF-7E39263B8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158400"/>
        <c:axId val="175159936"/>
      </c:barChart>
      <c:catAx>
        <c:axId val="17515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159936"/>
        <c:crosses val="autoZero"/>
        <c:auto val="1"/>
        <c:lblAlgn val="ctr"/>
        <c:lblOffset val="100"/>
        <c:noMultiLvlLbl val="0"/>
      </c:catAx>
      <c:valAx>
        <c:axId val="17515993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1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int.'!$B$15:$P$15</c:f>
              <c:strCache>
                <c:ptCount val="15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</c:strCache>
            </c:strRef>
          </c:cat>
          <c:val>
            <c:numRef>
              <c:f>'Pieauguma int.'!$B$17:$R$17</c:f>
              <c:numCache>
                <c:formatCode>General</c:formatCode>
                <c:ptCount val="17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  <c:pt idx="13">
                  <c:v>6167</c:v>
                </c:pt>
                <c:pt idx="14">
                  <c:v>7071</c:v>
                </c:pt>
                <c:pt idx="15">
                  <c:v>6096</c:v>
                </c:pt>
                <c:pt idx="16">
                  <c:v>5344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7-40A7-84BB-2D4034CD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18216576"/>
        <c:axId val="118218112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Dinamikas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int.'!$B$15:$R$15</c:f>
              <c:strCache>
                <c:ptCount val="17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  <c:pt idx="15">
                  <c:v>2.ned.</c:v>
                </c:pt>
                <c:pt idx="16">
                  <c:v>3.ned.</c:v>
                </c:pt>
              </c:strCache>
            </c:strRef>
          </c:cat>
          <c:val>
            <c:numRef>
              <c:f>'Pieauguma int.'!$B$16:$R$16</c:f>
              <c:numCache>
                <c:formatCode>0.0</c:formatCode>
                <c:ptCount val="17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  <c:pt idx="13">
                  <c:v>13.2</c:v>
                </c:pt>
                <c:pt idx="14">
                  <c:v>14.7</c:v>
                </c:pt>
                <c:pt idx="15">
                  <c:v>-13.788714467543485</c:v>
                </c:pt>
                <c:pt idx="16">
                  <c:v>-12.3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57-40A7-84BB-2D4034CD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98560"/>
        <c:axId val="118097024"/>
      </c:lineChart>
      <c:catAx>
        <c:axId val="1182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218112"/>
        <c:crosses val="autoZero"/>
        <c:auto val="1"/>
        <c:lblAlgn val="ctr"/>
        <c:lblOffset val="100"/>
        <c:noMultiLvlLbl val="0"/>
      </c:catAx>
      <c:valAx>
        <c:axId val="11821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216576"/>
        <c:crosses val="autoZero"/>
        <c:crossBetween val="between"/>
      </c:valAx>
      <c:valAx>
        <c:axId val="1180970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098560"/>
        <c:crosses val="max"/>
        <c:crossBetween val="between"/>
      </c:valAx>
      <c:catAx>
        <c:axId val="11809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097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13747194644153E-2"/>
          <c:y val="2.132079833835018E-2"/>
          <c:w val="0.90567804024496934"/>
          <c:h val="0.77971327439973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</c:v>
                </c:pt>
                <c:pt idx="5">
                  <c:v>49.ned</c:v>
                </c:pt>
                <c:pt idx="6">
                  <c:v>50.ned</c:v>
                </c:pt>
                <c:pt idx="7">
                  <c:v>51.ned</c:v>
                </c:pt>
                <c:pt idx="8">
                  <c:v>52.ned</c:v>
                </c:pt>
                <c:pt idx="9">
                  <c:v>53.ned</c:v>
                </c:pt>
                <c:pt idx="10">
                  <c:v>1.ned</c:v>
                </c:pt>
                <c:pt idx="11">
                  <c:v>2.ned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104</c:v>
                </c:pt>
                <c:pt idx="1">
                  <c:v>193</c:v>
                </c:pt>
                <c:pt idx="2">
                  <c:v>119</c:v>
                </c:pt>
                <c:pt idx="3">
                  <c:v>160</c:v>
                </c:pt>
                <c:pt idx="4">
                  <c:v>267</c:v>
                </c:pt>
                <c:pt idx="5">
                  <c:v>388</c:v>
                </c:pt>
                <c:pt idx="6">
                  <c:v>729</c:v>
                </c:pt>
                <c:pt idx="7">
                  <c:v>770</c:v>
                </c:pt>
                <c:pt idx="8">
                  <c:v>680</c:v>
                </c:pt>
                <c:pt idx="9">
                  <c:v>594</c:v>
                </c:pt>
                <c:pt idx="10">
                  <c:v>555</c:v>
                </c:pt>
                <c:pt idx="11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1-46A9-89F8-03AFCB8F4B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</c:v>
                </c:pt>
                <c:pt idx="5">
                  <c:v>49.ned</c:v>
                </c:pt>
                <c:pt idx="6">
                  <c:v>50.ned</c:v>
                </c:pt>
                <c:pt idx="7">
                  <c:v>51.ned</c:v>
                </c:pt>
                <c:pt idx="8">
                  <c:v>52.ned</c:v>
                </c:pt>
                <c:pt idx="9">
                  <c:v>53.ned</c:v>
                </c:pt>
                <c:pt idx="10">
                  <c:v>1.ned</c:v>
                </c:pt>
                <c:pt idx="11">
                  <c:v>2.ned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49</c:v>
                </c:pt>
                <c:pt idx="1">
                  <c:v>71</c:v>
                </c:pt>
                <c:pt idx="2">
                  <c:v>112</c:v>
                </c:pt>
                <c:pt idx="3">
                  <c:v>100</c:v>
                </c:pt>
                <c:pt idx="4">
                  <c:v>362</c:v>
                </c:pt>
                <c:pt idx="5">
                  <c:v>585</c:v>
                </c:pt>
                <c:pt idx="6">
                  <c:v>490</c:v>
                </c:pt>
                <c:pt idx="7">
                  <c:v>628</c:v>
                </c:pt>
                <c:pt idx="8">
                  <c:v>478</c:v>
                </c:pt>
                <c:pt idx="9">
                  <c:v>744</c:v>
                </c:pt>
                <c:pt idx="10">
                  <c:v>803</c:v>
                </c:pt>
                <c:pt idx="11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1-46A9-89F8-03AFCB8F4B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</c:v>
                </c:pt>
                <c:pt idx="5">
                  <c:v>49.ned</c:v>
                </c:pt>
                <c:pt idx="6">
                  <c:v>50.ned</c:v>
                </c:pt>
                <c:pt idx="7">
                  <c:v>51.ned</c:v>
                </c:pt>
                <c:pt idx="8">
                  <c:v>52.ned</c:v>
                </c:pt>
                <c:pt idx="9">
                  <c:v>53.ned</c:v>
                </c:pt>
                <c:pt idx="10">
                  <c:v>1.ned</c:v>
                </c:pt>
                <c:pt idx="11">
                  <c:v>2.ned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1305</c:v>
                </c:pt>
                <c:pt idx="1">
                  <c:v>1695</c:v>
                </c:pt>
                <c:pt idx="2">
                  <c:v>2221</c:v>
                </c:pt>
                <c:pt idx="3">
                  <c:v>2313</c:v>
                </c:pt>
                <c:pt idx="4">
                  <c:v>3226</c:v>
                </c:pt>
                <c:pt idx="5">
                  <c:v>3365</c:v>
                </c:pt>
                <c:pt idx="6">
                  <c:v>3143</c:v>
                </c:pt>
                <c:pt idx="7">
                  <c:v>3867</c:v>
                </c:pt>
                <c:pt idx="8">
                  <c:v>4232</c:v>
                </c:pt>
                <c:pt idx="9">
                  <c:v>4829</c:v>
                </c:pt>
                <c:pt idx="10">
                  <c:v>5713</c:v>
                </c:pt>
                <c:pt idx="11">
                  <c:v>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1-46A9-89F8-03AFCB8F4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216458368"/>
        <c:axId val="216459904"/>
      </c:barChart>
      <c:catAx>
        <c:axId val="2164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459904"/>
        <c:crosses val="autoZero"/>
        <c:auto val="1"/>
        <c:lblAlgn val="ctr"/>
        <c:lblOffset val="100"/>
        <c:noMultiLvlLbl val="0"/>
      </c:catAx>
      <c:valAx>
        <c:axId val="21645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4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ĀI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</c:v>
                </c:pt>
                <c:pt idx="5">
                  <c:v>49.ned</c:v>
                </c:pt>
                <c:pt idx="6">
                  <c:v>50.ned</c:v>
                </c:pt>
                <c:pt idx="7">
                  <c:v>51.ned</c:v>
                </c:pt>
                <c:pt idx="8">
                  <c:v>52.ned</c:v>
                </c:pt>
                <c:pt idx="9">
                  <c:v>53.ned</c:v>
                </c:pt>
                <c:pt idx="10">
                  <c:v>1.ned</c:v>
                </c:pt>
                <c:pt idx="11">
                  <c:v>2.ned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7.1330589849108366</c:v>
                </c:pt>
                <c:pt idx="1">
                  <c:v>9.8519652884124547</c:v>
                </c:pt>
                <c:pt idx="2">
                  <c:v>4.8531810766721044</c:v>
                </c:pt>
                <c:pt idx="3">
                  <c:v>6.2184220753983679</c:v>
                </c:pt>
                <c:pt idx="4">
                  <c:v>6.9260700389105061</c:v>
                </c:pt>
                <c:pt idx="5">
                  <c:v>8.9442139234670357</c:v>
                </c:pt>
                <c:pt idx="6">
                  <c:v>16.712517193947729</c:v>
                </c:pt>
                <c:pt idx="7">
                  <c:v>14.624881291547958</c:v>
                </c:pt>
                <c:pt idx="8">
                  <c:v>12.61595547309833</c:v>
                </c:pt>
                <c:pt idx="9">
                  <c:v>9.6319117885519709</c:v>
                </c:pt>
                <c:pt idx="10">
                  <c:v>7.8489605430632157</c:v>
                </c:pt>
                <c:pt idx="11">
                  <c:v>5.3313648293963256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3C-446E-A053-9F943E272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</c:v>
                </c:pt>
                <c:pt idx="5">
                  <c:v>49.ned</c:v>
                </c:pt>
                <c:pt idx="6">
                  <c:v>50.ned</c:v>
                </c:pt>
                <c:pt idx="7">
                  <c:v>51.ned</c:v>
                </c:pt>
                <c:pt idx="8">
                  <c:v>52.ned</c:v>
                </c:pt>
                <c:pt idx="9">
                  <c:v>53.ned</c:v>
                </c:pt>
                <c:pt idx="10">
                  <c:v>1.ned</c:v>
                </c:pt>
                <c:pt idx="11">
                  <c:v>2.ned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3.3607681755829906</c:v>
                </c:pt>
                <c:pt idx="1">
                  <c:v>3.624298111281266</c:v>
                </c:pt>
                <c:pt idx="2">
                  <c:v>4.5676998368678632</c:v>
                </c:pt>
                <c:pt idx="3">
                  <c:v>3.8865137971239796</c:v>
                </c:pt>
                <c:pt idx="4">
                  <c:v>9.3904020752269783</c:v>
                </c:pt>
                <c:pt idx="5">
                  <c:v>13.485477178423237</c:v>
                </c:pt>
                <c:pt idx="6">
                  <c:v>11.233379183860615</c:v>
                </c:pt>
                <c:pt idx="7">
                  <c:v>11.927825261158594</c:v>
                </c:pt>
                <c:pt idx="8">
                  <c:v>8.8682745825602964</c:v>
                </c:pt>
                <c:pt idx="9">
                  <c:v>12.064212745257013</c:v>
                </c:pt>
                <c:pt idx="10">
                  <c:v>11.356243812756329</c:v>
                </c:pt>
                <c:pt idx="11">
                  <c:v>10.334645669291339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3C-446E-A053-9F943E272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16480"/>
        <c:axId val="216518016"/>
      </c:lineChart>
      <c:catAx>
        <c:axId val="2165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518016"/>
        <c:crosses val="autoZero"/>
        <c:auto val="1"/>
        <c:lblAlgn val="ctr"/>
        <c:lblOffset val="100"/>
        <c:noMultiLvlLbl val="0"/>
      </c:catAx>
      <c:valAx>
        <c:axId val="2165180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5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2291439365065211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-2.4633432222663051E-2"/>
                  <c:y val="-2.712369406641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B6-4CB4-95CF-07C572FD1245}"/>
                </c:ext>
              </c:extLst>
            </c:dLbl>
            <c:dLbl>
              <c:idx val="1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E3-41E1-AED4-21330B0CE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Sheet3!$U$2:$U$130</c:f>
              <c:numCache>
                <c:formatCode>m/d/yyyy</c:formatCode>
                <c:ptCount val="12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</c:numCache>
            </c:numRef>
          </c:cat>
          <c:val>
            <c:numRef>
              <c:f>Sheet3!$V$2:$V$130</c:f>
              <c:numCache>
                <c:formatCode>General</c:formatCode>
                <c:ptCount val="129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  <c:pt idx="113">
                  <c:v>887</c:v>
                </c:pt>
                <c:pt idx="114">
                  <c:v>856</c:v>
                </c:pt>
                <c:pt idx="115">
                  <c:v>897</c:v>
                </c:pt>
                <c:pt idx="116">
                  <c:v>944</c:v>
                </c:pt>
                <c:pt idx="117">
                  <c:v>994</c:v>
                </c:pt>
                <c:pt idx="118">
                  <c:v>938</c:v>
                </c:pt>
                <c:pt idx="119">
                  <c:v>935</c:v>
                </c:pt>
                <c:pt idx="120">
                  <c:v>923</c:v>
                </c:pt>
                <c:pt idx="121">
                  <c:v>982</c:v>
                </c:pt>
                <c:pt idx="122">
                  <c:v>904</c:v>
                </c:pt>
                <c:pt idx="123">
                  <c:v>848</c:v>
                </c:pt>
                <c:pt idx="124">
                  <c:v>812</c:v>
                </c:pt>
                <c:pt idx="125">
                  <c:v>809</c:v>
                </c:pt>
                <c:pt idx="126">
                  <c:v>771</c:v>
                </c:pt>
                <c:pt idx="127">
                  <c:v>759</c:v>
                </c:pt>
                <c:pt idx="128">
                  <c:v>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3-42B3-9DBD-281FF6F6184F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1"/>
              <c:layout>
                <c:manualLayout>
                  <c:x val="-3.2839225808787044E-2"/>
                  <c:y val="-1.881533204287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E3-41E1-AED4-21330B0CEEF5}"/>
                </c:ext>
              </c:extLst>
            </c:dLbl>
            <c:dLbl>
              <c:idx val="1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E3-41E1-AED4-21330B0CE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Sheet3!$U$2:$U$130</c:f>
              <c:numCache>
                <c:formatCode>m/d/yyyy</c:formatCode>
                <c:ptCount val="129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</c:numCache>
            </c:numRef>
          </c:cat>
          <c:val>
            <c:numRef>
              <c:f>Sheet3!$W$2:$W$130</c:f>
              <c:numCache>
                <c:formatCode>General</c:formatCode>
                <c:ptCount val="129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  <c:pt idx="113">
                  <c:v>1632</c:v>
                </c:pt>
                <c:pt idx="114">
                  <c:v>1633</c:v>
                </c:pt>
                <c:pt idx="115">
                  <c:v>1689</c:v>
                </c:pt>
                <c:pt idx="116">
                  <c:v>1726</c:v>
                </c:pt>
                <c:pt idx="117">
                  <c:v>1779</c:v>
                </c:pt>
                <c:pt idx="118">
                  <c:v>1780</c:v>
                </c:pt>
                <c:pt idx="119">
                  <c:v>1811</c:v>
                </c:pt>
                <c:pt idx="120">
                  <c:v>1810</c:v>
                </c:pt>
                <c:pt idx="121">
                  <c:v>1838</c:v>
                </c:pt>
                <c:pt idx="122">
                  <c:v>1801</c:v>
                </c:pt>
                <c:pt idx="123">
                  <c:v>1792</c:v>
                </c:pt>
                <c:pt idx="124">
                  <c:v>1806</c:v>
                </c:pt>
                <c:pt idx="125">
                  <c:v>1747</c:v>
                </c:pt>
                <c:pt idx="126">
                  <c:v>1706</c:v>
                </c:pt>
                <c:pt idx="127">
                  <c:v>1682</c:v>
                </c:pt>
                <c:pt idx="128">
                  <c:v>1671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A3-42B3-9DBD-281FF6F61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895488"/>
        <c:axId val="216897024"/>
      </c:lineChart>
      <c:dateAx>
        <c:axId val="216895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897024"/>
        <c:crosses val="autoZero"/>
        <c:auto val="1"/>
        <c:lblOffset val="100"/>
        <c:baseTimeUnit val="days"/>
      </c:dateAx>
      <c:valAx>
        <c:axId val="216897024"/>
        <c:scaling>
          <c:orientation val="minMax"/>
          <c:max val="1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89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1791820425459747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967.14041111111135</c:v>
                </c:pt>
                <c:pt idx="83">
                  <c:v>986.87855200000024</c:v>
                </c:pt>
                <c:pt idx="84">
                  <c:v>999.49892411111125</c:v>
                </c:pt>
                <c:pt idx="85">
                  <c:v>1015.2338765555556</c:v>
                </c:pt>
                <c:pt idx="86">
                  <c:v>1032.0390764444446</c:v>
                </c:pt>
                <c:pt idx="87">
                  <c:v>1048.1301844444447</c:v>
                </c:pt>
                <c:pt idx="88">
                  <c:v>1061.8908479259262</c:v>
                </c:pt>
                <c:pt idx="89">
                  <c:v>1073.5937633259259</c:v>
                </c:pt>
                <c:pt idx="90">
                  <c:v>1085.329148240741</c:v>
                </c:pt>
                <c:pt idx="91">
                  <c:v>1099.5526358666668</c:v>
                </c:pt>
                <c:pt idx="92">
                  <c:v>1116.7929391259261</c:v>
                </c:pt>
                <c:pt idx="93">
                  <c:v>1135.219181025926</c:v>
                </c:pt>
                <c:pt idx="94">
                  <c:v>1152.8655214049384</c:v>
                </c:pt>
                <c:pt idx="95">
                  <c:v>1168.0113411158027</c:v>
                </c:pt>
                <c:pt idx="96">
                  <c:v>1180.954221975679</c:v>
                </c:pt>
                <c:pt idx="97">
                  <c:v>1193.9449998218522</c:v>
                </c:pt>
                <c:pt idx="98">
                  <c:v>1209.6084599744445</c:v>
                </c:pt>
                <c:pt idx="99">
                  <c:v>1228.5117643265435</c:v>
                </c:pt>
                <c:pt idx="100">
                  <c:v>1248.7151024111524</c:v>
                </c:pt>
                <c:pt idx="101">
                  <c:v>1268.0687228564941</c:v>
                </c:pt>
                <c:pt idx="102">
                  <c:v>1284.7390439323501</c:v>
                </c:pt>
                <c:pt idx="103">
                  <c:v>1299.0512407394572</c:v>
                </c:pt>
                <c:pt idx="104">
                  <c:v>1313.4285892142511</c:v>
                </c:pt>
                <c:pt idx="105">
                  <c:v>1330.6773007785391</c:v>
                </c:pt>
                <c:pt idx="106">
                  <c:v>1351.4062752169482</c:v>
                </c:pt>
                <c:pt idx="107">
                  <c:v>1373.5582887309586</c:v>
                </c:pt>
                <c:pt idx="108">
                  <c:v>1394.7861518298271</c:v>
                </c:pt>
                <c:pt idx="109">
                  <c:v>1413.1343441832933</c:v>
                </c:pt>
                <c:pt idx="110">
                  <c:v>1428.9585365356588</c:v>
                </c:pt>
                <c:pt idx="111">
                  <c:v>1444.8671602386596</c:v>
                </c:pt>
                <c:pt idx="112">
                  <c:v>1463.861039618864</c:v>
                </c:pt>
                <c:pt idx="113">
                  <c:v>1486.5943373744963</c:v>
                </c:pt>
                <c:pt idx="114">
                  <c:v>1510.8833125902165</c:v>
                </c:pt>
                <c:pt idx="115">
                  <c:v>1534.1687779879633</c:v>
                </c:pt>
                <c:pt idx="116">
                  <c:v>1554.3636452682526</c:v>
                </c:pt>
                <c:pt idx="117">
                  <c:v>1571.8572045675794</c:v>
                </c:pt>
                <c:pt idx="118">
                  <c:v>1589.456718118432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8279668899420354E-2"/>
                  <c:y val="-5.836679790026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dLbl>
              <c:idx val="118"/>
              <c:layout>
                <c:manualLayout>
                  <c:x val="-5.3336591398256097E-2"/>
                  <c:y val="-6.1485810367454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05-47A5-8E02-9DF001243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1099.0231944444445</c:v>
                </c:pt>
                <c:pt idx="83">
                  <c:v>1121.4529000000002</c:v>
                </c:pt>
                <c:pt idx="84">
                  <c:v>1135.7942319444444</c:v>
                </c:pt>
                <c:pt idx="85">
                  <c:v>1153.6748597222222</c:v>
                </c:pt>
                <c:pt idx="86">
                  <c:v>1172.7716777777778</c:v>
                </c:pt>
                <c:pt idx="87">
                  <c:v>1191.0570277777779</c:v>
                </c:pt>
                <c:pt idx="88">
                  <c:v>1206.6941453703705</c:v>
                </c:pt>
                <c:pt idx="89">
                  <c:v>1219.9929128703704</c:v>
                </c:pt>
                <c:pt idx="90">
                  <c:v>1233.3285775462966</c:v>
                </c:pt>
                <c:pt idx="91">
                  <c:v>1249.4916316666668</c:v>
                </c:pt>
                <c:pt idx="92">
                  <c:v>1269.0828853703704</c:v>
                </c:pt>
                <c:pt idx="93">
                  <c:v>1290.0217966203704</c:v>
                </c:pt>
                <c:pt idx="94">
                  <c:v>1310.0744561419754</c:v>
                </c:pt>
                <c:pt idx="95">
                  <c:v>1327.2856149043209</c:v>
                </c:pt>
                <c:pt idx="96">
                  <c:v>1341.9934340632717</c:v>
                </c:pt>
                <c:pt idx="97">
                  <c:v>1356.755681615741</c:v>
                </c:pt>
                <c:pt idx="98">
                  <c:v>1374.5550681527777</c:v>
                </c:pt>
                <c:pt idx="99">
                  <c:v>1396.0360958256174</c:v>
                </c:pt>
                <c:pt idx="100">
                  <c:v>1418.9944345581275</c:v>
                </c:pt>
                <c:pt idx="101">
                  <c:v>1440.9871850641978</c:v>
                </c:pt>
                <c:pt idx="102">
                  <c:v>1459.9307317413068</c:v>
                </c:pt>
                <c:pt idx="103">
                  <c:v>1476.1945917493831</c:v>
                </c:pt>
                <c:pt idx="104">
                  <c:v>1492.5324877434671</c:v>
                </c:pt>
                <c:pt idx="105">
                  <c:v>1512.133296339249</c:v>
                </c:pt>
                <c:pt idx="106">
                  <c:v>1535.6889491101683</c:v>
                </c:pt>
                <c:pt idx="107">
                  <c:v>1560.8616917397258</c:v>
                </c:pt>
                <c:pt idx="108">
                  <c:v>1584.9842634429851</c:v>
                </c:pt>
                <c:pt idx="109">
                  <c:v>1605.8344820264692</c:v>
                </c:pt>
                <c:pt idx="110">
                  <c:v>1623.8165187905213</c:v>
                </c:pt>
                <c:pt idx="111">
                  <c:v>1641.8945002712039</c:v>
                </c:pt>
                <c:pt idx="112">
                  <c:v>1663.4784541123452</c:v>
                </c:pt>
                <c:pt idx="113">
                  <c:v>1689.3117470164727</c:v>
                </c:pt>
                <c:pt idx="114">
                  <c:v>1716.9128552161551</c:v>
                </c:pt>
                <c:pt idx="115">
                  <c:v>1743.3736113499581</c:v>
                </c:pt>
                <c:pt idx="116">
                  <c:v>1766.3223241684686</c:v>
                </c:pt>
                <c:pt idx="117">
                  <c:v>1786.2013688267948</c:v>
                </c:pt>
                <c:pt idx="118">
                  <c:v>1806.2008160436726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1230.9059777777779</c:v>
                </c:pt>
                <c:pt idx="83">
                  <c:v>1256.0272480000001</c:v>
                </c:pt>
                <c:pt idx="84">
                  <c:v>1272.0895397777776</c:v>
                </c:pt>
                <c:pt idx="85">
                  <c:v>1292.1158428888889</c:v>
                </c:pt>
                <c:pt idx="86">
                  <c:v>1313.5042791111109</c:v>
                </c:pt>
                <c:pt idx="87">
                  <c:v>1333.9838711111113</c:v>
                </c:pt>
                <c:pt idx="88">
                  <c:v>1351.497442814815</c:v>
                </c:pt>
                <c:pt idx="89">
                  <c:v>1366.3920624148147</c:v>
                </c:pt>
                <c:pt idx="90">
                  <c:v>1381.328006851852</c:v>
                </c:pt>
                <c:pt idx="91">
                  <c:v>1399.4306274666665</c:v>
                </c:pt>
                <c:pt idx="92">
                  <c:v>1421.3728316148147</c:v>
                </c:pt>
                <c:pt idx="93">
                  <c:v>1444.8244122148146</c:v>
                </c:pt>
                <c:pt idx="94">
                  <c:v>1467.2833908790124</c:v>
                </c:pt>
                <c:pt idx="95">
                  <c:v>1486.5598886928394</c:v>
                </c:pt>
                <c:pt idx="96">
                  <c:v>1503.0326461508641</c:v>
                </c:pt>
                <c:pt idx="97">
                  <c:v>1519.5663634096297</c:v>
                </c:pt>
                <c:pt idx="98">
                  <c:v>1539.501676331111</c:v>
                </c:pt>
                <c:pt idx="99">
                  <c:v>1563.5604273246915</c:v>
                </c:pt>
                <c:pt idx="100">
                  <c:v>1589.2737667051028</c:v>
                </c:pt>
                <c:pt idx="101">
                  <c:v>1613.9056472719014</c:v>
                </c:pt>
                <c:pt idx="102">
                  <c:v>1635.1224195502634</c:v>
                </c:pt>
                <c:pt idx="103">
                  <c:v>1653.3379427593088</c:v>
                </c:pt>
                <c:pt idx="104">
                  <c:v>1671.636386272683</c:v>
                </c:pt>
                <c:pt idx="105">
                  <c:v>1693.5892918999589</c:v>
                </c:pt>
                <c:pt idx="106">
                  <c:v>1719.9716230033885</c:v>
                </c:pt>
                <c:pt idx="107">
                  <c:v>1748.1650947484927</c:v>
                </c:pt>
                <c:pt idx="108">
                  <c:v>1775.1823750561432</c:v>
                </c:pt>
                <c:pt idx="109">
                  <c:v>1798.5346198696454</c:v>
                </c:pt>
                <c:pt idx="110">
                  <c:v>1818.6745010453837</c:v>
                </c:pt>
                <c:pt idx="111">
                  <c:v>1838.9218403037482</c:v>
                </c:pt>
                <c:pt idx="112">
                  <c:v>1863.0958686058264</c:v>
                </c:pt>
                <c:pt idx="113">
                  <c:v>1892.0291566584494</c:v>
                </c:pt>
                <c:pt idx="114">
                  <c:v>1922.9423978420934</c:v>
                </c:pt>
                <c:pt idx="115">
                  <c:v>1952.5784447119529</c:v>
                </c:pt>
                <c:pt idx="116">
                  <c:v>1978.2810030686849</c:v>
                </c:pt>
                <c:pt idx="117">
                  <c:v>2000.54553308601</c:v>
                </c:pt>
                <c:pt idx="118">
                  <c:v>2022.9449139689134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6"/>
              <c:layout>
                <c:manualLayout>
                  <c:x val="-1.3683010753661309E-2"/>
                  <c:y val="-2.717770183970489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3A-4F4D-86AF-D13AC049AC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209280"/>
        <c:axId val="216210816"/>
      </c:lineChart>
      <c:dateAx>
        <c:axId val="2162092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216210816"/>
        <c:crosses val="autoZero"/>
        <c:auto val="1"/>
        <c:lblOffset val="100"/>
        <c:baseTimeUnit val="days"/>
      </c:dateAx>
      <c:valAx>
        <c:axId val="216210816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6209280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756067036424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E3-41DB-A321-068710EC9C8C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E3-41DB-A321-068710EC9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Sheet2!$N$30:$N$42</c:f>
              <c:strCache>
                <c:ptCount val="13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  <c:pt idx="9">
                  <c:v>53.ned.</c:v>
                </c:pt>
                <c:pt idx="10">
                  <c:v>1.ned.</c:v>
                </c:pt>
                <c:pt idx="11">
                  <c:v>2.ned.</c:v>
                </c:pt>
                <c:pt idx="12">
                  <c:v>3.ned.</c:v>
                </c:pt>
              </c:strCache>
            </c:strRef>
          </c:cat>
          <c:val>
            <c:numRef>
              <c:f>Sheet2!$O$30:$O$42</c:f>
              <c:numCache>
                <c:formatCode>General</c:formatCode>
                <c:ptCount val="13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  <c:pt idx="9">
                  <c:v>52364</c:v>
                </c:pt>
                <c:pt idx="10">
                  <c:v>75846</c:v>
                </c:pt>
                <c:pt idx="11">
                  <c:v>72045</c:v>
                </c:pt>
                <c:pt idx="12">
                  <c:v>70101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E3-41DB-A321-068710EC9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466880"/>
        <c:axId val="191489152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CE3-41DB-A321-068710EC9C8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CE3-41DB-A321-068710EC9C8C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3-41DB-A321-068710EC9C8C}"/>
                </c:ext>
              </c:extLst>
            </c:dLbl>
            <c:dLbl>
              <c:idx val="3"/>
              <c:layout>
                <c:manualLayout>
                  <c:x val="9.5751292211617902E-3"/>
                  <c:y val="2.91482673010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E3-41DB-A321-068710EC9C8C}"/>
                </c:ext>
              </c:extLst>
            </c:dLbl>
            <c:dLbl>
              <c:idx val="4"/>
              <c:layout>
                <c:manualLayout>
                  <c:x val="5.4715024120924509E-3"/>
                  <c:y val="3.955836276576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E3-41DB-A321-068710EC9C8C}"/>
                </c:ext>
              </c:extLst>
            </c:dLbl>
            <c:dLbl>
              <c:idx val="5"/>
              <c:layout>
                <c:manualLayout>
                  <c:x val="8.2072536181386768E-3"/>
                  <c:y val="-2.706624820815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E3-41DB-A321-068710EC9C8C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E3-41DB-A321-068710EC9C8C}"/>
                </c:ext>
              </c:extLst>
            </c:dLbl>
            <c:dLbl>
              <c:idx val="7"/>
              <c:layout>
                <c:manualLayout>
                  <c:x val="6.8393780151155643E-3"/>
                  <c:y val="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E3-41DB-A321-068710EC9C8C}"/>
                </c:ext>
              </c:extLst>
            </c:dLbl>
            <c:dLbl>
              <c:idx val="9"/>
              <c:layout>
                <c:manualLayout>
                  <c:x val="-3.2829014472554804E-2"/>
                  <c:y val="3.747634367282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E3-41DB-A321-068710EC9C8C}"/>
                </c:ext>
              </c:extLst>
            </c:dLbl>
            <c:dLbl>
              <c:idx val="10"/>
              <c:layout>
                <c:manualLayout>
                  <c:x val="1.6414507236277354E-2"/>
                  <c:y val="-2.08201909293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E3-41DB-A321-068710EC9C8C}"/>
                </c:ext>
              </c:extLst>
            </c:dLbl>
            <c:dLbl>
              <c:idx val="11"/>
              <c:layout>
                <c:manualLayout>
                  <c:x val="8.2072536181386768E-3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E3-41DB-A321-068710EC9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Sheet2!$P$30:$P$42</c:f>
              <c:numCache>
                <c:formatCode>0.0</c:formatCode>
                <c:ptCount val="13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  <c:pt idx="9">
                  <c:v>11.8</c:v>
                </c:pt>
                <c:pt idx="10">
                  <c:v>9.3000000000000007</c:v>
                </c:pt>
                <c:pt idx="11">
                  <c:v>8.5</c:v>
                </c:pt>
                <c:pt idx="12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CE3-41DB-A321-068710EC9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627648"/>
        <c:axId val="191490688"/>
      </c:lineChart>
      <c:catAx>
        <c:axId val="1914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1489152"/>
        <c:crosses val="autoZero"/>
        <c:auto val="1"/>
        <c:lblAlgn val="ctr"/>
        <c:lblOffset val="100"/>
        <c:noMultiLvlLbl val="0"/>
      </c:catAx>
      <c:valAx>
        <c:axId val="19148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1466880"/>
        <c:crosses val="autoZero"/>
        <c:crossBetween val="between"/>
      </c:valAx>
      <c:valAx>
        <c:axId val="19149068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1627648"/>
        <c:crosses val="max"/>
        <c:crossBetween val="between"/>
      </c:valAx>
      <c:catAx>
        <c:axId val="191627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49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9884129088688E-2"/>
          <c:y val="3.4492334890967771E-2"/>
          <c:w val="0.85644668020320103"/>
          <c:h val="0.75075132303991043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1"/>
              <c:layout>
                <c:manualLayout>
                  <c:x val="-3.6950148333994424E-2"/>
                  <c:y val="-3.338300808174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7E-42FD-ADCC-79A0FD834543}"/>
                </c:ext>
              </c:extLst>
            </c:dLbl>
            <c:dLbl>
              <c:idx val="118"/>
              <c:layout>
                <c:manualLayout>
                  <c:x val="-2.8739004259773545E-2"/>
                  <c:y val="-3.129657007663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7E-42FD-ADCC-79A0FD834543}"/>
                </c:ext>
              </c:extLst>
            </c:dLbl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7E-42FD-ADCC-79A0FD834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Sheet3!$R$2:$R$134</c:f>
              <c:numCache>
                <c:formatCode>General</c:formatCode>
                <c:ptCount val="133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6781</c:v>
                </c:pt>
                <c:pt idx="120">
                  <c:v>6835</c:v>
                </c:pt>
                <c:pt idx="121">
                  <c:v>6861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  <c:pt idx="127">
                  <c:v>5943</c:v>
                </c:pt>
                <c:pt idx="128">
                  <c:v>5776</c:v>
                </c:pt>
                <c:pt idx="129">
                  <c:v>5728</c:v>
                </c:pt>
                <c:pt idx="130">
                  <c:v>5520</c:v>
                </c:pt>
                <c:pt idx="131">
                  <c:v>5399</c:v>
                </c:pt>
                <c:pt idx="132">
                  <c:v>5344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7E-42FD-ADCC-79A0FD834543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layout>
                <c:manualLayout>
                  <c:x val="-3.1476052284513771E-2"/>
                  <c:y val="-2.503725606130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7E-42FD-ADCC-79A0FD834543}"/>
                </c:ext>
              </c:extLst>
            </c:dLbl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7E-42FD-ADCC-79A0FD834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Sheet3!$S$2:$S$134</c:f>
              <c:numCache>
                <c:formatCode>General</c:formatCode>
                <c:ptCount val="133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  <c:pt idx="91">
                  <c:v>8810</c:v>
                </c:pt>
                <c:pt idx="92">
                  <c:v>8785</c:v>
                </c:pt>
                <c:pt idx="93">
                  <c:v>9118</c:v>
                </c:pt>
                <c:pt idx="94">
                  <c:v>9228</c:v>
                </c:pt>
                <c:pt idx="95">
                  <c:v>9434</c:v>
                </c:pt>
                <c:pt idx="96">
                  <c:v>9510</c:v>
                </c:pt>
                <c:pt idx="97">
                  <c:v>9627</c:v>
                </c:pt>
                <c:pt idx="98">
                  <c:v>9815</c:v>
                </c:pt>
                <c:pt idx="99">
                  <c:v>10295</c:v>
                </c:pt>
                <c:pt idx="100">
                  <c:v>10728</c:v>
                </c:pt>
                <c:pt idx="101">
                  <c:v>11108</c:v>
                </c:pt>
                <c:pt idx="102">
                  <c:v>11094</c:v>
                </c:pt>
                <c:pt idx="103">
                  <c:v>10833</c:v>
                </c:pt>
                <c:pt idx="104">
                  <c:v>10715</c:v>
                </c:pt>
                <c:pt idx="105">
                  <c:v>11013</c:v>
                </c:pt>
                <c:pt idx="106">
                  <c:v>11264</c:v>
                </c:pt>
                <c:pt idx="107">
                  <c:v>11608</c:v>
                </c:pt>
                <c:pt idx="108">
                  <c:v>12429</c:v>
                </c:pt>
                <c:pt idx="109">
                  <c:v>12248</c:v>
                </c:pt>
                <c:pt idx="110">
                  <c:v>11692</c:v>
                </c:pt>
                <c:pt idx="111">
                  <c:v>11617</c:v>
                </c:pt>
                <c:pt idx="112">
                  <c:v>11843</c:v>
                </c:pt>
                <c:pt idx="113">
                  <c:v>11603</c:v>
                </c:pt>
                <c:pt idx="114">
                  <c:v>11687</c:v>
                </c:pt>
                <c:pt idx="115">
                  <c:v>11791</c:v>
                </c:pt>
                <c:pt idx="116">
                  <c:v>12362</c:v>
                </c:pt>
                <c:pt idx="117">
                  <c:v>13133</c:v>
                </c:pt>
                <c:pt idx="118">
                  <c:v>13238</c:v>
                </c:pt>
                <c:pt idx="119">
                  <c:v>13061</c:v>
                </c:pt>
                <c:pt idx="120">
                  <c:v>13101</c:v>
                </c:pt>
                <c:pt idx="121">
                  <c:v>12989</c:v>
                </c:pt>
                <c:pt idx="122">
                  <c:v>12078</c:v>
                </c:pt>
                <c:pt idx="123">
                  <c:v>12451</c:v>
                </c:pt>
                <c:pt idx="124">
                  <c:v>13168</c:v>
                </c:pt>
                <c:pt idx="125">
                  <c:v>13167</c:v>
                </c:pt>
                <c:pt idx="126">
                  <c:v>12790</c:v>
                </c:pt>
                <c:pt idx="127">
                  <c:v>12778</c:v>
                </c:pt>
                <c:pt idx="128">
                  <c:v>12637</c:v>
                </c:pt>
                <c:pt idx="129">
                  <c:v>12165</c:v>
                </c:pt>
                <c:pt idx="130">
                  <c:v>11804</c:v>
                </c:pt>
                <c:pt idx="131">
                  <c:v>11544</c:v>
                </c:pt>
                <c:pt idx="132">
                  <c:v>11440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7E-42FD-ADCC-79A0FD834543}"/>
            </c:ext>
          </c:extLst>
        </c:ser>
        <c:ser>
          <c:idx val="2"/>
          <c:order val="2"/>
          <c:marker>
            <c:symbol val="none"/>
          </c:marker>
          <c:cat>
            <c:numRef>
              <c:f>Sheet3!$Q$2:$Q$134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Sheet1!$H$79</c:f>
              <c:numCache>
                <c:formatCode>0</c:formatCode>
                <c:ptCount val="1"/>
                <c:pt idx="0">
                  <c:v>763.42857142857144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7E-42FD-ADCC-79A0FD834543}"/>
            </c:ext>
          </c:extLst>
        </c:ser>
        <c:ser>
          <c:idx val="3"/>
          <c:order val="3"/>
          <c:marker>
            <c:symbol val="none"/>
          </c:marker>
          <c:cat>
            <c:numRef>
              <c:f>Sheet3!$Q$2:$Q$134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10014.428571428571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37E-42FD-ADCC-79A0FD834543}"/>
            </c:ext>
          </c:extLst>
        </c:ser>
        <c:ser>
          <c:idx val="4"/>
          <c:order val="4"/>
          <c:marker>
            <c:symbol val="none"/>
          </c:marker>
          <c:cat>
            <c:numRef>
              <c:f>Sheet3!$Q$2:$Q$134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10014.428571428571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7E-42FD-ADCC-79A0FD834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93408"/>
        <c:axId val="193811584"/>
      </c:lineChart>
      <c:dateAx>
        <c:axId val="1937934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3811584"/>
        <c:crosses val="autoZero"/>
        <c:auto val="1"/>
        <c:lblOffset val="100"/>
        <c:baseTimeUnit val="days"/>
      </c:dateAx>
      <c:valAx>
        <c:axId val="193811584"/>
        <c:scaling>
          <c:orientation val="minMax"/>
          <c:max val="14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379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1368572503378479E-2"/>
          <c:y val="0.88784311431922402"/>
          <c:w val="0.89999990301798327"/>
          <c:h val="5.7952684083386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5797089117634073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Sheet1!$B$2:$B$134</c:f>
              <c:numCache>
                <c:formatCode>General</c:formatCode>
                <c:ptCount val="133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58024</c:v>
                </c:pt>
                <c:pt idx="103">
                  <c:v>51958</c:v>
                </c:pt>
                <c:pt idx="104">
                  <c:v>51467</c:v>
                </c:pt>
                <c:pt idx="105">
                  <c:v>52174</c:v>
                </c:pt>
                <c:pt idx="106">
                  <c:v>52470</c:v>
                </c:pt>
                <c:pt idx="107">
                  <c:v>52286</c:v>
                </c:pt>
                <c:pt idx="108">
                  <c:v>53084</c:v>
                </c:pt>
                <c:pt idx="109">
                  <c:v>53015</c:v>
                </c:pt>
                <c:pt idx="110">
                  <c:v>51522</c:v>
                </c:pt>
                <c:pt idx="111">
                  <c:v>52364</c:v>
                </c:pt>
                <c:pt idx="112">
                  <c:v>53477</c:v>
                </c:pt>
                <c:pt idx="113">
                  <c:v>54622</c:v>
                </c:pt>
                <c:pt idx="114">
                  <c:v>56597</c:v>
                </c:pt>
                <c:pt idx="115">
                  <c:v>57727</c:v>
                </c:pt>
                <c:pt idx="116">
                  <c:v>66566</c:v>
                </c:pt>
                <c:pt idx="117">
                  <c:v>75406</c:v>
                </c:pt>
                <c:pt idx="118">
                  <c:v>75846</c:v>
                </c:pt>
                <c:pt idx="119">
                  <c:v>74475</c:v>
                </c:pt>
                <c:pt idx="120">
                  <c:v>74639</c:v>
                </c:pt>
                <c:pt idx="121">
                  <c:v>72986</c:v>
                </c:pt>
                <c:pt idx="122">
                  <c:v>71685</c:v>
                </c:pt>
                <c:pt idx="123">
                  <c:v>71339</c:v>
                </c:pt>
                <c:pt idx="124">
                  <c:v>71805</c:v>
                </c:pt>
                <c:pt idx="125">
                  <c:v>72045</c:v>
                </c:pt>
                <c:pt idx="126">
                  <c:v>71289</c:v>
                </c:pt>
                <c:pt idx="127">
                  <c:v>72402</c:v>
                </c:pt>
                <c:pt idx="128">
                  <c:v>72841</c:v>
                </c:pt>
                <c:pt idx="129">
                  <c:v>72433</c:v>
                </c:pt>
                <c:pt idx="130">
                  <c:v>72377</c:v>
                </c:pt>
                <c:pt idx="131">
                  <c:v>71171</c:v>
                </c:pt>
                <c:pt idx="132">
                  <c:v>70101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6-4005-85B6-B1E1CCB6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94528"/>
        <c:axId val="12109606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Sheet1!$C$2:$C$134</c:f>
              <c:numCache>
                <c:formatCode>General</c:formatCode>
                <c:ptCount val="133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6861</c:v>
                </c:pt>
                <c:pt idx="120">
                  <c:v>6835</c:v>
                </c:pt>
                <c:pt idx="121">
                  <c:v>6781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  <c:pt idx="127">
                  <c:v>5943</c:v>
                </c:pt>
                <c:pt idx="128">
                  <c:v>5776</c:v>
                </c:pt>
                <c:pt idx="129">
                  <c:v>5728</c:v>
                </c:pt>
                <c:pt idx="130">
                  <c:v>5520</c:v>
                </c:pt>
                <c:pt idx="131">
                  <c:v>5399</c:v>
                </c:pt>
                <c:pt idx="132">
                  <c:v>5344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6-4005-85B6-B1E1CCB6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03488"/>
        <c:axId val="121097600"/>
      </c:lineChart>
      <c:dateAx>
        <c:axId val="1210945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096064"/>
        <c:crosses val="autoZero"/>
        <c:auto val="1"/>
        <c:lblOffset val="100"/>
        <c:baseTimeUnit val="days"/>
      </c:dateAx>
      <c:valAx>
        <c:axId val="12109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094528"/>
        <c:crosses val="autoZero"/>
        <c:crossBetween val="between"/>
      </c:valAx>
      <c:valAx>
        <c:axId val="121097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103488"/>
        <c:crosses val="max"/>
        <c:crossBetween val="between"/>
      </c:valAx>
      <c:dateAx>
        <c:axId val="121103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10976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24030930818407E-2"/>
          <c:y val="3.0675463764677422E-2"/>
          <c:w val="0.9123374795541862"/>
          <c:h val="0.82776541817100346"/>
        </c:manualLayout>
      </c:layout>
      <c:lineChart>
        <c:grouping val="standard"/>
        <c:varyColors val="0"/>
        <c:ser>
          <c:idx val="0"/>
          <c:order val="0"/>
          <c:tx>
            <c:strRef>
              <c:f>RT_Grafiks!$D$1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A5-4ACD-8DC8-4B592A07543C}"/>
                </c:ext>
              </c:extLst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A5-4ACD-8DC8-4B592A07543C}"/>
                </c:ext>
              </c:extLst>
            </c:dLbl>
            <c:dLbl>
              <c:idx val="2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A5-4ACD-8DC8-4B592A07543C}"/>
                </c:ext>
              </c:extLst>
            </c:dLbl>
            <c:dLbl>
              <c:idx val="5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A5-4ACD-8DC8-4B592A07543C}"/>
                </c:ext>
              </c:extLst>
            </c:dLbl>
            <c:dLbl>
              <c:idx val="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A5-4ACD-8DC8-4B592A07543C}"/>
                </c:ext>
              </c:extLst>
            </c:dLbl>
            <c:dLbl>
              <c:idx val="6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DA5-4ACD-8DC8-4B592A07543C}"/>
                </c:ext>
              </c:extLst>
            </c:dLbl>
            <c:dLbl>
              <c:idx val="6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DA5-4ACD-8DC8-4B592A07543C}"/>
                </c:ext>
              </c:extLst>
            </c:dLbl>
            <c:dLbl>
              <c:idx val="6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DA5-4ACD-8DC8-4B592A07543C}"/>
                </c:ext>
              </c:extLst>
            </c:dLbl>
            <c:dLbl>
              <c:idx val="7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A5-4ACD-8DC8-4B592A07543C}"/>
                </c:ext>
              </c:extLst>
            </c:dLbl>
            <c:dLbl>
              <c:idx val="7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DA5-4ACD-8DC8-4B592A07543C}"/>
                </c:ext>
              </c:extLst>
            </c:dLbl>
            <c:dLbl>
              <c:idx val="7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DA5-4ACD-8DC8-4B592A07543C}"/>
                </c:ext>
              </c:extLst>
            </c:dLbl>
            <c:dLbl>
              <c:idx val="7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DA5-4ACD-8DC8-4B592A07543C}"/>
                </c:ext>
              </c:extLst>
            </c:dLbl>
            <c:dLbl>
              <c:idx val="8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DA5-4ACD-8DC8-4B592A07543C}"/>
                </c:ext>
              </c:extLst>
            </c:dLbl>
            <c:dLbl>
              <c:idx val="8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DA5-4ACD-8DC8-4B592A07543C}"/>
                </c:ext>
              </c:extLst>
            </c:dLbl>
            <c:dLbl>
              <c:idx val="8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A5-4ACD-8DC8-4B592A07543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RT_Grafiks!$A$247:$B$331</c:f>
              <c:multiLvlStrCache>
                <c:ptCount val="85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  <c:pt idx="78">
                    <c:v>18.01.</c:v>
                  </c:pt>
                  <c:pt idx="79">
                    <c:v>19.01.</c:v>
                  </c:pt>
                  <c:pt idx="80">
                    <c:v>20.01.</c:v>
                  </c:pt>
                  <c:pt idx="81">
                    <c:v>21.01.</c:v>
                  </c:pt>
                  <c:pt idx="82">
                    <c:v>22.01.</c:v>
                  </c:pt>
                  <c:pt idx="83">
                    <c:v>23.01.</c:v>
                  </c:pt>
                  <c:pt idx="84">
                    <c:v>24.01.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RT_Grafiks!$D$247:$D$331</c:f>
              <c:numCache>
                <c:formatCode>0.00</c:formatCode>
                <c:ptCount val="85"/>
                <c:pt idx="0">
                  <c:v>1.1167413057750299</c:v>
                </c:pt>
                <c:pt idx="1">
                  <c:v>1.11682482052772</c:v>
                </c:pt>
                <c:pt idx="2">
                  <c:v>1.1137221728703199</c:v>
                </c:pt>
                <c:pt idx="3">
                  <c:v>1.1326235563953599</c:v>
                </c:pt>
                <c:pt idx="4">
                  <c:v>1.18713238155849</c:v>
                </c:pt>
                <c:pt idx="5">
                  <c:v>1.20614035789587</c:v>
                </c:pt>
                <c:pt idx="6">
                  <c:v>1.29018656981686</c:v>
                </c:pt>
                <c:pt idx="7">
                  <c:v>1.22297892298545</c:v>
                </c:pt>
                <c:pt idx="8">
                  <c:v>1.1414277326284501</c:v>
                </c:pt>
                <c:pt idx="9">
                  <c:v>1.1108187956332101</c:v>
                </c:pt>
                <c:pt idx="10">
                  <c:v>1.1501366418807499</c:v>
                </c:pt>
                <c:pt idx="11">
                  <c:v>1.2102488106445899</c:v>
                </c:pt>
                <c:pt idx="12">
                  <c:v>1.22916540479807</c:v>
                </c:pt>
                <c:pt idx="13">
                  <c:v>1.18132434812997</c:v>
                </c:pt>
                <c:pt idx="14">
                  <c:v>1.18144436722047</c:v>
                </c:pt>
                <c:pt idx="15">
                  <c:v>1.1344939176716899</c:v>
                </c:pt>
                <c:pt idx="16">
                  <c:v>1.12664149865136</c:v>
                </c:pt>
                <c:pt idx="17">
                  <c:v>1.0889062904715301</c:v>
                </c:pt>
                <c:pt idx="18">
                  <c:v>0.99116749254508196</c:v>
                </c:pt>
                <c:pt idx="19">
                  <c:v>0.94147310285279895</c:v>
                </c:pt>
                <c:pt idx="20">
                  <c:v>1.0380446528176099</c:v>
                </c:pt>
                <c:pt idx="21">
                  <c:v>1.0687893690158501</c:v>
                </c:pt>
                <c:pt idx="22">
                  <c:v>1.0807179378974201</c:v>
                </c:pt>
                <c:pt idx="23">
                  <c:v>1.1436229777731</c:v>
                </c:pt>
                <c:pt idx="24">
                  <c:v>1.18051275887383</c:v>
                </c:pt>
                <c:pt idx="25">
                  <c:v>1.36173628506567</c:v>
                </c:pt>
                <c:pt idx="26">
                  <c:v>1.4122323969637001</c:v>
                </c:pt>
                <c:pt idx="27">
                  <c:v>1.3748791851750499</c:v>
                </c:pt>
                <c:pt idx="28">
                  <c:v>1.2922874480405899</c:v>
                </c:pt>
                <c:pt idx="29">
                  <c:v>1.19843303437445</c:v>
                </c:pt>
                <c:pt idx="30">
                  <c:v>1.1747948639991099</c:v>
                </c:pt>
                <c:pt idx="31">
                  <c:v>1.15455732192972</c:v>
                </c:pt>
                <c:pt idx="32">
                  <c:v>1.12337770207885</c:v>
                </c:pt>
                <c:pt idx="33">
                  <c:v>1.10247090376527</c:v>
                </c:pt>
                <c:pt idx="34">
                  <c:v>1.08447895560476</c:v>
                </c:pt>
                <c:pt idx="35">
                  <c:v>1.0891949289516401</c:v>
                </c:pt>
                <c:pt idx="36">
                  <c:v>1.09572042126976</c:v>
                </c:pt>
                <c:pt idx="37">
                  <c:v>1.06990538713322</c:v>
                </c:pt>
                <c:pt idx="38">
                  <c:v>1.05603266328182</c:v>
                </c:pt>
                <c:pt idx="39">
                  <c:v>1.02995216176172</c:v>
                </c:pt>
                <c:pt idx="40">
                  <c:v>1.0159108599344</c:v>
                </c:pt>
                <c:pt idx="41">
                  <c:v>0.977028058025184</c:v>
                </c:pt>
                <c:pt idx="42">
                  <c:v>0.99681931934410195</c:v>
                </c:pt>
                <c:pt idx="43">
                  <c:v>0.99867609394595802</c:v>
                </c:pt>
                <c:pt idx="44">
                  <c:v>1.00166322158209</c:v>
                </c:pt>
                <c:pt idx="45">
                  <c:v>1.0740322814796399</c:v>
                </c:pt>
                <c:pt idx="46">
                  <c:v>1.1070885948954501</c:v>
                </c:pt>
                <c:pt idx="47">
                  <c:v>1.1447756108693901</c:v>
                </c:pt>
                <c:pt idx="48">
                  <c:v>1.1700114403875701</c:v>
                </c:pt>
                <c:pt idx="49">
                  <c:v>1.1423701524291601</c:v>
                </c:pt>
                <c:pt idx="50">
                  <c:v>1.1460092783253</c:v>
                </c:pt>
                <c:pt idx="51">
                  <c:v>1.1965000653539699</c:v>
                </c:pt>
                <c:pt idx="52">
                  <c:v>1.18551191425128</c:v>
                </c:pt>
                <c:pt idx="53">
                  <c:v>1.18972081375079</c:v>
                </c:pt>
                <c:pt idx="54">
                  <c:v>1.10511573631355</c:v>
                </c:pt>
                <c:pt idx="55">
                  <c:v>0.98259474185639195</c:v>
                </c:pt>
                <c:pt idx="56">
                  <c:v>0.934904809984068</c:v>
                </c:pt>
                <c:pt idx="57">
                  <c:v>0.948118770381849</c:v>
                </c:pt>
                <c:pt idx="58">
                  <c:v>0.92743135274351096</c:v>
                </c:pt>
                <c:pt idx="59">
                  <c:v>0.97896574550003401</c:v>
                </c:pt>
                <c:pt idx="60">
                  <c:v>1.0980846412915899</c:v>
                </c:pt>
                <c:pt idx="61">
                  <c:v>1.1141301480291199</c:v>
                </c:pt>
                <c:pt idx="62">
                  <c:v>1.0885221197743999</c:v>
                </c:pt>
                <c:pt idx="63">
                  <c:v>1.0760209971908601</c:v>
                </c:pt>
                <c:pt idx="64">
                  <c:v>1.07316260234612</c:v>
                </c:pt>
                <c:pt idx="65">
                  <c:v>1.05260140905139</c:v>
                </c:pt>
                <c:pt idx="66">
                  <c:v>1.0144384749187501</c:v>
                </c:pt>
                <c:pt idx="67">
                  <c:v>0.92308893048056295</c:v>
                </c:pt>
                <c:pt idx="68">
                  <c:v>1.00433576824451</c:v>
                </c:pt>
                <c:pt idx="69">
                  <c:v>1.1510107248344299</c:v>
                </c:pt>
                <c:pt idx="70">
                  <c:v>1.1628990875684799</c:v>
                </c:pt>
                <c:pt idx="71">
                  <c:v>1.0966471885412401</c:v>
                </c:pt>
                <c:pt idx="72">
                  <c:v>1.0729788168916099</c:v>
                </c:pt>
                <c:pt idx="73">
                  <c:v>1.04975125009458</c:v>
                </c:pt>
                <c:pt idx="74">
                  <c:v>0.96789107697811105</c:v>
                </c:pt>
                <c:pt idx="75">
                  <c:v>0.93506642503497805</c:v>
                </c:pt>
                <c:pt idx="76">
                  <c:v>0.91467246261186896</c:v>
                </c:pt>
                <c:pt idx="77">
                  <c:v>0.917034160526363</c:v>
                </c:pt>
                <c:pt idx="78">
                  <c:v>0.91915229181799796</c:v>
                </c:pt>
                <c:pt idx="79">
                  <c:v>0.925980727424348</c:v>
                </c:pt>
                <c:pt idx="80">
                  <c:v>0.91623392877257204</c:v>
                </c:pt>
                <c:pt idx="81">
                  <c:v>0.92406816058747399</c:v>
                </c:pt>
                <c:pt idx="82">
                  <c:v>0.90580421672698797</c:v>
                </c:pt>
                <c:pt idx="83">
                  <c:v>0.90132696091531805</c:v>
                </c:pt>
                <c:pt idx="84">
                  <c:v>0.90906848144949404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DA5-4ACD-8DC8-4B592A07543C}"/>
            </c:ext>
          </c:extLst>
        </c:ser>
        <c:ser>
          <c:idx val="1"/>
          <c:order val="1"/>
          <c:tx>
            <c:strRef>
              <c:f>RT_Grafiks!$F$1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RT_Grafiks!$A$247:$B$331</c:f>
              <c:multiLvlStrCache>
                <c:ptCount val="85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  <c:pt idx="78">
                    <c:v>18.01.</c:v>
                  </c:pt>
                  <c:pt idx="79">
                    <c:v>19.01.</c:v>
                  </c:pt>
                  <c:pt idx="80">
                    <c:v>20.01.</c:v>
                  </c:pt>
                  <c:pt idx="81">
                    <c:v>21.01.</c:v>
                  </c:pt>
                  <c:pt idx="82">
                    <c:v>22.01.</c:v>
                  </c:pt>
                  <c:pt idx="83">
                    <c:v>23.01.</c:v>
                  </c:pt>
                  <c:pt idx="84">
                    <c:v>24.01.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RT_Grafiks!$F$247:$F$331</c:f>
              <c:numCache>
                <c:formatCode>General</c:formatCode>
                <c:ptCount val="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A5-4ACD-8DC8-4B592A075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236704"/>
        <c:axId val="1"/>
      </c:lineChart>
      <c:catAx>
        <c:axId val="7712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771236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8172893140426634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-2.4633432222663051E-2"/>
                  <c:y val="-2.712369406641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0-4E7C-927D-DF9A306E9D5C}"/>
                </c:ext>
              </c:extLst>
            </c:dLbl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30-4E7C-927D-DF9A306E9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Sheet3!$V$2:$V$134</c:f>
              <c:numCache>
                <c:formatCode>General</c:formatCode>
                <c:ptCount val="133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  <c:pt idx="113">
                  <c:v>887</c:v>
                </c:pt>
                <c:pt idx="114">
                  <c:v>856</c:v>
                </c:pt>
                <c:pt idx="115">
                  <c:v>897</c:v>
                </c:pt>
                <c:pt idx="116">
                  <c:v>944</c:v>
                </c:pt>
                <c:pt idx="117">
                  <c:v>994</c:v>
                </c:pt>
                <c:pt idx="118">
                  <c:v>938</c:v>
                </c:pt>
                <c:pt idx="119">
                  <c:v>935</c:v>
                </c:pt>
                <c:pt idx="120">
                  <c:v>923</c:v>
                </c:pt>
                <c:pt idx="121">
                  <c:v>982</c:v>
                </c:pt>
                <c:pt idx="122">
                  <c:v>904</c:v>
                </c:pt>
                <c:pt idx="123">
                  <c:v>848</c:v>
                </c:pt>
                <c:pt idx="124">
                  <c:v>812</c:v>
                </c:pt>
                <c:pt idx="125">
                  <c:v>809</c:v>
                </c:pt>
                <c:pt idx="126">
                  <c:v>771</c:v>
                </c:pt>
                <c:pt idx="127">
                  <c:v>759</c:v>
                </c:pt>
                <c:pt idx="128">
                  <c:v>689</c:v>
                </c:pt>
                <c:pt idx="129">
                  <c:v>714</c:v>
                </c:pt>
                <c:pt idx="130">
                  <c:v>740</c:v>
                </c:pt>
                <c:pt idx="131">
                  <c:v>736</c:v>
                </c:pt>
                <c:pt idx="132">
                  <c:v>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30-4E7C-927D-DF9A306E9D5C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1"/>
              <c:layout>
                <c:manualLayout>
                  <c:x val="-3.2839225808787044E-2"/>
                  <c:y val="-1.881533204287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30-4E7C-927D-DF9A306E9D5C}"/>
                </c:ext>
              </c:extLst>
            </c:dLbl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30-4E7C-927D-DF9A306E9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Sheet3!$U$2:$U$134</c:f>
              <c:numCache>
                <c:formatCode>m/d/yyyy</c:formatCode>
                <c:ptCount val="13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</c:numCache>
            </c:numRef>
          </c:cat>
          <c:val>
            <c:numRef>
              <c:f>Sheet3!$W$2:$W$134</c:f>
              <c:numCache>
                <c:formatCode>General</c:formatCode>
                <c:ptCount val="133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  <c:pt idx="113">
                  <c:v>1632</c:v>
                </c:pt>
                <c:pt idx="114">
                  <c:v>1633</c:v>
                </c:pt>
                <c:pt idx="115">
                  <c:v>1689</c:v>
                </c:pt>
                <c:pt idx="116">
                  <c:v>1726</c:v>
                </c:pt>
                <c:pt idx="117">
                  <c:v>1779</c:v>
                </c:pt>
                <c:pt idx="118">
                  <c:v>1780</c:v>
                </c:pt>
                <c:pt idx="119">
                  <c:v>1811</c:v>
                </c:pt>
                <c:pt idx="120">
                  <c:v>1810</c:v>
                </c:pt>
                <c:pt idx="121">
                  <c:v>1838</c:v>
                </c:pt>
                <c:pt idx="122">
                  <c:v>1801</c:v>
                </c:pt>
                <c:pt idx="123">
                  <c:v>1792</c:v>
                </c:pt>
                <c:pt idx="124">
                  <c:v>1806</c:v>
                </c:pt>
                <c:pt idx="125">
                  <c:v>1747</c:v>
                </c:pt>
                <c:pt idx="126">
                  <c:v>1706</c:v>
                </c:pt>
                <c:pt idx="127">
                  <c:v>1682</c:v>
                </c:pt>
                <c:pt idx="128">
                  <c:v>1671</c:v>
                </c:pt>
                <c:pt idx="129">
                  <c:v>1618</c:v>
                </c:pt>
                <c:pt idx="130">
                  <c:v>1588</c:v>
                </c:pt>
                <c:pt idx="131">
                  <c:v>1548</c:v>
                </c:pt>
                <c:pt idx="132">
                  <c:v>1559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30-4E7C-927D-DF9A306E9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50176"/>
        <c:axId val="118060160"/>
      </c:lineChart>
      <c:dateAx>
        <c:axId val="1180501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060160"/>
        <c:crosses val="autoZero"/>
        <c:auto val="1"/>
        <c:lblOffset val="100"/>
        <c:baseTimeUnit val="days"/>
      </c:dateAx>
      <c:valAx>
        <c:axId val="118060160"/>
        <c:scaling>
          <c:orientation val="minMax"/>
          <c:max val="1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05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99491984075886E-2"/>
          <c:y val="2.9632237296866246E-2"/>
          <c:w val="0.84533226022022079"/>
          <c:h val="0.73622881262175188"/>
        </c:manualLayout>
      </c:layout>
      <c:lineChart>
        <c:grouping val="standar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Kopējais pacientu skaits</c:v>
                </c:pt>
              </c:strCache>
            </c:strRef>
          </c:tx>
          <c:spPr>
            <a:ln w="22225"/>
          </c:spPr>
          <c:marker>
            <c:symbol val="none"/>
          </c:marker>
          <c:dLbls>
            <c:dLbl>
              <c:idx val="8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FE-4913-8378-9B187EC34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Sheet6!$A$2:$A$120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Sheet6!$B$2:$B$120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FE-4913-8378-9B187EC34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64672"/>
        <c:axId val="131566208"/>
      </c:lineChart>
      <c:lineChart>
        <c:grouping val="standard"/>
        <c:varyColors val="0"/>
        <c:ser>
          <c:idx val="1"/>
          <c:order val="1"/>
          <c:tx>
            <c:strRef>
              <c:f>Sheet6!$C$1</c:f>
              <c:strCache>
                <c:ptCount val="1"/>
                <c:pt idx="0">
                  <c:v>Pacienti smagā stāvoklī 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FE-4913-8378-9B187EC34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Sheet6!$A$2:$A$120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Sheet6!$C$2:$C$120</c:f>
              <c:numCache>
                <c:formatCode>General</c:formatCode>
                <c:ptCount val="119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17</c:v>
                </c:pt>
                <c:pt idx="10">
                  <c:v>13</c:v>
                </c:pt>
                <c:pt idx="11">
                  <c:v>14</c:v>
                </c:pt>
                <c:pt idx="12">
                  <c:v>13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23</c:v>
                </c:pt>
                <c:pt idx="17">
                  <c:v>23</c:v>
                </c:pt>
                <c:pt idx="18">
                  <c:v>24</c:v>
                </c:pt>
                <c:pt idx="19">
                  <c:v>27</c:v>
                </c:pt>
                <c:pt idx="20">
                  <c:v>23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36</c:v>
                </c:pt>
                <c:pt idx="25">
                  <c:v>32</c:v>
                </c:pt>
                <c:pt idx="26">
                  <c:v>32</c:v>
                </c:pt>
                <c:pt idx="27">
                  <c:v>57</c:v>
                </c:pt>
                <c:pt idx="28">
                  <c:v>39</c:v>
                </c:pt>
                <c:pt idx="29">
                  <c:v>46</c:v>
                </c:pt>
                <c:pt idx="30">
                  <c:v>49</c:v>
                </c:pt>
                <c:pt idx="31">
                  <c:v>46</c:v>
                </c:pt>
                <c:pt idx="32">
                  <c:v>41</c:v>
                </c:pt>
                <c:pt idx="33">
                  <c:v>42</c:v>
                </c:pt>
                <c:pt idx="34">
                  <c:v>45</c:v>
                </c:pt>
                <c:pt idx="35">
                  <c:v>42</c:v>
                </c:pt>
                <c:pt idx="36">
                  <c:v>45</c:v>
                </c:pt>
                <c:pt idx="37">
                  <c:v>40</c:v>
                </c:pt>
                <c:pt idx="38">
                  <c:v>40</c:v>
                </c:pt>
                <c:pt idx="39">
                  <c:v>34</c:v>
                </c:pt>
                <c:pt idx="40">
                  <c:v>37</c:v>
                </c:pt>
                <c:pt idx="41">
                  <c:v>39</c:v>
                </c:pt>
                <c:pt idx="42">
                  <c:v>43</c:v>
                </c:pt>
                <c:pt idx="43">
                  <c:v>41</c:v>
                </c:pt>
                <c:pt idx="44">
                  <c:v>47</c:v>
                </c:pt>
                <c:pt idx="45">
                  <c:v>46</c:v>
                </c:pt>
                <c:pt idx="46">
                  <c:v>52</c:v>
                </c:pt>
                <c:pt idx="47">
                  <c:v>53</c:v>
                </c:pt>
                <c:pt idx="48">
                  <c:v>56</c:v>
                </c:pt>
                <c:pt idx="49">
                  <c:v>50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52</c:v>
                </c:pt>
                <c:pt idx="54">
                  <c:v>56</c:v>
                </c:pt>
                <c:pt idx="55">
                  <c:v>61</c:v>
                </c:pt>
                <c:pt idx="56">
                  <c:v>59</c:v>
                </c:pt>
                <c:pt idx="57">
                  <c:v>60</c:v>
                </c:pt>
                <c:pt idx="58">
                  <c:v>60</c:v>
                </c:pt>
                <c:pt idx="59">
                  <c:v>62</c:v>
                </c:pt>
                <c:pt idx="60">
                  <c:v>66</c:v>
                </c:pt>
                <c:pt idx="61">
                  <c:v>66</c:v>
                </c:pt>
                <c:pt idx="62">
                  <c:v>72</c:v>
                </c:pt>
                <c:pt idx="63">
                  <c:v>68</c:v>
                </c:pt>
                <c:pt idx="64">
                  <c:v>66</c:v>
                </c:pt>
                <c:pt idx="65">
                  <c:v>65</c:v>
                </c:pt>
                <c:pt idx="66">
                  <c:v>74</c:v>
                </c:pt>
                <c:pt idx="67">
                  <c:v>74</c:v>
                </c:pt>
                <c:pt idx="68">
                  <c:v>68</c:v>
                </c:pt>
                <c:pt idx="69">
                  <c:v>73</c:v>
                </c:pt>
                <c:pt idx="70">
                  <c:v>72</c:v>
                </c:pt>
                <c:pt idx="71">
                  <c:v>69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87</c:v>
                </c:pt>
                <c:pt idx="76">
                  <c:v>99</c:v>
                </c:pt>
                <c:pt idx="77">
                  <c:v>95</c:v>
                </c:pt>
                <c:pt idx="78">
                  <c:v>99</c:v>
                </c:pt>
                <c:pt idx="79">
                  <c:v>95</c:v>
                </c:pt>
                <c:pt idx="80">
                  <c:v>100</c:v>
                </c:pt>
                <c:pt idx="81">
                  <c:v>103</c:v>
                </c:pt>
                <c:pt idx="82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FE-4913-8378-9B187EC34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94112"/>
        <c:axId val="131592576"/>
      </c:lineChart>
      <c:dateAx>
        <c:axId val="1315646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lv-LV"/>
          </a:p>
        </c:txPr>
        <c:crossAx val="131566208"/>
        <c:crosses val="autoZero"/>
        <c:auto val="1"/>
        <c:lblOffset val="100"/>
        <c:baseTimeUnit val="days"/>
      </c:dateAx>
      <c:valAx>
        <c:axId val="131566208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31564672"/>
        <c:crosses val="autoZero"/>
        <c:crossBetween val="between"/>
      </c:valAx>
      <c:valAx>
        <c:axId val="131592576"/>
        <c:scaling>
          <c:orientation val="minMax"/>
          <c:max val="11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31594112"/>
        <c:crosses val="max"/>
        <c:crossBetween val="between"/>
      </c:valAx>
      <c:dateAx>
        <c:axId val="1315941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1592576"/>
        <c:crosses val="autoZero"/>
        <c:auto val="1"/>
        <c:lblOffset val="100"/>
        <c:baseTimeUnit val="days"/>
      </c:dateAx>
    </c:plotArea>
    <c:legend>
      <c:legendPos val="b"/>
      <c:overlay val="0"/>
      <c:txPr>
        <a:bodyPr/>
        <a:lstStyle/>
        <a:p>
          <a:pPr>
            <a:defRPr sz="16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78439049294141E-2"/>
          <c:y val="2.2902210022282522E-2"/>
          <c:w val="0.88793622869590172"/>
          <c:h val="0.78584056520752643"/>
        </c:manualLayout>
      </c:layout>
      <c:lineChart>
        <c:grouping val="standard"/>
        <c:varyColors val="0"/>
        <c:ser>
          <c:idx val="0"/>
          <c:order val="0"/>
          <c:tx>
            <c:strRef>
              <c:f>Sheet4!$J$7</c:f>
              <c:strCache>
                <c:ptCount val="1"/>
                <c:pt idx="0">
                  <c:v>Min.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90-4F51-995D-005D69CE6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Sheet4!$I$8:$I$138</c:f>
              <c:numCache>
                <c:formatCode>m/d/yyyy</c:formatCode>
                <c:ptCount val="13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</c:numCache>
            </c:numRef>
          </c:cat>
          <c:val>
            <c:numRef>
              <c:f>Sheet4!$J$8:$J$138</c:f>
              <c:numCache>
                <c:formatCode>0</c:formatCode>
                <c:ptCount val="131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964.67225311111133</c:v>
                </c:pt>
                <c:pt idx="83">
                  <c:v>977.9931832000002</c:v>
                </c:pt>
                <c:pt idx="84">
                  <c:v>979.25522041111128</c:v>
                </c:pt>
                <c:pt idx="85">
                  <c:v>980.8287156555557</c:v>
                </c:pt>
                <c:pt idx="86">
                  <c:v>982.50923564444429</c:v>
                </c:pt>
                <c:pt idx="87">
                  <c:v>984.11834644444434</c:v>
                </c:pt>
                <c:pt idx="88">
                  <c:v>981.69749777407412</c:v>
                </c:pt>
                <c:pt idx="89">
                  <c:v>975.54441193407422</c:v>
                </c:pt>
                <c:pt idx="90">
                  <c:v>964.48381714259256</c:v>
                </c:pt>
                <c:pt idx="91">
                  <c:v>951.32489628000008</c:v>
                </c:pt>
                <c:pt idx="92">
                  <c:v>935.43940875407418</c:v>
                </c:pt>
                <c:pt idx="93">
                  <c:v>918.4721046640741</c:v>
                </c:pt>
                <c:pt idx="94">
                  <c:v>902.35203726012355</c:v>
                </c:pt>
                <c:pt idx="95">
                  <c:v>888.90580650232118</c:v>
                </c:pt>
                <c:pt idx="96">
                  <c:v>878.15355437238281</c:v>
                </c:pt>
                <c:pt idx="97">
                  <c:v>868.10537963070385</c:v>
                </c:pt>
                <c:pt idx="98">
                  <c:v>856.28329220744456</c:v>
                </c:pt>
                <c:pt idx="99">
                  <c:v>841.93152843080259</c:v>
                </c:pt>
                <c:pt idx="100">
                  <c:v>826.59665297479853</c:v>
                </c:pt>
                <c:pt idx="101">
                  <c:v>812.02770564590628</c:v>
                </c:pt>
                <c:pt idx="102">
                  <c:v>803.09425199744771</c:v>
                </c:pt>
                <c:pt idx="103">
                  <c:v>799.38346399737645</c:v>
                </c:pt>
                <c:pt idx="104">
                  <c:v>800.27953975722812</c:v>
                </c:pt>
                <c:pt idx="105">
                  <c:v>801.34100841308202</c:v>
                </c:pt>
                <c:pt idx="106">
                  <c:v>802.63782236855991</c:v>
                </c:pt>
                <c:pt idx="107">
                  <c:v>804.02379129228859</c:v>
                </c:pt>
                <c:pt idx="108">
                  <c:v>805.35122843706654</c:v>
                </c:pt>
                <c:pt idx="109">
                  <c:v>817.22326981029312</c:v>
                </c:pt>
                <c:pt idx="110">
                  <c:v>838.69712509426165</c:v>
                </c:pt>
                <c:pt idx="111">
                  <c:v>874.30638967707887</c:v>
                </c:pt>
                <c:pt idx="112">
                  <c:v>917.19905036072964</c:v>
                </c:pt>
                <c:pt idx="113">
                  <c:v>969.57084211785161</c:v>
                </c:pt>
                <c:pt idx="114">
                  <c:v>1025.544295070194</c:v>
                </c:pt>
                <c:pt idx="115">
                  <c:v>1080.58650718688</c:v>
                </c:pt>
                <c:pt idx="116">
                  <c:v>1134.1577326528075</c:v>
                </c:pt>
                <c:pt idx="117">
                  <c:v>1188.835120068421</c:v>
                </c:pt>
                <c:pt idx="118">
                  <c:v>1252.4562993214922</c:v>
                </c:pt>
                <c:pt idx="119">
                  <c:v>1330.9015358276604</c:v>
                </c:pt>
                <c:pt idx="120">
                  <c:v>1425.199435380059</c:v>
                </c:pt>
                <c:pt idx="121">
                  <c:v>1526.2854167346372</c:v>
                </c:pt>
                <c:pt idx="122">
                  <c:v>1626.368686845721</c:v>
                </c:pt>
                <c:pt idx="123">
                  <c:v>1700.3633600791582</c:v>
                </c:pt>
                <c:pt idx="124">
                  <c:v>1751.1403759975506</c:v>
                </c:pt>
                <c:pt idx="125">
                  <c:v>1783.0884231896812</c:v>
                </c:pt>
                <c:pt idx="126">
                  <c:v>1822.1279591458954</c:v>
                </c:pt>
                <c:pt idx="127">
                  <c:v>1868.4731019350268</c:v>
                </c:pt>
                <c:pt idx="128">
                  <c:v>1918.2635805509444</c:v>
                </c:pt>
                <c:pt idx="129">
                  <c:v>1966.5757335637993</c:v>
                </c:pt>
                <c:pt idx="130">
                  <c:v>2029.8324756182121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90-4F51-995D-005D69CE60D5}"/>
            </c:ext>
          </c:extLst>
        </c:ser>
        <c:ser>
          <c:idx val="1"/>
          <c:order val="1"/>
          <c:tx>
            <c:strRef>
              <c:f>Sheet4!$K$7</c:f>
              <c:strCache>
                <c:ptCount val="1"/>
                <c:pt idx="0">
                  <c:v>Vid.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08"/>
              <c:layout>
                <c:manualLayout>
                  <c:x val="-3.1467663232443356E-2"/>
                  <c:y val="-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90-4F51-995D-005D69CE60D5}"/>
                </c:ext>
              </c:extLst>
            </c:dLbl>
            <c:dLbl>
              <c:idx val="1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90-4F51-995D-005D69CE6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Sheet4!$I$8:$I$138</c:f>
              <c:numCache>
                <c:formatCode>m/d/yyyy</c:formatCode>
                <c:ptCount val="13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</c:numCache>
            </c:numRef>
          </c:cat>
          <c:val>
            <c:numRef>
              <c:f>Sheet4!$K$8:$K$138</c:f>
              <c:numCache>
                <c:formatCode>0</c:formatCode>
                <c:ptCount val="131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1096.2184694444445</c:v>
                </c:pt>
                <c:pt idx="83">
                  <c:v>1111.35589</c:v>
                </c:pt>
                <c:pt idx="84">
                  <c:v>1112.7900231944445</c:v>
                </c:pt>
                <c:pt idx="85">
                  <c:v>1114.5780859722222</c:v>
                </c:pt>
                <c:pt idx="86">
                  <c:v>1116.4877677777777</c:v>
                </c:pt>
                <c:pt idx="87">
                  <c:v>1118.3163027777775</c:v>
                </c:pt>
                <c:pt idx="88">
                  <c:v>1115.5653383796296</c:v>
                </c:pt>
                <c:pt idx="89">
                  <c:v>1108.5731953796296</c:v>
                </c:pt>
                <c:pt idx="90">
                  <c:v>1096.004337662037</c:v>
                </c:pt>
                <c:pt idx="91">
                  <c:v>1081.0510185000001</c:v>
                </c:pt>
                <c:pt idx="92">
                  <c:v>1062.9993281296297</c:v>
                </c:pt>
                <c:pt idx="93">
                  <c:v>1043.7183007546296</c:v>
                </c:pt>
                <c:pt idx="94">
                  <c:v>1025.4000423410494</c:v>
                </c:pt>
                <c:pt idx="95">
                  <c:v>1010.1202346617285</c:v>
                </c:pt>
                <c:pt idx="96">
                  <c:v>997.90176633225315</c:v>
                </c:pt>
                <c:pt idx="97">
                  <c:v>986.4833859439816</c:v>
                </c:pt>
                <c:pt idx="98">
                  <c:v>973.04919569027788</c:v>
                </c:pt>
                <c:pt idx="99">
                  <c:v>956.74037321682113</c:v>
                </c:pt>
                <c:pt idx="100">
                  <c:v>939.31437838045281</c:v>
                </c:pt>
                <c:pt idx="101">
                  <c:v>922.75875641580251</c:v>
                </c:pt>
                <c:pt idx="102">
                  <c:v>912.60710454255423</c:v>
                </c:pt>
                <c:pt idx="103">
                  <c:v>908.3902999970187</c:v>
                </c:pt>
                <c:pt idx="104">
                  <c:v>909.40856790594103</c:v>
                </c:pt>
                <c:pt idx="105">
                  <c:v>910.61478228759313</c:v>
                </c:pt>
                <c:pt idx="106">
                  <c:v>912.08843450972711</c:v>
                </c:pt>
                <c:pt idx="107">
                  <c:v>913.6633991957824</c:v>
                </c:pt>
                <c:pt idx="108">
                  <c:v>915.17185049666648</c:v>
                </c:pt>
                <c:pt idx="109">
                  <c:v>928.66280660260577</c:v>
                </c:pt>
                <c:pt idx="110">
                  <c:v>953.06491487984272</c:v>
                </c:pt>
                <c:pt idx="111">
                  <c:v>993.5299882694078</c:v>
                </c:pt>
                <c:pt idx="112">
                  <c:v>1042.2716481371926</c:v>
                </c:pt>
                <c:pt idx="113">
                  <c:v>1101.7850478611949</c:v>
                </c:pt>
                <c:pt idx="114">
                  <c:v>1165.3912443979477</c:v>
                </c:pt>
                <c:pt idx="115">
                  <c:v>1227.9392127123633</c:v>
                </c:pt>
                <c:pt idx="116">
                  <c:v>1288.815605287281</c:v>
                </c:pt>
                <c:pt idx="117">
                  <c:v>1350.949000077751</c:v>
                </c:pt>
                <c:pt idx="118">
                  <c:v>1423.2457946835139</c:v>
                </c:pt>
                <c:pt idx="119">
                  <c:v>1512.3881088950684</c:v>
                </c:pt>
                <c:pt idx="120">
                  <c:v>1619.5448129318852</c:v>
                </c:pt>
                <c:pt idx="121">
                  <c:v>1734.4152462893603</c:v>
                </c:pt>
                <c:pt idx="122">
                  <c:v>1848.1462350519555</c:v>
                </c:pt>
                <c:pt idx="123">
                  <c:v>1932.2310909990433</c:v>
                </c:pt>
                <c:pt idx="124">
                  <c:v>1989.9322454517619</c:v>
                </c:pt>
                <c:pt idx="125">
                  <c:v>2026.2368445337283</c:v>
                </c:pt>
                <c:pt idx="126">
                  <c:v>2070.5999535748811</c:v>
                </c:pt>
                <c:pt idx="127">
                  <c:v>2123.2648885625304</c:v>
                </c:pt>
                <c:pt idx="128">
                  <c:v>2179.8449778988006</c:v>
                </c:pt>
                <c:pt idx="129">
                  <c:v>2234.7451517770446</c:v>
                </c:pt>
                <c:pt idx="130">
                  <c:v>2306.6278132025136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90-4F51-995D-005D69CE60D5}"/>
            </c:ext>
          </c:extLst>
        </c:ser>
        <c:ser>
          <c:idx val="2"/>
          <c:order val="2"/>
          <c:tx>
            <c:strRef>
              <c:f>Sheet4!$L$7</c:f>
              <c:strCache>
                <c:ptCount val="1"/>
                <c:pt idx="0">
                  <c:v>Max.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90-4F51-995D-005D69CE6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Sheet4!$I$8:$I$138</c:f>
              <c:numCache>
                <c:formatCode>m/d/yyyy</c:formatCode>
                <c:ptCount val="13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</c:numCache>
            </c:numRef>
          </c:cat>
          <c:val>
            <c:numRef>
              <c:f>Sheet4!$L$8:$L$138</c:f>
              <c:numCache>
                <c:formatCode>0</c:formatCode>
                <c:ptCount val="131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1227.7646857777779</c:v>
                </c:pt>
                <c:pt idx="83">
                  <c:v>1244.7185968000001</c:v>
                </c:pt>
                <c:pt idx="84">
                  <c:v>1246.3248259777779</c:v>
                </c:pt>
                <c:pt idx="85">
                  <c:v>1248.3274562888889</c:v>
                </c:pt>
                <c:pt idx="86">
                  <c:v>1250.4662999111108</c:v>
                </c:pt>
                <c:pt idx="87">
                  <c:v>1252.514259111111</c:v>
                </c:pt>
                <c:pt idx="88">
                  <c:v>1249.4331789851851</c:v>
                </c:pt>
                <c:pt idx="89">
                  <c:v>1241.6019788251851</c:v>
                </c:pt>
                <c:pt idx="90">
                  <c:v>1227.5248581814812</c:v>
                </c:pt>
                <c:pt idx="91">
                  <c:v>1210.7771407199998</c:v>
                </c:pt>
                <c:pt idx="92">
                  <c:v>1190.5592475051851</c:v>
                </c:pt>
                <c:pt idx="93">
                  <c:v>1168.9644968451851</c:v>
                </c:pt>
                <c:pt idx="94">
                  <c:v>1148.4480474219752</c:v>
                </c:pt>
                <c:pt idx="95">
                  <c:v>1131.3346628211359</c:v>
                </c:pt>
                <c:pt idx="96">
                  <c:v>1117.6499782921235</c:v>
                </c:pt>
                <c:pt idx="97">
                  <c:v>1104.8613922572592</c:v>
                </c:pt>
                <c:pt idx="98">
                  <c:v>1089.8150991731111</c:v>
                </c:pt>
                <c:pt idx="99">
                  <c:v>1071.5492180028396</c:v>
                </c:pt>
                <c:pt idx="100">
                  <c:v>1052.0321037861072</c:v>
                </c:pt>
                <c:pt idx="101">
                  <c:v>1033.4898071856987</c:v>
                </c:pt>
                <c:pt idx="102">
                  <c:v>1022.1199570876606</c:v>
                </c:pt>
                <c:pt idx="103">
                  <c:v>1017.3971359966608</c:v>
                </c:pt>
                <c:pt idx="104">
                  <c:v>1018.5375960546538</c:v>
                </c:pt>
                <c:pt idx="105">
                  <c:v>1019.8885561621042</c:v>
                </c:pt>
                <c:pt idx="106">
                  <c:v>1021.5390466508943</c:v>
                </c:pt>
                <c:pt idx="107">
                  <c:v>1023.3030070992762</c:v>
                </c:pt>
                <c:pt idx="108">
                  <c:v>1024.9924725562664</c:v>
                </c:pt>
                <c:pt idx="109">
                  <c:v>1040.1023433949183</c:v>
                </c:pt>
                <c:pt idx="110">
                  <c:v>1067.4327046654239</c:v>
                </c:pt>
                <c:pt idx="111">
                  <c:v>1112.7535868617367</c:v>
                </c:pt>
                <c:pt idx="112">
                  <c:v>1167.3442459136556</c:v>
                </c:pt>
                <c:pt idx="113">
                  <c:v>1233.9992536045381</c:v>
                </c:pt>
                <c:pt idx="114">
                  <c:v>1305.2381937257014</c:v>
                </c:pt>
                <c:pt idx="115">
                  <c:v>1375.2919182378469</c:v>
                </c:pt>
                <c:pt idx="116">
                  <c:v>1443.4734779217547</c:v>
                </c:pt>
                <c:pt idx="117">
                  <c:v>1513.0628800870809</c:v>
                </c:pt>
                <c:pt idx="118">
                  <c:v>1594.0352900455352</c:v>
                </c:pt>
                <c:pt idx="119">
                  <c:v>1693.8746819624766</c:v>
                </c:pt>
                <c:pt idx="120">
                  <c:v>1813.8901904837112</c:v>
                </c:pt>
                <c:pt idx="121">
                  <c:v>1942.5450758440834</c:v>
                </c:pt>
                <c:pt idx="122">
                  <c:v>2069.9237832581903</c:v>
                </c:pt>
                <c:pt idx="123">
                  <c:v>2164.098821918928</c:v>
                </c:pt>
                <c:pt idx="124">
                  <c:v>2228.7241149059732</c:v>
                </c:pt>
                <c:pt idx="125">
                  <c:v>2269.3852658777755</c:v>
                </c:pt>
                <c:pt idx="126">
                  <c:v>2319.0719480038665</c:v>
                </c:pt>
                <c:pt idx="127">
                  <c:v>2378.0566751900337</c:v>
                </c:pt>
                <c:pt idx="128">
                  <c:v>2441.4263752466563</c:v>
                </c:pt>
                <c:pt idx="129">
                  <c:v>2502.9145699902897</c:v>
                </c:pt>
                <c:pt idx="130">
                  <c:v>2583.4231507868149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90-4F51-995D-005D69CE60D5}"/>
            </c:ext>
          </c:extLst>
        </c:ser>
        <c:ser>
          <c:idx val="3"/>
          <c:order val="3"/>
          <c:tx>
            <c:strRef>
              <c:f>Sheet4!$M$7</c:f>
              <c:strCache>
                <c:ptCount val="1"/>
                <c:pt idx="0">
                  <c:v>Faktiski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-3.4203981774394848E-2"/>
                  <c:y val="-5.0000000000000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90-4F51-995D-005D69CE6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Sheet4!$I$8:$I$138</c:f>
              <c:numCache>
                <c:formatCode>m/d/yyyy</c:formatCode>
                <c:ptCount val="13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</c:numCache>
            </c:numRef>
          </c:cat>
          <c:val>
            <c:numRef>
              <c:f>Sheet4!$M$8:$M$138</c:f>
              <c:numCache>
                <c:formatCode>General</c:formatCode>
                <c:ptCount val="131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1147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690-4F51-995D-005D69CE6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47872"/>
        <c:axId val="207649408"/>
      </c:lineChart>
      <c:dateAx>
        <c:axId val="2076478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7649408"/>
        <c:crosses val="autoZero"/>
        <c:auto val="1"/>
        <c:lblOffset val="100"/>
        <c:baseTimeUnit val="days"/>
      </c:dateAx>
      <c:valAx>
        <c:axId val="207649408"/>
        <c:scaling>
          <c:orientation val="minMax"/>
          <c:max val="3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764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0.00772</cdr:y>
    </cdr:from>
    <cdr:to>
      <cdr:x>0.81538</cdr:x>
      <cdr:y>0.28185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347" y="47122"/>
          <a:ext cx="6914028" cy="167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Covid</a:t>
          </a:r>
          <a:r>
            <a:rPr lang="lv-LV" sz="2800" b="1" baseline="0"/>
            <a:t> -19 gadījumu skaits uz 24.01.2021.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0.07185</cdr:x>
      <cdr:y>0.17717</cdr:y>
    </cdr:from>
    <cdr:to>
      <cdr:x>0.54252</cdr:x>
      <cdr:y>0.54586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752" y="1077607"/>
          <a:ext cx="4367892" cy="2242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gadījumu skaita dinamika </a:t>
          </a:r>
          <a:r>
            <a:rPr lang="lv-LV" b="1" dirty="0">
              <a:solidFill>
                <a:srgbClr val="FF0000"/>
              </a:solidFill>
            </a:rPr>
            <a:t>-12,3 % </a:t>
          </a:r>
          <a:r>
            <a:rPr lang="lv-LV" dirty="0">
              <a:solidFill>
                <a:sysClr val="windowText" lastClr="000000"/>
              </a:solidFill>
            </a:rPr>
            <a:t>(</a:t>
          </a:r>
          <a:r>
            <a:rPr lang="lv-LV" i="1" dirty="0">
              <a:solidFill>
                <a:sysClr val="windowText" lastClr="000000"/>
              </a:solidFill>
            </a:rPr>
            <a:t>vidēji </a:t>
          </a:r>
          <a:r>
            <a:rPr lang="lv-LV" b="1" i="1" dirty="0">
              <a:solidFill>
                <a:sysClr val="windowText" lastClr="000000"/>
              </a:solidFill>
            </a:rPr>
            <a:t>763  </a:t>
          </a:r>
          <a:r>
            <a:rPr lang="lv-LV" i="1" dirty="0">
              <a:solidFill>
                <a:sysClr val="windowText" lastClr="000000"/>
              </a:solidFill>
            </a:rPr>
            <a:t>gadījumi dienā</a:t>
          </a:r>
          <a:r>
            <a:rPr lang="lv-LV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0.07886</cdr:x>
      <cdr:y>0.59591</cdr:y>
    </cdr:from>
    <cdr:to>
      <cdr:x>0.98222</cdr:x>
      <cdr:y>0.59591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F77BD33-BC83-42EB-8EB7-09DDA4371F31}"/>
            </a:ext>
          </a:extLst>
        </cdr:cNvPr>
        <cdr:cNvCxnSpPr/>
      </cdr:nvCxnSpPr>
      <cdr:spPr>
        <a:xfrm xmlns:a="http://schemas.openxmlformats.org/drawingml/2006/main" flipV="1">
          <a:off x="961420" y="4086733"/>
          <a:ext cx="1101376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0.07519</cdr:x>
      <cdr:y>0.70083</cdr:y>
    </cdr:from>
    <cdr:to>
      <cdr:x>0.97855</cdr:x>
      <cdr:y>0.70083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2CCC221A-0DFD-47E4-BD5E-028F13508C3E}"/>
            </a:ext>
          </a:extLst>
        </cdr:cNvPr>
        <cdr:cNvCxnSpPr/>
      </cdr:nvCxnSpPr>
      <cdr:spPr>
        <a:xfrm xmlns:a="http://schemas.openxmlformats.org/drawingml/2006/main" flipV="1">
          <a:off x="916676" y="4806274"/>
          <a:ext cx="1101376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70C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0.08037</cdr:x>
      <cdr:y>0.00838</cdr:y>
    </cdr:from>
    <cdr:to>
      <cdr:x>0.74304</cdr:x>
      <cdr:y>0.24324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46621" y="51045"/>
          <a:ext cx="6156063" cy="143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</a:t>
          </a:r>
          <a:r>
            <a:rPr lang="lv-LV" sz="2800" baseline="0"/>
            <a:t> dienu kumulatīvais Covid-19 gadījumu skaits un 7 dienu kumulatīvais testu skaits pa dienām uz 24.01.2021.</a:t>
          </a:r>
          <a:endParaRPr lang="lv-LV" sz="2800"/>
        </a:p>
      </cdr:txBody>
    </cdr:sp>
  </cdr:relSizeAnchor>
  <cdr:relSizeAnchor xmlns:cdr="http://schemas.openxmlformats.org/drawingml/2006/chartDrawing">
    <cdr:from>
      <cdr:x>0.07889</cdr:x>
      <cdr:y>0.24</cdr:y>
    </cdr:from>
    <cdr:to>
      <cdr:x>0.43418</cdr:x>
      <cdr:y>0.40541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2838" y="1461912"/>
          <a:ext cx="3300587" cy="1007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600" dirty="0">
              <a:solidFill>
                <a:sysClr val="windowText" lastClr="000000"/>
              </a:solidFill>
            </a:rPr>
            <a:t>- 7 dienu testu</a:t>
          </a:r>
          <a:r>
            <a:rPr lang="lv-LV" sz="1600" baseline="0" dirty="0">
              <a:solidFill>
                <a:sysClr val="windowText" lastClr="000000"/>
              </a:solidFill>
            </a:rPr>
            <a:t> skaita dinamika </a:t>
          </a:r>
          <a:r>
            <a:rPr lang="lv-LV" sz="1600" b="1" baseline="0" dirty="0">
              <a:solidFill>
                <a:srgbClr val="FF0000"/>
              </a:solidFill>
            </a:rPr>
            <a:t>-2,7 </a:t>
          </a:r>
          <a:r>
            <a:rPr lang="lv-LV" sz="1600" baseline="0" dirty="0">
              <a:solidFill>
                <a:srgbClr val="FF0000"/>
              </a:solidFill>
            </a:rPr>
            <a:t>% </a:t>
          </a:r>
          <a:r>
            <a:rPr lang="lv-LV" sz="1600" baseline="0" dirty="0">
              <a:solidFill>
                <a:sysClr val="windowText" lastClr="000000"/>
              </a:solidFill>
            </a:rPr>
            <a:t>(</a:t>
          </a:r>
          <a:r>
            <a:rPr lang="lv-LV" sz="1600" i="1" baseline="0" dirty="0">
              <a:solidFill>
                <a:sysClr val="windowText" lastClr="000000"/>
              </a:solidFill>
            </a:rPr>
            <a:t>vidēji </a:t>
          </a:r>
          <a:r>
            <a:rPr lang="lv-LV" sz="1600" b="1" i="1" baseline="0" dirty="0">
              <a:solidFill>
                <a:sysClr val="windowText" lastClr="000000"/>
              </a:solidFill>
            </a:rPr>
            <a:t>10 014 </a:t>
          </a:r>
          <a:r>
            <a:rPr lang="lv-LV" sz="1600" i="1" baseline="0" dirty="0">
              <a:solidFill>
                <a:sysClr val="windowText" lastClr="000000"/>
              </a:solidFill>
            </a:rPr>
            <a:t>tests dienā</a:t>
          </a:r>
          <a:r>
            <a:rPr lang="lv-LV" sz="1600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sz="1600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sz="1600" dirty="0">
              <a:solidFill>
                <a:sysClr val="windowText" lastClr="000000"/>
              </a:solidFill>
            </a:rPr>
            <a:t>- Vidējais pozitīvo testu</a:t>
          </a:r>
          <a:r>
            <a:rPr lang="lv-LV" sz="1600" baseline="0" dirty="0">
              <a:solidFill>
                <a:sysClr val="windowText" lastClr="000000"/>
              </a:solidFill>
            </a:rPr>
            <a:t> īpasvars pēdējo 7 dienu laikā </a:t>
          </a:r>
          <a:r>
            <a:rPr lang="lv-LV" sz="1600" b="1" baseline="0" dirty="0">
              <a:solidFill>
                <a:srgbClr val="FF0000"/>
              </a:solidFill>
            </a:rPr>
            <a:t>7,6 </a:t>
          </a:r>
          <a:r>
            <a:rPr lang="lv-LV" sz="1600" b="0" baseline="0" dirty="0">
              <a:solidFill>
                <a:srgbClr val="FF0000"/>
              </a:solidFill>
            </a:rPr>
            <a:t>%</a:t>
          </a:r>
          <a:r>
            <a:rPr lang="lv-LV" sz="1600" baseline="0" dirty="0">
              <a:solidFill>
                <a:sysClr val="windowText" lastClr="000000"/>
              </a:solidFill>
            </a:rPr>
            <a:t> (</a:t>
          </a:r>
          <a:r>
            <a:rPr lang="lv-LV" sz="1600" i="1" baseline="0" dirty="0">
              <a:solidFill>
                <a:sysClr val="windowText" lastClr="000000"/>
              </a:solidFill>
            </a:rPr>
            <a:t>pirms 7 dienām - 8,5 %</a:t>
          </a:r>
          <a:r>
            <a:rPr lang="lv-LV" sz="1600" baseline="0" dirty="0">
              <a:solidFill>
                <a:sysClr val="windowText" lastClr="000000"/>
              </a:solidFill>
            </a:rPr>
            <a:t>)</a:t>
          </a:r>
          <a:endParaRPr lang="lv-LV" sz="16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stacionēto Covid</a:t>
          </a:r>
          <a:r>
            <a:rPr lang="lv-LV" sz="2800" b="1" baseline="0"/>
            <a:t>-19 pacientu skaits uz 24.01.2021.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0.37101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0703"/>
          <a:ext cx="468625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-7,3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107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0.04526</cdr:x>
      <cdr:y>0</cdr:y>
    </cdr:from>
    <cdr:to>
      <cdr:x>0.57188</cdr:x>
      <cdr:y>0.32222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4E8FA00-7CCF-443A-898C-3D19682948A5}"/>
            </a:ext>
          </a:extLst>
        </cdr:cNvPr>
        <cdr:cNvSpPr txBox="1"/>
      </cdr:nvSpPr>
      <cdr:spPr>
        <a:xfrm xmlns:a="http://schemas.openxmlformats.org/drawingml/2006/main">
          <a:off x="551810" y="0"/>
          <a:ext cx="642049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13.03.2021.), </a:t>
          </a:r>
          <a:r>
            <a:rPr lang="lv-LV" sz="2800" dirty="0">
              <a:solidFill>
                <a:srgbClr val="FF0000"/>
              </a:solidFill>
            </a:rPr>
            <a:t>ja Covid-19 gadījumu skaits iknedēļā pieaugs pēc AK decembra-janvāra uzliesmojuma scenārija </a:t>
          </a:r>
        </a:p>
      </cdr:txBody>
    </cdr:sp>
  </cdr:relSizeAnchor>
  <cdr:relSizeAnchor xmlns:cdr="http://schemas.openxmlformats.org/drawingml/2006/chartDrawing">
    <cdr:from>
      <cdr:x>0.56109</cdr:x>
      <cdr:y>0</cdr:y>
    </cdr:from>
    <cdr:to>
      <cdr:x>0.8432</cdr:x>
      <cdr:y>0.38223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A3629C4-F012-46CD-B76D-F8AEC5C793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40855" y="0"/>
          <a:ext cx="3439484" cy="26213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0.59297</cdr:x>
      <cdr:y>0.62196</cdr:y>
    </cdr:from>
    <cdr:to>
      <cdr:x>0.75469</cdr:x>
      <cdr:y>0.79599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9BA440A-D123-4C5A-9EEF-E677CD3BF4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229475" y="4265404"/>
          <a:ext cx="1971675" cy="11934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0.77188</cdr:x>
      <cdr:y>0.61703</cdr:y>
    </cdr:from>
    <cdr:to>
      <cdr:x>0.93892</cdr:x>
      <cdr:y>0.79444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782738EF-3E37-42AC-B63C-1AFA6D3D30A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410700" y="4231589"/>
          <a:ext cx="2036575" cy="121671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737" y="50841"/>
          <a:ext cx="5389908" cy="294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+1% nedēļas laikā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0.06321</cdr:x>
      <cdr:y>0.08202</cdr:y>
    </cdr:from>
    <cdr:to>
      <cdr:x>0.55544</cdr:x>
      <cdr:y>0.34385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515BA8-ACFF-4D29-8A8D-1609C069A94E}"/>
            </a:ext>
          </a:extLst>
        </cdr:cNvPr>
        <cdr:cNvSpPr txBox="1"/>
      </cdr:nvSpPr>
      <cdr:spPr>
        <a:xfrm xmlns:a="http://schemas.openxmlformats.org/drawingml/2006/main">
          <a:off x="586894" y="500303"/>
          <a:ext cx="4570076" cy="1597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0.05907</cdr:x>
      <cdr:y>0.08991</cdr:y>
    </cdr:from>
    <cdr:to>
      <cdr:x>0.53886</cdr:x>
      <cdr:y>0.32334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49ABFB8-F6FB-4A85-9825-0FFA1CE5C8FF}"/>
            </a:ext>
          </a:extLst>
        </cdr:cNvPr>
        <cdr:cNvSpPr txBox="1"/>
      </cdr:nvSpPr>
      <cdr:spPr>
        <a:xfrm xmlns:a="http://schemas.openxmlformats.org/drawingml/2006/main">
          <a:off x="548409" y="548409"/>
          <a:ext cx="4454621" cy="1423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0.05067</cdr:x>
      <cdr:y>0.00949</cdr:y>
    </cdr:from>
    <cdr:to>
      <cdr:x>0.76836</cdr:x>
      <cdr:y>0.40823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B27D696-91FB-4430-83D4-440DDBAE158D}"/>
            </a:ext>
          </a:extLst>
        </cdr:cNvPr>
        <cdr:cNvSpPr txBox="1"/>
      </cdr:nvSpPr>
      <cdr:spPr>
        <a:xfrm xmlns:a="http://schemas.openxmlformats.org/drawingml/2006/main">
          <a:off x="471439" y="57727"/>
          <a:ext cx="6677122" cy="2424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 Covid-19 pacientu skaits smagā stāvoklī</a:t>
          </a:r>
          <a:r>
            <a:rPr lang="lv-LV" sz="2800" baseline="0" dirty="0"/>
            <a:t> </a:t>
          </a:r>
          <a:r>
            <a:rPr lang="lv-LV" sz="2800" dirty="0"/>
            <a:t>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+1% nedēļas laikā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stacionēto Covid</a:t>
          </a:r>
          <a:r>
            <a:rPr lang="lv-LV" sz="2800" b="1" baseline="0"/>
            <a:t>-19 pacientu skaits uz 20.01.2021.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0.37101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0703"/>
          <a:ext cx="468625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-29,8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98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737" y="50841"/>
          <a:ext cx="5389908" cy="294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+10% nedēļas laikā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F370-41AC-4448-BA59-B2843FA8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E6C2E-5973-4EDA-B766-825A7D466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CE20-CA1B-4D70-BE1A-034C4938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B8EC-2633-486D-849B-DA426D00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1B9F-BD00-4E53-B15A-F333AD5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7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13E-44A2-49FB-AD69-A4FB15A9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4C6D0-0DF4-44E7-99D1-48E6BE16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4805-9FF3-4270-AAF0-2EB1F8E9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B1D2-21CE-4048-A9C5-7E75D3F7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428A-5B57-4487-8183-D78C5D1B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13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74C32-EC93-4FCE-B3A2-471FEA8F8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A8051-6A90-4956-9DEC-E12FAAB3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992E-F0B8-4409-99A2-712489F9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1B61-DBEC-4BB2-A456-684C7AC2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6D01-4C1F-4F35-B4F1-43445D77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92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_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1012067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2184" y="6475542"/>
            <a:ext cx="9023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1999" y="5898292"/>
            <a:ext cx="11352563" cy="942374"/>
          </a:xfrm>
        </p:spPr>
        <p:txBody>
          <a:bodyPr anchor="ctr"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188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1012067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2184" y="6475542"/>
            <a:ext cx="9023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1999" y="5387546"/>
            <a:ext cx="11352563" cy="1453120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0629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42A8-8752-4A62-8412-021B0241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73A7-3E24-4669-B4A0-E7B130D9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1A5-F1C9-44A9-B902-69212F0D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CEB3-021E-47B0-AAAB-E5A67ABA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7A38-6360-4695-8C96-DF406A9E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7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B5FC-2959-4E30-8F04-3731F9F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20CBA-56B7-481B-9A9F-94B564F7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C768-79A1-4456-A8BF-6B0DF85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70D8-B0E6-4A45-9479-22539981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24FC-8A3B-4C26-8A71-B87A5B84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08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8B19-7004-4D40-8737-12CDBBB0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5FA9-E661-437A-93DF-43F1B915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00A1E-89BB-4000-9634-350B0314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5586B-D587-4061-A1C7-CB299547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C27FC-F3CB-47D7-A11B-6CC398FB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0239-9270-46F6-B488-ED1378E0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533B-E1DE-4362-BE52-C00C4A2F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F5903-0873-4BF0-814A-359AFE8D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4617-7250-4120-8D0D-1F812EFA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2C167-42E0-4FB8-8B75-E1FD90B04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503D2-5124-4EFF-8FF9-A781A7D79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A50C9-AC1B-488A-A664-E511CA32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D7822-01AD-40FB-A08B-D92D90E0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D0C5F-4438-46A4-AC73-78FAE574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63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AAA1-B298-47BE-A89E-9477A336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000E1-6DBA-4EE9-A615-8F8B91AC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ECFCD-FFB4-4035-847A-D37B0377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FD0-7588-4CDE-9268-C6159263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20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ED120-BD4B-47D7-A385-4E18B6EB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1B58B-DA5F-4619-8A81-00CB4F51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DC19-7C33-477B-9961-3FE47AFE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23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1DE7-8F90-403D-B7B5-3EEB4413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4F8A-07FD-4FB5-928C-1459750A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92FD0-EAE9-448C-9C9C-E49DE7AF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C8926-CAE9-4E3D-A522-1FFDA0FC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C6E4-50EF-4140-9952-E6BB6E65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BF8C-F00A-47A7-8364-F7E72FDA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45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8637-4B09-4D5E-9B72-008EA4AD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E3AC8-5A0F-4A39-A330-5E2E98F23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279C-3357-431D-91DE-8EDC4D81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EE23C-5E36-4413-91FF-B03D8F55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CA835-7E3C-4196-AD1D-0128FA67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1398D-FC52-4FCA-AA20-16D96EA4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37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C0B92-9459-4530-B402-2D1D6A5D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EDF7-E150-4D8E-AF56-43590D33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F529-C09F-4E78-98A4-CF4E23129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248C-AA8C-4453-93D4-0921A54EAD5B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F380C-9EE8-4F10-8EBA-786BBD09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2C55-1EF9-4D14-A949-3632CEF6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5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harvardanalytics.shinyapps.io/covid1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18DA-709D-4132-9A38-6F50CF72C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19A3D-9D47-443B-8374-63F9F4CC2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 dirty="0"/>
              <a:t>25.01.2021</a:t>
            </a:r>
          </a:p>
        </p:txBody>
      </p:sp>
    </p:spTree>
    <p:extLst>
      <p:ext uri="{BB962C8B-B14F-4D97-AF65-F5344CB8AC3E}">
        <p14:creationId xmlns:p14="http://schemas.microsoft.com/office/powerpoint/2010/main" val="344940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86E7F3-75F9-450B-BDBC-B30018B68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5006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68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Distribution of laboratory-confirmed cases of COVID-19 in EU/EEA, as of week 2, 2021.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4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Distribution of laboratory-confirmed cases of COVID-19 in EU/EEA, as of week 2, 2021.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14400" y="1097280"/>
            <a:ext cx="10058400" cy="50749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512489" y="4217158"/>
            <a:ext cx="1637732" cy="1023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6116471" y="2568053"/>
            <a:ext cx="1637732" cy="925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2815987" y="4217158"/>
            <a:ext cx="1637732" cy="1023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668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8471"/>
              </p:ext>
            </p:extLst>
          </p:nvPr>
        </p:nvGraphicFramePr>
        <p:xfrm>
          <a:off x="1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4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8729CF-33EA-4518-8A7D-958FB3E1F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052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82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/>
              <a:t>Covid-19</a:t>
            </a:r>
            <a:r>
              <a:rPr lang="lv-LV" sz="3200" dirty="0"/>
              <a:t> gadījumu skaits uz 100 000 iedz. dažādās bērnu vecuma grupās pa dienām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535253"/>
              </p:ext>
            </p:extLst>
          </p:nvPr>
        </p:nvGraphicFramePr>
        <p:xfrm>
          <a:off x="623392" y="1556792"/>
          <a:ext cx="51845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694062"/>
              </p:ext>
            </p:extLst>
          </p:nvPr>
        </p:nvGraphicFramePr>
        <p:xfrm>
          <a:off x="6384032" y="1556792"/>
          <a:ext cx="51845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247560"/>
              </p:ext>
            </p:extLst>
          </p:nvPr>
        </p:nvGraphicFramePr>
        <p:xfrm>
          <a:off x="623392" y="4149080"/>
          <a:ext cx="51845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000750"/>
              </p:ext>
            </p:extLst>
          </p:nvPr>
        </p:nvGraphicFramePr>
        <p:xfrm>
          <a:off x="6384032" y="4149080"/>
          <a:ext cx="521213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65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gadījumu skaita īpatsvars (%)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564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89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96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69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14 dienu Covid-19 gadījumu skaits uz 100 000 iedz. Latvijas reģionos pa nedēļām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907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533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14 dienu </a:t>
            </a:r>
            <a:r>
              <a:rPr lang="lv-LV" sz="3200" dirty="0" err="1"/>
              <a:t>Covid-19</a:t>
            </a:r>
            <a:r>
              <a:rPr lang="lv-LV" sz="3200" dirty="0"/>
              <a:t> gadījumu skaits uz 100 000 iedz. administratīvajās teritorijās uz 17.11.2021.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9272" r="8265"/>
          <a:stretch/>
        </p:blipFill>
        <p:spPr bwMode="auto">
          <a:xfrm>
            <a:off x="695460" y="1677934"/>
            <a:ext cx="3928056" cy="26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6" y="4127540"/>
            <a:ext cx="4116813" cy="261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38" y="1622739"/>
            <a:ext cx="4035484" cy="25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397" y="1596980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27.12.2020.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397" y="4158670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03.01.2021.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120" y="1614220"/>
            <a:ext cx="14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10.01.2021.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58" y="4182911"/>
            <a:ext cx="3835023" cy="25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2119" y="4209426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17.01.2021.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67946"/>
              </p:ext>
            </p:extLst>
          </p:nvPr>
        </p:nvGraphicFramePr>
        <p:xfrm>
          <a:off x="8968948" y="1223117"/>
          <a:ext cx="2931899" cy="5341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 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Aknīstes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4087,3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Apes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2484,5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Engures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2470,5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Preiļu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2087,5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Ropažu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2062,9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Rēzekne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1810,7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Ilūkstes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1637,6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Lubānas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1629,4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Jēkabpils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1628,1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Līvānu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1448,9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Daugavpils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1318,8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Strenču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1303,7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Daugavpils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1255,4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Jēkabpils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1251,2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Krāslavas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1249,1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Riebiņu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1196,5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Alūksnes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1158,7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Dagdas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1129,9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Ādažu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1126,9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Talsu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1053,8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4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1CCE-6F6D-4C42-BE62-4A1E96B6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gadījumu skaits pa dienām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641096B-706A-4737-AD0A-0680A28D7C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01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7831-F5CD-4339-836C-8555391C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5" y="85800"/>
            <a:ext cx="11648302" cy="1143000"/>
          </a:xfrm>
        </p:spPr>
        <p:txBody>
          <a:bodyPr>
            <a:noAutofit/>
          </a:bodyPr>
          <a:lstStyle/>
          <a:p>
            <a:r>
              <a:rPr lang="lv-LV" sz="3600" dirty="0"/>
              <a:t>2020. gada </a:t>
            </a:r>
            <a:r>
              <a:rPr lang="en-GB" sz="3600" dirty="0"/>
              <a:t>52</a:t>
            </a:r>
            <a:r>
              <a:rPr lang="lv-LV" sz="3600" dirty="0"/>
              <a:t>.</a:t>
            </a:r>
            <a:r>
              <a:rPr lang="en-GB" sz="3600" dirty="0"/>
              <a:t> </a:t>
            </a:r>
            <a:r>
              <a:rPr lang="lv-LV" sz="3600" dirty="0"/>
              <a:t>-</a:t>
            </a:r>
            <a:r>
              <a:rPr lang="en-GB" sz="3600" dirty="0"/>
              <a:t> 2.</a:t>
            </a:r>
            <a:r>
              <a:rPr lang="lv-LV" sz="3600" dirty="0"/>
              <a:t> nedēļā reģistrēto Covid-19 pacientu inficēšanās vietas/apstākļi</a:t>
            </a:r>
            <a:endParaRPr lang="en-GB" sz="36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50322ED-AA63-4102-8A68-066CE482A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95946"/>
              </p:ext>
            </p:extLst>
          </p:nvPr>
        </p:nvGraphicFramePr>
        <p:xfrm>
          <a:off x="1631504" y="1268760"/>
          <a:ext cx="9036496" cy="54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60888" y="301562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lv-LV" altLang="lv-LV" sz="11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lv-LV" altLang="lv-LV"/>
          </a:p>
        </p:txBody>
      </p:sp>
      <p:sp>
        <p:nvSpPr>
          <p:cNvPr id="3" name="TextBox 2"/>
          <p:cNvSpPr txBox="1"/>
          <p:nvPr/>
        </p:nvSpPr>
        <p:spPr>
          <a:xfrm>
            <a:off x="6888089" y="1628801"/>
            <a:ext cx="31105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Noskaidroti inficēšanās apstākļi</a:t>
            </a:r>
          </a:p>
          <a:p>
            <a:r>
              <a:rPr lang="en-GB" dirty="0"/>
              <a:t>51.ned. – 62,7 (47,7 %)</a:t>
            </a:r>
          </a:p>
          <a:p>
            <a:r>
              <a:rPr lang="en-GB" dirty="0"/>
              <a:t>52.ned. – 59,4 (37,8 %)</a:t>
            </a:r>
          </a:p>
          <a:p>
            <a:r>
              <a:rPr lang="en-GB" dirty="0"/>
              <a:t>53.ned. – 58,0 (44,7%)</a:t>
            </a:r>
          </a:p>
          <a:p>
            <a:r>
              <a:rPr lang="en-GB" dirty="0"/>
              <a:t>1.ned. – 55,6 (40,5%)</a:t>
            </a:r>
          </a:p>
          <a:p>
            <a:r>
              <a:rPr lang="en-GB" dirty="0"/>
              <a:t>2.ned. – 42,9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0134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E73A-2F6C-4EE9-A508-3F908CBF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Covid-19</a:t>
            </a:r>
            <a:r>
              <a:rPr lang="lv-LV" sz="3600" dirty="0"/>
              <a:t> gadījumu </a:t>
            </a:r>
            <a:r>
              <a:rPr lang="en-GB" sz="3600" dirty="0" err="1"/>
              <a:t>skaits</a:t>
            </a:r>
            <a:r>
              <a:rPr lang="en-GB" sz="3600" dirty="0"/>
              <a:t> </a:t>
            </a:r>
            <a:r>
              <a:rPr lang="en-GB" sz="3600" dirty="0" err="1"/>
              <a:t>sociālās</a:t>
            </a:r>
            <a:r>
              <a:rPr lang="en-GB" sz="3600" dirty="0"/>
              <a:t> </a:t>
            </a:r>
            <a:r>
              <a:rPr lang="en-GB" sz="3600" dirty="0" err="1"/>
              <a:t>aprūpes</a:t>
            </a:r>
            <a:r>
              <a:rPr lang="en-GB" sz="3600" dirty="0"/>
              <a:t> </a:t>
            </a:r>
            <a:r>
              <a:rPr lang="en-GB" sz="3600" dirty="0" err="1"/>
              <a:t>centros</a:t>
            </a:r>
            <a:r>
              <a:rPr lang="lv-LV" sz="3600" dirty="0"/>
              <a:t>, </a:t>
            </a:r>
            <a:r>
              <a:rPr lang="en-GB" sz="3600" dirty="0" err="1"/>
              <a:t>ārstniecības</a:t>
            </a:r>
            <a:r>
              <a:rPr lang="en-GB" sz="3600" dirty="0"/>
              <a:t> </a:t>
            </a:r>
            <a:r>
              <a:rPr lang="en-GB" sz="3600" dirty="0" err="1"/>
              <a:t>iestādēs</a:t>
            </a:r>
            <a:r>
              <a:rPr lang="lv-LV" sz="3600" dirty="0"/>
              <a:t> un citur</a:t>
            </a:r>
            <a:endParaRPr lang="en-GB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1AFD58-8869-43D0-9439-39C7E80A2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317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403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E73A-2F6C-4EE9-A508-3F908CBF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Ar</a:t>
            </a:r>
            <a:r>
              <a:rPr lang="en-GB" sz="3600" dirty="0"/>
              <a:t> SAC un </a:t>
            </a:r>
            <a:r>
              <a:rPr lang="en-GB" sz="3600" dirty="0" err="1"/>
              <a:t>un</a:t>
            </a:r>
            <a:r>
              <a:rPr lang="en-GB" sz="3600" dirty="0"/>
              <a:t> </a:t>
            </a:r>
            <a:r>
              <a:rPr lang="en-GB" sz="3600" dirty="0" err="1"/>
              <a:t>ārstniecības</a:t>
            </a:r>
            <a:r>
              <a:rPr lang="en-GB" sz="3600" dirty="0"/>
              <a:t> </a:t>
            </a:r>
            <a:r>
              <a:rPr lang="en-GB" sz="3600" dirty="0" err="1"/>
              <a:t>iestādēm</a:t>
            </a:r>
            <a:r>
              <a:rPr lang="en-GB" sz="3600" dirty="0"/>
              <a:t> </a:t>
            </a:r>
            <a:r>
              <a:rPr lang="en-GB" sz="3600" dirty="0" err="1"/>
              <a:t>saistīto</a:t>
            </a:r>
            <a:r>
              <a:rPr lang="en-GB" sz="3600" dirty="0"/>
              <a:t> </a:t>
            </a:r>
            <a:r>
              <a:rPr lang="lv-LV" sz="3600" dirty="0" err="1"/>
              <a:t>Covid-19</a:t>
            </a:r>
            <a:r>
              <a:rPr lang="lv-LV" sz="3600" dirty="0"/>
              <a:t> gadījumu skaita </a:t>
            </a:r>
            <a:r>
              <a:rPr lang="en-GB" sz="3600" dirty="0" err="1"/>
              <a:t>īpatsvars</a:t>
            </a:r>
            <a:r>
              <a:rPr lang="en-GB" sz="3600" dirty="0"/>
              <a:t> (%)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DAC4341-4F9C-4862-8925-1F33B538E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38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64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9387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85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801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89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9" y="333376"/>
            <a:ext cx="5472871" cy="26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59" y="333376"/>
            <a:ext cx="5365559" cy="26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8" y="3103660"/>
            <a:ext cx="5628021" cy="29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59" y="3103660"/>
            <a:ext cx="5588972" cy="30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82" y="6379324"/>
            <a:ext cx="11306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dirty="0"/>
              <a:t>14 dienu kumulatīvais </a:t>
            </a:r>
            <a:r>
              <a:rPr lang="lv-LV" sz="1600" dirty="0" err="1"/>
              <a:t>Covid-19</a:t>
            </a:r>
            <a:r>
              <a:rPr lang="lv-LV" sz="1600" dirty="0"/>
              <a:t> gadījumu skaits uz 100 000 iedz. Latvijā ir 673,2 (1,6 reizes augstāks par vidējo ES/EEZ (425) </a:t>
            </a:r>
          </a:p>
        </p:txBody>
      </p:sp>
    </p:spTree>
    <p:extLst>
      <p:ext uri="{BB962C8B-B14F-4D97-AF65-F5344CB8AC3E}">
        <p14:creationId xmlns:p14="http://schemas.microsoft.com/office/powerpoint/2010/main" val="39488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C1B-8125-48C5-88CB-ABBD3FCB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skaits un dinamikas intensitāte (%)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C50457-EC62-4118-99B6-6C87DE1834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FC1-70F9-4EC8-B886-B28A1ECE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testu skaits un pozitīvo testu īpatsvars (%)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87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874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28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851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85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</a:t>
            </a:r>
            <a:r>
              <a:rPr lang="en-US" sz="3600" dirty="0"/>
              <a:t> </a:t>
            </a:r>
            <a:r>
              <a:rPr lang="lv-LV" sz="3600" dirty="0"/>
              <a:t>(uz 24</a:t>
            </a:r>
            <a:r>
              <a:rPr lang="en-US" sz="3600" dirty="0"/>
              <a:t>.01.2021. </a:t>
            </a:r>
            <a:r>
              <a:rPr lang="en-US" sz="3600" b="1" dirty="0"/>
              <a:t>R = </a:t>
            </a:r>
            <a:r>
              <a:rPr lang="lv-LV" sz="3600" b="1" dirty="0"/>
              <a:t>0</a:t>
            </a:r>
            <a:r>
              <a:rPr lang="en-US" sz="3600" b="1" dirty="0"/>
              <a:t>,</a:t>
            </a:r>
            <a:r>
              <a:rPr lang="lv-LV" sz="3600" b="1" dirty="0"/>
              <a:t>91</a:t>
            </a:r>
            <a:r>
              <a:rPr lang="lv-LV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2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E0CDF4C-B5AA-48D5-B2AD-9E49AE58FA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012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456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55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Covid-19</a:t>
            </a:r>
            <a:r>
              <a:rPr lang="lv-LV" dirty="0"/>
              <a:t> gadījumu skaits stacionāros pa dienām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220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035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576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Office Theme</vt:lpstr>
      <vt:lpstr>Covid-19 Epidemioloģiskā situācija</vt:lpstr>
      <vt:lpstr>Covid-19 gadījumu skaits pa dienām</vt:lpstr>
      <vt:lpstr>Covid-19 gadījumu skaits un dinamikas intensitāte (%) pa nedēļām</vt:lpstr>
      <vt:lpstr>Covid-19 testu skaits un pozitīvo testu īpatsvars (%) pa nedēļām</vt:lpstr>
      <vt:lpstr>PowerPoint Presentation</vt:lpstr>
      <vt:lpstr>PowerPoint Presentation</vt:lpstr>
      <vt:lpstr>Covid-19 infekcijas reproduktivitātes koeficients (R) pa dienām (uz 24.01.2021. R = 0,91)</vt:lpstr>
      <vt:lpstr>PowerPoint Presentation</vt:lpstr>
      <vt:lpstr>Covid-19 gadījumu skaits stacionāros pa dienām</vt:lpstr>
      <vt:lpstr>PowerPoint Presentation</vt:lpstr>
      <vt:lpstr>Distribution of laboratory-confirmed cases of COVID-19 in EU/EEA, as of week 2, 2021.</vt:lpstr>
      <vt:lpstr>Distribution of laboratory-confirmed cases of COVID-19 in EU/EEA, as of week 2, 2021.</vt:lpstr>
      <vt:lpstr>PowerPoint Presentation</vt:lpstr>
      <vt:lpstr>PowerPoint Presentation</vt:lpstr>
      <vt:lpstr>Covid-19 gadījumu skaits uz 100 000 iedz. dažādās bērnu vecuma grupās pa dienām</vt:lpstr>
      <vt:lpstr>Covid-19 gadījumu skaita īpatsvars (%) dažādās vecuma grupās pa nedēļām</vt:lpstr>
      <vt:lpstr>Covid-19 gadījumu skaits uz 100 000 iedz. dažādās vecuma grupās pa nedēļām</vt:lpstr>
      <vt:lpstr>14 dienu Covid-19 gadījumu skaits uz 100 000 iedz. Latvijas reģionos pa nedēļām</vt:lpstr>
      <vt:lpstr>14 dienu Covid-19 gadījumu skaits uz 100 000 iedz. administratīvajās teritorijās uz 17.11.2021.</vt:lpstr>
      <vt:lpstr>2020. gada 52. - 2. nedēļā reģistrēto Covid-19 pacientu inficēšanās vietas/apstākļi</vt:lpstr>
      <vt:lpstr>Covid-19 gadījumu skaits sociālās aprūpes centros, ārstniecības iestādēs un citur</vt:lpstr>
      <vt:lpstr>Ar SAC un un ārstniecības iestādēm saistīto Covid-19 gadījumu skaita īpatsvars (%)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Epidemioloģiskā situācija</dc:title>
  <dc:creator>Jurijs Perevoscikovs</dc:creator>
  <cp:lastModifiedBy>Guna Jermacāne</cp:lastModifiedBy>
  <cp:revision>79</cp:revision>
  <dcterms:created xsi:type="dcterms:W3CDTF">2021-01-07T14:18:51Z</dcterms:created>
  <dcterms:modified xsi:type="dcterms:W3CDTF">2021-01-26T06:44:08Z</dcterms:modified>
</cp:coreProperties>
</file>