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17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8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19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502" r:id="rId3"/>
    <p:sldId id="429" r:id="rId4"/>
    <p:sldId id="421" r:id="rId5"/>
    <p:sldId id="405" r:id="rId6"/>
    <p:sldId id="487" r:id="rId7"/>
    <p:sldId id="494" r:id="rId8"/>
    <p:sldId id="501" r:id="rId9"/>
    <p:sldId id="437" r:id="rId10"/>
    <p:sldId id="440" r:id="rId11"/>
    <p:sldId id="431" r:id="rId12"/>
    <p:sldId id="444" r:id="rId13"/>
    <p:sldId id="503" r:id="rId14"/>
    <p:sldId id="504" r:id="rId15"/>
    <p:sldId id="477" r:id="rId16"/>
    <p:sldId id="432" r:id="rId17"/>
    <p:sldId id="455" r:id="rId18"/>
    <p:sldId id="456" r:id="rId19"/>
    <p:sldId id="457" r:id="rId20"/>
    <p:sldId id="495" r:id="rId21"/>
    <p:sldId id="497" r:id="rId22"/>
    <p:sldId id="478" r:id="rId23"/>
    <p:sldId id="480" r:id="rId24"/>
    <p:sldId id="481" r:id="rId25"/>
    <p:sldId id="488" r:id="rId26"/>
    <p:sldId id="485" r:id="rId27"/>
    <p:sldId id="482" r:id="rId28"/>
    <p:sldId id="460" r:id="rId29"/>
    <p:sldId id="490" r:id="rId30"/>
    <p:sldId id="499" r:id="rId31"/>
    <p:sldId id="500" r:id="rId32"/>
    <p:sldId id="419" r:id="rId33"/>
  </p:sldIdLst>
  <p:sldSz cx="9144000" cy="6858000" type="screen4x3"/>
  <p:notesSz cx="9869488" cy="673576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17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17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17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17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BAB6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kaspars:Desktop:IZM%20advisor:GenED:Atalgojuma%20modelis:bilde%20prezentacijai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kaspars:Desktop:IZM%20advisor:GenED:Atalgojuma%20modelis:bilde%20prezentacijai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Workbook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kaspars:Desktop:IZM%20advisor:GenED:Atalgojuma%20modelis:bilde%20prezentacijai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kaspars:Desktop:IZM%20advisor:GenED:Atalgojuma%20modelis:bilde%20prezentacijai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ite.seile\Documents\Atalgojuma_modelis\Grafiki_Pasvald_visp_iest_pedag_izgl_skaits_vid_slodze_alga_19012015_05032015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kaspars:Desktop:IZM%20advisor:GenED:Atalgojuma%20modelis:bilde%20prezentacijai.xlsx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'PISA 2012'!$B$1</c:f>
              <c:strCache>
                <c:ptCount val="1"/>
                <c:pt idx="0">
                  <c:v>Matemātika</c:v>
                </c:pt>
              </c:strCache>
            </c:strRef>
          </c:tx>
          <c:spPr>
            <a:solidFill>
              <a:srgbClr val="604A7B"/>
            </a:solidFill>
          </c:spPr>
          <c:invertIfNegative val="0"/>
          <c:cat>
            <c:strRef>
              <c:f>'PISA 2012'!$A$2:$A$67</c:f>
              <c:strCache>
                <c:ptCount val="66"/>
                <c:pt idx="0">
                  <c:v>Šanhaja (Ķīna)</c:v>
                </c:pt>
                <c:pt idx="1">
                  <c:v>Singapūra</c:v>
                </c:pt>
                <c:pt idx="2">
                  <c:v>Honkonga (Ķīna)</c:v>
                </c:pt>
                <c:pt idx="3">
                  <c:v>Taivāna</c:v>
                </c:pt>
                <c:pt idx="4">
                  <c:v>Korea</c:v>
                </c:pt>
                <c:pt idx="5">
                  <c:v>Makao (Ķīna)</c:v>
                </c:pt>
                <c:pt idx="6">
                  <c:v>Japāna</c:v>
                </c:pt>
                <c:pt idx="7">
                  <c:v>Lihtenšteina</c:v>
                </c:pt>
                <c:pt idx="8">
                  <c:v>Šveice</c:v>
                </c:pt>
                <c:pt idx="9">
                  <c:v>Nīderlande</c:v>
                </c:pt>
                <c:pt idx="10">
                  <c:v>Igaunija</c:v>
                </c:pt>
                <c:pt idx="11">
                  <c:v>Somija</c:v>
                </c:pt>
                <c:pt idx="12">
                  <c:v>Polija</c:v>
                </c:pt>
                <c:pt idx="13">
                  <c:v>Kanāda</c:v>
                </c:pt>
                <c:pt idx="14">
                  <c:v>Beļģija</c:v>
                </c:pt>
                <c:pt idx="15">
                  <c:v>Vācija</c:v>
                </c:pt>
                <c:pt idx="16">
                  <c:v>Vjetnama</c:v>
                </c:pt>
                <c:pt idx="17">
                  <c:v>Austrija</c:v>
                </c:pt>
                <c:pt idx="18">
                  <c:v>Austrālija</c:v>
                </c:pt>
                <c:pt idx="19">
                  <c:v>Slovēnija</c:v>
                </c:pt>
                <c:pt idx="20">
                  <c:v>Īrija</c:v>
                </c:pt>
                <c:pt idx="21">
                  <c:v>Jaunzēlande</c:v>
                </c:pt>
                <c:pt idx="22">
                  <c:v>Dānija</c:v>
                </c:pt>
                <c:pt idx="23">
                  <c:v>Čehija</c:v>
                </c:pt>
                <c:pt idx="24">
                  <c:v>Francija</c:v>
                </c:pt>
                <c:pt idx="25">
                  <c:v>OECD</c:v>
                </c:pt>
                <c:pt idx="26">
                  <c:v>Lielbritānija</c:v>
                </c:pt>
                <c:pt idx="27">
                  <c:v>Īslande</c:v>
                </c:pt>
                <c:pt idx="28">
                  <c:v>Latvija</c:v>
                </c:pt>
                <c:pt idx="29">
                  <c:v>Luksemburga</c:v>
                </c:pt>
                <c:pt idx="30">
                  <c:v>Norvēģija</c:v>
                </c:pt>
                <c:pt idx="31">
                  <c:v>Portugāle</c:v>
                </c:pt>
                <c:pt idx="32">
                  <c:v>Itālija</c:v>
                </c:pt>
                <c:pt idx="33">
                  <c:v>Spānija</c:v>
                </c:pt>
                <c:pt idx="34">
                  <c:v>ASV</c:v>
                </c:pt>
                <c:pt idx="35">
                  <c:v>Krievija</c:v>
                </c:pt>
                <c:pt idx="36">
                  <c:v>Lietuva</c:v>
                </c:pt>
                <c:pt idx="37">
                  <c:v>Slovākija</c:v>
                </c:pt>
                <c:pt idx="38">
                  <c:v>Zviedrija</c:v>
                </c:pt>
                <c:pt idx="39">
                  <c:v>Ungārija</c:v>
                </c:pt>
                <c:pt idx="40">
                  <c:v>Horvātija</c:v>
                </c:pt>
                <c:pt idx="41">
                  <c:v>Izraēla</c:v>
                </c:pt>
                <c:pt idx="42">
                  <c:v>Grieķija</c:v>
                </c:pt>
                <c:pt idx="43">
                  <c:v>Serbija</c:v>
                </c:pt>
                <c:pt idx="44">
                  <c:v>Turcija</c:v>
                </c:pt>
                <c:pt idx="45">
                  <c:v>Rumānija</c:v>
                </c:pt>
                <c:pt idx="46">
                  <c:v>Kipra</c:v>
                </c:pt>
                <c:pt idx="47">
                  <c:v>Bulgārija</c:v>
                </c:pt>
                <c:pt idx="48">
                  <c:v>AAE</c:v>
                </c:pt>
                <c:pt idx="49">
                  <c:v>Kazahija</c:v>
                </c:pt>
                <c:pt idx="50">
                  <c:v>Taizeme</c:v>
                </c:pt>
                <c:pt idx="51">
                  <c:v>Čīle</c:v>
                </c:pt>
                <c:pt idx="52">
                  <c:v>Malaizija</c:v>
                </c:pt>
                <c:pt idx="53">
                  <c:v>Meksika</c:v>
                </c:pt>
                <c:pt idx="54">
                  <c:v>Melnkalne</c:v>
                </c:pt>
                <c:pt idx="55">
                  <c:v>Urugvaja</c:v>
                </c:pt>
                <c:pt idx="56">
                  <c:v>Kostarika</c:v>
                </c:pt>
                <c:pt idx="57">
                  <c:v>Albānija</c:v>
                </c:pt>
                <c:pt idx="58">
                  <c:v>Brazīlija</c:v>
                </c:pt>
                <c:pt idx="59">
                  <c:v>Tunisija</c:v>
                </c:pt>
                <c:pt idx="60">
                  <c:v>Argentīna</c:v>
                </c:pt>
                <c:pt idx="61">
                  <c:v>Jordāna</c:v>
                </c:pt>
                <c:pt idx="62">
                  <c:v>Katāra</c:v>
                </c:pt>
                <c:pt idx="63">
                  <c:v>Kolumbija</c:v>
                </c:pt>
                <c:pt idx="64">
                  <c:v>Indonēzija</c:v>
                </c:pt>
                <c:pt idx="65">
                  <c:v>Peru</c:v>
                </c:pt>
              </c:strCache>
            </c:strRef>
          </c:cat>
          <c:val>
            <c:numRef>
              <c:f>'PISA 2012'!$B$2:$B$67</c:f>
              <c:numCache>
                <c:formatCode>General</c:formatCode>
                <c:ptCount val="66"/>
                <c:pt idx="0">
                  <c:v>613</c:v>
                </c:pt>
                <c:pt idx="1">
                  <c:v>573</c:v>
                </c:pt>
                <c:pt idx="2">
                  <c:v>561</c:v>
                </c:pt>
                <c:pt idx="3">
                  <c:v>560</c:v>
                </c:pt>
                <c:pt idx="4">
                  <c:v>554</c:v>
                </c:pt>
                <c:pt idx="5">
                  <c:v>538</c:v>
                </c:pt>
                <c:pt idx="6">
                  <c:v>536</c:v>
                </c:pt>
                <c:pt idx="7">
                  <c:v>535</c:v>
                </c:pt>
                <c:pt idx="8">
                  <c:v>531</c:v>
                </c:pt>
                <c:pt idx="9">
                  <c:v>523</c:v>
                </c:pt>
                <c:pt idx="10">
                  <c:v>521</c:v>
                </c:pt>
                <c:pt idx="11">
                  <c:v>519</c:v>
                </c:pt>
                <c:pt idx="12">
                  <c:v>518</c:v>
                </c:pt>
                <c:pt idx="13">
                  <c:v>518</c:v>
                </c:pt>
                <c:pt idx="14">
                  <c:v>515</c:v>
                </c:pt>
                <c:pt idx="15">
                  <c:v>514</c:v>
                </c:pt>
                <c:pt idx="16">
                  <c:v>511</c:v>
                </c:pt>
                <c:pt idx="17">
                  <c:v>506</c:v>
                </c:pt>
                <c:pt idx="18">
                  <c:v>504</c:v>
                </c:pt>
                <c:pt idx="19">
                  <c:v>501</c:v>
                </c:pt>
                <c:pt idx="20">
                  <c:v>501</c:v>
                </c:pt>
                <c:pt idx="21">
                  <c:v>500</c:v>
                </c:pt>
                <c:pt idx="22">
                  <c:v>500</c:v>
                </c:pt>
                <c:pt idx="23">
                  <c:v>499</c:v>
                </c:pt>
                <c:pt idx="24">
                  <c:v>495</c:v>
                </c:pt>
                <c:pt idx="25">
                  <c:v>494</c:v>
                </c:pt>
                <c:pt idx="26">
                  <c:v>494</c:v>
                </c:pt>
                <c:pt idx="27">
                  <c:v>493</c:v>
                </c:pt>
                <c:pt idx="28">
                  <c:v>491</c:v>
                </c:pt>
                <c:pt idx="29">
                  <c:v>490</c:v>
                </c:pt>
                <c:pt idx="30">
                  <c:v>489</c:v>
                </c:pt>
                <c:pt idx="31">
                  <c:v>487</c:v>
                </c:pt>
                <c:pt idx="32">
                  <c:v>485</c:v>
                </c:pt>
                <c:pt idx="33">
                  <c:v>484</c:v>
                </c:pt>
                <c:pt idx="34">
                  <c:v>482</c:v>
                </c:pt>
                <c:pt idx="35">
                  <c:v>482</c:v>
                </c:pt>
                <c:pt idx="36">
                  <c:v>481</c:v>
                </c:pt>
                <c:pt idx="37">
                  <c:v>479</c:v>
                </c:pt>
                <c:pt idx="38">
                  <c:v>478</c:v>
                </c:pt>
                <c:pt idx="39">
                  <c:v>477</c:v>
                </c:pt>
                <c:pt idx="40">
                  <c:v>471</c:v>
                </c:pt>
                <c:pt idx="41">
                  <c:v>466</c:v>
                </c:pt>
                <c:pt idx="42">
                  <c:v>453</c:v>
                </c:pt>
                <c:pt idx="43">
                  <c:v>449</c:v>
                </c:pt>
                <c:pt idx="44">
                  <c:v>448</c:v>
                </c:pt>
                <c:pt idx="45">
                  <c:v>445</c:v>
                </c:pt>
                <c:pt idx="46">
                  <c:v>440</c:v>
                </c:pt>
                <c:pt idx="47">
                  <c:v>439</c:v>
                </c:pt>
                <c:pt idx="48">
                  <c:v>434</c:v>
                </c:pt>
                <c:pt idx="49">
                  <c:v>432</c:v>
                </c:pt>
                <c:pt idx="50">
                  <c:v>427</c:v>
                </c:pt>
                <c:pt idx="51">
                  <c:v>423</c:v>
                </c:pt>
                <c:pt idx="52">
                  <c:v>421</c:v>
                </c:pt>
                <c:pt idx="53">
                  <c:v>413</c:v>
                </c:pt>
                <c:pt idx="54">
                  <c:v>410</c:v>
                </c:pt>
                <c:pt idx="55">
                  <c:v>409</c:v>
                </c:pt>
                <c:pt idx="56">
                  <c:v>407</c:v>
                </c:pt>
                <c:pt idx="57">
                  <c:v>394</c:v>
                </c:pt>
                <c:pt idx="58">
                  <c:v>391</c:v>
                </c:pt>
                <c:pt idx="59">
                  <c:v>388</c:v>
                </c:pt>
                <c:pt idx="60">
                  <c:v>388</c:v>
                </c:pt>
                <c:pt idx="61">
                  <c:v>386</c:v>
                </c:pt>
                <c:pt idx="62">
                  <c:v>376</c:v>
                </c:pt>
                <c:pt idx="63">
                  <c:v>376</c:v>
                </c:pt>
                <c:pt idx="64">
                  <c:v>375</c:v>
                </c:pt>
                <c:pt idx="65">
                  <c:v>368</c:v>
                </c:pt>
              </c:numCache>
            </c:numRef>
          </c:val>
        </c:ser>
        <c:ser>
          <c:idx val="1"/>
          <c:order val="1"/>
          <c:tx>
            <c:strRef>
              <c:f>'PISA 2012'!$E$1</c:f>
              <c:strCache>
                <c:ptCount val="1"/>
                <c:pt idx="0">
                  <c:v>Lasītprasme</c:v>
                </c:pt>
              </c:strCache>
            </c:strRef>
          </c:tx>
          <c:invertIfNegative val="0"/>
          <c:cat>
            <c:strRef>
              <c:f>'PISA 2012'!$A$2:$A$67</c:f>
              <c:strCache>
                <c:ptCount val="66"/>
                <c:pt idx="0">
                  <c:v>Šanhaja (Ķīna)</c:v>
                </c:pt>
                <c:pt idx="1">
                  <c:v>Singapūra</c:v>
                </c:pt>
                <c:pt idx="2">
                  <c:v>Honkonga (Ķīna)</c:v>
                </c:pt>
                <c:pt idx="3">
                  <c:v>Taivāna</c:v>
                </c:pt>
                <c:pt idx="4">
                  <c:v>Korea</c:v>
                </c:pt>
                <c:pt idx="5">
                  <c:v>Makao (Ķīna)</c:v>
                </c:pt>
                <c:pt idx="6">
                  <c:v>Japāna</c:v>
                </c:pt>
                <c:pt idx="7">
                  <c:v>Lihtenšteina</c:v>
                </c:pt>
                <c:pt idx="8">
                  <c:v>Šveice</c:v>
                </c:pt>
                <c:pt idx="9">
                  <c:v>Nīderlande</c:v>
                </c:pt>
                <c:pt idx="10">
                  <c:v>Igaunija</c:v>
                </c:pt>
                <c:pt idx="11">
                  <c:v>Somija</c:v>
                </c:pt>
                <c:pt idx="12">
                  <c:v>Polija</c:v>
                </c:pt>
                <c:pt idx="13">
                  <c:v>Kanāda</c:v>
                </c:pt>
                <c:pt idx="14">
                  <c:v>Beļģija</c:v>
                </c:pt>
                <c:pt idx="15">
                  <c:v>Vācija</c:v>
                </c:pt>
                <c:pt idx="16">
                  <c:v>Vjetnama</c:v>
                </c:pt>
                <c:pt idx="17">
                  <c:v>Austrija</c:v>
                </c:pt>
                <c:pt idx="18">
                  <c:v>Austrālija</c:v>
                </c:pt>
                <c:pt idx="19">
                  <c:v>Slovēnija</c:v>
                </c:pt>
                <c:pt idx="20">
                  <c:v>Īrija</c:v>
                </c:pt>
                <c:pt idx="21">
                  <c:v>Jaunzēlande</c:v>
                </c:pt>
                <c:pt idx="22">
                  <c:v>Dānija</c:v>
                </c:pt>
                <c:pt idx="23">
                  <c:v>Čehija</c:v>
                </c:pt>
                <c:pt idx="24">
                  <c:v>Francija</c:v>
                </c:pt>
                <c:pt idx="25">
                  <c:v>OECD</c:v>
                </c:pt>
                <c:pt idx="26">
                  <c:v>Lielbritānija</c:v>
                </c:pt>
                <c:pt idx="27">
                  <c:v>Īslande</c:v>
                </c:pt>
                <c:pt idx="28">
                  <c:v>Latvija</c:v>
                </c:pt>
                <c:pt idx="29">
                  <c:v>Luksemburga</c:v>
                </c:pt>
                <c:pt idx="30">
                  <c:v>Norvēģija</c:v>
                </c:pt>
                <c:pt idx="31">
                  <c:v>Portugāle</c:v>
                </c:pt>
                <c:pt idx="32">
                  <c:v>Itālija</c:v>
                </c:pt>
                <c:pt idx="33">
                  <c:v>Spānija</c:v>
                </c:pt>
                <c:pt idx="34">
                  <c:v>ASV</c:v>
                </c:pt>
                <c:pt idx="35">
                  <c:v>Krievija</c:v>
                </c:pt>
                <c:pt idx="36">
                  <c:v>Lietuva</c:v>
                </c:pt>
                <c:pt idx="37">
                  <c:v>Slovākija</c:v>
                </c:pt>
                <c:pt idx="38">
                  <c:v>Zviedrija</c:v>
                </c:pt>
                <c:pt idx="39">
                  <c:v>Ungārija</c:v>
                </c:pt>
                <c:pt idx="40">
                  <c:v>Horvātija</c:v>
                </c:pt>
                <c:pt idx="41">
                  <c:v>Izraēla</c:v>
                </c:pt>
                <c:pt idx="42">
                  <c:v>Grieķija</c:v>
                </c:pt>
                <c:pt idx="43">
                  <c:v>Serbija</c:v>
                </c:pt>
                <c:pt idx="44">
                  <c:v>Turcija</c:v>
                </c:pt>
                <c:pt idx="45">
                  <c:v>Rumānija</c:v>
                </c:pt>
                <c:pt idx="46">
                  <c:v>Kipra</c:v>
                </c:pt>
                <c:pt idx="47">
                  <c:v>Bulgārija</c:v>
                </c:pt>
                <c:pt idx="48">
                  <c:v>AAE</c:v>
                </c:pt>
                <c:pt idx="49">
                  <c:v>Kazahija</c:v>
                </c:pt>
                <c:pt idx="50">
                  <c:v>Taizeme</c:v>
                </c:pt>
                <c:pt idx="51">
                  <c:v>Čīle</c:v>
                </c:pt>
                <c:pt idx="52">
                  <c:v>Malaizija</c:v>
                </c:pt>
                <c:pt idx="53">
                  <c:v>Meksika</c:v>
                </c:pt>
                <c:pt idx="54">
                  <c:v>Melnkalne</c:v>
                </c:pt>
                <c:pt idx="55">
                  <c:v>Urugvaja</c:v>
                </c:pt>
                <c:pt idx="56">
                  <c:v>Kostarika</c:v>
                </c:pt>
                <c:pt idx="57">
                  <c:v>Albānija</c:v>
                </c:pt>
                <c:pt idx="58">
                  <c:v>Brazīlija</c:v>
                </c:pt>
                <c:pt idx="59">
                  <c:v>Tunisija</c:v>
                </c:pt>
                <c:pt idx="60">
                  <c:v>Argentīna</c:v>
                </c:pt>
                <c:pt idx="61">
                  <c:v>Jordāna</c:v>
                </c:pt>
                <c:pt idx="62">
                  <c:v>Katāra</c:v>
                </c:pt>
                <c:pt idx="63">
                  <c:v>Kolumbija</c:v>
                </c:pt>
                <c:pt idx="64">
                  <c:v>Indonēzija</c:v>
                </c:pt>
                <c:pt idx="65">
                  <c:v>Peru</c:v>
                </c:pt>
              </c:strCache>
            </c:strRef>
          </c:cat>
          <c:val>
            <c:numRef>
              <c:f>'PISA 2012'!$E$2:$E$67</c:f>
              <c:numCache>
                <c:formatCode>General</c:formatCode>
                <c:ptCount val="66"/>
                <c:pt idx="0">
                  <c:v>570</c:v>
                </c:pt>
                <c:pt idx="1">
                  <c:v>542</c:v>
                </c:pt>
                <c:pt idx="2">
                  <c:v>545</c:v>
                </c:pt>
                <c:pt idx="3">
                  <c:v>523</c:v>
                </c:pt>
                <c:pt idx="4">
                  <c:v>536</c:v>
                </c:pt>
                <c:pt idx="5">
                  <c:v>509</c:v>
                </c:pt>
                <c:pt idx="6">
                  <c:v>538</c:v>
                </c:pt>
                <c:pt idx="7">
                  <c:v>516</c:v>
                </c:pt>
                <c:pt idx="8">
                  <c:v>509</c:v>
                </c:pt>
                <c:pt idx="9">
                  <c:v>511</c:v>
                </c:pt>
                <c:pt idx="10">
                  <c:v>516</c:v>
                </c:pt>
                <c:pt idx="11">
                  <c:v>524</c:v>
                </c:pt>
                <c:pt idx="12">
                  <c:v>518</c:v>
                </c:pt>
                <c:pt idx="13">
                  <c:v>523</c:v>
                </c:pt>
                <c:pt idx="14">
                  <c:v>509</c:v>
                </c:pt>
                <c:pt idx="15">
                  <c:v>508</c:v>
                </c:pt>
                <c:pt idx="16">
                  <c:v>508</c:v>
                </c:pt>
                <c:pt idx="17">
                  <c:v>490</c:v>
                </c:pt>
                <c:pt idx="18">
                  <c:v>512</c:v>
                </c:pt>
                <c:pt idx="19">
                  <c:v>481</c:v>
                </c:pt>
                <c:pt idx="20">
                  <c:v>523</c:v>
                </c:pt>
                <c:pt idx="21">
                  <c:v>512</c:v>
                </c:pt>
                <c:pt idx="22">
                  <c:v>496</c:v>
                </c:pt>
                <c:pt idx="23">
                  <c:v>493</c:v>
                </c:pt>
                <c:pt idx="24">
                  <c:v>505</c:v>
                </c:pt>
                <c:pt idx="25">
                  <c:v>496</c:v>
                </c:pt>
                <c:pt idx="26">
                  <c:v>499</c:v>
                </c:pt>
                <c:pt idx="27">
                  <c:v>483</c:v>
                </c:pt>
                <c:pt idx="28">
                  <c:v>489</c:v>
                </c:pt>
                <c:pt idx="29">
                  <c:v>488</c:v>
                </c:pt>
                <c:pt idx="30">
                  <c:v>504</c:v>
                </c:pt>
                <c:pt idx="31">
                  <c:v>488</c:v>
                </c:pt>
                <c:pt idx="32">
                  <c:v>490</c:v>
                </c:pt>
                <c:pt idx="33">
                  <c:v>488</c:v>
                </c:pt>
                <c:pt idx="34">
                  <c:v>463</c:v>
                </c:pt>
                <c:pt idx="35">
                  <c:v>475</c:v>
                </c:pt>
                <c:pt idx="36">
                  <c:v>498</c:v>
                </c:pt>
                <c:pt idx="37">
                  <c:v>477</c:v>
                </c:pt>
                <c:pt idx="38">
                  <c:v>483</c:v>
                </c:pt>
                <c:pt idx="39">
                  <c:v>488</c:v>
                </c:pt>
                <c:pt idx="40">
                  <c:v>485</c:v>
                </c:pt>
                <c:pt idx="41">
                  <c:v>486</c:v>
                </c:pt>
                <c:pt idx="42">
                  <c:v>477</c:v>
                </c:pt>
                <c:pt idx="43">
                  <c:v>446</c:v>
                </c:pt>
                <c:pt idx="44">
                  <c:v>475</c:v>
                </c:pt>
                <c:pt idx="45">
                  <c:v>438</c:v>
                </c:pt>
                <c:pt idx="46">
                  <c:v>449</c:v>
                </c:pt>
                <c:pt idx="47">
                  <c:v>436</c:v>
                </c:pt>
                <c:pt idx="48">
                  <c:v>442</c:v>
                </c:pt>
                <c:pt idx="49">
                  <c:v>393</c:v>
                </c:pt>
                <c:pt idx="50">
                  <c:v>441</c:v>
                </c:pt>
                <c:pt idx="51">
                  <c:v>441</c:v>
                </c:pt>
                <c:pt idx="52">
                  <c:v>398</c:v>
                </c:pt>
                <c:pt idx="53">
                  <c:v>424</c:v>
                </c:pt>
                <c:pt idx="54">
                  <c:v>422</c:v>
                </c:pt>
                <c:pt idx="55">
                  <c:v>411</c:v>
                </c:pt>
                <c:pt idx="56">
                  <c:v>441</c:v>
                </c:pt>
                <c:pt idx="57">
                  <c:v>394</c:v>
                </c:pt>
                <c:pt idx="58">
                  <c:v>410</c:v>
                </c:pt>
                <c:pt idx="59">
                  <c:v>404</c:v>
                </c:pt>
                <c:pt idx="60">
                  <c:v>396</c:v>
                </c:pt>
                <c:pt idx="61">
                  <c:v>399</c:v>
                </c:pt>
                <c:pt idx="62">
                  <c:v>388</c:v>
                </c:pt>
                <c:pt idx="63">
                  <c:v>403</c:v>
                </c:pt>
                <c:pt idx="64">
                  <c:v>396</c:v>
                </c:pt>
                <c:pt idx="65">
                  <c:v>384</c:v>
                </c:pt>
              </c:numCache>
            </c:numRef>
          </c:val>
        </c:ser>
        <c:ser>
          <c:idx val="2"/>
          <c:order val="2"/>
          <c:tx>
            <c:strRef>
              <c:f>'PISA 2012'!$F$1</c:f>
              <c:strCache>
                <c:ptCount val="1"/>
                <c:pt idx="0">
                  <c:v>Dabaszinātnes</c:v>
                </c:pt>
              </c:strCache>
            </c:strRef>
          </c:tx>
          <c:invertIfNegative val="0"/>
          <c:cat>
            <c:strRef>
              <c:f>'PISA 2012'!$A$2:$A$67</c:f>
              <c:strCache>
                <c:ptCount val="66"/>
                <c:pt idx="0">
                  <c:v>Šanhaja (Ķīna)</c:v>
                </c:pt>
                <c:pt idx="1">
                  <c:v>Singapūra</c:v>
                </c:pt>
                <c:pt idx="2">
                  <c:v>Honkonga (Ķīna)</c:v>
                </c:pt>
                <c:pt idx="3">
                  <c:v>Taivāna</c:v>
                </c:pt>
                <c:pt idx="4">
                  <c:v>Korea</c:v>
                </c:pt>
                <c:pt idx="5">
                  <c:v>Makao (Ķīna)</c:v>
                </c:pt>
                <c:pt idx="6">
                  <c:v>Japāna</c:v>
                </c:pt>
                <c:pt idx="7">
                  <c:v>Lihtenšteina</c:v>
                </c:pt>
                <c:pt idx="8">
                  <c:v>Šveice</c:v>
                </c:pt>
                <c:pt idx="9">
                  <c:v>Nīderlande</c:v>
                </c:pt>
                <c:pt idx="10">
                  <c:v>Igaunija</c:v>
                </c:pt>
                <c:pt idx="11">
                  <c:v>Somija</c:v>
                </c:pt>
                <c:pt idx="12">
                  <c:v>Polija</c:v>
                </c:pt>
                <c:pt idx="13">
                  <c:v>Kanāda</c:v>
                </c:pt>
                <c:pt idx="14">
                  <c:v>Beļģija</c:v>
                </c:pt>
                <c:pt idx="15">
                  <c:v>Vācija</c:v>
                </c:pt>
                <c:pt idx="16">
                  <c:v>Vjetnama</c:v>
                </c:pt>
                <c:pt idx="17">
                  <c:v>Austrija</c:v>
                </c:pt>
                <c:pt idx="18">
                  <c:v>Austrālija</c:v>
                </c:pt>
                <c:pt idx="19">
                  <c:v>Slovēnija</c:v>
                </c:pt>
                <c:pt idx="20">
                  <c:v>Īrija</c:v>
                </c:pt>
                <c:pt idx="21">
                  <c:v>Jaunzēlande</c:v>
                </c:pt>
                <c:pt idx="22">
                  <c:v>Dānija</c:v>
                </c:pt>
                <c:pt idx="23">
                  <c:v>Čehija</c:v>
                </c:pt>
                <c:pt idx="24">
                  <c:v>Francija</c:v>
                </c:pt>
                <c:pt idx="25">
                  <c:v>OECD</c:v>
                </c:pt>
                <c:pt idx="26">
                  <c:v>Lielbritānija</c:v>
                </c:pt>
                <c:pt idx="27">
                  <c:v>Īslande</c:v>
                </c:pt>
                <c:pt idx="28">
                  <c:v>Latvija</c:v>
                </c:pt>
                <c:pt idx="29">
                  <c:v>Luksemburga</c:v>
                </c:pt>
                <c:pt idx="30">
                  <c:v>Norvēģija</c:v>
                </c:pt>
                <c:pt idx="31">
                  <c:v>Portugāle</c:v>
                </c:pt>
                <c:pt idx="32">
                  <c:v>Itālija</c:v>
                </c:pt>
                <c:pt idx="33">
                  <c:v>Spānija</c:v>
                </c:pt>
                <c:pt idx="34">
                  <c:v>ASV</c:v>
                </c:pt>
                <c:pt idx="35">
                  <c:v>Krievija</c:v>
                </c:pt>
                <c:pt idx="36">
                  <c:v>Lietuva</c:v>
                </c:pt>
                <c:pt idx="37">
                  <c:v>Slovākija</c:v>
                </c:pt>
                <c:pt idx="38">
                  <c:v>Zviedrija</c:v>
                </c:pt>
                <c:pt idx="39">
                  <c:v>Ungārija</c:v>
                </c:pt>
                <c:pt idx="40">
                  <c:v>Horvātija</c:v>
                </c:pt>
                <c:pt idx="41">
                  <c:v>Izraēla</c:v>
                </c:pt>
                <c:pt idx="42">
                  <c:v>Grieķija</c:v>
                </c:pt>
                <c:pt idx="43">
                  <c:v>Serbija</c:v>
                </c:pt>
                <c:pt idx="44">
                  <c:v>Turcija</c:v>
                </c:pt>
                <c:pt idx="45">
                  <c:v>Rumānija</c:v>
                </c:pt>
                <c:pt idx="46">
                  <c:v>Kipra</c:v>
                </c:pt>
                <c:pt idx="47">
                  <c:v>Bulgārija</c:v>
                </c:pt>
                <c:pt idx="48">
                  <c:v>AAE</c:v>
                </c:pt>
                <c:pt idx="49">
                  <c:v>Kazahija</c:v>
                </c:pt>
                <c:pt idx="50">
                  <c:v>Taizeme</c:v>
                </c:pt>
                <c:pt idx="51">
                  <c:v>Čīle</c:v>
                </c:pt>
                <c:pt idx="52">
                  <c:v>Malaizija</c:v>
                </c:pt>
                <c:pt idx="53">
                  <c:v>Meksika</c:v>
                </c:pt>
                <c:pt idx="54">
                  <c:v>Melnkalne</c:v>
                </c:pt>
                <c:pt idx="55">
                  <c:v>Urugvaja</c:v>
                </c:pt>
                <c:pt idx="56">
                  <c:v>Kostarika</c:v>
                </c:pt>
                <c:pt idx="57">
                  <c:v>Albānija</c:v>
                </c:pt>
                <c:pt idx="58">
                  <c:v>Brazīlija</c:v>
                </c:pt>
                <c:pt idx="59">
                  <c:v>Tunisija</c:v>
                </c:pt>
                <c:pt idx="60">
                  <c:v>Argentīna</c:v>
                </c:pt>
                <c:pt idx="61">
                  <c:v>Jordāna</c:v>
                </c:pt>
                <c:pt idx="62">
                  <c:v>Katāra</c:v>
                </c:pt>
                <c:pt idx="63">
                  <c:v>Kolumbija</c:v>
                </c:pt>
                <c:pt idx="64">
                  <c:v>Indonēzija</c:v>
                </c:pt>
                <c:pt idx="65">
                  <c:v>Peru</c:v>
                </c:pt>
              </c:strCache>
            </c:strRef>
          </c:cat>
          <c:val>
            <c:numRef>
              <c:f>'PISA 2012'!$F$2:$F$67</c:f>
              <c:numCache>
                <c:formatCode>General</c:formatCode>
                <c:ptCount val="66"/>
                <c:pt idx="0">
                  <c:v>580</c:v>
                </c:pt>
                <c:pt idx="1">
                  <c:v>551</c:v>
                </c:pt>
                <c:pt idx="2">
                  <c:v>555</c:v>
                </c:pt>
                <c:pt idx="3">
                  <c:v>523</c:v>
                </c:pt>
                <c:pt idx="4">
                  <c:v>538</c:v>
                </c:pt>
                <c:pt idx="5">
                  <c:v>521</c:v>
                </c:pt>
                <c:pt idx="6">
                  <c:v>547</c:v>
                </c:pt>
                <c:pt idx="7">
                  <c:v>525</c:v>
                </c:pt>
                <c:pt idx="8">
                  <c:v>515</c:v>
                </c:pt>
                <c:pt idx="9">
                  <c:v>522</c:v>
                </c:pt>
                <c:pt idx="10">
                  <c:v>541</c:v>
                </c:pt>
                <c:pt idx="11">
                  <c:v>545</c:v>
                </c:pt>
                <c:pt idx="12">
                  <c:v>526</c:v>
                </c:pt>
                <c:pt idx="13">
                  <c:v>525</c:v>
                </c:pt>
                <c:pt idx="14">
                  <c:v>505</c:v>
                </c:pt>
                <c:pt idx="15">
                  <c:v>524</c:v>
                </c:pt>
                <c:pt idx="16">
                  <c:v>528</c:v>
                </c:pt>
                <c:pt idx="17">
                  <c:v>506</c:v>
                </c:pt>
                <c:pt idx="18">
                  <c:v>521</c:v>
                </c:pt>
                <c:pt idx="19">
                  <c:v>514</c:v>
                </c:pt>
                <c:pt idx="20">
                  <c:v>522</c:v>
                </c:pt>
                <c:pt idx="21">
                  <c:v>516</c:v>
                </c:pt>
                <c:pt idx="22">
                  <c:v>498</c:v>
                </c:pt>
                <c:pt idx="23">
                  <c:v>508</c:v>
                </c:pt>
                <c:pt idx="24">
                  <c:v>499</c:v>
                </c:pt>
                <c:pt idx="25">
                  <c:v>501</c:v>
                </c:pt>
                <c:pt idx="26">
                  <c:v>514</c:v>
                </c:pt>
                <c:pt idx="27">
                  <c:v>478</c:v>
                </c:pt>
                <c:pt idx="28">
                  <c:v>502</c:v>
                </c:pt>
                <c:pt idx="29">
                  <c:v>491</c:v>
                </c:pt>
                <c:pt idx="30">
                  <c:v>495</c:v>
                </c:pt>
                <c:pt idx="31">
                  <c:v>489</c:v>
                </c:pt>
                <c:pt idx="32">
                  <c:v>494</c:v>
                </c:pt>
                <c:pt idx="33">
                  <c:v>496</c:v>
                </c:pt>
                <c:pt idx="34">
                  <c:v>471</c:v>
                </c:pt>
                <c:pt idx="35">
                  <c:v>486</c:v>
                </c:pt>
                <c:pt idx="36">
                  <c:v>497</c:v>
                </c:pt>
                <c:pt idx="37">
                  <c:v>496</c:v>
                </c:pt>
                <c:pt idx="38">
                  <c:v>485</c:v>
                </c:pt>
                <c:pt idx="39">
                  <c:v>494</c:v>
                </c:pt>
                <c:pt idx="40">
                  <c:v>491</c:v>
                </c:pt>
                <c:pt idx="41">
                  <c:v>470</c:v>
                </c:pt>
                <c:pt idx="42">
                  <c:v>467</c:v>
                </c:pt>
                <c:pt idx="43">
                  <c:v>445</c:v>
                </c:pt>
                <c:pt idx="44">
                  <c:v>463</c:v>
                </c:pt>
                <c:pt idx="45">
                  <c:v>439</c:v>
                </c:pt>
                <c:pt idx="46">
                  <c:v>438</c:v>
                </c:pt>
                <c:pt idx="47">
                  <c:v>446</c:v>
                </c:pt>
                <c:pt idx="48">
                  <c:v>448</c:v>
                </c:pt>
                <c:pt idx="49">
                  <c:v>425</c:v>
                </c:pt>
                <c:pt idx="50">
                  <c:v>444</c:v>
                </c:pt>
                <c:pt idx="51">
                  <c:v>445</c:v>
                </c:pt>
                <c:pt idx="52">
                  <c:v>420</c:v>
                </c:pt>
                <c:pt idx="53">
                  <c:v>415</c:v>
                </c:pt>
                <c:pt idx="54">
                  <c:v>410</c:v>
                </c:pt>
                <c:pt idx="55">
                  <c:v>416</c:v>
                </c:pt>
                <c:pt idx="56">
                  <c:v>429</c:v>
                </c:pt>
                <c:pt idx="57">
                  <c:v>397</c:v>
                </c:pt>
                <c:pt idx="58">
                  <c:v>405</c:v>
                </c:pt>
                <c:pt idx="59">
                  <c:v>398</c:v>
                </c:pt>
                <c:pt idx="60">
                  <c:v>406</c:v>
                </c:pt>
                <c:pt idx="61">
                  <c:v>409</c:v>
                </c:pt>
                <c:pt idx="62">
                  <c:v>384</c:v>
                </c:pt>
                <c:pt idx="63">
                  <c:v>399</c:v>
                </c:pt>
                <c:pt idx="64">
                  <c:v>382</c:v>
                </c:pt>
                <c:pt idx="65">
                  <c:v>373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945824"/>
        <c:axId val="144949744"/>
      </c:barChart>
      <c:catAx>
        <c:axId val="144945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Verdana"/>
                <a:cs typeface="Verdana"/>
              </a:defRPr>
            </a:pPr>
            <a:endParaRPr lang="lv-LV"/>
          </a:p>
        </c:txPr>
        <c:crossAx val="144949744"/>
        <c:crosses val="autoZero"/>
        <c:auto val="1"/>
        <c:lblAlgn val="ctr"/>
        <c:lblOffset val="100"/>
        <c:noMultiLvlLbl val="0"/>
      </c:catAx>
      <c:valAx>
        <c:axId val="144949744"/>
        <c:scaling>
          <c:orientation val="minMax"/>
          <c:min val="35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800" b="0">
                    <a:latin typeface="Verdana"/>
                    <a:cs typeface="Verdana"/>
                  </a:defRPr>
                </a:pPr>
                <a:r>
                  <a:rPr lang="en-US" sz="800" b="0">
                    <a:latin typeface="Verdana"/>
                    <a:cs typeface="Verdana"/>
                  </a:rPr>
                  <a:t>PISA 2012 novērtējums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94582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00">
              <a:latin typeface="Verdana"/>
              <a:cs typeface="Verdana"/>
            </a:defRPr>
          </a:pPr>
          <a:endParaRPr lang="lv-LV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centr!$B$9</c:f>
              <c:strCache>
                <c:ptCount val="1"/>
                <c:pt idx="0">
                  <c:v>Rīga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centr!$A$10:$A$13</c:f>
              <c:strCache>
                <c:ptCount val="4"/>
                <c:pt idx="0">
                  <c:v>Matemātika</c:v>
                </c:pt>
                <c:pt idx="1">
                  <c:v>Fizika</c:v>
                </c:pt>
                <c:pt idx="2">
                  <c:v>Angļu val.</c:v>
                </c:pt>
                <c:pt idx="3">
                  <c:v>Latviešu val.</c:v>
                </c:pt>
              </c:strCache>
            </c:strRef>
          </c:cat>
          <c:val>
            <c:numRef>
              <c:f>centr!$B$10:$B$13</c:f>
              <c:numCache>
                <c:formatCode>General</c:formatCode>
                <c:ptCount val="4"/>
                <c:pt idx="0">
                  <c:v>45.9</c:v>
                </c:pt>
                <c:pt idx="1">
                  <c:v>57.6</c:v>
                </c:pt>
                <c:pt idx="2">
                  <c:v>61</c:v>
                </c:pt>
                <c:pt idx="3">
                  <c:v>52.3</c:v>
                </c:pt>
              </c:numCache>
            </c:numRef>
          </c:val>
        </c:ser>
        <c:ser>
          <c:idx val="1"/>
          <c:order val="1"/>
          <c:tx>
            <c:strRef>
              <c:f>centr!$C$9</c:f>
              <c:strCache>
                <c:ptCount val="1"/>
                <c:pt idx="0">
                  <c:v>Republikas pils.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centr!$A$10:$A$13</c:f>
              <c:strCache>
                <c:ptCount val="4"/>
                <c:pt idx="0">
                  <c:v>Matemātika</c:v>
                </c:pt>
                <c:pt idx="1">
                  <c:v>Fizika</c:v>
                </c:pt>
                <c:pt idx="2">
                  <c:v>Angļu val.</c:v>
                </c:pt>
                <c:pt idx="3">
                  <c:v>Latviešu val.</c:v>
                </c:pt>
              </c:strCache>
            </c:strRef>
          </c:cat>
          <c:val>
            <c:numRef>
              <c:f>centr!$C$10:$C$13</c:f>
              <c:numCache>
                <c:formatCode>General</c:formatCode>
                <c:ptCount val="4"/>
                <c:pt idx="0">
                  <c:v>42.4</c:v>
                </c:pt>
                <c:pt idx="1">
                  <c:v>54.5</c:v>
                </c:pt>
                <c:pt idx="2">
                  <c:v>53</c:v>
                </c:pt>
                <c:pt idx="3">
                  <c:v>51.3</c:v>
                </c:pt>
              </c:numCache>
            </c:numRef>
          </c:val>
        </c:ser>
        <c:ser>
          <c:idx val="2"/>
          <c:order val="2"/>
          <c:tx>
            <c:strRef>
              <c:f>centr!$D$9</c:f>
              <c:strCache>
                <c:ptCount val="1"/>
                <c:pt idx="0">
                  <c:v>Pilsētas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centr!$A$10:$A$13</c:f>
              <c:strCache>
                <c:ptCount val="4"/>
                <c:pt idx="0">
                  <c:v>Matemātika</c:v>
                </c:pt>
                <c:pt idx="1">
                  <c:v>Fizika</c:v>
                </c:pt>
                <c:pt idx="2">
                  <c:v>Angļu val.</c:v>
                </c:pt>
                <c:pt idx="3">
                  <c:v>Latviešu val.</c:v>
                </c:pt>
              </c:strCache>
            </c:strRef>
          </c:cat>
          <c:val>
            <c:numRef>
              <c:f>centr!$D$10:$D$13</c:f>
              <c:numCache>
                <c:formatCode>General</c:formatCode>
                <c:ptCount val="4"/>
                <c:pt idx="0">
                  <c:v>44.4</c:v>
                </c:pt>
                <c:pt idx="1">
                  <c:v>46.3</c:v>
                </c:pt>
                <c:pt idx="2">
                  <c:v>56.3</c:v>
                </c:pt>
                <c:pt idx="3">
                  <c:v>56.5</c:v>
                </c:pt>
              </c:numCache>
            </c:numRef>
          </c:val>
        </c:ser>
        <c:ser>
          <c:idx val="3"/>
          <c:order val="3"/>
          <c:tx>
            <c:strRef>
              <c:f>centr!$E$9</c:f>
              <c:strCache>
                <c:ptCount val="1"/>
                <c:pt idx="0">
                  <c:v>Lauki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centr!$A$10:$A$13</c:f>
              <c:strCache>
                <c:ptCount val="4"/>
                <c:pt idx="0">
                  <c:v>Matemātika</c:v>
                </c:pt>
                <c:pt idx="1">
                  <c:v>Fizika</c:v>
                </c:pt>
                <c:pt idx="2">
                  <c:v>Angļu val.</c:v>
                </c:pt>
                <c:pt idx="3">
                  <c:v>Latviešu val.</c:v>
                </c:pt>
              </c:strCache>
            </c:strRef>
          </c:cat>
          <c:val>
            <c:numRef>
              <c:f>centr!$E$10:$E$13</c:f>
              <c:numCache>
                <c:formatCode>General</c:formatCode>
                <c:ptCount val="4"/>
                <c:pt idx="0">
                  <c:v>35.9</c:v>
                </c:pt>
                <c:pt idx="1">
                  <c:v>40.4</c:v>
                </c:pt>
                <c:pt idx="2">
                  <c:v>46.6</c:v>
                </c:pt>
                <c:pt idx="3">
                  <c:v>49.4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44950136"/>
        <c:axId val="144946216"/>
      </c:barChart>
      <c:catAx>
        <c:axId val="144950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4946216"/>
        <c:crosses val="autoZero"/>
        <c:auto val="1"/>
        <c:lblAlgn val="ctr"/>
        <c:lblOffset val="100"/>
        <c:noMultiLvlLbl val="0"/>
      </c:catAx>
      <c:valAx>
        <c:axId val="144946216"/>
        <c:scaling>
          <c:orientation val="minMax"/>
          <c:max val="65"/>
          <c:min val="2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Vidējais sniegums 2014 (0-100)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950136"/>
        <c:crosses val="autoZero"/>
        <c:crossBetween val="between"/>
        <c:majorUnit val="10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Verdana"/>
          <a:cs typeface="Verdana"/>
        </a:defRPr>
      </a:pPr>
      <a:endParaRPr lang="lv-LV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000" b="0" i="0" baseline="0" dirty="0" err="1" smtClean="0">
                <a:effectLst/>
                <a:latin typeface="Verdana"/>
                <a:cs typeface="Verdana"/>
              </a:rPr>
              <a:t>Publiskā</a:t>
            </a:r>
            <a:r>
              <a:rPr lang="en-US" sz="1000" b="0" i="0" baseline="0" dirty="0" smtClean="0">
                <a:effectLst/>
                <a:latin typeface="Verdana"/>
                <a:cs typeface="Verdana"/>
              </a:rPr>
              <a:t> </a:t>
            </a:r>
            <a:r>
              <a:rPr lang="en-US" sz="1000" b="0" i="0" baseline="0" dirty="0" err="1" smtClean="0">
                <a:effectLst/>
                <a:latin typeface="Verdana"/>
                <a:cs typeface="Verdana"/>
              </a:rPr>
              <a:t>sektora</a:t>
            </a:r>
            <a:r>
              <a:rPr lang="en-US" sz="1000" b="0" i="0" baseline="0" dirty="0" smtClean="0">
                <a:effectLst/>
                <a:latin typeface="Verdana"/>
                <a:cs typeface="Verdana"/>
              </a:rPr>
              <a:t> </a:t>
            </a:r>
            <a:r>
              <a:rPr lang="en-US" sz="1000" b="0" i="0" baseline="0" dirty="0" err="1" smtClean="0">
                <a:effectLst/>
                <a:latin typeface="Verdana"/>
                <a:cs typeface="Verdana"/>
              </a:rPr>
              <a:t>izdevumi</a:t>
            </a:r>
            <a:r>
              <a:rPr lang="en-US" sz="1000" b="0" i="0" baseline="0" dirty="0" smtClean="0">
                <a:effectLst/>
                <a:latin typeface="Verdana"/>
                <a:cs typeface="Verdana"/>
              </a:rPr>
              <a:t> </a:t>
            </a:r>
            <a:r>
              <a:rPr lang="en-US" sz="1000" b="0" i="0" baseline="0" dirty="0" err="1" smtClean="0">
                <a:effectLst/>
                <a:latin typeface="Verdana"/>
                <a:cs typeface="Verdana"/>
              </a:rPr>
              <a:t>vispārējai</a:t>
            </a:r>
            <a:r>
              <a:rPr lang="en-US" sz="1000" b="0" i="0" baseline="0" dirty="0" smtClean="0">
                <a:effectLst/>
                <a:latin typeface="Verdana"/>
                <a:cs typeface="Verdana"/>
              </a:rPr>
              <a:t> </a:t>
            </a:r>
            <a:r>
              <a:rPr lang="en-US" sz="1000" b="0" i="0" baseline="0" dirty="0" err="1" smtClean="0">
                <a:effectLst/>
                <a:latin typeface="Verdana"/>
                <a:cs typeface="Verdana"/>
              </a:rPr>
              <a:t>izglītībai</a:t>
            </a:r>
            <a:r>
              <a:rPr lang="en-US" sz="1000" b="0" i="0" baseline="0" dirty="0" smtClean="0">
                <a:effectLst/>
                <a:latin typeface="Verdana"/>
                <a:cs typeface="Verdana"/>
              </a:rPr>
              <a:t>, % no IKP </a:t>
            </a:r>
            <a:r>
              <a:rPr lang="en-US" sz="1000" b="0" i="1" baseline="0" dirty="0" smtClean="0">
                <a:effectLst/>
                <a:latin typeface="Verdana"/>
                <a:cs typeface="Verdana"/>
              </a:rPr>
              <a:t>(Eurostat 2011)</a:t>
            </a:r>
            <a:endParaRPr lang="en-US" sz="1000" i="1" dirty="0">
              <a:effectLst/>
              <a:latin typeface="Verdana"/>
              <a:cs typeface="Verdana"/>
            </a:endParaRPr>
          </a:p>
        </c:rich>
      </c:tx>
      <c:layout/>
      <c:overlay val="1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1-6</c:v>
                </c:pt>
              </c:strCache>
            </c:strRef>
          </c:tx>
          <c:invertIfNegative val="0"/>
          <c:dPt>
            <c:idx val="21"/>
            <c:invertIfNegative val="0"/>
            <c:bubble3D val="0"/>
            <c:spPr>
              <a:solidFill>
                <a:srgbClr val="0000FF"/>
              </a:solidFill>
            </c:spPr>
          </c:dPt>
          <c:cat>
            <c:strRef>
              <c:f>Sheet1!$A$2:$A$36</c:f>
              <c:strCache>
                <c:ptCount val="35"/>
                <c:pt idx="0">
                  <c:v>Malta</c:v>
                </c:pt>
                <c:pt idx="1">
                  <c:v>Kipra</c:v>
                </c:pt>
                <c:pt idx="2">
                  <c:v>Islande</c:v>
                </c:pt>
                <c:pt idx="3">
                  <c:v>Īrija</c:v>
                </c:pt>
                <c:pt idx="4">
                  <c:v>Dānija</c:v>
                </c:pt>
                <c:pt idx="5">
                  <c:v>Beļģija</c:v>
                </c:pt>
                <c:pt idx="6">
                  <c:v>Lielbritānija</c:v>
                </c:pt>
                <c:pt idx="7">
                  <c:v>Somija</c:v>
                </c:pt>
                <c:pt idx="8">
                  <c:v>Zviedrija</c:v>
                </c:pt>
                <c:pt idx="9">
                  <c:v>Norvēģija</c:v>
                </c:pt>
                <c:pt idx="10">
                  <c:v>Nīderlande</c:v>
                </c:pt>
                <c:pt idx="11">
                  <c:v>Portugāle</c:v>
                </c:pt>
                <c:pt idx="12">
                  <c:v>Francija</c:v>
                </c:pt>
                <c:pt idx="13">
                  <c:v>Slovenija</c:v>
                </c:pt>
                <c:pt idx="14">
                  <c:v>Austrija</c:v>
                </c:pt>
                <c:pt idx="15">
                  <c:v>Šveice</c:v>
                </c:pt>
                <c:pt idx="16">
                  <c:v>ASV</c:v>
                </c:pt>
                <c:pt idx="17">
                  <c:v>Igaunija</c:v>
                </c:pt>
                <c:pt idx="18">
                  <c:v>ES-28</c:v>
                </c:pt>
                <c:pt idx="19">
                  <c:v>Polija</c:v>
                </c:pt>
                <c:pt idx="20">
                  <c:v>Luksemburga</c:v>
                </c:pt>
                <c:pt idx="21">
                  <c:v>Latvija</c:v>
                </c:pt>
                <c:pt idx="22">
                  <c:v>Vācija</c:v>
                </c:pt>
                <c:pt idx="23">
                  <c:v>Spānija</c:v>
                </c:pt>
                <c:pt idx="24">
                  <c:v>Itālija</c:v>
                </c:pt>
                <c:pt idx="25">
                  <c:v>Lietuva</c:v>
                </c:pt>
                <c:pt idx="26">
                  <c:v>Ungārija</c:v>
                </c:pt>
                <c:pt idx="27">
                  <c:v>Japāna</c:v>
                </c:pt>
                <c:pt idx="28">
                  <c:v>Čehija</c:v>
                </c:pt>
                <c:pt idx="29">
                  <c:v>Horvātija</c:v>
                </c:pt>
                <c:pt idx="30">
                  <c:v>Slovākija</c:v>
                </c:pt>
                <c:pt idx="31">
                  <c:v>Turcija</c:v>
                </c:pt>
                <c:pt idx="32">
                  <c:v>Bulgārija</c:v>
                </c:pt>
                <c:pt idx="33">
                  <c:v>Lihtenšteina</c:v>
                </c:pt>
                <c:pt idx="34">
                  <c:v>Rumānija</c:v>
                </c:pt>
              </c:strCache>
            </c:strRef>
          </c:cat>
          <c:val>
            <c:numRef>
              <c:f>Sheet1!$C$2:$C$36</c:f>
              <c:numCache>
                <c:formatCode>_(* #,##0.00_);_(* \(#,##0.00\);_(* "-"??_);_(@_)</c:formatCode>
                <c:ptCount val="35"/>
                <c:pt idx="0">
                  <c:v>1.18</c:v>
                </c:pt>
                <c:pt idx="1">
                  <c:v>2.27</c:v>
                </c:pt>
                <c:pt idx="2">
                  <c:v>2.48</c:v>
                </c:pt>
                <c:pt idx="3">
                  <c:v>2.2000000000000002</c:v>
                </c:pt>
                <c:pt idx="4">
                  <c:v>1.89</c:v>
                </c:pt>
                <c:pt idx="5">
                  <c:v>1.53</c:v>
                </c:pt>
                <c:pt idx="6">
                  <c:v>1.84</c:v>
                </c:pt>
                <c:pt idx="7">
                  <c:v>1.35</c:v>
                </c:pt>
                <c:pt idx="8">
                  <c:v>1.65</c:v>
                </c:pt>
                <c:pt idx="9">
                  <c:v>1.7</c:v>
                </c:pt>
                <c:pt idx="10">
                  <c:v>1.41</c:v>
                </c:pt>
                <c:pt idx="11">
                  <c:v>1.46</c:v>
                </c:pt>
                <c:pt idx="12">
                  <c:v>1.18</c:v>
                </c:pt>
                <c:pt idx="13">
                  <c:v>1.6</c:v>
                </c:pt>
                <c:pt idx="14">
                  <c:v>0.99</c:v>
                </c:pt>
                <c:pt idx="15">
                  <c:v>1.53</c:v>
                </c:pt>
                <c:pt idx="16">
                  <c:v>1.62</c:v>
                </c:pt>
                <c:pt idx="17">
                  <c:v>1.26</c:v>
                </c:pt>
                <c:pt idx="18">
                  <c:v>1.19</c:v>
                </c:pt>
                <c:pt idx="19">
                  <c:v>1.52</c:v>
                </c:pt>
                <c:pt idx="20">
                  <c:v>1.72</c:v>
                </c:pt>
                <c:pt idx="21">
                  <c:v>1.37</c:v>
                </c:pt>
                <c:pt idx="22">
                  <c:v>0.66</c:v>
                </c:pt>
                <c:pt idx="23">
                  <c:v>1.23</c:v>
                </c:pt>
                <c:pt idx="24">
                  <c:v>1.06</c:v>
                </c:pt>
                <c:pt idx="25">
                  <c:v>0.79</c:v>
                </c:pt>
                <c:pt idx="26">
                  <c:v>0.76</c:v>
                </c:pt>
                <c:pt idx="27">
                  <c:v>1.27</c:v>
                </c:pt>
                <c:pt idx="28">
                  <c:v>0.73</c:v>
                </c:pt>
                <c:pt idx="29">
                  <c:v>1.75</c:v>
                </c:pt>
                <c:pt idx="30">
                  <c:v>0.77</c:v>
                </c:pt>
                <c:pt idx="31">
                  <c:v>0.95</c:v>
                </c:pt>
                <c:pt idx="32">
                  <c:v>0.71</c:v>
                </c:pt>
                <c:pt idx="33">
                  <c:v>0.98</c:v>
                </c:pt>
                <c:pt idx="34">
                  <c:v>0.49</c:v>
                </c:pt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7-12</c:v>
                </c:pt>
              </c:strCache>
            </c:strRef>
          </c:tx>
          <c:invertIfNegative val="0"/>
          <c:dPt>
            <c:idx val="21"/>
            <c:invertIfNegative val="0"/>
            <c:bubble3D val="0"/>
            <c:spPr>
              <a:solidFill>
                <a:srgbClr val="800000"/>
              </a:solidFill>
            </c:spPr>
          </c:dPt>
          <c:cat>
            <c:strRef>
              <c:f>Sheet1!$A$2:$A$36</c:f>
              <c:strCache>
                <c:ptCount val="35"/>
                <c:pt idx="0">
                  <c:v>Malta</c:v>
                </c:pt>
                <c:pt idx="1">
                  <c:v>Kipra</c:v>
                </c:pt>
                <c:pt idx="2">
                  <c:v>Islande</c:v>
                </c:pt>
                <c:pt idx="3">
                  <c:v>Īrija</c:v>
                </c:pt>
                <c:pt idx="4">
                  <c:v>Dānija</c:v>
                </c:pt>
                <c:pt idx="5">
                  <c:v>Beļģija</c:v>
                </c:pt>
                <c:pt idx="6">
                  <c:v>Lielbritānija</c:v>
                </c:pt>
                <c:pt idx="7">
                  <c:v>Somija</c:v>
                </c:pt>
                <c:pt idx="8">
                  <c:v>Zviedrija</c:v>
                </c:pt>
                <c:pt idx="9">
                  <c:v>Norvēģija</c:v>
                </c:pt>
                <c:pt idx="10">
                  <c:v>Nīderlande</c:v>
                </c:pt>
                <c:pt idx="11">
                  <c:v>Portugāle</c:v>
                </c:pt>
                <c:pt idx="12">
                  <c:v>Francija</c:v>
                </c:pt>
                <c:pt idx="13">
                  <c:v>Slovenija</c:v>
                </c:pt>
                <c:pt idx="14">
                  <c:v>Austrija</c:v>
                </c:pt>
                <c:pt idx="15">
                  <c:v>Šveice</c:v>
                </c:pt>
                <c:pt idx="16">
                  <c:v>ASV</c:v>
                </c:pt>
                <c:pt idx="17">
                  <c:v>Igaunija</c:v>
                </c:pt>
                <c:pt idx="18">
                  <c:v>ES-28</c:v>
                </c:pt>
                <c:pt idx="19">
                  <c:v>Polija</c:v>
                </c:pt>
                <c:pt idx="20">
                  <c:v>Luksemburga</c:v>
                </c:pt>
                <c:pt idx="21">
                  <c:v>Latvija</c:v>
                </c:pt>
                <c:pt idx="22">
                  <c:v>Vācija</c:v>
                </c:pt>
                <c:pt idx="23">
                  <c:v>Spānija</c:v>
                </c:pt>
                <c:pt idx="24">
                  <c:v>Itālija</c:v>
                </c:pt>
                <c:pt idx="25">
                  <c:v>Lietuva</c:v>
                </c:pt>
                <c:pt idx="26">
                  <c:v>Ungārija</c:v>
                </c:pt>
                <c:pt idx="27">
                  <c:v>Japāna</c:v>
                </c:pt>
                <c:pt idx="28">
                  <c:v>Čehija</c:v>
                </c:pt>
                <c:pt idx="29">
                  <c:v>Horvātija</c:v>
                </c:pt>
                <c:pt idx="30">
                  <c:v>Slovākija</c:v>
                </c:pt>
                <c:pt idx="31">
                  <c:v>Turcija</c:v>
                </c:pt>
                <c:pt idx="32">
                  <c:v>Bulgārija</c:v>
                </c:pt>
                <c:pt idx="33">
                  <c:v>Lihtenšteina</c:v>
                </c:pt>
                <c:pt idx="34">
                  <c:v>Rumānija</c:v>
                </c:pt>
              </c:strCache>
            </c:strRef>
          </c:cat>
          <c:val>
            <c:numRef>
              <c:f>Sheet1!$D$2:$D$36</c:f>
              <c:numCache>
                <c:formatCode>_(* #,##0.00_);_(* \(#,##0.00\);_(* "-"??_);_(@_)</c:formatCode>
                <c:ptCount val="35"/>
                <c:pt idx="0">
                  <c:v>5.25</c:v>
                </c:pt>
                <c:pt idx="1">
                  <c:v>3.09</c:v>
                </c:pt>
                <c:pt idx="2">
                  <c:v>2.34</c:v>
                </c:pt>
                <c:pt idx="3">
                  <c:v>2.52</c:v>
                </c:pt>
                <c:pt idx="4">
                  <c:v>2.81</c:v>
                </c:pt>
                <c:pt idx="5">
                  <c:v>2.8</c:v>
                </c:pt>
                <c:pt idx="6">
                  <c:v>2.4900000000000002</c:v>
                </c:pt>
                <c:pt idx="7">
                  <c:v>2.84</c:v>
                </c:pt>
                <c:pt idx="8">
                  <c:v>2.4700000000000002</c:v>
                </c:pt>
                <c:pt idx="9">
                  <c:v>2.2799999999999998</c:v>
                </c:pt>
                <c:pt idx="10">
                  <c:v>2.39</c:v>
                </c:pt>
                <c:pt idx="11">
                  <c:v>2.2999999999999998</c:v>
                </c:pt>
                <c:pt idx="12">
                  <c:v>2.54</c:v>
                </c:pt>
                <c:pt idx="13">
                  <c:v>2.0699999999999998</c:v>
                </c:pt>
                <c:pt idx="14">
                  <c:v>2.66</c:v>
                </c:pt>
                <c:pt idx="15">
                  <c:v>2.1</c:v>
                </c:pt>
                <c:pt idx="16">
                  <c:v>1.84</c:v>
                </c:pt>
                <c:pt idx="17">
                  <c:v>2.17</c:v>
                </c:pt>
                <c:pt idx="18">
                  <c:v>2.23</c:v>
                </c:pt>
                <c:pt idx="19">
                  <c:v>1.76</c:v>
                </c:pt>
                <c:pt idx="20">
                  <c:v>1.53</c:v>
                </c:pt>
                <c:pt idx="21">
                  <c:v>1.75</c:v>
                </c:pt>
                <c:pt idx="22">
                  <c:v>2.37</c:v>
                </c:pt>
                <c:pt idx="23">
                  <c:v>1.79</c:v>
                </c:pt>
                <c:pt idx="24">
                  <c:v>1.96</c:v>
                </c:pt>
                <c:pt idx="25">
                  <c:v>2.21</c:v>
                </c:pt>
                <c:pt idx="26">
                  <c:v>1.96</c:v>
                </c:pt>
                <c:pt idx="27">
                  <c:v>1.44</c:v>
                </c:pt>
                <c:pt idx="28">
                  <c:v>1.96</c:v>
                </c:pt>
                <c:pt idx="29">
                  <c:v>0.86</c:v>
                </c:pt>
                <c:pt idx="30">
                  <c:v>1.81</c:v>
                </c:pt>
                <c:pt idx="31">
                  <c:v>1.41</c:v>
                </c:pt>
                <c:pt idx="32">
                  <c:v>1.59</c:v>
                </c:pt>
                <c:pt idx="33">
                  <c:v>1.24</c:v>
                </c:pt>
                <c:pt idx="34">
                  <c:v>1.07</c:v>
                </c:pt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Kopā skola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21"/>
              <c:spPr/>
              <c:txPr>
                <a:bodyPr rot="-5400000" vert="horz"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spPr/>
              <c:txPr>
                <a:bodyPr rot="-5400000" vert="horz"/>
                <a:lstStyle/>
                <a:p>
                  <a:pPr>
                    <a:defRPr b="0"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Sheet1!$A$2:$A$36</c:f>
              <c:strCache>
                <c:ptCount val="35"/>
                <c:pt idx="0">
                  <c:v>Malta</c:v>
                </c:pt>
                <c:pt idx="1">
                  <c:v>Kipra</c:v>
                </c:pt>
                <c:pt idx="2">
                  <c:v>Islande</c:v>
                </c:pt>
                <c:pt idx="3">
                  <c:v>Īrija</c:v>
                </c:pt>
                <c:pt idx="4">
                  <c:v>Dānija</c:v>
                </c:pt>
                <c:pt idx="5">
                  <c:v>Beļģija</c:v>
                </c:pt>
                <c:pt idx="6">
                  <c:v>Lielbritānija</c:v>
                </c:pt>
                <c:pt idx="7">
                  <c:v>Somija</c:v>
                </c:pt>
                <c:pt idx="8">
                  <c:v>Zviedrija</c:v>
                </c:pt>
                <c:pt idx="9">
                  <c:v>Norvēģija</c:v>
                </c:pt>
                <c:pt idx="10">
                  <c:v>Nīderlande</c:v>
                </c:pt>
                <c:pt idx="11">
                  <c:v>Portugāle</c:v>
                </c:pt>
                <c:pt idx="12">
                  <c:v>Francija</c:v>
                </c:pt>
                <c:pt idx="13">
                  <c:v>Slovenija</c:v>
                </c:pt>
                <c:pt idx="14">
                  <c:v>Austrija</c:v>
                </c:pt>
                <c:pt idx="15">
                  <c:v>Šveice</c:v>
                </c:pt>
                <c:pt idx="16">
                  <c:v>ASV</c:v>
                </c:pt>
                <c:pt idx="17">
                  <c:v>Igaunija</c:v>
                </c:pt>
                <c:pt idx="18">
                  <c:v>ES-28</c:v>
                </c:pt>
                <c:pt idx="19">
                  <c:v>Polija</c:v>
                </c:pt>
                <c:pt idx="20">
                  <c:v>Luksemburga</c:v>
                </c:pt>
                <c:pt idx="21">
                  <c:v>Latvija</c:v>
                </c:pt>
                <c:pt idx="22">
                  <c:v>Vācija</c:v>
                </c:pt>
                <c:pt idx="23">
                  <c:v>Spānija</c:v>
                </c:pt>
                <c:pt idx="24">
                  <c:v>Itālija</c:v>
                </c:pt>
                <c:pt idx="25">
                  <c:v>Lietuva</c:v>
                </c:pt>
                <c:pt idx="26">
                  <c:v>Ungārija</c:v>
                </c:pt>
                <c:pt idx="27">
                  <c:v>Japāna</c:v>
                </c:pt>
                <c:pt idx="28">
                  <c:v>Čehija</c:v>
                </c:pt>
                <c:pt idx="29">
                  <c:v>Horvātija</c:v>
                </c:pt>
                <c:pt idx="30">
                  <c:v>Slovākija</c:v>
                </c:pt>
                <c:pt idx="31">
                  <c:v>Turcija</c:v>
                </c:pt>
                <c:pt idx="32">
                  <c:v>Bulgārija</c:v>
                </c:pt>
                <c:pt idx="33">
                  <c:v>Lihtenšteina</c:v>
                </c:pt>
                <c:pt idx="34">
                  <c:v>Rumānija</c:v>
                </c:pt>
              </c:strCache>
            </c:strRef>
          </c:cat>
          <c:val>
            <c:numRef>
              <c:f>Sheet1!$E$2:$E$36</c:f>
              <c:numCache>
                <c:formatCode>_(* #,##0.00_);_(* \(#,##0.00\);_(* "-"??_);_(@_)</c:formatCode>
                <c:ptCount val="35"/>
                <c:pt idx="0">
                  <c:v>6.43</c:v>
                </c:pt>
                <c:pt idx="1">
                  <c:v>5.3599999999999977</c:v>
                </c:pt>
                <c:pt idx="2">
                  <c:v>4.8199999999999976</c:v>
                </c:pt>
                <c:pt idx="3">
                  <c:v>4.7200000000000006</c:v>
                </c:pt>
                <c:pt idx="4">
                  <c:v>4.7</c:v>
                </c:pt>
                <c:pt idx="5">
                  <c:v>4.33</c:v>
                </c:pt>
                <c:pt idx="6">
                  <c:v>4.33</c:v>
                </c:pt>
                <c:pt idx="7">
                  <c:v>4.1899999999999986</c:v>
                </c:pt>
                <c:pt idx="8">
                  <c:v>4.1199999999999974</c:v>
                </c:pt>
                <c:pt idx="9">
                  <c:v>3.98</c:v>
                </c:pt>
                <c:pt idx="10">
                  <c:v>3.8</c:v>
                </c:pt>
                <c:pt idx="11">
                  <c:v>3.76</c:v>
                </c:pt>
                <c:pt idx="12">
                  <c:v>3.72</c:v>
                </c:pt>
                <c:pt idx="13">
                  <c:v>3.67</c:v>
                </c:pt>
                <c:pt idx="14">
                  <c:v>3.65</c:v>
                </c:pt>
                <c:pt idx="15">
                  <c:v>3.63</c:v>
                </c:pt>
                <c:pt idx="16">
                  <c:v>3.46</c:v>
                </c:pt>
                <c:pt idx="17">
                  <c:v>3.43</c:v>
                </c:pt>
                <c:pt idx="18">
                  <c:v>3.42</c:v>
                </c:pt>
                <c:pt idx="19">
                  <c:v>3.28</c:v>
                </c:pt>
                <c:pt idx="20">
                  <c:v>3.25</c:v>
                </c:pt>
                <c:pt idx="21">
                  <c:v>3.12</c:v>
                </c:pt>
                <c:pt idx="22">
                  <c:v>3.03</c:v>
                </c:pt>
                <c:pt idx="23">
                  <c:v>3.02</c:v>
                </c:pt>
                <c:pt idx="24">
                  <c:v>3.02</c:v>
                </c:pt>
                <c:pt idx="25">
                  <c:v>3</c:v>
                </c:pt>
                <c:pt idx="26">
                  <c:v>2.72</c:v>
                </c:pt>
                <c:pt idx="27">
                  <c:v>2.71</c:v>
                </c:pt>
                <c:pt idx="28">
                  <c:v>2.69</c:v>
                </c:pt>
                <c:pt idx="29">
                  <c:v>2.61</c:v>
                </c:pt>
                <c:pt idx="30">
                  <c:v>2.58</c:v>
                </c:pt>
                <c:pt idx="31">
                  <c:v>2.36</c:v>
                </c:pt>
                <c:pt idx="32">
                  <c:v>2.2999999999999998</c:v>
                </c:pt>
                <c:pt idx="33">
                  <c:v>2.2200000000000002</c:v>
                </c:pt>
                <c:pt idx="34">
                  <c:v>1.56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4945040"/>
        <c:axId val="144946608"/>
      </c:barChart>
      <c:catAx>
        <c:axId val="144945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lv-LV"/>
          </a:p>
        </c:txPr>
        <c:crossAx val="144946608"/>
        <c:crosses val="autoZero"/>
        <c:auto val="1"/>
        <c:lblAlgn val="ctr"/>
        <c:lblOffset val="100"/>
        <c:noMultiLvlLbl val="0"/>
      </c:catAx>
      <c:valAx>
        <c:axId val="144946608"/>
        <c:scaling>
          <c:orientation val="minMax"/>
          <c:max val="7.5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% no IKP</a:t>
                </a:r>
              </a:p>
            </c:rich>
          </c:tx>
          <c:layout/>
          <c:overlay val="0"/>
        </c:title>
        <c:numFmt formatCode="_(* #,##0.00_);_(* \(#,##0.00\);_(* &quot;-&quot;??_);_(@_)" sourceLinked="1"/>
        <c:majorTickMark val="out"/>
        <c:minorTickMark val="none"/>
        <c:tickLblPos val="nextTo"/>
        <c:crossAx val="144945040"/>
        <c:crosses val="autoZero"/>
        <c:crossBetween val="between"/>
        <c:majorUnit val="2"/>
      </c:valAx>
    </c:plotArea>
    <c:legend>
      <c:legendPos val="r"/>
      <c:legendEntry>
        <c:idx val="0"/>
        <c:delete val="1"/>
      </c:legendEntry>
      <c:layout/>
      <c:overlay val="0"/>
    </c:legend>
    <c:plotVisOnly val="1"/>
    <c:dispBlanksAs val="span"/>
    <c:showDLblsOverMax val="0"/>
  </c:chart>
  <c:spPr>
    <a:ln>
      <a:noFill/>
    </a:ln>
  </c:spPr>
  <c:txPr>
    <a:bodyPr/>
    <a:lstStyle/>
    <a:p>
      <a:pPr>
        <a:defRPr sz="800" b="0">
          <a:latin typeface="Verdana"/>
          <a:cs typeface="Verdana"/>
        </a:defRPr>
      </a:pPr>
      <a:endParaRPr lang="lv-LV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b="0"/>
            </a:pPr>
            <a:r>
              <a:rPr lang="en-US" sz="1000" b="0" dirty="0" err="1" smtClean="0"/>
              <a:t>Skolotāju</a:t>
            </a:r>
            <a:r>
              <a:rPr lang="en-US" sz="1000" b="0" dirty="0" smtClean="0"/>
              <a:t> </a:t>
            </a:r>
            <a:r>
              <a:rPr lang="en-US" sz="1000" b="0" dirty="0" err="1" smtClean="0"/>
              <a:t>vidējās</a:t>
            </a:r>
            <a:r>
              <a:rPr lang="en-US" sz="1000" b="0" dirty="0" smtClean="0"/>
              <a:t> </a:t>
            </a:r>
            <a:r>
              <a:rPr lang="en-US" sz="1000" b="0" dirty="0" err="1"/>
              <a:t>gada</a:t>
            </a:r>
            <a:r>
              <a:rPr lang="en-US" sz="1000" b="0" dirty="0"/>
              <a:t> </a:t>
            </a:r>
            <a:r>
              <a:rPr lang="en-US" sz="1000" b="0" dirty="0" err="1" smtClean="0"/>
              <a:t>algas</a:t>
            </a:r>
            <a:r>
              <a:rPr lang="en-US" sz="1000" b="0" dirty="0" smtClean="0"/>
              <a:t> </a:t>
            </a:r>
            <a:r>
              <a:rPr lang="en-US" sz="1000" b="0" dirty="0" err="1" smtClean="0"/>
              <a:t>Eiropas</a:t>
            </a:r>
            <a:r>
              <a:rPr lang="en-US" sz="1000" b="0" baseline="0" dirty="0" smtClean="0"/>
              <a:t> </a:t>
            </a:r>
            <a:r>
              <a:rPr lang="en-US" sz="1000" b="0" baseline="0" dirty="0" err="1" smtClean="0"/>
              <a:t>valstīs</a:t>
            </a:r>
            <a:endParaRPr lang="en-US" sz="1000" b="0" baseline="0" dirty="0" smtClean="0"/>
          </a:p>
          <a:p>
            <a:pPr>
              <a:defRPr b="0"/>
            </a:pPr>
            <a:r>
              <a:rPr lang="en-US" sz="900" b="0" i="1" baseline="0" dirty="0" smtClean="0"/>
              <a:t>(Teachers' and School Heads' Salaries and Allowances in Europe, 2013/14)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13949993507183"/>
          <c:y val="0.12551208925739399"/>
          <c:w val="0.87705450424394105"/>
          <c:h val="0.639241256503713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SALARIES!$I$38</c:f>
              <c:strCache>
                <c:ptCount val="1"/>
                <c:pt idx="0">
                  <c:v>Vidējā alga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dLbl>
              <c:idx val="23"/>
              <c:spPr/>
              <c:txPr>
                <a:bodyPr rot="-5400000" vert="horz"/>
                <a:lstStyle/>
                <a:p>
                  <a:pPr>
                    <a:defRPr b="1"/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SALARIES!$H$39:$H$65</c:f>
              <c:strCache>
                <c:ptCount val="27"/>
                <c:pt idx="0">
                  <c:v>Luksemburga</c:v>
                </c:pt>
                <c:pt idx="1">
                  <c:v>Dānija</c:v>
                </c:pt>
                <c:pt idx="2">
                  <c:v>Austrija</c:v>
                </c:pt>
                <c:pt idx="3">
                  <c:v>Somija</c:v>
                </c:pt>
                <c:pt idx="4">
                  <c:v>Vācija</c:v>
                </c:pt>
                <c:pt idx="5">
                  <c:v>Lielbritānija</c:v>
                </c:pt>
                <c:pt idx="6">
                  <c:v>Beļģija</c:v>
                </c:pt>
                <c:pt idx="7">
                  <c:v>Kipra</c:v>
                </c:pt>
                <c:pt idx="8">
                  <c:v>Francija</c:v>
                </c:pt>
                <c:pt idx="9">
                  <c:v>Zviedrija</c:v>
                </c:pt>
                <c:pt idx="10">
                  <c:v>Nīderlande</c:v>
                </c:pt>
                <c:pt idx="11">
                  <c:v>Spānija</c:v>
                </c:pt>
                <c:pt idx="12">
                  <c:v>Itālija</c:v>
                </c:pt>
                <c:pt idx="13">
                  <c:v>Īrija</c:v>
                </c:pt>
                <c:pt idx="14">
                  <c:v>Slovēnija</c:v>
                </c:pt>
                <c:pt idx="15">
                  <c:v>Portugāle</c:v>
                </c:pt>
                <c:pt idx="16">
                  <c:v>Malta</c:v>
                </c:pt>
                <c:pt idx="17">
                  <c:v>Grieķija</c:v>
                </c:pt>
                <c:pt idx="18">
                  <c:v>Polija</c:v>
                </c:pt>
                <c:pt idx="19">
                  <c:v>Horvātija</c:v>
                </c:pt>
                <c:pt idx="20">
                  <c:v>Čehija</c:v>
                </c:pt>
                <c:pt idx="21">
                  <c:v>Igaunija</c:v>
                </c:pt>
                <c:pt idx="22">
                  <c:v>Slovākija</c:v>
                </c:pt>
                <c:pt idx="23">
                  <c:v>Latvija</c:v>
                </c:pt>
                <c:pt idx="24">
                  <c:v>Ungārija</c:v>
                </c:pt>
                <c:pt idx="25">
                  <c:v>Lietuva</c:v>
                </c:pt>
                <c:pt idx="26">
                  <c:v>Rumānija</c:v>
                </c:pt>
              </c:strCache>
            </c:strRef>
          </c:cat>
          <c:val>
            <c:numRef>
              <c:f>SALARIES!$I$39:$I$65</c:f>
              <c:numCache>
                <c:formatCode>_(* #\ ##0_);_(* \(#\ ##0\);_(* "-"??_);_(@_)</c:formatCode>
                <c:ptCount val="27"/>
                <c:pt idx="0">
                  <c:v>79844</c:v>
                </c:pt>
                <c:pt idx="1">
                  <c:v>63985</c:v>
                </c:pt>
                <c:pt idx="2">
                  <c:v>59639</c:v>
                </c:pt>
                <c:pt idx="3">
                  <c:v>48377</c:v>
                </c:pt>
                <c:pt idx="4">
                  <c:v>46697</c:v>
                </c:pt>
                <c:pt idx="5">
                  <c:v>45628</c:v>
                </c:pt>
                <c:pt idx="6">
                  <c:v>43980</c:v>
                </c:pt>
                <c:pt idx="7">
                  <c:v>40077</c:v>
                </c:pt>
                <c:pt idx="8">
                  <c:v>36913</c:v>
                </c:pt>
                <c:pt idx="9">
                  <c:v>35205</c:v>
                </c:pt>
                <c:pt idx="10">
                  <c:v>34230</c:v>
                </c:pt>
                <c:pt idx="11">
                  <c:v>31079</c:v>
                </c:pt>
                <c:pt idx="12">
                  <c:v>29207</c:v>
                </c:pt>
                <c:pt idx="13">
                  <c:v>27814</c:v>
                </c:pt>
                <c:pt idx="14">
                  <c:v>24612</c:v>
                </c:pt>
                <c:pt idx="15">
                  <c:v>21458</c:v>
                </c:pt>
                <c:pt idx="16">
                  <c:v>18254</c:v>
                </c:pt>
                <c:pt idx="17">
                  <c:v>15332</c:v>
                </c:pt>
                <c:pt idx="18">
                  <c:v>13638</c:v>
                </c:pt>
                <c:pt idx="19">
                  <c:v>11662</c:v>
                </c:pt>
                <c:pt idx="20">
                  <c:v>11332</c:v>
                </c:pt>
                <c:pt idx="21">
                  <c:v>11204</c:v>
                </c:pt>
                <c:pt idx="22">
                  <c:v>10994</c:v>
                </c:pt>
                <c:pt idx="23">
                  <c:v>10492</c:v>
                </c:pt>
                <c:pt idx="24">
                  <c:v>9050</c:v>
                </c:pt>
                <c:pt idx="25">
                  <c:v>6954</c:v>
                </c:pt>
                <c:pt idx="26">
                  <c:v>5597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947000"/>
        <c:axId val="144944256"/>
      </c:barChart>
      <c:catAx>
        <c:axId val="144947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lv-LV"/>
          </a:p>
        </c:txPr>
        <c:crossAx val="144944256"/>
        <c:crosses val="autoZero"/>
        <c:auto val="1"/>
        <c:lblAlgn val="ctr"/>
        <c:lblOffset val="100"/>
        <c:noMultiLvlLbl val="0"/>
      </c:catAx>
      <c:valAx>
        <c:axId val="144944256"/>
        <c:scaling>
          <c:orientation val="minMax"/>
          <c:max val="7999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Eiro, gadā</a:t>
                </a:r>
              </a:p>
            </c:rich>
          </c:tx>
          <c:layout/>
          <c:overlay val="0"/>
        </c:title>
        <c:numFmt formatCode="_(* #\ ##0_);_(* \(#\ ##0\);_(* &quot;-&quot;??_);_(@_)" sourceLinked="1"/>
        <c:majorTickMark val="out"/>
        <c:minorTickMark val="none"/>
        <c:tickLblPos val="nextTo"/>
        <c:crossAx val="144947000"/>
        <c:crosses val="autoZero"/>
        <c:crossBetween val="between"/>
        <c:majorUnit val="10000"/>
      </c:valAx>
    </c:plotArea>
    <c:plotVisOnly val="1"/>
    <c:dispBlanksAs val="gap"/>
    <c:showDLblsOverMax val="0"/>
  </c:chart>
  <c:txPr>
    <a:bodyPr/>
    <a:lstStyle/>
    <a:p>
      <a:pPr>
        <a:defRPr sz="800">
          <a:latin typeface="Verdana"/>
          <a:cs typeface="Verdana"/>
        </a:defRPr>
      </a:pPr>
      <a:endParaRPr lang="lv-LV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b="0"/>
              <a:t>Skolēnu</a:t>
            </a:r>
            <a:r>
              <a:rPr lang="en-US" b="0" baseline="0"/>
              <a:t> skaits uz </a:t>
            </a:r>
            <a:r>
              <a:rPr lang="en-US" b="0"/>
              <a:t>vienu skolotāju (</a:t>
            </a:r>
            <a:r>
              <a:rPr lang="en-US" b="0" i="1"/>
              <a:t>Eirostat, 2011)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'STUDENT TEACHER RATIO'!$B$4</c:f>
              <c:strCache>
                <c:ptCount val="1"/>
                <c:pt idx="0">
                  <c:v>skolēni uz skolotāju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dLbls>
            <c:dLbl>
              <c:idx val="27"/>
              <c:spPr/>
              <c:txPr>
                <a:bodyPr rot="-5400000" vert="horz"/>
                <a:lstStyle/>
                <a:p>
                  <a:pPr>
                    <a:defRPr b="1"/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'STUDENT TEACHER RATIO'!$A$5:$A$36</c:f>
              <c:strCache>
                <c:ptCount val="32"/>
                <c:pt idx="0">
                  <c:v>Lielbritānija</c:v>
                </c:pt>
                <c:pt idx="1">
                  <c:v>Nīderlande</c:v>
                </c:pt>
                <c:pt idx="2">
                  <c:v>Īrija</c:v>
                </c:pt>
                <c:pt idx="3">
                  <c:v>Vācija</c:v>
                </c:pt>
                <c:pt idx="4">
                  <c:v>Rumānija</c:v>
                </c:pt>
                <c:pt idx="5">
                  <c:v>ASV</c:v>
                </c:pt>
                <c:pt idx="6">
                  <c:v>Japāna</c:v>
                </c:pt>
                <c:pt idx="7">
                  <c:v>Francija</c:v>
                </c:pt>
                <c:pt idx="8">
                  <c:v>Slovākija</c:v>
                </c:pt>
                <c:pt idx="9">
                  <c:v>Bulgārija</c:v>
                </c:pt>
                <c:pt idx="10">
                  <c:v>Čehija</c:v>
                </c:pt>
                <c:pt idx="11">
                  <c:v>Somija</c:v>
                </c:pt>
                <c:pt idx="12">
                  <c:v>Slovēnija</c:v>
                </c:pt>
                <c:pt idx="13">
                  <c:v>Igaunija</c:v>
                </c:pt>
                <c:pt idx="14">
                  <c:v>Itālija</c:v>
                </c:pt>
                <c:pt idx="15">
                  <c:v>Zviedrija</c:v>
                </c:pt>
                <c:pt idx="16">
                  <c:v>Spānija</c:v>
                </c:pt>
                <c:pt idx="17">
                  <c:v>Kipra</c:v>
                </c:pt>
                <c:pt idx="18">
                  <c:v>Ungārija</c:v>
                </c:pt>
                <c:pt idx="19">
                  <c:v>Īslande</c:v>
                </c:pt>
                <c:pt idx="20">
                  <c:v>Horvātija</c:v>
                </c:pt>
                <c:pt idx="21">
                  <c:v>Polija</c:v>
                </c:pt>
                <c:pt idx="22">
                  <c:v>Beļģija</c:v>
                </c:pt>
                <c:pt idx="23">
                  <c:v>Austrija</c:v>
                </c:pt>
                <c:pt idx="24">
                  <c:v>Portugāle</c:v>
                </c:pt>
                <c:pt idx="25">
                  <c:v>Malta</c:v>
                </c:pt>
                <c:pt idx="26">
                  <c:v>Grieķija</c:v>
                </c:pt>
                <c:pt idx="27">
                  <c:v>Latvija</c:v>
                </c:pt>
                <c:pt idx="28">
                  <c:v>Luksemburga</c:v>
                </c:pt>
                <c:pt idx="29">
                  <c:v>Lihtenšteina</c:v>
                </c:pt>
                <c:pt idx="30">
                  <c:v>Norvēģija</c:v>
                </c:pt>
                <c:pt idx="31">
                  <c:v>Lietuva</c:v>
                </c:pt>
              </c:strCache>
            </c:strRef>
          </c:cat>
          <c:val>
            <c:numRef>
              <c:f>'STUDENT TEACHER RATIO'!$B$5:$B$36</c:f>
              <c:numCache>
                <c:formatCode>_(* #\ ##0.0_);_(* \(#\ ##0.0\);_(* "-"??_);_(@_)</c:formatCode>
                <c:ptCount val="32"/>
                <c:pt idx="0">
                  <c:v>17.8</c:v>
                </c:pt>
                <c:pt idx="1">
                  <c:v>16.5</c:v>
                </c:pt>
                <c:pt idx="2">
                  <c:v>15.7</c:v>
                </c:pt>
                <c:pt idx="3">
                  <c:v>15.4</c:v>
                </c:pt>
                <c:pt idx="4">
                  <c:v>15.4</c:v>
                </c:pt>
                <c:pt idx="5">
                  <c:v>15.3</c:v>
                </c:pt>
                <c:pt idx="6">
                  <c:v>14.9</c:v>
                </c:pt>
                <c:pt idx="7">
                  <c:v>14.7</c:v>
                </c:pt>
                <c:pt idx="8">
                  <c:v>14.1</c:v>
                </c:pt>
                <c:pt idx="9">
                  <c:v>13.9</c:v>
                </c:pt>
                <c:pt idx="10">
                  <c:v>13.2</c:v>
                </c:pt>
                <c:pt idx="11">
                  <c:v>13.1</c:v>
                </c:pt>
                <c:pt idx="12">
                  <c:v>12.6</c:v>
                </c:pt>
                <c:pt idx="13">
                  <c:v>12.5</c:v>
                </c:pt>
                <c:pt idx="14">
                  <c:v>12.3</c:v>
                </c:pt>
                <c:pt idx="15">
                  <c:v>12.1</c:v>
                </c:pt>
                <c:pt idx="16">
                  <c:v>11.7</c:v>
                </c:pt>
                <c:pt idx="17">
                  <c:v>11.5</c:v>
                </c:pt>
                <c:pt idx="18">
                  <c:v>11.3</c:v>
                </c:pt>
                <c:pt idx="19">
                  <c:v>10.9</c:v>
                </c:pt>
                <c:pt idx="20">
                  <c:v>10.7</c:v>
                </c:pt>
                <c:pt idx="21">
                  <c:v>10.7</c:v>
                </c:pt>
                <c:pt idx="22">
                  <c:v>10.5</c:v>
                </c:pt>
                <c:pt idx="23">
                  <c:v>10.1</c:v>
                </c:pt>
                <c:pt idx="24">
                  <c:v>9.9</c:v>
                </c:pt>
                <c:pt idx="25">
                  <c:v>9.6</c:v>
                </c:pt>
                <c:pt idx="26">
                  <c:v>9.4</c:v>
                </c:pt>
                <c:pt idx="27">
                  <c:v>9.0500000000000007</c:v>
                </c:pt>
                <c:pt idx="28">
                  <c:v>9</c:v>
                </c:pt>
                <c:pt idx="29">
                  <c:v>8.7000000000000011</c:v>
                </c:pt>
                <c:pt idx="30">
                  <c:v>8.6</c:v>
                </c:pt>
                <c:pt idx="31">
                  <c:v>8.1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948568"/>
        <c:axId val="144945432"/>
      </c:barChart>
      <c:catAx>
        <c:axId val="144948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lv-LV"/>
          </a:p>
        </c:txPr>
        <c:crossAx val="144945432"/>
        <c:crosses val="autoZero"/>
        <c:auto val="1"/>
        <c:lblAlgn val="ctr"/>
        <c:lblOffset val="100"/>
        <c:noMultiLvlLbl val="0"/>
      </c:catAx>
      <c:valAx>
        <c:axId val="144945432"/>
        <c:scaling>
          <c:orientation val="minMax"/>
          <c:max val="17.899999999999999"/>
          <c:min val="6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b="0" dirty="0" err="1" smtClean="0"/>
                  <a:t>Skolēnu</a:t>
                </a:r>
                <a:r>
                  <a:rPr lang="en-US" b="0" dirty="0" smtClean="0"/>
                  <a:t> </a:t>
                </a:r>
                <a:r>
                  <a:rPr lang="en-US" b="0" dirty="0" err="1" smtClean="0"/>
                  <a:t>skaits</a:t>
                </a:r>
                <a:endParaRPr lang="en-US" b="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crossAx val="14494856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800">
          <a:latin typeface="Verdana"/>
          <a:cs typeface="Verdana"/>
        </a:defRPr>
      </a:pPr>
      <a:endParaRPr lang="lv-LV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3"/>
          <c:order val="3"/>
          <c:spPr>
            <a:ln w="19050" cap="rnd">
              <a:noFill/>
              <a:round/>
            </a:ln>
            <a:effectLst/>
          </c:spPr>
          <c:marker>
            <c:symbol val="circle"/>
            <c:size val="3"/>
            <c:spPr>
              <a:solidFill>
                <a:srgbClr val="660066"/>
              </a:solidFill>
              <a:ln w="9525">
                <a:noFill/>
              </a:ln>
              <a:effectLst/>
            </c:spPr>
          </c:marker>
          <c:xVal>
            <c:numRef>
              <c:f>'Dati (2)'!$A$2:$A$769</c:f>
              <c:numCache>
                <c:formatCode>General</c:formatCode>
                <c:ptCount val="768"/>
                <c:pt idx="0">
                  <c:v>1135</c:v>
                </c:pt>
                <c:pt idx="1">
                  <c:v>95</c:v>
                </c:pt>
                <c:pt idx="2">
                  <c:v>146</c:v>
                </c:pt>
                <c:pt idx="3">
                  <c:v>41</c:v>
                </c:pt>
                <c:pt idx="4">
                  <c:v>26</c:v>
                </c:pt>
                <c:pt idx="5">
                  <c:v>38</c:v>
                </c:pt>
                <c:pt idx="6">
                  <c:v>192</c:v>
                </c:pt>
                <c:pt idx="7">
                  <c:v>289</c:v>
                </c:pt>
                <c:pt idx="8">
                  <c:v>60</c:v>
                </c:pt>
                <c:pt idx="9">
                  <c:v>373</c:v>
                </c:pt>
                <c:pt idx="10">
                  <c:v>154</c:v>
                </c:pt>
                <c:pt idx="11">
                  <c:v>64</c:v>
                </c:pt>
                <c:pt idx="12">
                  <c:v>363</c:v>
                </c:pt>
                <c:pt idx="13">
                  <c:v>96</c:v>
                </c:pt>
                <c:pt idx="14">
                  <c:v>465</c:v>
                </c:pt>
                <c:pt idx="15">
                  <c:v>44</c:v>
                </c:pt>
                <c:pt idx="16">
                  <c:v>93</c:v>
                </c:pt>
                <c:pt idx="17">
                  <c:v>60</c:v>
                </c:pt>
                <c:pt idx="18">
                  <c:v>131</c:v>
                </c:pt>
                <c:pt idx="19">
                  <c:v>182</c:v>
                </c:pt>
                <c:pt idx="20">
                  <c:v>29</c:v>
                </c:pt>
                <c:pt idx="21">
                  <c:v>19</c:v>
                </c:pt>
                <c:pt idx="22">
                  <c:v>217</c:v>
                </c:pt>
                <c:pt idx="23">
                  <c:v>51</c:v>
                </c:pt>
                <c:pt idx="24">
                  <c:v>178</c:v>
                </c:pt>
                <c:pt idx="25">
                  <c:v>140</c:v>
                </c:pt>
                <c:pt idx="26">
                  <c:v>227</c:v>
                </c:pt>
                <c:pt idx="27">
                  <c:v>380</c:v>
                </c:pt>
                <c:pt idx="28">
                  <c:v>89</c:v>
                </c:pt>
                <c:pt idx="29">
                  <c:v>325</c:v>
                </c:pt>
                <c:pt idx="30">
                  <c:v>43</c:v>
                </c:pt>
                <c:pt idx="31">
                  <c:v>43</c:v>
                </c:pt>
                <c:pt idx="32">
                  <c:v>45</c:v>
                </c:pt>
                <c:pt idx="33">
                  <c:v>85</c:v>
                </c:pt>
                <c:pt idx="34">
                  <c:v>84</c:v>
                </c:pt>
                <c:pt idx="35">
                  <c:v>62</c:v>
                </c:pt>
                <c:pt idx="36">
                  <c:v>32</c:v>
                </c:pt>
                <c:pt idx="37">
                  <c:v>49</c:v>
                </c:pt>
                <c:pt idx="38">
                  <c:v>60</c:v>
                </c:pt>
                <c:pt idx="39">
                  <c:v>99</c:v>
                </c:pt>
                <c:pt idx="40">
                  <c:v>71</c:v>
                </c:pt>
                <c:pt idx="41">
                  <c:v>65</c:v>
                </c:pt>
                <c:pt idx="42">
                  <c:v>38</c:v>
                </c:pt>
                <c:pt idx="43">
                  <c:v>84</c:v>
                </c:pt>
                <c:pt idx="44">
                  <c:v>73</c:v>
                </c:pt>
                <c:pt idx="45">
                  <c:v>93</c:v>
                </c:pt>
                <c:pt idx="46">
                  <c:v>41</c:v>
                </c:pt>
                <c:pt idx="47">
                  <c:v>50</c:v>
                </c:pt>
                <c:pt idx="48">
                  <c:v>86</c:v>
                </c:pt>
                <c:pt idx="49">
                  <c:v>133</c:v>
                </c:pt>
                <c:pt idx="50">
                  <c:v>100</c:v>
                </c:pt>
                <c:pt idx="51">
                  <c:v>53</c:v>
                </c:pt>
                <c:pt idx="52">
                  <c:v>34</c:v>
                </c:pt>
                <c:pt idx="53">
                  <c:v>486</c:v>
                </c:pt>
                <c:pt idx="54">
                  <c:v>202</c:v>
                </c:pt>
                <c:pt idx="55">
                  <c:v>29</c:v>
                </c:pt>
                <c:pt idx="56">
                  <c:v>763</c:v>
                </c:pt>
                <c:pt idx="57">
                  <c:v>132</c:v>
                </c:pt>
                <c:pt idx="58">
                  <c:v>525</c:v>
                </c:pt>
                <c:pt idx="59">
                  <c:v>28</c:v>
                </c:pt>
                <c:pt idx="60">
                  <c:v>114</c:v>
                </c:pt>
                <c:pt idx="61">
                  <c:v>480</c:v>
                </c:pt>
                <c:pt idx="62">
                  <c:v>304</c:v>
                </c:pt>
                <c:pt idx="63">
                  <c:v>102</c:v>
                </c:pt>
                <c:pt idx="64">
                  <c:v>36</c:v>
                </c:pt>
                <c:pt idx="65">
                  <c:v>128</c:v>
                </c:pt>
                <c:pt idx="66">
                  <c:v>91</c:v>
                </c:pt>
                <c:pt idx="67">
                  <c:v>127</c:v>
                </c:pt>
                <c:pt idx="68">
                  <c:v>74</c:v>
                </c:pt>
                <c:pt idx="69">
                  <c:v>546</c:v>
                </c:pt>
                <c:pt idx="70">
                  <c:v>289</c:v>
                </c:pt>
                <c:pt idx="71">
                  <c:v>388</c:v>
                </c:pt>
                <c:pt idx="72">
                  <c:v>332</c:v>
                </c:pt>
                <c:pt idx="73">
                  <c:v>117</c:v>
                </c:pt>
                <c:pt idx="74">
                  <c:v>100</c:v>
                </c:pt>
                <c:pt idx="75">
                  <c:v>235</c:v>
                </c:pt>
                <c:pt idx="76">
                  <c:v>86</c:v>
                </c:pt>
                <c:pt idx="77">
                  <c:v>45</c:v>
                </c:pt>
                <c:pt idx="78">
                  <c:v>79</c:v>
                </c:pt>
                <c:pt idx="79">
                  <c:v>79</c:v>
                </c:pt>
                <c:pt idx="80">
                  <c:v>167</c:v>
                </c:pt>
                <c:pt idx="81">
                  <c:v>122</c:v>
                </c:pt>
                <c:pt idx="82">
                  <c:v>27</c:v>
                </c:pt>
                <c:pt idx="83">
                  <c:v>113</c:v>
                </c:pt>
                <c:pt idx="84">
                  <c:v>84</c:v>
                </c:pt>
                <c:pt idx="85">
                  <c:v>82</c:v>
                </c:pt>
                <c:pt idx="86">
                  <c:v>517</c:v>
                </c:pt>
                <c:pt idx="87">
                  <c:v>49</c:v>
                </c:pt>
                <c:pt idx="88">
                  <c:v>43</c:v>
                </c:pt>
                <c:pt idx="89">
                  <c:v>90</c:v>
                </c:pt>
                <c:pt idx="90">
                  <c:v>47</c:v>
                </c:pt>
                <c:pt idx="91">
                  <c:v>86</c:v>
                </c:pt>
                <c:pt idx="92">
                  <c:v>81</c:v>
                </c:pt>
                <c:pt idx="93">
                  <c:v>28</c:v>
                </c:pt>
                <c:pt idx="94">
                  <c:v>302</c:v>
                </c:pt>
                <c:pt idx="95">
                  <c:v>159</c:v>
                </c:pt>
                <c:pt idx="96">
                  <c:v>343</c:v>
                </c:pt>
                <c:pt idx="97">
                  <c:v>353</c:v>
                </c:pt>
                <c:pt idx="98">
                  <c:v>334</c:v>
                </c:pt>
                <c:pt idx="99">
                  <c:v>449</c:v>
                </c:pt>
                <c:pt idx="100">
                  <c:v>233</c:v>
                </c:pt>
                <c:pt idx="101">
                  <c:v>346</c:v>
                </c:pt>
                <c:pt idx="102">
                  <c:v>281</c:v>
                </c:pt>
                <c:pt idx="103">
                  <c:v>79</c:v>
                </c:pt>
                <c:pt idx="104">
                  <c:v>80</c:v>
                </c:pt>
                <c:pt idx="105">
                  <c:v>62</c:v>
                </c:pt>
                <c:pt idx="106">
                  <c:v>300</c:v>
                </c:pt>
                <c:pt idx="107">
                  <c:v>27</c:v>
                </c:pt>
                <c:pt idx="108">
                  <c:v>130</c:v>
                </c:pt>
                <c:pt idx="109">
                  <c:v>57</c:v>
                </c:pt>
                <c:pt idx="110">
                  <c:v>67</c:v>
                </c:pt>
                <c:pt idx="111">
                  <c:v>68</c:v>
                </c:pt>
                <c:pt idx="112">
                  <c:v>43</c:v>
                </c:pt>
                <c:pt idx="113">
                  <c:v>52</c:v>
                </c:pt>
                <c:pt idx="114">
                  <c:v>421</c:v>
                </c:pt>
                <c:pt idx="115">
                  <c:v>146</c:v>
                </c:pt>
                <c:pt idx="116">
                  <c:v>13</c:v>
                </c:pt>
                <c:pt idx="117">
                  <c:v>41</c:v>
                </c:pt>
                <c:pt idx="118">
                  <c:v>50</c:v>
                </c:pt>
                <c:pt idx="119">
                  <c:v>227</c:v>
                </c:pt>
                <c:pt idx="120">
                  <c:v>738</c:v>
                </c:pt>
                <c:pt idx="121">
                  <c:v>254</c:v>
                </c:pt>
                <c:pt idx="122">
                  <c:v>536</c:v>
                </c:pt>
                <c:pt idx="123">
                  <c:v>673</c:v>
                </c:pt>
                <c:pt idx="124">
                  <c:v>695</c:v>
                </c:pt>
                <c:pt idx="125">
                  <c:v>637</c:v>
                </c:pt>
                <c:pt idx="126">
                  <c:v>634</c:v>
                </c:pt>
                <c:pt idx="127">
                  <c:v>745</c:v>
                </c:pt>
                <c:pt idx="128">
                  <c:v>616</c:v>
                </c:pt>
                <c:pt idx="129">
                  <c:v>539</c:v>
                </c:pt>
                <c:pt idx="130">
                  <c:v>693</c:v>
                </c:pt>
                <c:pt idx="131">
                  <c:v>483</c:v>
                </c:pt>
                <c:pt idx="132">
                  <c:v>287</c:v>
                </c:pt>
                <c:pt idx="133">
                  <c:v>446</c:v>
                </c:pt>
                <c:pt idx="134">
                  <c:v>331</c:v>
                </c:pt>
                <c:pt idx="135">
                  <c:v>305</c:v>
                </c:pt>
                <c:pt idx="136">
                  <c:v>110</c:v>
                </c:pt>
                <c:pt idx="137">
                  <c:v>68</c:v>
                </c:pt>
                <c:pt idx="138">
                  <c:v>43</c:v>
                </c:pt>
                <c:pt idx="139">
                  <c:v>62</c:v>
                </c:pt>
                <c:pt idx="140">
                  <c:v>114</c:v>
                </c:pt>
                <c:pt idx="141">
                  <c:v>57</c:v>
                </c:pt>
                <c:pt idx="142">
                  <c:v>120</c:v>
                </c:pt>
                <c:pt idx="143">
                  <c:v>49</c:v>
                </c:pt>
                <c:pt idx="144">
                  <c:v>52</c:v>
                </c:pt>
                <c:pt idx="145">
                  <c:v>130</c:v>
                </c:pt>
                <c:pt idx="146">
                  <c:v>60</c:v>
                </c:pt>
                <c:pt idx="147">
                  <c:v>45</c:v>
                </c:pt>
                <c:pt idx="148">
                  <c:v>219</c:v>
                </c:pt>
                <c:pt idx="149">
                  <c:v>325</c:v>
                </c:pt>
                <c:pt idx="150">
                  <c:v>51</c:v>
                </c:pt>
                <c:pt idx="151">
                  <c:v>109</c:v>
                </c:pt>
                <c:pt idx="152">
                  <c:v>128</c:v>
                </c:pt>
                <c:pt idx="153">
                  <c:v>47</c:v>
                </c:pt>
                <c:pt idx="154">
                  <c:v>71</c:v>
                </c:pt>
                <c:pt idx="155">
                  <c:v>81</c:v>
                </c:pt>
                <c:pt idx="156">
                  <c:v>725</c:v>
                </c:pt>
                <c:pt idx="157">
                  <c:v>221</c:v>
                </c:pt>
                <c:pt idx="158">
                  <c:v>124</c:v>
                </c:pt>
                <c:pt idx="159">
                  <c:v>352</c:v>
                </c:pt>
                <c:pt idx="160">
                  <c:v>111</c:v>
                </c:pt>
                <c:pt idx="161">
                  <c:v>52</c:v>
                </c:pt>
                <c:pt idx="162">
                  <c:v>50</c:v>
                </c:pt>
                <c:pt idx="163">
                  <c:v>94</c:v>
                </c:pt>
                <c:pt idx="164">
                  <c:v>85</c:v>
                </c:pt>
                <c:pt idx="165">
                  <c:v>17</c:v>
                </c:pt>
                <c:pt idx="166">
                  <c:v>316</c:v>
                </c:pt>
                <c:pt idx="167">
                  <c:v>58</c:v>
                </c:pt>
                <c:pt idx="168">
                  <c:v>36</c:v>
                </c:pt>
                <c:pt idx="169">
                  <c:v>141</c:v>
                </c:pt>
                <c:pt idx="170">
                  <c:v>256</c:v>
                </c:pt>
                <c:pt idx="171">
                  <c:v>129</c:v>
                </c:pt>
                <c:pt idx="172">
                  <c:v>85</c:v>
                </c:pt>
                <c:pt idx="173">
                  <c:v>156</c:v>
                </c:pt>
                <c:pt idx="174">
                  <c:v>240</c:v>
                </c:pt>
                <c:pt idx="175">
                  <c:v>51</c:v>
                </c:pt>
                <c:pt idx="176">
                  <c:v>217</c:v>
                </c:pt>
                <c:pt idx="177">
                  <c:v>227</c:v>
                </c:pt>
                <c:pt idx="178">
                  <c:v>42</c:v>
                </c:pt>
                <c:pt idx="179">
                  <c:v>49</c:v>
                </c:pt>
                <c:pt idx="180">
                  <c:v>180</c:v>
                </c:pt>
                <c:pt idx="181">
                  <c:v>34</c:v>
                </c:pt>
                <c:pt idx="182">
                  <c:v>428</c:v>
                </c:pt>
                <c:pt idx="183">
                  <c:v>100</c:v>
                </c:pt>
                <c:pt idx="184">
                  <c:v>65</c:v>
                </c:pt>
                <c:pt idx="185">
                  <c:v>49</c:v>
                </c:pt>
                <c:pt idx="186">
                  <c:v>43</c:v>
                </c:pt>
                <c:pt idx="187">
                  <c:v>78</c:v>
                </c:pt>
                <c:pt idx="188">
                  <c:v>433</c:v>
                </c:pt>
                <c:pt idx="189">
                  <c:v>162</c:v>
                </c:pt>
                <c:pt idx="190">
                  <c:v>174</c:v>
                </c:pt>
                <c:pt idx="191">
                  <c:v>153</c:v>
                </c:pt>
                <c:pt idx="192">
                  <c:v>321</c:v>
                </c:pt>
                <c:pt idx="193">
                  <c:v>64</c:v>
                </c:pt>
                <c:pt idx="194">
                  <c:v>59</c:v>
                </c:pt>
                <c:pt idx="195">
                  <c:v>118</c:v>
                </c:pt>
                <c:pt idx="196">
                  <c:v>46</c:v>
                </c:pt>
                <c:pt idx="197">
                  <c:v>135</c:v>
                </c:pt>
                <c:pt idx="198">
                  <c:v>83</c:v>
                </c:pt>
                <c:pt idx="199">
                  <c:v>120</c:v>
                </c:pt>
                <c:pt idx="200">
                  <c:v>68</c:v>
                </c:pt>
                <c:pt idx="201">
                  <c:v>87</c:v>
                </c:pt>
                <c:pt idx="202">
                  <c:v>45</c:v>
                </c:pt>
                <c:pt idx="203">
                  <c:v>107</c:v>
                </c:pt>
                <c:pt idx="204">
                  <c:v>220</c:v>
                </c:pt>
                <c:pt idx="205">
                  <c:v>683</c:v>
                </c:pt>
                <c:pt idx="206">
                  <c:v>770</c:v>
                </c:pt>
                <c:pt idx="207">
                  <c:v>169</c:v>
                </c:pt>
                <c:pt idx="208">
                  <c:v>40</c:v>
                </c:pt>
                <c:pt idx="209">
                  <c:v>107</c:v>
                </c:pt>
                <c:pt idx="210">
                  <c:v>81</c:v>
                </c:pt>
                <c:pt idx="211">
                  <c:v>303</c:v>
                </c:pt>
                <c:pt idx="212">
                  <c:v>210</c:v>
                </c:pt>
                <c:pt idx="213">
                  <c:v>63</c:v>
                </c:pt>
                <c:pt idx="214">
                  <c:v>183</c:v>
                </c:pt>
                <c:pt idx="215">
                  <c:v>368</c:v>
                </c:pt>
                <c:pt idx="216">
                  <c:v>74</c:v>
                </c:pt>
                <c:pt idx="217">
                  <c:v>190</c:v>
                </c:pt>
                <c:pt idx="218">
                  <c:v>106</c:v>
                </c:pt>
                <c:pt idx="219">
                  <c:v>40</c:v>
                </c:pt>
                <c:pt idx="220">
                  <c:v>298</c:v>
                </c:pt>
                <c:pt idx="221">
                  <c:v>241</c:v>
                </c:pt>
                <c:pt idx="222">
                  <c:v>610</c:v>
                </c:pt>
                <c:pt idx="223">
                  <c:v>570</c:v>
                </c:pt>
                <c:pt idx="224">
                  <c:v>693</c:v>
                </c:pt>
                <c:pt idx="225">
                  <c:v>190</c:v>
                </c:pt>
                <c:pt idx="226">
                  <c:v>520</c:v>
                </c:pt>
                <c:pt idx="227">
                  <c:v>105</c:v>
                </c:pt>
                <c:pt idx="228">
                  <c:v>14</c:v>
                </c:pt>
                <c:pt idx="229">
                  <c:v>33</c:v>
                </c:pt>
                <c:pt idx="230">
                  <c:v>24</c:v>
                </c:pt>
                <c:pt idx="231">
                  <c:v>59</c:v>
                </c:pt>
                <c:pt idx="232">
                  <c:v>127</c:v>
                </c:pt>
                <c:pt idx="233">
                  <c:v>129</c:v>
                </c:pt>
                <c:pt idx="234">
                  <c:v>181</c:v>
                </c:pt>
                <c:pt idx="235">
                  <c:v>581</c:v>
                </c:pt>
                <c:pt idx="236">
                  <c:v>671</c:v>
                </c:pt>
                <c:pt idx="237">
                  <c:v>946</c:v>
                </c:pt>
                <c:pt idx="238">
                  <c:v>993</c:v>
                </c:pt>
                <c:pt idx="239">
                  <c:v>647</c:v>
                </c:pt>
                <c:pt idx="240">
                  <c:v>543</c:v>
                </c:pt>
                <c:pt idx="241">
                  <c:v>455</c:v>
                </c:pt>
                <c:pt idx="242">
                  <c:v>499</c:v>
                </c:pt>
                <c:pt idx="243">
                  <c:v>342</c:v>
                </c:pt>
                <c:pt idx="244">
                  <c:v>645</c:v>
                </c:pt>
                <c:pt idx="245">
                  <c:v>102</c:v>
                </c:pt>
                <c:pt idx="246">
                  <c:v>203</c:v>
                </c:pt>
                <c:pt idx="247">
                  <c:v>338</c:v>
                </c:pt>
                <c:pt idx="248">
                  <c:v>305</c:v>
                </c:pt>
                <c:pt idx="249">
                  <c:v>155</c:v>
                </c:pt>
                <c:pt idx="250">
                  <c:v>176</c:v>
                </c:pt>
                <c:pt idx="251">
                  <c:v>139</c:v>
                </c:pt>
                <c:pt idx="252">
                  <c:v>103</c:v>
                </c:pt>
                <c:pt idx="253">
                  <c:v>258</c:v>
                </c:pt>
                <c:pt idx="254">
                  <c:v>158</c:v>
                </c:pt>
                <c:pt idx="255">
                  <c:v>133</c:v>
                </c:pt>
                <c:pt idx="256">
                  <c:v>102</c:v>
                </c:pt>
                <c:pt idx="257">
                  <c:v>244</c:v>
                </c:pt>
                <c:pt idx="258">
                  <c:v>155</c:v>
                </c:pt>
                <c:pt idx="259">
                  <c:v>69</c:v>
                </c:pt>
                <c:pt idx="260">
                  <c:v>162</c:v>
                </c:pt>
                <c:pt idx="261">
                  <c:v>249</c:v>
                </c:pt>
                <c:pt idx="262">
                  <c:v>639</c:v>
                </c:pt>
                <c:pt idx="263">
                  <c:v>188</c:v>
                </c:pt>
                <c:pt idx="264">
                  <c:v>441</c:v>
                </c:pt>
                <c:pt idx="265">
                  <c:v>352</c:v>
                </c:pt>
                <c:pt idx="266">
                  <c:v>343</c:v>
                </c:pt>
                <c:pt idx="267">
                  <c:v>313</c:v>
                </c:pt>
                <c:pt idx="268">
                  <c:v>107</c:v>
                </c:pt>
                <c:pt idx="269">
                  <c:v>444</c:v>
                </c:pt>
                <c:pt idx="270">
                  <c:v>469</c:v>
                </c:pt>
                <c:pt idx="271">
                  <c:v>105</c:v>
                </c:pt>
                <c:pt idx="272">
                  <c:v>128</c:v>
                </c:pt>
                <c:pt idx="273">
                  <c:v>318</c:v>
                </c:pt>
                <c:pt idx="274">
                  <c:v>154</c:v>
                </c:pt>
                <c:pt idx="275">
                  <c:v>76</c:v>
                </c:pt>
                <c:pt idx="276">
                  <c:v>309</c:v>
                </c:pt>
                <c:pt idx="277">
                  <c:v>421</c:v>
                </c:pt>
                <c:pt idx="278">
                  <c:v>103</c:v>
                </c:pt>
                <c:pt idx="279">
                  <c:v>34</c:v>
                </c:pt>
                <c:pt idx="280">
                  <c:v>75</c:v>
                </c:pt>
                <c:pt idx="281">
                  <c:v>61</c:v>
                </c:pt>
                <c:pt idx="282">
                  <c:v>303</c:v>
                </c:pt>
                <c:pt idx="283">
                  <c:v>70</c:v>
                </c:pt>
                <c:pt idx="284">
                  <c:v>73</c:v>
                </c:pt>
                <c:pt idx="285">
                  <c:v>58</c:v>
                </c:pt>
                <c:pt idx="286">
                  <c:v>39</c:v>
                </c:pt>
                <c:pt idx="287">
                  <c:v>19</c:v>
                </c:pt>
                <c:pt idx="288">
                  <c:v>76</c:v>
                </c:pt>
                <c:pt idx="289">
                  <c:v>81</c:v>
                </c:pt>
                <c:pt idx="290">
                  <c:v>202</c:v>
                </c:pt>
                <c:pt idx="291">
                  <c:v>106</c:v>
                </c:pt>
                <c:pt idx="292">
                  <c:v>77</c:v>
                </c:pt>
                <c:pt idx="293">
                  <c:v>77</c:v>
                </c:pt>
                <c:pt idx="294">
                  <c:v>387</c:v>
                </c:pt>
                <c:pt idx="295">
                  <c:v>51</c:v>
                </c:pt>
                <c:pt idx="296">
                  <c:v>123</c:v>
                </c:pt>
                <c:pt idx="297">
                  <c:v>23</c:v>
                </c:pt>
                <c:pt idx="298">
                  <c:v>95</c:v>
                </c:pt>
                <c:pt idx="299">
                  <c:v>60</c:v>
                </c:pt>
                <c:pt idx="300">
                  <c:v>43</c:v>
                </c:pt>
                <c:pt idx="301">
                  <c:v>41</c:v>
                </c:pt>
                <c:pt idx="302">
                  <c:v>381</c:v>
                </c:pt>
                <c:pt idx="303">
                  <c:v>167</c:v>
                </c:pt>
                <c:pt idx="304">
                  <c:v>522</c:v>
                </c:pt>
                <c:pt idx="305">
                  <c:v>67</c:v>
                </c:pt>
                <c:pt idx="306">
                  <c:v>16</c:v>
                </c:pt>
                <c:pt idx="307">
                  <c:v>8</c:v>
                </c:pt>
                <c:pt idx="308">
                  <c:v>86</c:v>
                </c:pt>
                <c:pt idx="309">
                  <c:v>343</c:v>
                </c:pt>
                <c:pt idx="310">
                  <c:v>74</c:v>
                </c:pt>
                <c:pt idx="311">
                  <c:v>75</c:v>
                </c:pt>
                <c:pt idx="312">
                  <c:v>175</c:v>
                </c:pt>
                <c:pt idx="313">
                  <c:v>46</c:v>
                </c:pt>
                <c:pt idx="314">
                  <c:v>103</c:v>
                </c:pt>
                <c:pt idx="315">
                  <c:v>25</c:v>
                </c:pt>
                <c:pt idx="316">
                  <c:v>40</c:v>
                </c:pt>
                <c:pt idx="317">
                  <c:v>136</c:v>
                </c:pt>
                <c:pt idx="318">
                  <c:v>95</c:v>
                </c:pt>
                <c:pt idx="319">
                  <c:v>466</c:v>
                </c:pt>
                <c:pt idx="320">
                  <c:v>266</c:v>
                </c:pt>
                <c:pt idx="321">
                  <c:v>634</c:v>
                </c:pt>
                <c:pt idx="322">
                  <c:v>271</c:v>
                </c:pt>
                <c:pt idx="323">
                  <c:v>246</c:v>
                </c:pt>
                <c:pt idx="324">
                  <c:v>76</c:v>
                </c:pt>
                <c:pt idx="325">
                  <c:v>70</c:v>
                </c:pt>
                <c:pt idx="326">
                  <c:v>180</c:v>
                </c:pt>
                <c:pt idx="327">
                  <c:v>101</c:v>
                </c:pt>
                <c:pt idx="328">
                  <c:v>90</c:v>
                </c:pt>
                <c:pt idx="329">
                  <c:v>88</c:v>
                </c:pt>
                <c:pt idx="330">
                  <c:v>90</c:v>
                </c:pt>
                <c:pt idx="331">
                  <c:v>298</c:v>
                </c:pt>
                <c:pt idx="332">
                  <c:v>504</c:v>
                </c:pt>
                <c:pt idx="333">
                  <c:v>122</c:v>
                </c:pt>
                <c:pt idx="334">
                  <c:v>872</c:v>
                </c:pt>
                <c:pt idx="335">
                  <c:v>170</c:v>
                </c:pt>
                <c:pt idx="336">
                  <c:v>50</c:v>
                </c:pt>
                <c:pt idx="337">
                  <c:v>451</c:v>
                </c:pt>
                <c:pt idx="338">
                  <c:v>209</c:v>
                </c:pt>
                <c:pt idx="339">
                  <c:v>111</c:v>
                </c:pt>
                <c:pt idx="340">
                  <c:v>261</c:v>
                </c:pt>
                <c:pt idx="341">
                  <c:v>204</c:v>
                </c:pt>
                <c:pt idx="342">
                  <c:v>1118</c:v>
                </c:pt>
                <c:pt idx="343">
                  <c:v>663</c:v>
                </c:pt>
                <c:pt idx="344">
                  <c:v>890</c:v>
                </c:pt>
                <c:pt idx="345">
                  <c:v>416</c:v>
                </c:pt>
                <c:pt idx="346">
                  <c:v>816</c:v>
                </c:pt>
                <c:pt idx="347">
                  <c:v>570</c:v>
                </c:pt>
                <c:pt idx="348">
                  <c:v>666</c:v>
                </c:pt>
                <c:pt idx="349">
                  <c:v>536</c:v>
                </c:pt>
                <c:pt idx="350">
                  <c:v>361</c:v>
                </c:pt>
                <c:pt idx="351">
                  <c:v>130</c:v>
                </c:pt>
                <c:pt idx="352">
                  <c:v>533</c:v>
                </c:pt>
                <c:pt idx="353">
                  <c:v>471</c:v>
                </c:pt>
                <c:pt idx="354">
                  <c:v>365</c:v>
                </c:pt>
                <c:pt idx="355">
                  <c:v>538</c:v>
                </c:pt>
                <c:pt idx="356">
                  <c:v>216</c:v>
                </c:pt>
                <c:pt idx="357">
                  <c:v>51</c:v>
                </c:pt>
                <c:pt idx="358">
                  <c:v>78</c:v>
                </c:pt>
                <c:pt idx="359">
                  <c:v>138</c:v>
                </c:pt>
                <c:pt idx="360">
                  <c:v>517</c:v>
                </c:pt>
                <c:pt idx="361">
                  <c:v>220</c:v>
                </c:pt>
                <c:pt idx="362">
                  <c:v>370</c:v>
                </c:pt>
                <c:pt idx="363">
                  <c:v>85</c:v>
                </c:pt>
                <c:pt idx="364">
                  <c:v>129</c:v>
                </c:pt>
                <c:pt idx="365">
                  <c:v>86</c:v>
                </c:pt>
                <c:pt idx="366">
                  <c:v>59</c:v>
                </c:pt>
                <c:pt idx="367">
                  <c:v>121</c:v>
                </c:pt>
                <c:pt idx="368">
                  <c:v>100</c:v>
                </c:pt>
                <c:pt idx="369">
                  <c:v>495</c:v>
                </c:pt>
                <c:pt idx="370">
                  <c:v>231</c:v>
                </c:pt>
                <c:pt idx="371">
                  <c:v>116</c:v>
                </c:pt>
                <c:pt idx="372">
                  <c:v>77</c:v>
                </c:pt>
                <c:pt idx="373">
                  <c:v>88</c:v>
                </c:pt>
                <c:pt idx="374">
                  <c:v>32</c:v>
                </c:pt>
                <c:pt idx="375">
                  <c:v>186</c:v>
                </c:pt>
                <c:pt idx="376">
                  <c:v>43</c:v>
                </c:pt>
                <c:pt idx="377">
                  <c:v>76</c:v>
                </c:pt>
                <c:pt idx="378">
                  <c:v>431</c:v>
                </c:pt>
                <c:pt idx="379">
                  <c:v>73</c:v>
                </c:pt>
                <c:pt idx="380">
                  <c:v>133</c:v>
                </c:pt>
                <c:pt idx="381">
                  <c:v>544</c:v>
                </c:pt>
                <c:pt idx="382">
                  <c:v>47</c:v>
                </c:pt>
                <c:pt idx="383">
                  <c:v>86</c:v>
                </c:pt>
                <c:pt idx="384">
                  <c:v>46</c:v>
                </c:pt>
                <c:pt idx="385">
                  <c:v>177</c:v>
                </c:pt>
                <c:pt idx="386">
                  <c:v>85</c:v>
                </c:pt>
                <c:pt idx="387">
                  <c:v>82</c:v>
                </c:pt>
                <c:pt idx="388">
                  <c:v>52</c:v>
                </c:pt>
                <c:pt idx="389">
                  <c:v>83</c:v>
                </c:pt>
                <c:pt idx="390">
                  <c:v>142</c:v>
                </c:pt>
                <c:pt idx="391">
                  <c:v>74</c:v>
                </c:pt>
                <c:pt idx="392">
                  <c:v>44</c:v>
                </c:pt>
                <c:pt idx="393">
                  <c:v>72</c:v>
                </c:pt>
                <c:pt idx="394">
                  <c:v>671</c:v>
                </c:pt>
                <c:pt idx="395">
                  <c:v>321</c:v>
                </c:pt>
                <c:pt idx="396">
                  <c:v>106</c:v>
                </c:pt>
                <c:pt idx="397">
                  <c:v>264</c:v>
                </c:pt>
                <c:pt idx="398">
                  <c:v>39</c:v>
                </c:pt>
                <c:pt idx="399">
                  <c:v>40</c:v>
                </c:pt>
                <c:pt idx="400">
                  <c:v>87</c:v>
                </c:pt>
                <c:pt idx="401">
                  <c:v>36</c:v>
                </c:pt>
                <c:pt idx="402">
                  <c:v>52</c:v>
                </c:pt>
                <c:pt idx="403">
                  <c:v>95</c:v>
                </c:pt>
                <c:pt idx="404">
                  <c:v>349</c:v>
                </c:pt>
                <c:pt idx="405">
                  <c:v>389</c:v>
                </c:pt>
                <c:pt idx="406">
                  <c:v>33</c:v>
                </c:pt>
                <c:pt idx="407">
                  <c:v>237</c:v>
                </c:pt>
                <c:pt idx="408">
                  <c:v>976</c:v>
                </c:pt>
                <c:pt idx="409">
                  <c:v>272</c:v>
                </c:pt>
                <c:pt idx="410">
                  <c:v>26</c:v>
                </c:pt>
                <c:pt idx="411">
                  <c:v>178</c:v>
                </c:pt>
                <c:pt idx="412">
                  <c:v>176</c:v>
                </c:pt>
                <c:pt idx="413">
                  <c:v>70</c:v>
                </c:pt>
                <c:pt idx="414">
                  <c:v>187</c:v>
                </c:pt>
                <c:pt idx="415">
                  <c:v>32</c:v>
                </c:pt>
                <c:pt idx="416">
                  <c:v>207</c:v>
                </c:pt>
                <c:pt idx="417">
                  <c:v>50</c:v>
                </c:pt>
                <c:pt idx="418">
                  <c:v>61</c:v>
                </c:pt>
                <c:pt idx="419">
                  <c:v>561</c:v>
                </c:pt>
                <c:pt idx="420">
                  <c:v>95</c:v>
                </c:pt>
                <c:pt idx="421">
                  <c:v>262</c:v>
                </c:pt>
                <c:pt idx="422">
                  <c:v>1169</c:v>
                </c:pt>
                <c:pt idx="423">
                  <c:v>605</c:v>
                </c:pt>
                <c:pt idx="424">
                  <c:v>445</c:v>
                </c:pt>
                <c:pt idx="425">
                  <c:v>156</c:v>
                </c:pt>
                <c:pt idx="426">
                  <c:v>250</c:v>
                </c:pt>
                <c:pt idx="427">
                  <c:v>105</c:v>
                </c:pt>
                <c:pt idx="428">
                  <c:v>800</c:v>
                </c:pt>
                <c:pt idx="429">
                  <c:v>710</c:v>
                </c:pt>
                <c:pt idx="430">
                  <c:v>87</c:v>
                </c:pt>
                <c:pt idx="431">
                  <c:v>567</c:v>
                </c:pt>
                <c:pt idx="432">
                  <c:v>91</c:v>
                </c:pt>
                <c:pt idx="433">
                  <c:v>172</c:v>
                </c:pt>
                <c:pt idx="434">
                  <c:v>113</c:v>
                </c:pt>
                <c:pt idx="435">
                  <c:v>143</c:v>
                </c:pt>
                <c:pt idx="436">
                  <c:v>91</c:v>
                </c:pt>
                <c:pt idx="437">
                  <c:v>126</c:v>
                </c:pt>
                <c:pt idx="438">
                  <c:v>105</c:v>
                </c:pt>
                <c:pt idx="439">
                  <c:v>440</c:v>
                </c:pt>
                <c:pt idx="440">
                  <c:v>62</c:v>
                </c:pt>
                <c:pt idx="441">
                  <c:v>475</c:v>
                </c:pt>
                <c:pt idx="442">
                  <c:v>204</c:v>
                </c:pt>
                <c:pt idx="443">
                  <c:v>112</c:v>
                </c:pt>
                <c:pt idx="444">
                  <c:v>187</c:v>
                </c:pt>
                <c:pt idx="445">
                  <c:v>24</c:v>
                </c:pt>
                <c:pt idx="446">
                  <c:v>46</c:v>
                </c:pt>
                <c:pt idx="447">
                  <c:v>58</c:v>
                </c:pt>
                <c:pt idx="448">
                  <c:v>53</c:v>
                </c:pt>
                <c:pt idx="449">
                  <c:v>92</c:v>
                </c:pt>
                <c:pt idx="450">
                  <c:v>80</c:v>
                </c:pt>
                <c:pt idx="451">
                  <c:v>255</c:v>
                </c:pt>
                <c:pt idx="452">
                  <c:v>70</c:v>
                </c:pt>
                <c:pt idx="453">
                  <c:v>162</c:v>
                </c:pt>
                <c:pt idx="454">
                  <c:v>49</c:v>
                </c:pt>
                <c:pt idx="455">
                  <c:v>407</c:v>
                </c:pt>
                <c:pt idx="456">
                  <c:v>70</c:v>
                </c:pt>
                <c:pt idx="457">
                  <c:v>170</c:v>
                </c:pt>
                <c:pt idx="458">
                  <c:v>155</c:v>
                </c:pt>
                <c:pt idx="459">
                  <c:v>664</c:v>
                </c:pt>
                <c:pt idx="460">
                  <c:v>561</c:v>
                </c:pt>
                <c:pt idx="461">
                  <c:v>409</c:v>
                </c:pt>
                <c:pt idx="462">
                  <c:v>288</c:v>
                </c:pt>
                <c:pt idx="463">
                  <c:v>529</c:v>
                </c:pt>
                <c:pt idx="464">
                  <c:v>533</c:v>
                </c:pt>
                <c:pt idx="465">
                  <c:v>154</c:v>
                </c:pt>
                <c:pt idx="466">
                  <c:v>161</c:v>
                </c:pt>
                <c:pt idx="467">
                  <c:v>474</c:v>
                </c:pt>
                <c:pt idx="468">
                  <c:v>100</c:v>
                </c:pt>
                <c:pt idx="469">
                  <c:v>79</c:v>
                </c:pt>
                <c:pt idx="470">
                  <c:v>100</c:v>
                </c:pt>
                <c:pt idx="471">
                  <c:v>71</c:v>
                </c:pt>
                <c:pt idx="472">
                  <c:v>194</c:v>
                </c:pt>
                <c:pt idx="473">
                  <c:v>84</c:v>
                </c:pt>
                <c:pt idx="474">
                  <c:v>117</c:v>
                </c:pt>
                <c:pt idx="475">
                  <c:v>71</c:v>
                </c:pt>
                <c:pt idx="476">
                  <c:v>45</c:v>
                </c:pt>
                <c:pt idx="477">
                  <c:v>247</c:v>
                </c:pt>
                <c:pt idx="478">
                  <c:v>104</c:v>
                </c:pt>
                <c:pt idx="479">
                  <c:v>580</c:v>
                </c:pt>
                <c:pt idx="480">
                  <c:v>241</c:v>
                </c:pt>
                <c:pt idx="481">
                  <c:v>125</c:v>
                </c:pt>
                <c:pt idx="482">
                  <c:v>130</c:v>
                </c:pt>
                <c:pt idx="483">
                  <c:v>231</c:v>
                </c:pt>
                <c:pt idx="484">
                  <c:v>74</c:v>
                </c:pt>
                <c:pt idx="485">
                  <c:v>54</c:v>
                </c:pt>
                <c:pt idx="486">
                  <c:v>64</c:v>
                </c:pt>
                <c:pt idx="487">
                  <c:v>235</c:v>
                </c:pt>
                <c:pt idx="488">
                  <c:v>67</c:v>
                </c:pt>
                <c:pt idx="489">
                  <c:v>33</c:v>
                </c:pt>
                <c:pt idx="490">
                  <c:v>156</c:v>
                </c:pt>
                <c:pt idx="491">
                  <c:v>152</c:v>
                </c:pt>
                <c:pt idx="492">
                  <c:v>87</c:v>
                </c:pt>
                <c:pt idx="493">
                  <c:v>156</c:v>
                </c:pt>
                <c:pt idx="494">
                  <c:v>145</c:v>
                </c:pt>
                <c:pt idx="495">
                  <c:v>317</c:v>
                </c:pt>
                <c:pt idx="496">
                  <c:v>70</c:v>
                </c:pt>
                <c:pt idx="497">
                  <c:v>158</c:v>
                </c:pt>
                <c:pt idx="498">
                  <c:v>144</c:v>
                </c:pt>
                <c:pt idx="499">
                  <c:v>324</c:v>
                </c:pt>
                <c:pt idx="500">
                  <c:v>273</c:v>
                </c:pt>
                <c:pt idx="501">
                  <c:v>118</c:v>
                </c:pt>
                <c:pt idx="502">
                  <c:v>560</c:v>
                </c:pt>
                <c:pt idx="503">
                  <c:v>720</c:v>
                </c:pt>
                <c:pt idx="504">
                  <c:v>524</c:v>
                </c:pt>
                <c:pt idx="505">
                  <c:v>285</c:v>
                </c:pt>
                <c:pt idx="506">
                  <c:v>498</c:v>
                </c:pt>
                <c:pt idx="507">
                  <c:v>578</c:v>
                </c:pt>
                <c:pt idx="508">
                  <c:v>150</c:v>
                </c:pt>
                <c:pt idx="509">
                  <c:v>561</c:v>
                </c:pt>
                <c:pt idx="510">
                  <c:v>518</c:v>
                </c:pt>
                <c:pt idx="511">
                  <c:v>521</c:v>
                </c:pt>
                <c:pt idx="512">
                  <c:v>647</c:v>
                </c:pt>
                <c:pt idx="513">
                  <c:v>828</c:v>
                </c:pt>
                <c:pt idx="514">
                  <c:v>620</c:v>
                </c:pt>
                <c:pt idx="515">
                  <c:v>413</c:v>
                </c:pt>
                <c:pt idx="516">
                  <c:v>463</c:v>
                </c:pt>
                <c:pt idx="517">
                  <c:v>650</c:v>
                </c:pt>
                <c:pt idx="518">
                  <c:v>286</c:v>
                </c:pt>
                <c:pt idx="519">
                  <c:v>472</c:v>
                </c:pt>
                <c:pt idx="520">
                  <c:v>626</c:v>
                </c:pt>
                <c:pt idx="521">
                  <c:v>373</c:v>
                </c:pt>
                <c:pt idx="522">
                  <c:v>826</c:v>
                </c:pt>
                <c:pt idx="523">
                  <c:v>301</c:v>
                </c:pt>
                <c:pt idx="524">
                  <c:v>266</c:v>
                </c:pt>
                <c:pt idx="525">
                  <c:v>487</c:v>
                </c:pt>
                <c:pt idx="526">
                  <c:v>244</c:v>
                </c:pt>
                <c:pt idx="527">
                  <c:v>783</c:v>
                </c:pt>
                <c:pt idx="528">
                  <c:v>1027</c:v>
                </c:pt>
                <c:pt idx="529">
                  <c:v>195</c:v>
                </c:pt>
                <c:pt idx="530">
                  <c:v>1039</c:v>
                </c:pt>
                <c:pt idx="531">
                  <c:v>500</c:v>
                </c:pt>
                <c:pt idx="532">
                  <c:v>660</c:v>
                </c:pt>
                <c:pt idx="533">
                  <c:v>505</c:v>
                </c:pt>
                <c:pt idx="534">
                  <c:v>503</c:v>
                </c:pt>
                <c:pt idx="535">
                  <c:v>783</c:v>
                </c:pt>
                <c:pt idx="536">
                  <c:v>606</c:v>
                </c:pt>
                <c:pt idx="537">
                  <c:v>431</c:v>
                </c:pt>
                <c:pt idx="538">
                  <c:v>442</c:v>
                </c:pt>
                <c:pt idx="539">
                  <c:v>891</c:v>
                </c:pt>
                <c:pt idx="540">
                  <c:v>573</c:v>
                </c:pt>
                <c:pt idx="541">
                  <c:v>335</c:v>
                </c:pt>
                <c:pt idx="542">
                  <c:v>724</c:v>
                </c:pt>
                <c:pt idx="543">
                  <c:v>1015</c:v>
                </c:pt>
                <c:pt idx="544">
                  <c:v>467</c:v>
                </c:pt>
                <c:pt idx="545">
                  <c:v>313</c:v>
                </c:pt>
                <c:pt idx="546">
                  <c:v>369</c:v>
                </c:pt>
                <c:pt idx="547">
                  <c:v>115</c:v>
                </c:pt>
                <c:pt idx="548">
                  <c:v>772</c:v>
                </c:pt>
                <c:pt idx="549">
                  <c:v>1159</c:v>
                </c:pt>
                <c:pt idx="550">
                  <c:v>618</c:v>
                </c:pt>
                <c:pt idx="551">
                  <c:v>549</c:v>
                </c:pt>
                <c:pt idx="552">
                  <c:v>694</c:v>
                </c:pt>
                <c:pt idx="553">
                  <c:v>871</c:v>
                </c:pt>
                <c:pt idx="554">
                  <c:v>425</c:v>
                </c:pt>
                <c:pt idx="555">
                  <c:v>647</c:v>
                </c:pt>
                <c:pt idx="556">
                  <c:v>1199</c:v>
                </c:pt>
                <c:pt idx="557">
                  <c:v>490</c:v>
                </c:pt>
                <c:pt idx="558">
                  <c:v>636</c:v>
                </c:pt>
                <c:pt idx="559">
                  <c:v>811</c:v>
                </c:pt>
                <c:pt idx="560">
                  <c:v>525</c:v>
                </c:pt>
                <c:pt idx="561">
                  <c:v>525</c:v>
                </c:pt>
                <c:pt idx="562">
                  <c:v>1001</c:v>
                </c:pt>
                <c:pt idx="563">
                  <c:v>816</c:v>
                </c:pt>
                <c:pt idx="564">
                  <c:v>954</c:v>
                </c:pt>
                <c:pt idx="565">
                  <c:v>761</c:v>
                </c:pt>
                <c:pt idx="566">
                  <c:v>195</c:v>
                </c:pt>
                <c:pt idx="567">
                  <c:v>351</c:v>
                </c:pt>
                <c:pt idx="568">
                  <c:v>958</c:v>
                </c:pt>
                <c:pt idx="569">
                  <c:v>531</c:v>
                </c:pt>
                <c:pt idx="570">
                  <c:v>165</c:v>
                </c:pt>
                <c:pt idx="571">
                  <c:v>776</c:v>
                </c:pt>
                <c:pt idx="572">
                  <c:v>891</c:v>
                </c:pt>
                <c:pt idx="573">
                  <c:v>185</c:v>
                </c:pt>
                <c:pt idx="574">
                  <c:v>713</c:v>
                </c:pt>
                <c:pt idx="575">
                  <c:v>294</c:v>
                </c:pt>
                <c:pt idx="576">
                  <c:v>394</c:v>
                </c:pt>
                <c:pt idx="577">
                  <c:v>1012</c:v>
                </c:pt>
                <c:pt idx="578">
                  <c:v>1385</c:v>
                </c:pt>
                <c:pt idx="579">
                  <c:v>219</c:v>
                </c:pt>
                <c:pt idx="580">
                  <c:v>699</c:v>
                </c:pt>
                <c:pt idx="581">
                  <c:v>658</c:v>
                </c:pt>
                <c:pt idx="582">
                  <c:v>202</c:v>
                </c:pt>
                <c:pt idx="583">
                  <c:v>384</c:v>
                </c:pt>
                <c:pt idx="584">
                  <c:v>305</c:v>
                </c:pt>
                <c:pt idx="585">
                  <c:v>610</c:v>
                </c:pt>
                <c:pt idx="586">
                  <c:v>810</c:v>
                </c:pt>
                <c:pt idx="587">
                  <c:v>387</c:v>
                </c:pt>
                <c:pt idx="588">
                  <c:v>205</c:v>
                </c:pt>
                <c:pt idx="589">
                  <c:v>626</c:v>
                </c:pt>
                <c:pt idx="590">
                  <c:v>1338</c:v>
                </c:pt>
                <c:pt idx="591">
                  <c:v>335</c:v>
                </c:pt>
                <c:pt idx="592">
                  <c:v>592</c:v>
                </c:pt>
                <c:pt idx="593">
                  <c:v>354</c:v>
                </c:pt>
                <c:pt idx="594">
                  <c:v>1134</c:v>
                </c:pt>
                <c:pt idx="595">
                  <c:v>217</c:v>
                </c:pt>
                <c:pt idx="596">
                  <c:v>806</c:v>
                </c:pt>
                <c:pt idx="597">
                  <c:v>521</c:v>
                </c:pt>
                <c:pt idx="598">
                  <c:v>338</c:v>
                </c:pt>
                <c:pt idx="599">
                  <c:v>1082</c:v>
                </c:pt>
                <c:pt idx="600">
                  <c:v>820</c:v>
                </c:pt>
                <c:pt idx="601">
                  <c:v>862</c:v>
                </c:pt>
                <c:pt idx="602">
                  <c:v>578</c:v>
                </c:pt>
                <c:pt idx="603">
                  <c:v>343</c:v>
                </c:pt>
                <c:pt idx="604">
                  <c:v>1453</c:v>
                </c:pt>
                <c:pt idx="605">
                  <c:v>254</c:v>
                </c:pt>
                <c:pt idx="606">
                  <c:v>824</c:v>
                </c:pt>
                <c:pt idx="607">
                  <c:v>346</c:v>
                </c:pt>
                <c:pt idx="608">
                  <c:v>283</c:v>
                </c:pt>
                <c:pt idx="609">
                  <c:v>180</c:v>
                </c:pt>
                <c:pt idx="610">
                  <c:v>64</c:v>
                </c:pt>
                <c:pt idx="611">
                  <c:v>51</c:v>
                </c:pt>
                <c:pt idx="612">
                  <c:v>74</c:v>
                </c:pt>
                <c:pt idx="613">
                  <c:v>171</c:v>
                </c:pt>
                <c:pt idx="614">
                  <c:v>105</c:v>
                </c:pt>
                <c:pt idx="615">
                  <c:v>387</c:v>
                </c:pt>
                <c:pt idx="616">
                  <c:v>20</c:v>
                </c:pt>
                <c:pt idx="617">
                  <c:v>255</c:v>
                </c:pt>
                <c:pt idx="618">
                  <c:v>81</c:v>
                </c:pt>
                <c:pt idx="619">
                  <c:v>125</c:v>
                </c:pt>
                <c:pt idx="620">
                  <c:v>426</c:v>
                </c:pt>
                <c:pt idx="621">
                  <c:v>143</c:v>
                </c:pt>
                <c:pt idx="622">
                  <c:v>84</c:v>
                </c:pt>
                <c:pt idx="623">
                  <c:v>238</c:v>
                </c:pt>
                <c:pt idx="624">
                  <c:v>762</c:v>
                </c:pt>
                <c:pt idx="625">
                  <c:v>748</c:v>
                </c:pt>
                <c:pt idx="626">
                  <c:v>33</c:v>
                </c:pt>
                <c:pt idx="627">
                  <c:v>327</c:v>
                </c:pt>
                <c:pt idx="628">
                  <c:v>307</c:v>
                </c:pt>
                <c:pt idx="629">
                  <c:v>256</c:v>
                </c:pt>
                <c:pt idx="630">
                  <c:v>274</c:v>
                </c:pt>
                <c:pt idx="631">
                  <c:v>143</c:v>
                </c:pt>
                <c:pt idx="632">
                  <c:v>73</c:v>
                </c:pt>
                <c:pt idx="633">
                  <c:v>130</c:v>
                </c:pt>
                <c:pt idx="634">
                  <c:v>72</c:v>
                </c:pt>
                <c:pt idx="635">
                  <c:v>105</c:v>
                </c:pt>
                <c:pt idx="636">
                  <c:v>96</c:v>
                </c:pt>
                <c:pt idx="637">
                  <c:v>63</c:v>
                </c:pt>
                <c:pt idx="638">
                  <c:v>116</c:v>
                </c:pt>
                <c:pt idx="639">
                  <c:v>64</c:v>
                </c:pt>
                <c:pt idx="640">
                  <c:v>91</c:v>
                </c:pt>
                <c:pt idx="641">
                  <c:v>382</c:v>
                </c:pt>
                <c:pt idx="642">
                  <c:v>159</c:v>
                </c:pt>
                <c:pt idx="643">
                  <c:v>104</c:v>
                </c:pt>
                <c:pt idx="644">
                  <c:v>323</c:v>
                </c:pt>
                <c:pt idx="645">
                  <c:v>266</c:v>
                </c:pt>
                <c:pt idx="646">
                  <c:v>174</c:v>
                </c:pt>
                <c:pt idx="647">
                  <c:v>116</c:v>
                </c:pt>
                <c:pt idx="648">
                  <c:v>194</c:v>
                </c:pt>
                <c:pt idx="649">
                  <c:v>90</c:v>
                </c:pt>
                <c:pt idx="650">
                  <c:v>436</c:v>
                </c:pt>
                <c:pt idx="651">
                  <c:v>654</c:v>
                </c:pt>
                <c:pt idx="652">
                  <c:v>424</c:v>
                </c:pt>
                <c:pt idx="653">
                  <c:v>341</c:v>
                </c:pt>
                <c:pt idx="654">
                  <c:v>40</c:v>
                </c:pt>
                <c:pt idx="655">
                  <c:v>18</c:v>
                </c:pt>
                <c:pt idx="656">
                  <c:v>62</c:v>
                </c:pt>
                <c:pt idx="657">
                  <c:v>66</c:v>
                </c:pt>
                <c:pt idx="658">
                  <c:v>340</c:v>
                </c:pt>
                <c:pt idx="659">
                  <c:v>51</c:v>
                </c:pt>
                <c:pt idx="660">
                  <c:v>59</c:v>
                </c:pt>
                <c:pt idx="661">
                  <c:v>91</c:v>
                </c:pt>
                <c:pt idx="662">
                  <c:v>77</c:v>
                </c:pt>
                <c:pt idx="663">
                  <c:v>23</c:v>
                </c:pt>
                <c:pt idx="664">
                  <c:v>104</c:v>
                </c:pt>
                <c:pt idx="665">
                  <c:v>411</c:v>
                </c:pt>
                <c:pt idx="666">
                  <c:v>231</c:v>
                </c:pt>
                <c:pt idx="667">
                  <c:v>242</c:v>
                </c:pt>
                <c:pt idx="668">
                  <c:v>63</c:v>
                </c:pt>
                <c:pt idx="669">
                  <c:v>85</c:v>
                </c:pt>
                <c:pt idx="670">
                  <c:v>135</c:v>
                </c:pt>
                <c:pt idx="671">
                  <c:v>113</c:v>
                </c:pt>
                <c:pt idx="672">
                  <c:v>663</c:v>
                </c:pt>
                <c:pt idx="673">
                  <c:v>239</c:v>
                </c:pt>
                <c:pt idx="674">
                  <c:v>96</c:v>
                </c:pt>
                <c:pt idx="675">
                  <c:v>172</c:v>
                </c:pt>
                <c:pt idx="676">
                  <c:v>49</c:v>
                </c:pt>
                <c:pt idx="677">
                  <c:v>110</c:v>
                </c:pt>
                <c:pt idx="678">
                  <c:v>88</c:v>
                </c:pt>
                <c:pt idx="679">
                  <c:v>158</c:v>
                </c:pt>
                <c:pt idx="680">
                  <c:v>80</c:v>
                </c:pt>
                <c:pt idx="681">
                  <c:v>679</c:v>
                </c:pt>
                <c:pt idx="682">
                  <c:v>196</c:v>
                </c:pt>
                <c:pt idx="683">
                  <c:v>205</c:v>
                </c:pt>
                <c:pt idx="684">
                  <c:v>293</c:v>
                </c:pt>
                <c:pt idx="685">
                  <c:v>244</c:v>
                </c:pt>
                <c:pt idx="686">
                  <c:v>287</c:v>
                </c:pt>
                <c:pt idx="687">
                  <c:v>80</c:v>
                </c:pt>
                <c:pt idx="688">
                  <c:v>98</c:v>
                </c:pt>
                <c:pt idx="689">
                  <c:v>122</c:v>
                </c:pt>
                <c:pt idx="690">
                  <c:v>201</c:v>
                </c:pt>
                <c:pt idx="691">
                  <c:v>78</c:v>
                </c:pt>
                <c:pt idx="692">
                  <c:v>112</c:v>
                </c:pt>
                <c:pt idx="693">
                  <c:v>130</c:v>
                </c:pt>
                <c:pt idx="694">
                  <c:v>160</c:v>
                </c:pt>
                <c:pt idx="695">
                  <c:v>188</c:v>
                </c:pt>
                <c:pt idx="696">
                  <c:v>44</c:v>
                </c:pt>
                <c:pt idx="697">
                  <c:v>482</c:v>
                </c:pt>
                <c:pt idx="698">
                  <c:v>681</c:v>
                </c:pt>
                <c:pt idx="699">
                  <c:v>190</c:v>
                </c:pt>
                <c:pt idx="700">
                  <c:v>317</c:v>
                </c:pt>
                <c:pt idx="701">
                  <c:v>294</c:v>
                </c:pt>
                <c:pt idx="702">
                  <c:v>419</c:v>
                </c:pt>
                <c:pt idx="703">
                  <c:v>230</c:v>
                </c:pt>
                <c:pt idx="704">
                  <c:v>249</c:v>
                </c:pt>
                <c:pt idx="705">
                  <c:v>79</c:v>
                </c:pt>
                <c:pt idx="706">
                  <c:v>244</c:v>
                </c:pt>
                <c:pt idx="707">
                  <c:v>52</c:v>
                </c:pt>
                <c:pt idx="708">
                  <c:v>39</c:v>
                </c:pt>
                <c:pt idx="709">
                  <c:v>43</c:v>
                </c:pt>
                <c:pt idx="710">
                  <c:v>222</c:v>
                </c:pt>
                <c:pt idx="711">
                  <c:v>401</c:v>
                </c:pt>
                <c:pt idx="712">
                  <c:v>43</c:v>
                </c:pt>
                <c:pt idx="713">
                  <c:v>129</c:v>
                </c:pt>
                <c:pt idx="714">
                  <c:v>492</c:v>
                </c:pt>
                <c:pt idx="715">
                  <c:v>376</c:v>
                </c:pt>
                <c:pt idx="716">
                  <c:v>511</c:v>
                </c:pt>
                <c:pt idx="717">
                  <c:v>549</c:v>
                </c:pt>
                <c:pt idx="718">
                  <c:v>510</c:v>
                </c:pt>
                <c:pt idx="719">
                  <c:v>476</c:v>
                </c:pt>
                <c:pt idx="720">
                  <c:v>750</c:v>
                </c:pt>
                <c:pt idx="721">
                  <c:v>43</c:v>
                </c:pt>
                <c:pt idx="722">
                  <c:v>26</c:v>
                </c:pt>
                <c:pt idx="723">
                  <c:v>245</c:v>
                </c:pt>
                <c:pt idx="724">
                  <c:v>34</c:v>
                </c:pt>
                <c:pt idx="725">
                  <c:v>132</c:v>
                </c:pt>
                <c:pt idx="726">
                  <c:v>44</c:v>
                </c:pt>
                <c:pt idx="727">
                  <c:v>39</c:v>
                </c:pt>
                <c:pt idx="728">
                  <c:v>44</c:v>
                </c:pt>
                <c:pt idx="729">
                  <c:v>57</c:v>
                </c:pt>
                <c:pt idx="730">
                  <c:v>215</c:v>
                </c:pt>
                <c:pt idx="731">
                  <c:v>162</c:v>
                </c:pt>
                <c:pt idx="732">
                  <c:v>159</c:v>
                </c:pt>
                <c:pt idx="733">
                  <c:v>60</c:v>
                </c:pt>
                <c:pt idx="734">
                  <c:v>136</c:v>
                </c:pt>
                <c:pt idx="735">
                  <c:v>323</c:v>
                </c:pt>
                <c:pt idx="736">
                  <c:v>340</c:v>
                </c:pt>
                <c:pt idx="737">
                  <c:v>316</c:v>
                </c:pt>
                <c:pt idx="738">
                  <c:v>241</c:v>
                </c:pt>
                <c:pt idx="739">
                  <c:v>527</c:v>
                </c:pt>
                <c:pt idx="740">
                  <c:v>412</c:v>
                </c:pt>
                <c:pt idx="741">
                  <c:v>691</c:v>
                </c:pt>
                <c:pt idx="742">
                  <c:v>335</c:v>
                </c:pt>
                <c:pt idx="743">
                  <c:v>636</c:v>
                </c:pt>
                <c:pt idx="744">
                  <c:v>344</c:v>
                </c:pt>
                <c:pt idx="745">
                  <c:v>288</c:v>
                </c:pt>
                <c:pt idx="746">
                  <c:v>67</c:v>
                </c:pt>
                <c:pt idx="747">
                  <c:v>54</c:v>
                </c:pt>
                <c:pt idx="748">
                  <c:v>22</c:v>
                </c:pt>
                <c:pt idx="749">
                  <c:v>121</c:v>
                </c:pt>
                <c:pt idx="750">
                  <c:v>81</c:v>
                </c:pt>
                <c:pt idx="751">
                  <c:v>65</c:v>
                </c:pt>
                <c:pt idx="752">
                  <c:v>127</c:v>
                </c:pt>
                <c:pt idx="753">
                  <c:v>238</c:v>
                </c:pt>
                <c:pt idx="754">
                  <c:v>76</c:v>
                </c:pt>
                <c:pt idx="755">
                  <c:v>35</c:v>
                </c:pt>
                <c:pt idx="756">
                  <c:v>135</c:v>
                </c:pt>
                <c:pt idx="757">
                  <c:v>60</c:v>
                </c:pt>
                <c:pt idx="758">
                  <c:v>298</c:v>
                </c:pt>
                <c:pt idx="759">
                  <c:v>157</c:v>
                </c:pt>
                <c:pt idx="760">
                  <c:v>61</c:v>
                </c:pt>
                <c:pt idx="761">
                  <c:v>93</c:v>
                </c:pt>
                <c:pt idx="762">
                  <c:v>95</c:v>
                </c:pt>
                <c:pt idx="763">
                  <c:v>114</c:v>
                </c:pt>
                <c:pt idx="764">
                  <c:v>58</c:v>
                </c:pt>
                <c:pt idx="765">
                  <c:v>77</c:v>
                </c:pt>
                <c:pt idx="766">
                  <c:v>502</c:v>
                </c:pt>
                <c:pt idx="767">
                  <c:v>384</c:v>
                </c:pt>
              </c:numCache>
            </c:numRef>
          </c:xVal>
          <c:yVal>
            <c:numRef>
              <c:f>'Dati (2)'!$E$2:$E$769</c:f>
              <c:numCache>
                <c:formatCode>0.00</c:formatCode>
                <c:ptCount val="768"/>
                <c:pt idx="0">
                  <c:v>943.57870967741997</c:v>
                </c:pt>
                <c:pt idx="1">
                  <c:v>522.64058823529422</c:v>
                </c:pt>
                <c:pt idx="2">
                  <c:v>534.67366666666703</c:v>
                </c:pt>
                <c:pt idx="3">
                  <c:v>307.90312499999891</c:v>
                </c:pt>
                <c:pt idx="4">
                  <c:v>365.20181818181811</c:v>
                </c:pt>
                <c:pt idx="5">
                  <c:v>492.27181818181822</c:v>
                </c:pt>
                <c:pt idx="6">
                  <c:v>574.85242424241744</c:v>
                </c:pt>
                <c:pt idx="7">
                  <c:v>694.33139534883753</c:v>
                </c:pt>
                <c:pt idx="8">
                  <c:v>528.01181818181738</c:v>
                </c:pt>
                <c:pt idx="9">
                  <c:v>727.29372093023301</c:v>
                </c:pt>
                <c:pt idx="10">
                  <c:v>564.72222222222217</c:v>
                </c:pt>
                <c:pt idx="11">
                  <c:v>866.26799999999787</c:v>
                </c:pt>
                <c:pt idx="12">
                  <c:v>291.81632653061212</c:v>
                </c:pt>
                <c:pt idx="13">
                  <c:v>612.06055555555542</c:v>
                </c:pt>
                <c:pt idx="14">
                  <c:v>671.04666666666674</c:v>
                </c:pt>
                <c:pt idx="15">
                  <c:v>405.11599999999999</c:v>
                </c:pt>
                <c:pt idx="16">
                  <c:v>538.87523809523736</c:v>
                </c:pt>
                <c:pt idx="17">
                  <c:v>529.69235294117698</c:v>
                </c:pt>
                <c:pt idx="18">
                  <c:v>588.95363636363652</c:v>
                </c:pt>
                <c:pt idx="19">
                  <c:v>657.15740740740728</c:v>
                </c:pt>
                <c:pt idx="20">
                  <c:v>288.53166666666681</c:v>
                </c:pt>
                <c:pt idx="21">
                  <c:v>264.33727272727191</c:v>
                </c:pt>
                <c:pt idx="22">
                  <c:v>548.09676470588226</c:v>
                </c:pt>
                <c:pt idx="23">
                  <c:v>361.24454545454552</c:v>
                </c:pt>
                <c:pt idx="24">
                  <c:v>621.30379310344836</c:v>
                </c:pt>
                <c:pt idx="25">
                  <c:v>500.57791666666668</c:v>
                </c:pt>
                <c:pt idx="26">
                  <c:v>596.1770967741935</c:v>
                </c:pt>
                <c:pt idx="27">
                  <c:v>818.64161290322238</c:v>
                </c:pt>
                <c:pt idx="28">
                  <c:v>372.7009523809524</c:v>
                </c:pt>
                <c:pt idx="29">
                  <c:v>706.57775510204124</c:v>
                </c:pt>
                <c:pt idx="30">
                  <c:v>475.19499999999999</c:v>
                </c:pt>
                <c:pt idx="31">
                  <c:v>349.90741935483868</c:v>
                </c:pt>
                <c:pt idx="32">
                  <c:v>405.34357142857141</c:v>
                </c:pt>
                <c:pt idx="33">
                  <c:v>558.15343749999988</c:v>
                </c:pt>
                <c:pt idx="34">
                  <c:v>445.20052631578932</c:v>
                </c:pt>
                <c:pt idx="35">
                  <c:v>386.47214285714261</c:v>
                </c:pt>
                <c:pt idx="36">
                  <c:v>335.81214285714282</c:v>
                </c:pt>
                <c:pt idx="37">
                  <c:v>365.71214285714262</c:v>
                </c:pt>
                <c:pt idx="38">
                  <c:v>454.48500000000001</c:v>
                </c:pt>
                <c:pt idx="39">
                  <c:v>640.98571428571427</c:v>
                </c:pt>
                <c:pt idx="40">
                  <c:v>566.39769230769252</c:v>
                </c:pt>
                <c:pt idx="41">
                  <c:v>767.63268292682926</c:v>
                </c:pt>
                <c:pt idx="42">
                  <c:v>517.81647058823523</c:v>
                </c:pt>
                <c:pt idx="43">
                  <c:v>577.37333333333345</c:v>
                </c:pt>
                <c:pt idx="44">
                  <c:v>523.81064516129038</c:v>
                </c:pt>
                <c:pt idx="45">
                  <c:v>589.04130434782655</c:v>
                </c:pt>
                <c:pt idx="46">
                  <c:v>429.97666666666669</c:v>
                </c:pt>
                <c:pt idx="47">
                  <c:v>486.86133333333339</c:v>
                </c:pt>
                <c:pt idx="48">
                  <c:v>584.08108695652197</c:v>
                </c:pt>
                <c:pt idx="49">
                  <c:v>459.30576923076927</c:v>
                </c:pt>
                <c:pt idx="50">
                  <c:v>492.392</c:v>
                </c:pt>
                <c:pt idx="51">
                  <c:v>463.77062499999982</c:v>
                </c:pt>
                <c:pt idx="52">
                  <c:v>370.48999999999961</c:v>
                </c:pt>
                <c:pt idx="53">
                  <c:v>865.08020833333342</c:v>
                </c:pt>
                <c:pt idx="54">
                  <c:v>620.79666666666697</c:v>
                </c:pt>
                <c:pt idx="55">
                  <c:v>602.37785714285712</c:v>
                </c:pt>
                <c:pt idx="56">
                  <c:v>844.84115384615336</c:v>
                </c:pt>
                <c:pt idx="57">
                  <c:v>460.30457142857142</c:v>
                </c:pt>
                <c:pt idx="58">
                  <c:v>781.78661016949138</c:v>
                </c:pt>
                <c:pt idx="59">
                  <c:v>566.3658064516128</c:v>
                </c:pt>
                <c:pt idx="60">
                  <c:v>519.48363636363695</c:v>
                </c:pt>
                <c:pt idx="61">
                  <c:v>578.99849056603875</c:v>
                </c:pt>
                <c:pt idx="62">
                  <c:v>642.70851063829855</c:v>
                </c:pt>
                <c:pt idx="63">
                  <c:v>478.70517241379309</c:v>
                </c:pt>
                <c:pt idx="64">
                  <c:v>540.65181818181736</c:v>
                </c:pt>
                <c:pt idx="65">
                  <c:v>429.76580645161192</c:v>
                </c:pt>
                <c:pt idx="66">
                  <c:v>506.3684615384617</c:v>
                </c:pt>
                <c:pt idx="67">
                  <c:v>469.72093749999891</c:v>
                </c:pt>
                <c:pt idx="68">
                  <c:v>799.78075000000058</c:v>
                </c:pt>
                <c:pt idx="69">
                  <c:v>710.00118644067823</c:v>
                </c:pt>
                <c:pt idx="70">
                  <c:v>724.49531250000007</c:v>
                </c:pt>
                <c:pt idx="71">
                  <c:v>622.76390243902415</c:v>
                </c:pt>
                <c:pt idx="72">
                  <c:v>701.61844444444444</c:v>
                </c:pt>
                <c:pt idx="73">
                  <c:v>458.09178571428521</c:v>
                </c:pt>
                <c:pt idx="74">
                  <c:v>505.85945945945952</c:v>
                </c:pt>
                <c:pt idx="75">
                  <c:v>621.66377777777802</c:v>
                </c:pt>
                <c:pt idx="76">
                  <c:v>587.09105263157903</c:v>
                </c:pt>
                <c:pt idx="77">
                  <c:v>608.29476190476203</c:v>
                </c:pt>
                <c:pt idx="78">
                  <c:v>599.2963157894734</c:v>
                </c:pt>
                <c:pt idx="79">
                  <c:v>650.27611111111105</c:v>
                </c:pt>
                <c:pt idx="80">
                  <c:v>645.47823529411778</c:v>
                </c:pt>
                <c:pt idx="81">
                  <c:v>572.96970588235286</c:v>
                </c:pt>
                <c:pt idx="82">
                  <c:v>529.61833333333345</c:v>
                </c:pt>
                <c:pt idx="83">
                  <c:v>694.81999999999937</c:v>
                </c:pt>
                <c:pt idx="84">
                  <c:v>515.68478260869597</c:v>
                </c:pt>
                <c:pt idx="85">
                  <c:v>678.44333333333327</c:v>
                </c:pt>
                <c:pt idx="86">
                  <c:v>844.10196078431238</c:v>
                </c:pt>
                <c:pt idx="87">
                  <c:v>422.11777777777752</c:v>
                </c:pt>
                <c:pt idx="88">
                  <c:v>471.73499999999962</c:v>
                </c:pt>
                <c:pt idx="89">
                  <c:v>495.61818181818182</c:v>
                </c:pt>
                <c:pt idx="90">
                  <c:v>481.04222222222222</c:v>
                </c:pt>
                <c:pt idx="91">
                  <c:v>643.10235294117695</c:v>
                </c:pt>
                <c:pt idx="92">
                  <c:v>627.97611111111121</c:v>
                </c:pt>
                <c:pt idx="93">
                  <c:v>885.18781249999938</c:v>
                </c:pt>
                <c:pt idx="94">
                  <c:v>733.63466666666704</c:v>
                </c:pt>
                <c:pt idx="95">
                  <c:v>668.73840579710156</c:v>
                </c:pt>
                <c:pt idx="96">
                  <c:v>786.00232558139533</c:v>
                </c:pt>
                <c:pt idx="97">
                  <c:v>751.56717391304289</c:v>
                </c:pt>
                <c:pt idx="98">
                  <c:v>398.9852542372841</c:v>
                </c:pt>
                <c:pt idx="99">
                  <c:v>792.98930232558155</c:v>
                </c:pt>
                <c:pt idx="100">
                  <c:v>670.12826086956534</c:v>
                </c:pt>
                <c:pt idx="101">
                  <c:v>758.72419999999988</c:v>
                </c:pt>
                <c:pt idx="102">
                  <c:v>742.94952380952236</c:v>
                </c:pt>
                <c:pt idx="103">
                  <c:v>515.85300000000007</c:v>
                </c:pt>
                <c:pt idx="104">
                  <c:v>538.3119999999974</c:v>
                </c:pt>
                <c:pt idx="105">
                  <c:v>528.68827586206908</c:v>
                </c:pt>
                <c:pt idx="106">
                  <c:v>650.49166666666656</c:v>
                </c:pt>
                <c:pt idx="107">
                  <c:v>714.04</c:v>
                </c:pt>
                <c:pt idx="108">
                  <c:v>589.93083333333334</c:v>
                </c:pt>
                <c:pt idx="109">
                  <c:v>494.41933333333338</c:v>
                </c:pt>
                <c:pt idx="110">
                  <c:v>779.41470588235279</c:v>
                </c:pt>
                <c:pt idx="111">
                  <c:v>587.40142857142837</c:v>
                </c:pt>
                <c:pt idx="112">
                  <c:v>372.3964285714286</c:v>
                </c:pt>
                <c:pt idx="113">
                  <c:v>416.66</c:v>
                </c:pt>
                <c:pt idx="114">
                  <c:v>888.16409090909156</c:v>
                </c:pt>
                <c:pt idx="115">
                  <c:v>718.46649999999738</c:v>
                </c:pt>
                <c:pt idx="116">
                  <c:v>319.94666666666672</c:v>
                </c:pt>
                <c:pt idx="117">
                  <c:v>461.67111111111109</c:v>
                </c:pt>
                <c:pt idx="118">
                  <c:v>665.096</c:v>
                </c:pt>
                <c:pt idx="119">
                  <c:v>597.85037037037057</c:v>
                </c:pt>
                <c:pt idx="120">
                  <c:v>637.15971014492743</c:v>
                </c:pt>
                <c:pt idx="121">
                  <c:v>698.74533333333352</c:v>
                </c:pt>
                <c:pt idx="122">
                  <c:v>772.84659999999678</c:v>
                </c:pt>
                <c:pt idx="123">
                  <c:v>791.54703125000015</c:v>
                </c:pt>
                <c:pt idx="124">
                  <c:v>703.29095238095204</c:v>
                </c:pt>
                <c:pt idx="125">
                  <c:v>723.31122807017539</c:v>
                </c:pt>
                <c:pt idx="126">
                  <c:v>725.91490566037805</c:v>
                </c:pt>
                <c:pt idx="127">
                  <c:v>740.4705882352946</c:v>
                </c:pt>
                <c:pt idx="128">
                  <c:v>744.54357142857145</c:v>
                </c:pt>
                <c:pt idx="129">
                  <c:v>618.99728813559238</c:v>
                </c:pt>
                <c:pt idx="130">
                  <c:v>773.00880597014998</c:v>
                </c:pt>
                <c:pt idx="131">
                  <c:v>776.44410256410254</c:v>
                </c:pt>
                <c:pt idx="132">
                  <c:v>791.19676470588252</c:v>
                </c:pt>
                <c:pt idx="133">
                  <c:v>649.91318181818178</c:v>
                </c:pt>
                <c:pt idx="134">
                  <c:v>582.03111111111036</c:v>
                </c:pt>
                <c:pt idx="135">
                  <c:v>533.42536585365838</c:v>
                </c:pt>
                <c:pt idx="136">
                  <c:v>726.08148936170198</c:v>
                </c:pt>
                <c:pt idx="137">
                  <c:v>474.66894736842119</c:v>
                </c:pt>
                <c:pt idx="138">
                  <c:v>462.38214285714281</c:v>
                </c:pt>
                <c:pt idx="139">
                  <c:v>525.67736842105273</c:v>
                </c:pt>
                <c:pt idx="140">
                  <c:v>525.14809523809595</c:v>
                </c:pt>
                <c:pt idx="141">
                  <c:v>530.68307692307701</c:v>
                </c:pt>
                <c:pt idx="142">
                  <c:v>604.83315789472772</c:v>
                </c:pt>
                <c:pt idx="143">
                  <c:v>341.86588235294118</c:v>
                </c:pt>
                <c:pt idx="144">
                  <c:v>428.1926666666667</c:v>
                </c:pt>
                <c:pt idx="145">
                  <c:v>562.41363636363656</c:v>
                </c:pt>
                <c:pt idx="146">
                  <c:v>532.20800000000008</c:v>
                </c:pt>
                <c:pt idx="147">
                  <c:v>390.08428571428573</c:v>
                </c:pt>
                <c:pt idx="148">
                  <c:v>630.40249999999787</c:v>
                </c:pt>
                <c:pt idx="149">
                  <c:v>640.38545454545442</c:v>
                </c:pt>
                <c:pt idx="150">
                  <c:v>489.44153846153432</c:v>
                </c:pt>
                <c:pt idx="151">
                  <c:v>594.02708333333339</c:v>
                </c:pt>
                <c:pt idx="152">
                  <c:v>508.01519999999891</c:v>
                </c:pt>
                <c:pt idx="153">
                  <c:v>560.50967741935494</c:v>
                </c:pt>
                <c:pt idx="154">
                  <c:v>501.8893333333333</c:v>
                </c:pt>
                <c:pt idx="155">
                  <c:v>533.53444444444438</c:v>
                </c:pt>
                <c:pt idx="156">
                  <c:v>761.02378787878808</c:v>
                </c:pt>
                <c:pt idx="157">
                  <c:v>614.56156249999231</c:v>
                </c:pt>
                <c:pt idx="158">
                  <c:v>670.10333333333358</c:v>
                </c:pt>
                <c:pt idx="159">
                  <c:v>710.50874999999996</c:v>
                </c:pt>
                <c:pt idx="160">
                  <c:v>527.30827586206897</c:v>
                </c:pt>
                <c:pt idx="161">
                  <c:v>461.54250000000002</c:v>
                </c:pt>
                <c:pt idx="162">
                  <c:v>499.08071428571412</c:v>
                </c:pt>
                <c:pt idx="163">
                  <c:v>599.22187500000007</c:v>
                </c:pt>
                <c:pt idx="164">
                  <c:v>569.37526315789466</c:v>
                </c:pt>
                <c:pt idx="165">
                  <c:v>510.80611111111102</c:v>
                </c:pt>
                <c:pt idx="166">
                  <c:v>635.98121951219514</c:v>
                </c:pt>
                <c:pt idx="167">
                  <c:v>372.06107142857121</c:v>
                </c:pt>
                <c:pt idx="168">
                  <c:v>492.77583333333342</c:v>
                </c:pt>
                <c:pt idx="169">
                  <c:v>420.512962962963</c:v>
                </c:pt>
                <c:pt idx="170">
                  <c:v>673.09764705882344</c:v>
                </c:pt>
                <c:pt idx="171">
                  <c:v>481.93909090909062</c:v>
                </c:pt>
                <c:pt idx="172">
                  <c:v>842.21555555555562</c:v>
                </c:pt>
                <c:pt idx="173">
                  <c:v>716.15724137931034</c:v>
                </c:pt>
                <c:pt idx="174">
                  <c:v>644.38156250000009</c:v>
                </c:pt>
                <c:pt idx="175">
                  <c:v>506.73923076923052</c:v>
                </c:pt>
                <c:pt idx="176">
                  <c:v>642.59796874999938</c:v>
                </c:pt>
                <c:pt idx="177">
                  <c:v>573.35788461538436</c:v>
                </c:pt>
                <c:pt idx="178">
                  <c:v>444.69368421052638</c:v>
                </c:pt>
                <c:pt idx="179">
                  <c:v>438.63047619047632</c:v>
                </c:pt>
                <c:pt idx="180">
                  <c:v>500.94187499999992</c:v>
                </c:pt>
                <c:pt idx="181">
                  <c:v>613.24909090909102</c:v>
                </c:pt>
                <c:pt idx="182">
                  <c:v>637.17055555555567</c:v>
                </c:pt>
                <c:pt idx="183">
                  <c:v>617.524090909091</c:v>
                </c:pt>
                <c:pt idx="184">
                  <c:v>919.64837209302323</c:v>
                </c:pt>
                <c:pt idx="185">
                  <c:v>305.78937499999961</c:v>
                </c:pt>
                <c:pt idx="186">
                  <c:v>334.32249999999999</c:v>
                </c:pt>
                <c:pt idx="187">
                  <c:v>505.27374999999961</c:v>
                </c:pt>
                <c:pt idx="188">
                  <c:v>727.3599999999974</c:v>
                </c:pt>
                <c:pt idx="189">
                  <c:v>526.26521739130237</c:v>
                </c:pt>
                <c:pt idx="190">
                  <c:v>562.91696969696739</c:v>
                </c:pt>
                <c:pt idx="191">
                  <c:v>259.18675000000002</c:v>
                </c:pt>
                <c:pt idx="192">
                  <c:v>599.22975609756099</c:v>
                </c:pt>
                <c:pt idx="193">
                  <c:v>358.83117647058339</c:v>
                </c:pt>
                <c:pt idx="194">
                  <c:v>452.2116666666667</c:v>
                </c:pt>
                <c:pt idx="195">
                  <c:v>438.3488000000001</c:v>
                </c:pt>
                <c:pt idx="196">
                  <c:v>362.91142857142842</c:v>
                </c:pt>
                <c:pt idx="197">
                  <c:v>533.8419230769224</c:v>
                </c:pt>
                <c:pt idx="198">
                  <c:v>582.94571428571237</c:v>
                </c:pt>
                <c:pt idx="199">
                  <c:v>541.79263157894854</c:v>
                </c:pt>
                <c:pt idx="200">
                  <c:v>459.33111111110861</c:v>
                </c:pt>
                <c:pt idx="201">
                  <c:v>550.83285714285716</c:v>
                </c:pt>
                <c:pt idx="202">
                  <c:v>845.76232558139543</c:v>
                </c:pt>
                <c:pt idx="203">
                  <c:v>614.87909090909102</c:v>
                </c:pt>
                <c:pt idx="204">
                  <c:v>737.39134615384614</c:v>
                </c:pt>
                <c:pt idx="205">
                  <c:v>839.83187500000008</c:v>
                </c:pt>
                <c:pt idx="206">
                  <c:v>1006.3175</c:v>
                </c:pt>
                <c:pt idx="207">
                  <c:v>680.94380952380959</c:v>
                </c:pt>
                <c:pt idx="208">
                  <c:v>668.34499999999787</c:v>
                </c:pt>
                <c:pt idx="209">
                  <c:v>478.05730769230769</c:v>
                </c:pt>
                <c:pt idx="210">
                  <c:v>559.78166666666698</c:v>
                </c:pt>
                <c:pt idx="211">
                  <c:v>703.53121212120584</c:v>
                </c:pt>
                <c:pt idx="212">
                  <c:v>514.6024242424229</c:v>
                </c:pt>
                <c:pt idx="213">
                  <c:v>504.31466666666682</c:v>
                </c:pt>
                <c:pt idx="214">
                  <c:v>648.03857142857157</c:v>
                </c:pt>
                <c:pt idx="215">
                  <c:v>733.7146808510638</c:v>
                </c:pt>
                <c:pt idx="216">
                  <c:v>488.96687499999962</c:v>
                </c:pt>
                <c:pt idx="217">
                  <c:v>583.70857142857199</c:v>
                </c:pt>
                <c:pt idx="218">
                  <c:v>505.16250000000002</c:v>
                </c:pt>
                <c:pt idx="219">
                  <c:v>506.637</c:v>
                </c:pt>
                <c:pt idx="220">
                  <c:v>606.98036363636345</c:v>
                </c:pt>
                <c:pt idx="221">
                  <c:v>772.64281249999738</c:v>
                </c:pt>
                <c:pt idx="222">
                  <c:v>691.42070175438653</c:v>
                </c:pt>
                <c:pt idx="223">
                  <c:v>782.06102040816302</c:v>
                </c:pt>
                <c:pt idx="224">
                  <c:v>669.62048387096809</c:v>
                </c:pt>
                <c:pt idx="225">
                  <c:v>635.94523809523116</c:v>
                </c:pt>
                <c:pt idx="226">
                  <c:v>770.84765624999739</c:v>
                </c:pt>
                <c:pt idx="227">
                  <c:v>638.44157894736861</c:v>
                </c:pt>
                <c:pt idx="228">
                  <c:v>247.19200000000001</c:v>
                </c:pt>
                <c:pt idx="229">
                  <c:v>443.21916666666681</c:v>
                </c:pt>
                <c:pt idx="230">
                  <c:v>396.63799999999992</c:v>
                </c:pt>
                <c:pt idx="231">
                  <c:v>448.23055555555521</c:v>
                </c:pt>
                <c:pt idx="232">
                  <c:v>669.41840000000013</c:v>
                </c:pt>
                <c:pt idx="233">
                  <c:v>633.63627906976751</c:v>
                </c:pt>
                <c:pt idx="234">
                  <c:v>704.68729166666697</c:v>
                </c:pt>
                <c:pt idx="235">
                  <c:v>678.47562499999879</c:v>
                </c:pt>
                <c:pt idx="236">
                  <c:v>711.42641509433736</c:v>
                </c:pt>
                <c:pt idx="237">
                  <c:v>716.70821917808257</c:v>
                </c:pt>
                <c:pt idx="238">
                  <c:v>667.03618556701053</c:v>
                </c:pt>
                <c:pt idx="239">
                  <c:v>728.52983606557359</c:v>
                </c:pt>
                <c:pt idx="240">
                  <c:v>649.47052631578936</c:v>
                </c:pt>
                <c:pt idx="241">
                  <c:v>677.08744680851078</c:v>
                </c:pt>
                <c:pt idx="242">
                  <c:v>656.00326530612244</c:v>
                </c:pt>
                <c:pt idx="243">
                  <c:v>496.39241379310351</c:v>
                </c:pt>
                <c:pt idx="244">
                  <c:v>664.68000000000006</c:v>
                </c:pt>
                <c:pt idx="245">
                  <c:v>841.50234042553188</c:v>
                </c:pt>
                <c:pt idx="246">
                  <c:v>617.13961538461479</c:v>
                </c:pt>
                <c:pt idx="247">
                  <c:v>593.25519999999938</c:v>
                </c:pt>
                <c:pt idx="248">
                  <c:v>264.06086956521739</c:v>
                </c:pt>
                <c:pt idx="249">
                  <c:v>586.19333333333395</c:v>
                </c:pt>
                <c:pt idx="250">
                  <c:v>552.46419354838758</c:v>
                </c:pt>
                <c:pt idx="251">
                  <c:v>465.56514285714252</c:v>
                </c:pt>
                <c:pt idx="252">
                  <c:v>504.37523809523822</c:v>
                </c:pt>
                <c:pt idx="253">
                  <c:v>639.49051282051289</c:v>
                </c:pt>
                <c:pt idx="254">
                  <c:v>440.0021568627451</c:v>
                </c:pt>
                <c:pt idx="255">
                  <c:v>452.26172413793108</c:v>
                </c:pt>
                <c:pt idx="256">
                  <c:v>605.92545454545439</c:v>
                </c:pt>
                <c:pt idx="257">
                  <c:v>528.66508474576267</c:v>
                </c:pt>
                <c:pt idx="258">
                  <c:v>390.33999999999992</c:v>
                </c:pt>
                <c:pt idx="259">
                  <c:v>762.97218750000002</c:v>
                </c:pt>
                <c:pt idx="260">
                  <c:v>493.70937500000002</c:v>
                </c:pt>
                <c:pt idx="261">
                  <c:v>557.17225806451597</c:v>
                </c:pt>
                <c:pt idx="262">
                  <c:v>665.238873239437</c:v>
                </c:pt>
                <c:pt idx="263">
                  <c:v>593.90000000000009</c:v>
                </c:pt>
                <c:pt idx="264">
                  <c:v>634.9861538461538</c:v>
                </c:pt>
                <c:pt idx="265">
                  <c:v>999.42769230769227</c:v>
                </c:pt>
                <c:pt idx="266">
                  <c:v>809.64333333333354</c:v>
                </c:pt>
                <c:pt idx="267">
                  <c:v>759.99023255813995</c:v>
                </c:pt>
                <c:pt idx="268">
                  <c:v>351.91565217391309</c:v>
                </c:pt>
                <c:pt idx="269">
                  <c:v>800.43574999999998</c:v>
                </c:pt>
                <c:pt idx="270">
                  <c:v>752.52599999999939</c:v>
                </c:pt>
                <c:pt idx="271">
                  <c:v>543.9465624999923</c:v>
                </c:pt>
                <c:pt idx="272">
                  <c:v>641.55655172413788</c:v>
                </c:pt>
                <c:pt idx="273">
                  <c:v>642.62451612903214</c:v>
                </c:pt>
                <c:pt idx="274">
                  <c:v>685.05821428570766</c:v>
                </c:pt>
                <c:pt idx="275">
                  <c:v>603.46666666666681</c:v>
                </c:pt>
                <c:pt idx="276">
                  <c:v>839.77961538461523</c:v>
                </c:pt>
                <c:pt idx="277">
                  <c:v>843.21113636363657</c:v>
                </c:pt>
                <c:pt idx="278">
                  <c:v>552.48368421052658</c:v>
                </c:pt>
                <c:pt idx="279">
                  <c:v>511.89099999999962</c:v>
                </c:pt>
                <c:pt idx="280">
                  <c:v>459.7947368421012</c:v>
                </c:pt>
                <c:pt idx="281">
                  <c:v>434.59823529411761</c:v>
                </c:pt>
                <c:pt idx="282">
                  <c:v>666.43749999999739</c:v>
                </c:pt>
                <c:pt idx="283">
                  <c:v>563.78687500000058</c:v>
                </c:pt>
                <c:pt idx="284">
                  <c:v>545.40785714285721</c:v>
                </c:pt>
                <c:pt idx="285">
                  <c:v>517.75285714285724</c:v>
                </c:pt>
                <c:pt idx="286">
                  <c:v>737.1113333333335</c:v>
                </c:pt>
                <c:pt idx="287">
                  <c:v>685.71470588235309</c:v>
                </c:pt>
                <c:pt idx="288">
                  <c:v>462.04636363636371</c:v>
                </c:pt>
                <c:pt idx="289">
                  <c:v>577.09285714285727</c:v>
                </c:pt>
                <c:pt idx="290">
                  <c:v>614.43962962962939</c:v>
                </c:pt>
                <c:pt idx="291">
                  <c:v>567.27049999999997</c:v>
                </c:pt>
                <c:pt idx="292">
                  <c:v>651.72170212765968</c:v>
                </c:pt>
                <c:pt idx="293">
                  <c:v>454.07111111111112</c:v>
                </c:pt>
                <c:pt idx="294">
                  <c:v>832.72853658536576</c:v>
                </c:pt>
                <c:pt idx="295">
                  <c:v>403.50733333333341</c:v>
                </c:pt>
                <c:pt idx="296">
                  <c:v>646.60100000000011</c:v>
                </c:pt>
                <c:pt idx="297">
                  <c:v>347.09727272727162</c:v>
                </c:pt>
                <c:pt idx="298">
                  <c:v>500.01095238095252</c:v>
                </c:pt>
                <c:pt idx="299">
                  <c:v>448.48937499999892</c:v>
                </c:pt>
                <c:pt idx="300">
                  <c:v>521.78416666666703</c:v>
                </c:pt>
                <c:pt idx="301">
                  <c:v>262.6370588235294</c:v>
                </c:pt>
                <c:pt idx="302">
                  <c:v>751.95108108108036</c:v>
                </c:pt>
                <c:pt idx="303">
                  <c:v>674.68642857142845</c:v>
                </c:pt>
                <c:pt idx="304">
                  <c:v>713.83951612903229</c:v>
                </c:pt>
                <c:pt idx="305">
                  <c:v>474.42374999999862</c:v>
                </c:pt>
                <c:pt idx="306">
                  <c:v>573.83249999999737</c:v>
                </c:pt>
                <c:pt idx="307">
                  <c:v>408.85250000000002</c:v>
                </c:pt>
                <c:pt idx="308">
                  <c:v>530.34941176470238</c:v>
                </c:pt>
                <c:pt idx="309">
                  <c:v>651.27770833333352</c:v>
                </c:pt>
                <c:pt idx="310">
                  <c:v>754.29606060606045</c:v>
                </c:pt>
                <c:pt idx="311">
                  <c:v>547.49294117647059</c:v>
                </c:pt>
                <c:pt idx="312">
                  <c:v>563.25033333333351</c:v>
                </c:pt>
                <c:pt idx="313">
                  <c:v>440.96249999999992</c:v>
                </c:pt>
                <c:pt idx="314">
                  <c:v>490.81521739130432</c:v>
                </c:pt>
                <c:pt idx="315">
                  <c:v>425.1016666666668</c:v>
                </c:pt>
                <c:pt idx="316">
                  <c:v>397.51999999999992</c:v>
                </c:pt>
                <c:pt idx="317">
                  <c:v>656.99066666666704</c:v>
                </c:pt>
                <c:pt idx="318">
                  <c:v>694.73687500000005</c:v>
                </c:pt>
                <c:pt idx="319">
                  <c:v>730.05755102040246</c:v>
                </c:pt>
                <c:pt idx="320">
                  <c:v>664.93411764705877</c:v>
                </c:pt>
                <c:pt idx="321">
                  <c:v>854.69278688524537</c:v>
                </c:pt>
                <c:pt idx="322">
                  <c:v>698.42617647058819</c:v>
                </c:pt>
                <c:pt idx="323">
                  <c:v>651.40722222221666</c:v>
                </c:pt>
                <c:pt idx="324">
                  <c:v>401.88999999999982</c:v>
                </c:pt>
                <c:pt idx="325">
                  <c:v>460.98909090909052</c:v>
                </c:pt>
                <c:pt idx="326">
                  <c:v>670.42199999999787</c:v>
                </c:pt>
                <c:pt idx="327">
                  <c:v>569.3599999999974</c:v>
                </c:pt>
                <c:pt idx="328">
                  <c:v>564.82736842105237</c:v>
                </c:pt>
                <c:pt idx="329">
                  <c:v>540.72749999999996</c:v>
                </c:pt>
                <c:pt idx="330">
                  <c:v>498.65894736842108</c:v>
                </c:pt>
                <c:pt idx="331">
                  <c:v>681.94333333333327</c:v>
                </c:pt>
                <c:pt idx="332">
                  <c:v>793.94764705882289</c:v>
                </c:pt>
                <c:pt idx="333">
                  <c:v>676.84448275862064</c:v>
                </c:pt>
                <c:pt idx="334">
                  <c:v>941.07849315068597</c:v>
                </c:pt>
                <c:pt idx="335">
                  <c:v>587.48333333333358</c:v>
                </c:pt>
                <c:pt idx="336">
                  <c:v>634.25590909090738</c:v>
                </c:pt>
                <c:pt idx="337">
                  <c:v>751.5726530612244</c:v>
                </c:pt>
                <c:pt idx="338">
                  <c:v>589.72034482758704</c:v>
                </c:pt>
                <c:pt idx="339">
                  <c:v>599.27318181818202</c:v>
                </c:pt>
                <c:pt idx="340">
                  <c:v>833.64</c:v>
                </c:pt>
                <c:pt idx="341">
                  <c:v>853.51041666666697</c:v>
                </c:pt>
                <c:pt idx="342">
                  <c:v>816.17922330097042</c:v>
                </c:pt>
                <c:pt idx="343">
                  <c:v>655.51562499999739</c:v>
                </c:pt>
                <c:pt idx="344">
                  <c:v>798.10749999999939</c:v>
                </c:pt>
                <c:pt idx="345">
                  <c:v>557.58361702127638</c:v>
                </c:pt>
                <c:pt idx="346">
                  <c:v>653.9077499999994</c:v>
                </c:pt>
                <c:pt idx="347">
                  <c:v>632.10393442622944</c:v>
                </c:pt>
                <c:pt idx="348">
                  <c:v>707.27338709677497</c:v>
                </c:pt>
                <c:pt idx="349">
                  <c:v>803.68026315789473</c:v>
                </c:pt>
                <c:pt idx="350">
                  <c:v>608.07333333333395</c:v>
                </c:pt>
                <c:pt idx="351">
                  <c:v>596.06586206896543</c:v>
                </c:pt>
                <c:pt idx="352">
                  <c:v>676.92826923076916</c:v>
                </c:pt>
                <c:pt idx="353">
                  <c:v>649.38735849056536</c:v>
                </c:pt>
                <c:pt idx="354">
                  <c:v>705.33499999999879</c:v>
                </c:pt>
                <c:pt idx="355">
                  <c:v>823.90799999999786</c:v>
                </c:pt>
                <c:pt idx="356">
                  <c:v>613.71600000000001</c:v>
                </c:pt>
                <c:pt idx="357">
                  <c:v>797.87275862068952</c:v>
                </c:pt>
                <c:pt idx="358">
                  <c:v>499.60941176470601</c:v>
                </c:pt>
                <c:pt idx="359">
                  <c:v>522.21266666666702</c:v>
                </c:pt>
                <c:pt idx="360">
                  <c:v>656.43882352941159</c:v>
                </c:pt>
                <c:pt idx="361">
                  <c:v>621.98428571428542</c:v>
                </c:pt>
                <c:pt idx="362">
                  <c:v>696.13256410256236</c:v>
                </c:pt>
                <c:pt idx="363">
                  <c:v>510.96809523809361</c:v>
                </c:pt>
                <c:pt idx="364">
                  <c:v>501.7405</c:v>
                </c:pt>
                <c:pt idx="365">
                  <c:v>552.37679999999989</c:v>
                </c:pt>
                <c:pt idx="366">
                  <c:v>724.26000000000022</c:v>
                </c:pt>
                <c:pt idx="367">
                  <c:v>622.58086956521754</c:v>
                </c:pt>
                <c:pt idx="368">
                  <c:v>463.92119999999568</c:v>
                </c:pt>
                <c:pt idx="369">
                  <c:v>688.66983050847455</c:v>
                </c:pt>
                <c:pt idx="370">
                  <c:v>635.49586206896538</c:v>
                </c:pt>
                <c:pt idx="371">
                  <c:v>577.02769230769218</c:v>
                </c:pt>
                <c:pt idx="372">
                  <c:v>445.84653846153861</c:v>
                </c:pt>
                <c:pt idx="373">
                  <c:v>504.6592</c:v>
                </c:pt>
                <c:pt idx="374">
                  <c:v>468.5554545454545</c:v>
                </c:pt>
                <c:pt idx="375">
                  <c:v>518.11484848484838</c:v>
                </c:pt>
                <c:pt idx="376">
                  <c:v>381.27666666666659</c:v>
                </c:pt>
                <c:pt idx="377">
                  <c:v>557.3441176470584</c:v>
                </c:pt>
                <c:pt idx="378">
                  <c:v>728.30083333333334</c:v>
                </c:pt>
                <c:pt idx="379">
                  <c:v>566.71281250000004</c:v>
                </c:pt>
                <c:pt idx="380">
                  <c:v>360.31666666666672</c:v>
                </c:pt>
                <c:pt idx="381">
                  <c:v>754.86017241379238</c:v>
                </c:pt>
                <c:pt idx="382">
                  <c:v>495.60153846153821</c:v>
                </c:pt>
                <c:pt idx="383">
                  <c:v>532.89117647058822</c:v>
                </c:pt>
                <c:pt idx="384">
                  <c:v>772.60774193548377</c:v>
                </c:pt>
                <c:pt idx="385">
                  <c:v>472.80099999999999</c:v>
                </c:pt>
                <c:pt idx="386">
                  <c:v>506.81705882352941</c:v>
                </c:pt>
                <c:pt idx="387">
                  <c:v>508.98466666666661</c:v>
                </c:pt>
                <c:pt idx="388">
                  <c:v>357.14476190476228</c:v>
                </c:pt>
                <c:pt idx="389">
                  <c:v>546.47266666666667</c:v>
                </c:pt>
                <c:pt idx="390">
                  <c:v>614.80899999999997</c:v>
                </c:pt>
                <c:pt idx="391">
                  <c:v>511.28750000000002</c:v>
                </c:pt>
                <c:pt idx="392">
                  <c:v>329.96652173913049</c:v>
                </c:pt>
                <c:pt idx="393">
                  <c:v>494.76304347826061</c:v>
                </c:pt>
                <c:pt idx="394">
                  <c:v>809.51573529411758</c:v>
                </c:pt>
                <c:pt idx="395">
                  <c:v>753.08470588235309</c:v>
                </c:pt>
                <c:pt idx="396">
                  <c:v>311.0022222222222</c:v>
                </c:pt>
                <c:pt idx="397">
                  <c:v>697.59170731707354</c:v>
                </c:pt>
                <c:pt idx="398">
                  <c:v>400.56875000000002</c:v>
                </c:pt>
                <c:pt idx="399">
                  <c:v>383.76375000000002</c:v>
                </c:pt>
                <c:pt idx="400">
                  <c:v>486.8188235294121</c:v>
                </c:pt>
                <c:pt idx="401">
                  <c:v>348.50625000000002</c:v>
                </c:pt>
                <c:pt idx="402">
                  <c:v>399.75</c:v>
                </c:pt>
                <c:pt idx="403">
                  <c:v>481.05411764705889</c:v>
                </c:pt>
                <c:pt idx="404">
                  <c:v>535.19283018867952</c:v>
                </c:pt>
                <c:pt idx="405">
                  <c:v>920.47474576271202</c:v>
                </c:pt>
                <c:pt idx="406">
                  <c:v>834.95555555555541</c:v>
                </c:pt>
                <c:pt idx="407">
                  <c:v>789.63666666666677</c:v>
                </c:pt>
                <c:pt idx="408">
                  <c:v>1008.254810126583</c:v>
                </c:pt>
                <c:pt idx="409">
                  <c:v>621.5674358974303</c:v>
                </c:pt>
                <c:pt idx="410">
                  <c:v>666.86624999999242</c:v>
                </c:pt>
                <c:pt idx="411">
                  <c:v>524.34678571428537</c:v>
                </c:pt>
                <c:pt idx="412">
                  <c:v>511.67624999999992</c:v>
                </c:pt>
                <c:pt idx="413">
                  <c:v>575.76062499999739</c:v>
                </c:pt>
                <c:pt idx="414">
                  <c:v>655.21606060606052</c:v>
                </c:pt>
                <c:pt idx="415">
                  <c:v>523.23666666666668</c:v>
                </c:pt>
                <c:pt idx="416">
                  <c:v>583.83542857142788</c:v>
                </c:pt>
                <c:pt idx="417">
                  <c:v>485.61529411764701</c:v>
                </c:pt>
                <c:pt idx="418">
                  <c:v>559.38999999999987</c:v>
                </c:pt>
                <c:pt idx="419">
                  <c:v>823.54236363636369</c:v>
                </c:pt>
                <c:pt idx="420">
                  <c:v>515.24888888888881</c:v>
                </c:pt>
                <c:pt idx="421">
                  <c:v>624.5873684210527</c:v>
                </c:pt>
                <c:pt idx="422">
                  <c:v>915.07650000000024</c:v>
                </c:pt>
                <c:pt idx="423">
                  <c:v>738.77301886792497</c:v>
                </c:pt>
                <c:pt idx="424">
                  <c:v>935.45132075471236</c:v>
                </c:pt>
                <c:pt idx="425">
                  <c:v>635.26090909090738</c:v>
                </c:pt>
                <c:pt idx="426">
                  <c:v>721.67146341463399</c:v>
                </c:pt>
                <c:pt idx="427">
                  <c:v>539.67333333333397</c:v>
                </c:pt>
                <c:pt idx="428">
                  <c:v>933.67822784810153</c:v>
                </c:pt>
                <c:pt idx="429">
                  <c:v>815.75784615384623</c:v>
                </c:pt>
                <c:pt idx="430">
                  <c:v>717.2609523809524</c:v>
                </c:pt>
                <c:pt idx="431">
                  <c:v>584.987142857143</c:v>
                </c:pt>
                <c:pt idx="432">
                  <c:v>609.05882352941171</c:v>
                </c:pt>
                <c:pt idx="433">
                  <c:v>628.84499999999787</c:v>
                </c:pt>
                <c:pt idx="434">
                  <c:v>681.68559999999968</c:v>
                </c:pt>
                <c:pt idx="435">
                  <c:v>525.7650000000001</c:v>
                </c:pt>
                <c:pt idx="436">
                  <c:v>593.06699999999739</c:v>
                </c:pt>
                <c:pt idx="437">
                  <c:v>612.18833333333396</c:v>
                </c:pt>
                <c:pt idx="438">
                  <c:v>643.66411764705867</c:v>
                </c:pt>
                <c:pt idx="439">
                  <c:v>646.01534482758655</c:v>
                </c:pt>
                <c:pt idx="440">
                  <c:v>504.37555555555559</c:v>
                </c:pt>
                <c:pt idx="441">
                  <c:v>665.11490196078455</c:v>
                </c:pt>
                <c:pt idx="442">
                  <c:v>538.31193548386739</c:v>
                </c:pt>
                <c:pt idx="443">
                  <c:v>515.29647058823605</c:v>
                </c:pt>
                <c:pt idx="444">
                  <c:v>721.50818181818204</c:v>
                </c:pt>
                <c:pt idx="445">
                  <c:v>292.70533333333339</c:v>
                </c:pt>
                <c:pt idx="446">
                  <c:v>633.33285714285716</c:v>
                </c:pt>
                <c:pt idx="447">
                  <c:v>690.24513513513489</c:v>
                </c:pt>
                <c:pt idx="448">
                  <c:v>424.53944444444443</c:v>
                </c:pt>
                <c:pt idx="449">
                  <c:v>473.54370370370378</c:v>
                </c:pt>
                <c:pt idx="450">
                  <c:v>640.50500000000011</c:v>
                </c:pt>
                <c:pt idx="451">
                  <c:v>662.83124999999359</c:v>
                </c:pt>
                <c:pt idx="452">
                  <c:v>548.18266666666705</c:v>
                </c:pt>
                <c:pt idx="453">
                  <c:v>681.81000000000017</c:v>
                </c:pt>
                <c:pt idx="454">
                  <c:v>497.6</c:v>
                </c:pt>
                <c:pt idx="455">
                  <c:v>824.12549999999942</c:v>
                </c:pt>
                <c:pt idx="456">
                  <c:v>651.61461538461538</c:v>
                </c:pt>
                <c:pt idx="457">
                  <c:v>482.83342105263142</c:v>
                </c:pt>
                <c:pt idx="458">
                  <c:v>653.24322033898306</c:v>
                </c:pt>
                <c:pt idx="459">
                  <c:v>745.14482758620704</c:v>
                </c:pt>
                <c:pt idx="460">
                  <c:v>612.90935483870942</c:v>
                </c:pt>
                <c:pt idx="461">
                  <c:v>593.15886363636355</c:v>
                </c:pt>
                <c:pt idx="462">
                  <c:v>552.74058823529413</c:v>
                </c:pt>
                <c:pt idx="463">
                  <c:v>638.97451612903228</c:v>
                </c:pt>
                <c:pt idx="464">
                  <c:v>648.28830508474584</c:v>
                </c:pt>
                <c:pt idx="465">
                  <c:v>443.45350000000002</c:v>
                </c:pt>
                <c:pt idx="466">
                  <c:v>553.10333333333358</c:v>
                </c:pt>
                <c:pt idx="467">
                  <c:v>655.57142857142867</c:v>
                </c:pt>
                <c:pt idx="468">
                  <c:v>677.58166666666705</c:v>
                </c:pt>
                <c:pt idx="469">
                  <c:v>681.11169230769258</c:v>
                </c:pt>
                <c:pt idx="470">
                  <c:v>701.25897435897457</c:v>
                </c:pt>
                <c:pt idx="471">
                  <c:v>483.29222222222222</c:v>
                </c:pt>
                <c:pt idx="472">
                  <c:v>573.03521739130179</c:v>
                </c:pt>
                <c:pt idx="473">
                  <c:v>643.94941176470536</c:v>
                </c:pt>
                <c:pt idx="474">
                  <c:v>442.46225806451599</c:v>
                </c:pt>
                <c:pt idx="475">
                  <c:v>503.70066666666668</c:v>
                </c:pt>
                <c:pt idx="476">
                  <c:v>461.6133333333334</c:v>
                </c:pt>
                <c:pt idx="477">
                  <c:v>560.35405405405288</c:v>
                </c:pt>
                <c:pt idx="478">
                  <c:v>540.36590909090091</c:v>
                </c:pt>
                <c:pt idx="479">
                  <c:v>618.80937500000005</c:v>
                </c:pt>
                <c:pt idx="480">
                  <c:v>569.76487179487185</c:v>
                </c:pt>
                <c:pt idx="481">
                  <c:v>472.00718749999982</c:v>
                </c:pt>
                <c:pt idx="482">
                  <c:v>476.46259259259222</c:v>
                </c:pt>
                <c:pt idx="483">
                  <c:v>613.91351351351341</c:v>
                </c:pt>
                <c:pt idx="484">
                  <c:v>507.81476190476201</c:v>
                </c:pt>
                <c:pt idx="485">
                  <c:v>557.53307692307703</c:v>
                </c:pt>
                <c:pt idx="486">
                  <c:v>523.67400000000055</c:v>
                </c:pt>
                <c:pt idx="487">
                  <c:v>565.95542857142789</c:v>
                </c:pt>
                <c:pt idx="488">
                  <c:v>489.93888888888881</c:v>
                </c:pt>
                <c:pt idx="489">
                  <c:v>324.87727272727261</c:v>
                </c:pt>
                <c:pt idx="490">
                  <c:v>1037.6701612903221</c:v>
                </c:pt>
                <c:pt idx="491">
                  <c:v>844.58486486486504</c:v>
                </c:pt>
                <c:pt idx="492">
                  <c:v>759.75020833333326</c:v>
                </c:pt>
                <c:pt idx="493">
                  <c:v>921.63655737704914</c:v>
                </c:pt>
                <c:pt idx="494">
                  <c:v>773.02917647058803</c:v>
                </c:pt>
                <c:pt idx="495">
                  <c:v>747.24689189189144</c:v>
                </c:pt>
                <c:pt idx="496">
                  <c:v>849.88725490195736</c:v>
                </c:pt>
                <c:pt idx="497">
                  <c:v>921.96599999999739</c:v>
                </c:pt>
                <c:pt idx="498">
                  <c:v>816.29372549019604</c:v>
                </c:pt>
                <c:pt idx="499">
                  <c:v>820.5</c:v>
                </c:pt>
                <c:pt idx="500">
                  <c:v>852.96037037037058</c:v>
                </c:pt>
                <c:pt idx="501">
                  <c:v>759.66285714285732</c:v>
                </c:pt>
                <c:pt idx="502">
                  <c:v>814.53775510204036</c:v>
                </c:pt>
                <c:pt idx="503">
                  <c:v>953.37411764705905</c:v>
                </c:pt>
                <c:pt idx="504">
                  <c:v>781.43000000000029</c:v>
                </c:pt>
                <c:pt idx="505">
                  <c:v>567.59249999999986</c:v>
                </c:pt>
                <c:pt idx="506">
                  <c:v>649.42055555555544</c:v>
                </c:pt>
                <c:pt idx="507">
                  <c:v>710.67413793103458</c:v>
                </c:pt>
                <c:pt idx="508">
                  <c:v>522.73749999999939</c:v>
                </c:pt>
                <c:pt idx="509">
                  <c:v>688.25474576271199</c:v>
                </c:pt>
                <c:pt idx="510">
                  <c:v>763.02750000000037</c:v>
                </c:pt>
                <c:pt idx="511">
                  <c:v>536.02854368932037</c:v>
                </c:pt>
                <c:pt idx="512">
                  <c:v>658.62176470588213</c:v>
                </c:pt>
                <c:pt idx="513">
                  <c:v>831.50624999999786</c:v>
                </c:pt>
                <c:pt idx="514">
                  <c:v>693.35241379309616</c:v>
                </c:pt>
                <c:pt idx="515">
                  <c:v>586.35461538460834</c:v>
                </c:pt>
                <c:pt idx="516">
                  <c:v>774.78073529411802</c:v>
                </c:pt>
                <c:pt idx="517">
                  <c:v>703.22419354838803</c:v>
                </c:pt>
                <c:pt idx="518">
                  <c:v>578.19888888888954</c:v>
                </c:pt>
                <c:pt idx="519">
                  <c:v>726.45139999999878</c:v>
                </c:pt>
                <c:pt idx="520">
                  <c:v>638.29985507246397</c:v>
                </c:pt>
                <c:pt idx="521">
                  <c:v>816.4659259259181</c:v>
                </c:pt>
                <c:pt idx="522">
                  <c:v>822.25073529411804</c:v>
                </c:pt>
                <c:pt idx="523">
                  <c:v>762.20343749999995</c:v>
                </c:pt>
                <c:pt idx="524">
                  <c:v>557.57270270270271</c:v>
                </c:pt>
                <c:pt idx="525">
                  <c:v>670.78865384615403</c:v>
                </c:pt>
                <c:pt idx="526">
                  <c:v>568.61030303030327</c:v>
                </c:pt>
                <c:pt idx="527">
                  <c:v>781.06579710144786</c:v>
                </c:pt>
                <c:pt idx="528">
                  <c:v>789.74577319587627</c:v>
                </c:pt>
                <c:pt idx="529">
                  <c:v>574.02488372093035</c:v>
                </c:pt>
                <c:pt idx="530">
                  <c:v>632.49588785046728</c:v>
                </c:pt>
                <c:pt idx="531">
                  <c:v>682.49823529411776</c:v>
                </c:pt>
                <c:pt idx="532">
                  <c:v>683.88719101123536</c:v>
                </c:pt>
                <c:pt idx="533">
                  <c:v>616.84288135593079</c:v>
                </c:pt>
                <c:pt idx="534">
                  <c:v>689.07639999999981</c:v>
                </c:pt>
                <c:pt idx="535">
                  <c:v>837.07369230769302</c:v>
                </c:pt>
                <c:pt idx="536">
                  <c:v>736.32140624999977</c:v>
                </c:pt>
                <c:pt idx="537">
                  <c:v>707.56833333333316</c:v>
                </c:pt>
                <c:pt idx="538">
                  <c:v>742.74575000000004</c:v>
                </c:pt>
                <c:pt idx="539">
                  <c:v>632.14090163934452</c:v>
                </c:pt>
                <c:pt idx="540">
                  <c:v>748.2529629629629</c:v>
                </c:pt>
                <c:pt idx="541">
                  <c:v>657.84128205128138</c:v>
                </c:pt>
                <c:pt idx="542">
                  <c:v>684.73902777777755</c:v>
                </c:pt>
                <c:pt idx="543">
                  <c:v>759.91566666666654</c:v>
                </c:pt>
                <c:pt idx="544">
                  <c:v>712.98886363636404</c:v>
                </c:pt>
                <c:pt idx="545">
                  <c:v>619.18999999999983</c:v>
                </c:pt>
                <c:pt idx="546">
                  <c:v>673.02850000000024</c:v>
                </c:pt>
                <c:pt idx="547">
                  <c:v>637.38759999999786</c:v>
                </c:pt>
                <c:pt idx="548">
                  <c:v>784.63578947368455</c:v>
                </c:pt>
                <c:pt idx="549">
                  <c:v>769.92392156862854</c:v>
                </c:pt>
                <c:pt idx="550">
                  <c:v>800.33312499999738</c:v>
                </c:pt>
                <c:pt idx="551">
                  <c:v>672.86464285714271</c:v>
                </c:pt>
                <c:pt idx="552">
                  <c:v>756.47073529411807</c:v>
                </c:pt>
                <c:pt idx="553">
                  <c:v>750.99303370786595</c:v>
                </c:pt>
                <c:pt idx="554">
                  <c:v>663.76696428570779</c:v>
                </c:pt>
                <c:pt idx="555">
                  <c:v>760.32403508771927</c:v>
                </c:pt>
                <c:pt idx="556">
                  <c:v>807.94156862744978</c:v>
                </c:pt>
                <c:pt idx="557">
                  <c:v>782.24599999999998</c:v>
                </c:pt>
                <c:pt idx="558">
                  <c:v>676.49796610169437</c:v>
                </c:pt>
                <c:pt idx="559">
                  <c:v>730.81999999999937</c:v>
                </c:pt>
                <c:pt idx="560">
                  <c:v>676.85941176470237</c:v>
                </c:pt>
                <c:pt idx="561">
                  <c:v>765.64461538461239</c:v>
                </c:pt>
                <c:pt idx="562">
                  <c:v>739.45714285714303</c:v>
                </c:pt>
                <c:pt idx="563">
                  <c:v>805.82969696969758</c:v>
                </c:pt>
                <c:pt idx="564">
                  <c:v>860.66860465116258</c:v>
                </c:pt>
                <c:pt idx="565">
                  <c:v>687.35944444444237</c:v>
                </c:pt>
                <c:pt idx="566">
                  <c:v>556.72433333333345</c:v>
                </c:pt>
                <c:pt idx="567">
                  <c:v>644.07155555555562</c:v>
                </c:pt>
                <c:pt idx="568">
                  <c:v>802.97333333333358</c:v>
                </c:pt>
                <c:pt idx="569">
                  <c:v>697.42807692307667</c:v>
                </c:pt>
                <c:pt idx="570">
                  <c:v>559.71687499999996</c:v>
                </c:pt>
                <c:pt idx="571">
                  <c:v>767.38666666666666</c:v>
                </c:pt>
                <c:pt idx="572">
                  <c:v>782.32346153846152</c:v>
                </c:pt>
                <c:pt idx="573">
                  <c:v>747.76428571428539</c:v>
                </c:pt>
                <c:pt idx="574">
                  <c:v>781.38868852458995</c:v>
                </c:pt>
                <c:pt idx="575">
                  <c:v>569.44821428570731</c:v>
                </c:pt>
                <c:pt idx="576">
                  <c:v>603.84617021276608</c:v>
                </c:pt>
                <c:pt idx="577">
                  <c:v>853.38406250000014</c:v>
                </c:pt>
                <c:pt idx="578">
                  <c:v>795.17530434782702</c:v>
                </c:pt>
                <c:pt idx="579">
                  <c:v>613.41034482758653</c:v>
                </c:pt>
                <c:pt idx="580">
                  <c:v>648.35907894736852</c:v>
                </c:pt>
                <c:pt idx="581">
                  <c:v>752.60606557377059</c:v>
                </c:pt>
                <c:pt idx="582">
                  <c:v>692.43463414634152</c:v>
                </c:pt>
                <c:pt idx="583">
                  <c:v>716.22916666666697</c:v>
                </c:pt>
                <c:pt idx="584">
                  <c:v>853.91999999999939</c:v>
                </c:pt>
                <c:pt idx="585">
                  <c:v>666.33934210526286</c:v>
                </c:pt>
                <c:pt idx="586">
                  <c:v>801.96396825396789</c:v>
                </c:pt>
                <c:pt idx="587">
                  <c:v>643.82080000000019</c:v>
                </c:pt>
                <c:pt idx="588">
                  <c:v>514.11391304347819</c:v>
                </c:pt>
                <c:pt idx="589">
                  <c:v>672.50016129032269</c:v>
                </c:pt>
                <c:pt idx="590">
                  <c:v>841.16592920353787</c:v>
                </c:pt>
                <c:pt idx="591">
                  <c:v>513.50350000000003</c:v>
                </c:pt>
                <c:pt idx="592">
                  <c:v>662.92362318839901</c:v>
                </c:pt>
                <c:pt idx="593">
                  <c:v>659.82974999999976</c:v>
                </c:pt>
                <c:pt idx="594">
                  <c:v>793.35587628866017</c:v>
                </c:pt>
                <c:pt idx="595">
                  <c:v>642.82722222221525</c:v>
                </c:pt>
                <c:pt idx="596">
                  <c:v>783.50965517241286</c:v>
                </c:pt>
                <c:pt idx="597">
                  <c:v>693.13173913043488</c:v>
                </c:pt>
                <c:pt idx="598">
                  <c:v>554.53327272727267</c:v>
                </c:pt>
                <c:pt idx="599">
                  <c:v>967.74191919191185</c:v>
                </c:pt>
                <c:pt idx="600">
                  <c:v>827.50100000000009</c:v>
                </c:pt>
                <c:pt idx="601">
                  <c:v>835.43842696629201</c:v>
                </c:pt>
                <c:pt idx="602">
                  <c:v>844.35307692307697</c:v>
                </c:pt>
                <c:pt idx="603">
                  <c:v>743.74400000000026</c:v>
                </c:pt>
                <c:pt idx="604">
                  <c:v>837.11245762711872</c:v>
                </c:pt>
                <c:pt idx="605">
                  <c:v>556.11054054054068</c:v>
                </c:pt>
                <c:pt idx="606">
                  <c:v>750.27406976744203</c:v>
                </c:pt>
                <c:pt idx="607">
                  <c:v>614.9895918367348</c:v>
                </c:pt>
                <c:pt idx="608">
                  <c:v>622.45171428570825</c:v>
                </c:pt>
                <c:pt idx="609">
                  <c:v>773.0486111111112</c:v>
                </c:pt>
                <c:pt idx="610">
                  <c:v>500.16750000000002</c:v>
                </c:pt>
                <c:pt idx="611">
                  <c:v>604.75846153846157</c:v>
                </c:pt>
                <c:pt idx="612">
                  <c:v>575.78842105263197</c:v>
                </c:pt>
                <c:pt idx="613">
                  <c:v>542.71512820512817</c:v>
                </c:pt>
                <c:pt idx="614">
                  <c:v>639.11421052631601</c:v>
                </c:pt>
                <c:pt idx="615">
                  <c:v>628.54357142857145</c:v>
                </c:pt>
                <c:pt idx="616">
                  <c:v>580.09142857142842</c:v>
                </c:pt>
                <c:pt idx="617">
                  <c:v>613.14173913043487</c:v>
                </c:pt>
                <c:pt idx="618">
                  <c:v>807.64249999999936</c:v>
                </c:pt>
                <c:pt idx="619">
                  <c:v>480.36677419354839</c:v>
                </c:pt>
                <c:pt idx="620">
                  <c:v>787.74294117647071</c:v>
                </c:pt>
                <c:pt idx="621">
                  <c:v>603.62757575757576</c:v>
                </c:pt>
                <c:pt idx="622">
                  <c:v>505.74500000000012</c:v>
                </c:pt>
                <c:pt idx="623">
                  <c:v>570.47970588235285</c:v>
                </c:pt>
                <c:pt idx="624">
                  <c:v>925.96647058823532</c:v>
                </c:pt>
                <c:pt idx="625">
                  <c:v>886.38373134328344</c:v>
                </c:pt>
                <c:pt idx="626">
                  <c:v>768.6118181818174</c:v>
                </c:pt>
                <c:pt idx="627">
                  <c:v>696.41399999999999</c:v>
                </c:pt>
                <c:pt idx="628">
                  <c:v>670.43021739129779</c:v>
                </c:pt>
                <c:pt idx="629">
                  <c:v>772.22878378378368</c:v>
                </c:pt>
                <c:pt idx="630">
                  <c:v>564.98979591836803</c:v>
                </c:pt>
                <c:pt idx="631">
                  <c:v>553.65428571428538</c:v>
                </c:pt>
                <c:pt idx="632">
                  <c:v>425.864347826087</c:v>
                </c:pt>
                <c:pt idx="633">
                  <c:v>648.11736842105256</c:v>
                </c:pt>
                <c:pt idx="634">
                  <c:v>584.87812499999939</c:v>
                </c:pt>
                <c:pt idx="635">
                  <c:v>681.2600000000001</c:v>
                </c:pt>
                <c:pt idx="636">
                  <c:v>584.30761904761789</c:v>
                </c:pt>
                <c:pt idx="637">
                  <c:v>558.45812499999738</c:v>
                </c:pt>
                <c:pt idx="638">
                  <c:v>593.58391304347822</c:v>
                </c:pt>
                <c:pt idx="639">
                  <c:v>399.37954545454551</c:v>
                </c:pt>
                <c:pt idx="640">
                  <c:v>571.86684210525675</c:v>
                </c:pt>
                <c:pt idx="641">
                  <c:v>763.78147058823595</c:v>
                </c:pt>
                <c:pt idx="642">
                  <c:v>563.59961538461539</c:v>
                </c:pt>
                <c:pt idx="643">
                  <c:v>459.71647058823521</c:v>
                </c:pt>
                <c:pt idx="644">
                  <c:v>643.37727272727284</c:v>
                </c:pt>
                <c:pt idx="645">
                  <c:v>739.00129032258042</c:v>
                </c:pt>
                <c:pt idx="646">
                  <c:v>608.59695652173923</c:v>
                </c:pt>
                <c:pt idx="647">
                  <c:v>531.43448275862067</c:v>
                </c:pt>
                <c:pt idx="648">
                  <c:v>530.06541666666658</c:v>
                </c:pt>
                <c:pt idx="649">
                  <c:v>726.77105263157898</c:v>
                </c:pt>
                <c:pt idx="650">
                  <c:v>892.99638888888899</c:v>
                </c:pt>
                <c:pt idx="651">
                  <c:v>848.133859649123</c:v>
                </c:pt>
                <c:pt idx="652">
                  <c:v>921.16719999999737</c:v>
                </c:pt>
                <c:pt idx="653">
                  <c:v>699.67133333333345</c:v>
                </c:pt>
                <c:pt idx="654">
                  <c:v>593.75142857142839</c:v>
                </c:pt>
                <c:pt idx="655">
                  <c:v>578.08624999999938</c:v>
                </c:pt>
                <c:pt idx="656">
                  <c:v>513.18705882352936</c:v>
                </c:pt>
                <c:pt idx="657">
                  <c:v>409.74349999999993</c:v>
                </c:pt>
                <c:pt idx="658">
                  <c:v>660.91613636363638</c:v>
                </c:pt>
                <c:pt idx="659">
                  <c:v>690.52243902439034</c:v>
                </c:pt>
                <c:pt idx="660">
                  <c:v>380.25368421052627</c:v>
                </c:pt>
                <c:pt idx="661">
                  <c:v>536.36238095238105</c:v>
                </c:pt>
                <c:pt idx="662">
                  <c:v>456.70049999999992</c:v>
                </c:pt>
                <c:pt idx="663">
                  <c:v>596.89444444444439</c:v>
                </c:pt>
                <c:pt idx="664">
                  <c:v>506.38842105263171</c:v>
                </c:pt>
                <c:pt idx="665">
                  <c:v>686.93355555555559</c:v>
                </c:pt>
                <c:pt idx="666">
                  <c:v>597.35624999999277</c:v>
                </c:pt>
                <c:pt idx="667">
                  <c:v>540.30769230769226</c:v>
                </c:pt>
                <c:pt idx="668">
                  <c:v>458.48352941176461</c:v>
                </c:pt>
                <c:pt idx="669">
                  <c:v>747.94214285714304</c:v>
                </c:pt>
                <c:pt idx="670">
                  <c:v>595.70627906976745</c:v>
                </c:pt>
                <c:pt idx="671">
                  <c:v>642.26242424242287</c:v>
                </c:pt>
                <c:pt idx="672">
                  <c:v>832.56433333333325</c:v>
                </c:pt>
                <c:pt idx="673">
                  <c:v>504.44928571428568</c:v>
                </c:pt>
                <c:pt idx="674">
                  <c:v>692.31467741935501</c:v>
                </c:pt>
                <c:pt idx="675">
                  <c:v>537.80058823529419</c:v>
                </c:pt>
                <c:pt idx="676">
                  <c:v>510.67666666666662</c:v>
                </c:pt>
                <c:pt idx="677">
                  <c:v>510.98349999999891</c:v>
                </c:pt>
                <c:pt idx="678">
                  <c:v>539.875</c:v>
                </c:pt>
                <c:pt idx="679">
                  <c:v>479.8536363636365</c:v>
                </c:pt>
                <c:pt idx="680">
                  <c:v>377.29631578946942</c:v>
                </c:pt>
                <c:pt idx="681">
                  <c:v>813.33611111110736</c:v>
                </c:pt>
                <c:pt idx="682">
                  <c:v>806.55588235294135</c:v>
                </c:pt>
                <c:pt idx="683">
                  <c:v>505.98829268292673</c:v>
                </c:pt>
                <c:pt idx="684">
                  <c:v>530.1892682926831</c:v>
                </c:pt>
                <c:pt idx="685">
                  <c:v>605.06279069767459</c:v>
                </c:pt>
                <c:pt idx="686">
                  <c:v>678.75810810810822</c:v>
                </c:pt>
                <c:pt idx="687">
                  <c:v>417.93950000000001</c:v>
                </c:pt>
                <c:pt idx="688">
                  <c:v>593.67000000000007</c:v>
                </c:pt>
                <c:pt idx="689">
                  <c:v>494.04062499999998</c:v>
                </c:pt>
                <c:pt idx="690">
                  <c:v>607.94969696969702</c:v>
                </c:pt>
                <c:pt idx="691">
                  <c:v>843.24874999999997</c:v>
                </c:pt>
                <c:pt idx="692">
                  <c:v>759.03488888888876</c:v>
                </c:pt>
                <c:pt idx="693">
                  <c:v>552.86374999999998</c:v>
                </c:pt>
                <c:pt idx="694">
                  <c:v>598.42409090909098</c:v>
                </c:pt>
                <c:pt idx="695">
                  <c:v>535.0282857142854</c:v>
                </c:pt>
                <c:pt idx="696">
                  <c:v>573.08000000000004</c:v>
                </c:pt>
                <c:pt idx="697">
                  <c:v>817.23411764705872</c:v>
                </c:pt>
                <c:pt idx="698">
                  <c:v>892.07295081967197</c:v>
                </c:pt>
                <c:pt idx="699">
                  <c:v>571.75166666666667</c:v>
                </c:pt>
                <c:pt idx="700">
                  <c:v>867.30379310344836</c:v>
                </c:pt>
                <c:pt idx="701">
                  <c:v>901.54212121212106</c:v>
                </c:pt>
                <c:pt idx="702">
                  <c:v>774.84333333333313</c:v>
                </c:pt>
                <c:pt idx="703">
                  <c:v>713.89225806451236</c:v>
                </c:pt>
                <c:pt idx="704">
                  <c:v>731.56413793103445</c:v>
                </c:pt>
                <c:pt idx="705">
                  <c:v>459.66799999999989</c:v>
                </c:pt>
                <c:pt idx="706">
                  <c:v>543.48139534883808</c:v>
                </c:pt>
                <c:pt idx="707">
                  <c:v>535.94052631578302</c:v>
                </c:pt>
                <c:pt idx="708">
                  <c:v>431.65199999999999</c:v>
                </c:pt>
                <c:pt idx="709">
                  <c:v>488.60538461538459</c:v>
                </c:pt>
                <c:pt idx="710">
                  <c:v>464.36999999999989</c:v>
                </c:pt>
                <c:pt idx="711">
                  <c:v>802.03416666666703</c:v>
                </c:pt>
                <c:pt idx="712">
                  <c:v>409.72</c:v>
                </c:pt>
                <c:pt idx="713">
                  <c:v>706.16177215189862</c:v>
                </c:pt>
                <c:pt idx="714">
                  <c:v>631.86728813558454</c:v>
                </c:pt>
                <c:pt idx="715">
                  <c:v>553.48300000000017</c:v>
                </c:pt>
                <c:pt idx="716">
                  <c:v>709.32532258064521</c:v>
                </c:pt>
                <c:pt idx="717">
                  <c:v>790.26714285714309</c:v>
                </c:pt>
                <c:pt idx="718">
                  <c:v>696.76893617021267</c:v>
                </c:pt>
                <c:pt idx="719">
                  <c:v>783.38186440677941</c:v>
                </c:pt>
                <c:pt idx="720">
                  <c:v>700.862432432427</c:v>
                </c:pt>
                <c:pt idx="721">
                  <c:v>365.88846153846151</c:v>
                </c:pt>
                <c:pt idx="722">
                  <c:v>254.4422222222222</c:v>
                </c:pt>
                <c:pt idx="723">
                  <c:v>698.90233333333333</c:v>
                </c:pt>
                <c:pt idx="724">
                  <c:v>383.41692307692301</c:v>
                </c:pt>
                <c:pt idx="725">
                  <c:v>543.5973076923076</c:v>
                </c:pt>
                <c:pt idx="726">
                  <c:v>412.52041666666668</c:v>
                </c:pt>
                <c:pt idx="727">
                  <c:v>355.65818181818202</c:v>
                </c:pt>
                <c:pt idx="728">
                  <c:v>328.83649999999892</c:v>
                </c:pt>
                <c:pt idx="729">
                  <c:v>391.41227272727161</c:v>
                </c:pt>
                <c:pt idx="730">
                  <c:v>542.66477272727354</c:v>
                </c:pt>
                <c:pt idx="731">
                  <c:v>591.74290322580657</c:v>
                </c:pt>
                <c:pt idx="732">
                  <c:v>547.1640000000001</c:v>
                </c:pt>
                <c:pt idx="733">
                  <c:v>471.96124999999961</c:v>
                </c:pt>
                <c:pt idx="734">
                  <c:v>479.88000000000011</c:v>
                </c:pt>
                <c:pt idx="735">
                  <c:v>689.7744642857142</c:v>
                </c:pt>
                <c:pt idx="736">
                  <c:v>628.43395348837203</c:v>
                </c:pt>
                <c:pt idx="737">
                  <c:v>617.19939393939399</c:v>
                </c:pt>
                <c:pt idx="738">
                  <c:v>505.15852941176468</c:v>
                </c:pt>
                <c:pt idx="739">
                  <c:v>819.26536585365841</c:v>
                </c:pt>
                <c:pt idx="740">
                  <c:v>646.54333333333352</c:v>
                </c:pt>
                <c:pt idx="741">
                  <c:v>735.20906249999996</c:v>
                </c:pt>
                <c:pt idx="742">
                  <c:v>603.57540540540538</c:v>
                </c:pt>
                <c:pt idx="743">
                  <c:v>697.72915254237307</c:v>
                </c:pt>
                <c:pt idx="744">
                  <c:v>451.71510204081619</c:v>
                </c:pt>
                <c:pt idx="745">
                  <c:v>538.18645161290317</c:v>
                </c:pt>
                <c:pt idx="746">
                  <c:v>744.77071428571412</c:v>
                </c:pt>
                <c:pt idx="747">
                  <c:v>580.98923076923063</c:v>
                </c:pt>
                <c:pt idx="748">
                  <c:v>423.94099999999992</c:v>
                </c:pt>
                <c:pt idx="749">
                  <c:v>531.02083333333337</c:v>
                </c:pt>
                <c:pt idx="750">
                  <c:v>710.76307692307705</c:v>
                </c:pt>
                <c:pt idx="751">
                  <c:v>547.19949999999994</c:v>
                </c:pt>
                <c:pt idx="752">
                  <c:v>544.72233333333338</c:v>
                </c:pt>
                <c:pt idx="753">
                  <c:v>640.74694444444378</c:v>
                </c:pt>
                <c:pt idx="754">
                  <c:v>693.48333333333358</c:v>
                </c:pt>
                <c:pt idx="755">
                  <c:v>507.59500000000003</c:v>
                </c:pt>
                <c:pt idx="756">
                  <c:v>671.35899999999936</c:v>
                </c:pt>
                <c:pt idx="757">
                  <c:v>628.03249999999787</c:v>
                </c:pt>
                <c:pt idx="758">
                  <c:v>654.44724999999301</c:v>
                </c:pt>
                <c:pt idx="759">
                  <c:v>572.61615384615402</c:v>
                </c:pt>
                <c:pt idx="760">
                  <c:v>547.02583333333337</c:v>
                </c:pt>
                <c:pt idx="761">
                  <c:v>530.23705882352738</c:v>
                </c:pt>
                <c:pt idx="762">
                  <c:v>466.94949999999989</c:v>
                </c:pt>
                <c:pt idx="763">
                  <c:v>570.62727272727273</c:v>
                </c:pt>
                <c:pt idx="764">
                  <c:v>453.05923076923102</c:v>
                </c:pt>
                <c:pt idx="765">
                  <c:v>510.27299999999991</c:v>
                </c:pt>
                <c:pt idx="766">
                  <c:v>692.94246153846143</c:v>
                </c:pt>
                <c:pt idx="767">
                  <c:v>712.19591836734855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4947784"/>
        <c:axId val="144948960"/>
        <c:extLst>
          <c:ext xmlns:c15="http://schemas.microsoft.com/office/drawing/2012/chart" uri="{02D57815-91ED-43cb-92C2-25804820EDAC}">
            <c15:filteredScatterSeries>
              <c15:ser>
                <c:idx val="0"/>
                <c:order val="0"/>
                <c:spPr>
                  <a:ln w="19050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'Dati (2)'!$A$2:$A$769</c15:sqref>
                        </c15:formulaRef>
                      </c:ext>
                    </c:extLst>
                    <c:numCache>
                      <c:formatCode>General</c:formatCode>
                      <c:ptCount val="768"/>
                      <c:pt idx="0">
                        <c:v>1135</c:v>
                      </c:pt>
                      <c:pt idx="1">
                        <c:v>95</c:v>
                      </c:pt>
                      <c:pt idx="2">
                        <c:v>146</c:v>
                      </c:pt>
                      <c:pt idx="3">
                        <c:v>41</c:v>
                      </c:pt>
                      <c:pt idx="4">
                        <c:v>26</c:v>
                      </c:pt>
                      <c:pt idx="5">
                        <c:v>38</c:v>
                      </c:pt>
                      <c:pt idx="6">
                        <c:v>192</c:v>
                      </c:pt>
                      <c:pt idx="7">
                        <c:v>289</c:v>
                      </c:pt>
                      <c:pt idx="8">
                        <c:v>60</c:v>
                      </c:pt>
                      <c:pt idx="9">
                        <c:v>373</c:v>
                      </c:pt>
                      <c:pt idx="10">
                        <c:v>154</c:v>
                      </c:pt>
                      <c:pt idx="11">
                        <c:v>64</c:v>
                      </c:pt>
                      <c:pt idx="12">
                        <c:v>363</c:v>
                      </c:pt>
                      <c:pt idx="13">
                        <c:v>96</c:v>
                      </c:pt>
                      <c:pt idx="14">
                        <c:v>465</c:v>
                      </c:pt>
                      <c:pt idx="15">
                        <c:v>44</c:v>
                      </c:pt>
                      <c:pt idx="16">
                        <c:v>93</c:v>
                      </c:pt>
                      <c:pt idx="17">
                        <c:v>60</c:v>
                      </c:pt>
                      <c:pt idx="18">
                        <c:v>131</c:v>
                      </c:pt>
                      <c:pt idx="19">
                        <c:v>182</c:v>
                      </c:pt>
                      <c:pt idx="20">
                        <c:v>29</c:v>
                      </c:pt>
                      <c:pt idx="21">
                        <c:v>19</c:v>
                      </c:pt>
                      <c:pt idx="22">
                        <c:v>217</c:v>
                      </c:pt>
                      <c:pt idx="23">
                        <c:v>51</c:v>
                      </c:pt>
                      <c:pt idx="24">
                        <c:v>178</c:v>
                      </c:pt>
                      <c:pt idx="25">
                        <c:v>140</c:v>
                      </c:pt>
                      <c:pt idx="26">
                        <c:v>227</c:v>
                      </c:pt>
                      <c:pt idx="27">
                        <c:v>380</c:v>
                      </c:pt>
                      <c:pt idx="28">
                        <c:v>89</c:v>
                      </c:pt>
                      <c:pt idx="29">
                        <c:v>325</c:v>
                      </c:pt>
                      <c:pt idx="30">
                        <c:v>43</c:v>
                      </c:pt>
                      <c:pt idx="31">
                        <c:v>43</c:v>
                      </c:pt>
                      <c:pt idx="32">
                        <c:v>45</c:v>
                      </c:pt>
                      <c:pt idx="33">
                        <c:v>85</c:v>
                      </c:pt>
                      <c:pt idx="34">
                        <c:v>84</c:v>
                      </c:pt>
                      <c:pt idx="35">
                        <c:v>62</c:v>
                      </c:pt>
                      <c:pt idx="36">
                        <c:v>32</c:v>
                      </c:pt>
                      <c:pt idx="37">
                        <c:v>49</c:v>
                      </c:pt>
                      <c:pt idx="38">
                        <c:v>60</c:v>
                      </c:pt>
                      <c:pt idx="39">
                        <c:v>99</c:v>
                      </c:pt>
                      <c:pt idx="40">
                        <c:v>71</c:v>
                      </c:pt>
                      <c:pt idx="41">
                        <c:v>65</c:v>
                      </c:pt>
                      <c:pt idx="42">
                        <c:v>38</c:v>
                      </c:pt>
                      <c:pt idx="43">
                        <c:v>84</c:v>
                      </c:pt>
                      <c:pt idx="44">
                        <c:v>73</c:v>
                      </c:pt>
                      <c:pt idx="45">
                        <c:v>93</c:v>
                      </c:pt>
                      <c:pt idx="46">
                        <c:v>41</c:v>
                      </c:pt>
                      <c:pt idx="47">
                        <c:v>50</c:v>
                      </c:pt>
                      <c:pt idx="48">
                        <c:v>86</c:v>
                      </c:pt>
                      <c:pt idx="49">
                        <c:v>133</c:v>
                      </c:pt>
                      <c:pt idx="50">
                        <c:v>100</c:v>
                      </c:pt>
                      <c:pt idx="51">
                        <c:v>53</c:v>
                      </c:pt>
                      <c:pt idx="52">
                        <c:v>34</c:v>
                      </c:pt>
                      <c:pt idx="53">
                        <c:v>486</c:v>
                      </c:pt>
                      <c:pt idx="54">
                        <c:v>202</c:v>
                      </c:pt>
                      <c:pt idx="55">
                        <c:v>29</c:v>
                      </c:pt>
                      <c:pt idx="56">
                        <c:v>763</c:v>
                      </c:pt>
                      <c:pt idx="57">
                        <c:v>132</c:v>
                      </c:pt>
                      <c:pt idx="58">
                        <c:v>525</c:v>
                      </c:pt>
                      <c:pt idx="59">
                        <c:v>28</c:v>
                      </c:pt>
                      <c:pt idx="60">
                        <c:v>114</c:v>
                      </c:pt>
                      <c:pt idx="61">
                        <c:v>480</c:v>
                      </c:pt>
                      <c:pt idx="62">
                        <c:v>304</c:v>
                      </c:pt>
                      <c:pt idx="63">
                        <c:v>102</c:v>
                      </c:pt>
                      <c:pt idx="64">
                        <c:v>36</c:v>
                      </c:pt>
                      <c:pt idx="65">
                        <c:v>128</c:v>
                      </c:pt>
                      <c:pt idx="66">
                        <c:v>91</c:v>
                      </c:pt>
                      <c:pt idx="67">
                        <c:v>127</c:v>
                      </c:pt>
                      <c:pt idx="68">
                        <c:v>74</c:v>
                      </c:pt>
                      <c:pt idx="69">
                        <c:v>546</c:v>
                      </c:pt>
                      <c:pt idx="70">
                        <c:v>289</c:v>
                      </c:pt>
                      <c:pt idx="71">
                        <c:v>388</c:v>
                      </c:pt>
                      <c:pt idx="72">
                        <c:v>332</c:v>
                      </c:pt>
                      <c:pt idx="73">
                        <c:v>117</c:v>
                      </c:pt>
                      <c:pt idx="74">
                        <c:v>100</c:v>
                      </c:pt>
                      <c:pt idx="75">
                        <c:v>235</c:v>
                      </c:pt>
                      <c:pt idx="76">
                        <c:v>86</c:v>
                      </c:pt>
                      <c:pt idx="77">
                        <c:v>45</c:v>
                      </c:pt>
                      <c:pt idx="78">
                        <c:v>79</c:v>
                      </c:pt>
                      <c:pt idx="79">
                        <c:v>79</c:v>
                      </c:pt>
                      <c:pt idx="80">
                        <c:v>167</c:v>
                      </c:pt>
                      <c:pt idx="81">
                        <c:v>122</c:v>
                      </c:pt>
                      <c:pt idx="82">
                        <c:v>27</c:v>
                      </c:pt>
                      <c:pt idx="83">
                        <c:v>113</c:v>
                      </c:pt>
                      <c:pt idx="84">
                        <c:v>84</c:v>
                      </c:pt>
                      <c:pt idx="85">
                        <c:v>82</c:v>
                      </c:pt>
                      <c:pt idx="86">
                        <c:v>517</c:v>
                      </c:pt>
                      <c:pt idx="87">
                        <c:v>49</c:v>
                      </c:pt>
                      <c:pt idx="88">
                        <c:v>43</c:v>
                      </c:pt>
                      <c:pt idx="89">
                        <c:v>90</c:v>
                      </c:pt>
                      <c:pt idx="90">
                        <c:v>47</c:v>
                      </c:pt>
                      <c:pt idx="91">
                        <c:v>86</c:v>
                      </c:pt>
                      <c:pt idx="92">
                        <c:v>81</c:v>
                      </c:pt>
                      <c:pt idx="93">
                        <c:v>28</c:v>
                      </c:pt>
                      <c:pt idx="94">
                        <c:v>302</c:v>
                      </c:pt>
                      <c:pt idx="95">
                        <c:v>159</c:v>
                      </c:pt>
                      <c:pt idx="96">
                        <c:v>343</c:v>
                      </c:pt>
                      <c:pt idx="97">
                        <c:v>353</c:v>
                      </c:pt>
                      <c:pt idx="98">
                        <c:v>334</c:v>
                      </c:pt>
                      <c:pt idx="99">
                        <c:v>449</c:v>
                      </c:pt>
                      <c:pt idx="100">
                        <c:v>233</c:v>
                      </c:pt>
                      <c:pt idx="101">
                        <c:v>346</c:v>
                      </c:pt>
                      <c:pt idx="102">
                        <c:v>281</c:v>
                      </c:pt>
                      <c:pt idx="103">
                        <c:v>79</c:v>
                      </c:pt>
                      <c:pt idx="104">
                        <c:v>80</c:v>
                      </c:pt>
                      <c:pt idx="105">
                        <c:v>62</c:v>
                      </c:pt>
                      <c:pt idx="106">
                        <c:v>300</c:v>
                      </c:pt>
                      <c:pt idx="107">
                        <c:v>27</c:v>
                      </c:pt>
                      <c:pt idx="108">
                        <c:v>130</c:v>
                      </c:pt>
                      <c:pt idx="109">
                        <c:v>57</c:v>
                      </c:pt>
                      <c:pt idx="110">
                        <c:v>67</c:v>
                      </c:pt>
                      <c:pt idx="111">
                        <c:v>68</c:v>
                      </c:pt>
                      <c:pt idx="112">
                        <c:v>43</c:v>
                      </c:pt>
                      <c:pt idx="113">
                        <c:v>52</c:v>
                      </c:pt>
                      <c:pt idx="114">
                        <c:v>421</c:v>
                      </c:pt>
                      <c:pt idx="115">
                        <c:v>146</c:v>
                      </c:pt>
                      <c:pt idx="116">
                        <c:v>13</c:v>
                      </c:pt>
                      <c:pt idx="117">
                        <c:v>41</c:v>
                      </c:pt>
                      <c:pt idx="118">
                        <c:v>50</c:v>
                      </c:pt>
                      <c:pt idx="119">
                        <c:v>227</c:v>
                      </c:pt>
                      <c:pt idx="120">
                        <c:v>738</c:v>
                      </c:pt>
                      <c:pt idx="121">
                        <c:v>254</c:v>
                      </c:pt>
                      <c:pt idx="122">
                        <c:v>536</c:v>
                      </c:pt>
                      <c:pt idx="123">
                        <c:v>673</c:v>
                      </c:pt>
                      <c:pt idx="124">
                        <c:v>695</c:v>
                      </c:pt>
                      <c:pt idx="125">
                        <c:v>637</c:v>
                      </c:pt>
                      <c:pt idx="126">
                        <c:v>634</c:v>
                      </c:pt>
                      <c:pt idx="127">
                        <c:v>745</c:v>
                      </c:pt>
                      <c:pt idx="128">
                        <c:v>616</c:v>
                      </c:pt>
                      <c:pt idx="129">
                        <c:v>539</c:v>
                      </c:pt>
                      <c:pt idx="130">
                        <c:v>693</c:v>
                      </c:pt>
                      <c:pt idx="131">
                        <c:v>483</c:v>
                      </c:pt>
                      <c:pt idx="132">
                        <c:v>287</c:v>
                      </c:pt>
                      <c:pt idx="133">
                        <c:v>446</c:v>
                      </c:pt>
                      <c:pt idx="134">
                        <c:v>331</c:v>
                      </c:pt>
                      <c:pt idx="135">
                        <c:v>305</c:v>
                      </c:pt>
                      <c:pt idx="136">
                        <c:v>110</c:v>
                      </c:pt>
                      <c:pt idx="137">
                        <c:v>68</c:v>
                      </c:pt>
                      <c:pt idx="138">
                        <c:v>43</c:v>
                      </c:pt>
                      <c:pt idx="139">
                        <c:v>62</c:v>
                      </c:pt>
                      <c:pt idx="140">
                        <c:v>114</c:v>
                      </c:pt>
                      <c:pt idx="141">
                        <c:v>57</c:v>
                      </c:pt>
                      <c:pt idx="142">
                        <c:v>120</c:v>
                      </c:pt>
                      <c:pt idx="143">
                        <c:v>49</c:v>
                      </c:pt>
                      <c:pt idx="144">
                        <c:v>52</c:v>
                      </c:pt>
                      <c:pt idx="145">
                        <c:v>130</c:v>
                      </c:pt>
                      <c:pt idx="146">
                        <c:v>60</c:v>
                      </c:pt>
                      <c:pt idx="147">
                        <c:v>45</c:v>
                      </c:pt>
                      <c:pt idx="148">
                        <c:v>219</c:v>
                      </c:pt>
                      <c:pt idx="149">
                        <c:v>325</c:v>
                      </c:pt>
                      <c:pt idx="150">
                        <c:v>51</c:v>
                      </c:pt>
                      <c:pt idx="151">
                        <c:v>109</c:v>
                      </c:pt>
                      <c:pt idx="152">
                        <c:v>128</c:v>
                      </c:pt>
                      <c:pt idx="153">
                        <c:v>47</c:v>
                      </c:pt>
                      <c:pt idx="154">
                        <c:v>71</c:v>
                      </c:pt>
                      <c:pt idx="155">
                        <c:v>81</c:v>
                      </c:pt>
                      <c:pt idx="156">
                        <c:v>725</c:v>
                      </c:pt>
                      <c:pt idx="157">
                        <c:v>221</c:v>
                      </c:pt>
                      <c:pt idx="158">
                        <c:v>124</c:v>
                      </c:pt>
                      <c:pt idx="159">
                        <c:v>352</c:v>
                      </c:pt>
                      <c:pt idx="160">
                        <c:v>111</c:v>
                      </c:pt>
                      <c:pt idx="161">
                        <c:v>52</c:v>
                      </c:pt>
                      <c:pt idx="162">
                        <c:v>50</c:v>
                      </c:pt>
                      <c:pt idx="163">
                        <c:v>94</c:v>
                      </c:pt>
                      <c:pt idx="164">
                        <c:v>85</c:v>
                      </c:pt>
                      <c:pt idx="165">
                        <c:v>17</c:v>
                      </c:pt>
                      <c:pt idx="166">
                        <c:v>316</c:v>
                      </c:pt>
                      <c:pt idx="167">
                        <c:v>58</c:v>
                      </c:pt>
                      <c:pt idx="168">
                        <c:v>36</c:v>
                      </c:pt>
                      <c:pt idx="169">
                        <c:v>141</c:v>
                      </c:pt>
                      <c:pt idx="170">
                        <c:v>256</c:v>
                      </c:pt>
                      <c:pt idx="171">
                        <c:v>129</c:v>
                      </c:pt>
                      <c:pt idx="172">
                        <c:v>85</c:v>
                      </c:pt>
                      <c:pt idx="173">
                        <c:v>156</c:v>
                      </c:pt>
                      <c:pt idx="174">
                        <c:v>240</c:v>
                      </c:pt>
                      <c:pt idx="175">
                        <c:v>51</c:v>
                      </c:pt>
                      <c:pt idx="176">
                        <c:v>217</c:v>
                      </c:pt>
                      <c:pt idx="177">
                        <c:v>227</c:v>
                      </c:pt>
                      <c:pt idx="178">
                        <c:v>42</c:v>
                      </c:pt>
                      <c:pt idx="179">
                        <c:v>49</c:v>
                      </c:pt>
                      <c:pt idx="180">
                        <c:v>180</c:v>
                      </c:pt>
                      <c:pt idx="181">
                        <c:v>34</c:v>
                      </c:pt>
                      <c:pt idx="182">
                        <c:v>428</c:v>
                      </c:pt>
                      <c:pt idx="183">
                        <c:v>100</c:v>
                      </c:pt>
                      <c:pt idx="184">
                        <c:v>65</c:v>
                      </c:pt>
                      <c:pt idx="185">
                        <c:v>49</c:v>
                      </c:pt>
                      <c:pt idx="186">
                        <c:v>43</c:v>
                      </c:pt>
                      <c:pt idx="187">
                        <c:v>78</c:v>
                      </c:pt>
                      <c:pt idx="188">
                        <c:v>433</c:v>
                      </c:pt>
                      <c:pt idx="189">
                        <c:v>162</c:v>
                      </c:pt>
                      <c:pt idx="190">
                        <c:v>174</c:v>
                      </c:pt>
                      <c:pt idx="191">
                        <c:v>153</c:v>
                      </c:pt>
                      <c:pt idx="192">
                        <c:v>321</c:v>
                      </c:pt>
                      <c:pt idx="193">
                        <c:v>64</c:v>
                      </c:pt>
                      <c:pt idx="194">
                        <c:v>59</c:v>
                      </c:pt>
                      <c:pt idx="195">
                        <c:v>118</c:v>
                      </c:pt>
                      <c:pt idx="196">
                        <c:v>46</c:v>
                      </c:pt>
                      <c:pt idx="197">
                        <c:v>135</c:v>
                      </c:pt>
                      <c:pt idx="198">
                        <c:v>83</c:v>
                      </c:pt>
                      <c:pt idx="199">
                        <c:v>120</c:v>
                      </c:pt>
                      <c:pt idx="200">
                        <c:v>68</c:v>
                      </c:pt>
                      <c:pt idx="201">
                        <c:v>87</c:v>
                      </c:pt>
                      <c:pt idx="202">
                        <c:v>45</c:v>
                      </c:pt>
                      <c:pt idx="203">
                        <c:v>107</c:v>
                      </c:pt>
                      <c:pt idx="204">
                        <c:v>220</c:v>
                      </c:pt>
                      <c:pt idx="205">
                        <c:v>683</c:v>
                      </c:pt>
                      <c:pt idx="206">
                        <c:v>770</c:v>
                      </c:pt>
                      <c:pt idx="207">
                        <c:v>169</c:v>
                      </c:pt>
                      <c:pt idx="208">
                        <c:v>40</c:v>
                      </c:pt>
                      <c:pt idx="209">
                        <c:v>107</c:v>
                      </c:pt>
                      <c:pt idx="210">
                        <c:v>81</c:v>
                      </c:pt>
                      <c:pt idx="211">
                        <c:v>303</c:v>
                      </c:pt>
                      <c:pt idx="212">
                        <c:v>210</c:v>
                      </c:pt>
                      <c:pt idx="213">
                        <c:v>63</c:v>
                      </c:pt>
                      <c:pt idx="214">
                        <c:v>183</c:v>
                      </c:pt>
                      <c:pt idx="215">
                        <c:v>368</c:v>
                      </c:pt>
                      <c:pt idx="216">
                        <c:v>74</c:v>
                      </c:pt>
                      <c:pt idx="217">
                        <c:v>190</c:v>
                      </c:pt>
                      <c:pt idx="218">
                        <c:v>106</c:v>
                      </c:pt>
                      <c:pt idx="219">
                        <c:v>40</c:v>
                      </c:pt>
                      <c:pt idx="220">
                        <c:v>298</c:v>
                      </c:pt>
                      <c:pt idx="221">
                        <c:v>241</c:v>
                      </c:pt>
                      <c:pt idx="222">
                        <c:v>610</c:v>
                      </c:pt>
                      <c:pt idx="223">
                        <c:v>570</c:v>
                      </c:pt>
                      <c:pt idx="224">
                        <c:v>693</c:v>
                      </c:pt>
                      <c:pt idx="225">
                        <c:v>190</c:v>
                      </c:pt>
                      <c:pt idx="226">
                        <c:v>520</c:v>
                      </c:pt>
                      <c:pt idx="227">
                        <c:v>105</c:v>
                      </c:pt>
                      <c:pt idx="228">
                        <c:v>14</c:v>
                      </c:pt>
                      <c:pt idx="229">
                        <c:v>33</c:v>
                      </c:pt>
                      <c:pt idx="230">
                        <c:v>24</c:v>
                      </c:pt>
                      <c:pt idx="231">
                        <c:v>59</c:v>
                      </c:pt>
                      <c:pt idx="232">
                        <c:v>127</c:v>
                      </c:pt>
                      <c:pt idx="233">
                        <c:v>129</c:v>
                      </c:pt>
                      <c:pt idx="234">
                        <c:v>181</c:v>
                      </c:pt>
                      <c:pt idx="235">
                        <c:v>581</c:v>
                      </c:pt>
                      <c:pt idx="236">
                        <c:v>671</c:v>
                      </c:pt>
                      <c:pt idx="237">
                        <c:v>946</c:v>
                      </c:pt>
                      <c:pt idx="238">
                        <c:v>993</c:v>
                      </c:pt>
                      <c:pt idx="239">
                        <c:v>647</c:v>
                      </c:pt>
                      <c:pt idx="240">
                        <c:v>543</c:v>
                      </c:pt>
                      <c:pt idx="241">
                        <c:v>455</c:v>
                      </c:pt>
                      <c:pt idx="242">
                        <c:v>499</c:v>
                      </c:pt>
                      <c:pt idx="243">
                        <c:v>342</c:v>
                      </c:pt>
                      <c:pt idx="244">
                        <c:v>645</c:v>
                      </c:pt>
                      <c:pt idx="245">
                        <c:v>102</c:v>
                      </c:pt>
                      <c:pt idx="246">
                        <c:v>203</c:v>
                      </c:pt>
                      <c:pt idx="247">
                        <c:v>338</c:v>
                      </c:pt>
                      <c:pt idx="248">
                        <c:v>305</c:v>
                      </c:pt>
                      <c:pt idx="249">
                        <c:v>155</c:v>
                      </c:pt>
                      <c:pt idx="250">
                        <c:v>176</c:v>
                      </c:pt>
                      <c:pt idx="251">
                        <c:v>139</c:v>
                      </c:pt>
                      <c:pt idx="252">
                        <c:v>103</c:v>
                      </c:pt>
                      <c:pt idx="253">
                        <c:v>258</c:v>
                      </c:pt>
                      <c:pt idx="254">
                        <c:v>158</c:v>
                      </c:pt>
                      <c:pt idx="255">
                        <c:v>133</c:v>
                      </c:pt>
                      <c:pt idx="256">
                        <c:v>102</c:v>
                      </c:pt>
                      <c:pt idx="257">
                        <c:v>244</c:v>
                      </c:pt>
                      <c:pt idx="258">
                        <c:v>155</c:v>
                      </c:pt>
                      <c:pt idx="259">
                        <c:v>69</c:v>
                      </c:pt>
                      <c:pt idx="260">
                        <c:v>162</c:v>
                      </c:pt>
                      <c:pt idx="261">
                        <c:v>249</c:v>
                      </c:pt>
                      <c:pt idx="262">
                        <c:v>639</c:v>
                      </c:pt>
                      <c:pt idx="263">
                        <c:v>188</c:v>
                      </c:pt>
                      <c:pt idx="264">
                        <c:v>441</c:v>
                      </c:pt>
                      <c:pt idx="265">
                        <c:v>352</c:v>
                      </c:pt>
                      <c:pt idx="266">
                        <c:v>343</c:v>
                      </c:pt>
                      <c:pt idx="267">
                        <c:v>313</c:v>
                      </c:pt>
                      <c:pt idx="268">
                        <c:v>107</c:v>
                      </c:pt>
                      <c:pt idx="269">
                        <c:v>444</c:v>
                      </c:pt>
                      <c:pt idx="270">
                        <c:v>469</c:v>
                      </c:pt>
                      <c:pt idx="271">
                        <c:v>105</c:v>
                      </c:pt>
                      <c:pt idx="272">
                        <c:v>128</c:v>
                      </c:pt>
                      <c:pt idx="273">
                        <c:v>318</c:v>
                      </c:pt>
                      <c:pt idx="274">
                        <c:v>154</c:v>
                      </c:pt>
                      <c:pt idx="275">
                        <c:v>76</c:v>
                      </c:pt>
                      <c:pt idx="276">
                        <c:v>309</c:v>
                      </c:pt>
                      <c:pt idx="277">
                        <c:v>421</c:v>
                      </c:pt>
                      <c:pt idx="278">
                        <c:v>103</c:v>
                      </c:pt>
                      <c:pt idx="279">
                        <c:v>34</c:v>
                      </c:pt>
                      <c:pt idx="280">
                        <c:v>75</c:v>
                      </c:pt>
                      <c:pt idx="281">
                        <c:v>61</c:v>
                      </c:pt>
                      <c:pt idx="282">
                        <c:v>303</c:v>
                      </c:pt>
                      <c:pt idx="283">
                        <c:v>70</c:v>
                      </c:pt>
                      <c:pt idx="284">
                        <c:v>73</c:v>
                      </c:pt>
                      <c:pt idx="285">
                        <c:v>58</c:v>
                      </c:pt>
                      <c:pt idx="286">
                        <c:v>39</c:v>
                      </c:pt>
                      <c:pt idx="287">
                        <c:v>19</c:v>
                      </c:pt>
                      <c:pt idx="288">
                        <c:v>76</c:v>
                      </c:pt>
                      <c:pt idx="289">
                        <c:v>81</c:v>
                      </c:pt>
                      <c:pt idx="290">
                        <c:v>202</c:v>
                      </c:pt>
                      <c:pt idx="291">
                        <c:v>106</c:v>
                      </c:pt>
                      <c:pt idx="292">
                        <c:v>77</c:v>
                      </c:pt>
                      <c:pt idx="293">
                        <c:v>77</c:v>
                      </c:pt>
                      <c:pt idx="294">
                        <c:v>387</c:v>
                      </c:pt>
                      <c:pt idx="295">
                        <c:v>51</c:v>
                      </c:pt>
                      <c:pt idx="296">
                        <c:v>123</c:v>
                      </c:pt>
                      <c:pt idx="297">
                        <c:v>23</c:v>
                      </c:pt>
                      <c:pt idx="298">
                        <c:v>95</c:v>
                      </c:pt>
                      <c:pt idx="299">
                        <c:v>60</c:v>
                      </c:pt>
                      <c:pt idx="300">
                        <c:v>43</c:v>
                      </c:pt>
                      <c:pt idx="301">
                        <c:v>41</c:v>
                      </c:pt>
                      <c:pt idx="302">
                        <c:v>381</c:v>
                      </c:pt>
                      <c:pt idx="303">
                        <c:v>167</c:v>
                      </c:pt>
                      <c:pt idx="304">
                        <c:v>522</c:v>
                      </c:pt>
                      <c:pt idx="305">
                        <c:v>67</c:v>
                      </c:pt>
                      <c:pt idx="306">
                        <c:v>16</c:v>
                      </c:pt>
                      <c:pt idx="307">
                        <c:v>8</c:v>
                      </c:pt>
                      <c:pt idx="308">
                        <c:v>86</c:v>
                      </c:pt>
                      <c:pt idx="309">
                        <c:v>343</c:v>
                      </c:pt>
                      <c:pt idx="310">
                        <c:v>74</c:v>
                      </c:pt>
                      <c:pt idx="311">
                        <c:v>75</c:v>
                      </c:pt>
                      <c:pt idx="312">
                        <c:v>175</c:v>
                      </c:pt>
                      <c:pt idx="313">
                        <c:v>46</c:v>
                      </c:pt>
                      <c:pt idx="314">
                        <c:v>103</c:v>
                      </c:pt>
                      <c:pt idx="315">
                        <c:v>25</c:v>
                      </c:pt>
                      <c:pt idx="316">
                        <c:v>40</c:v>
                      </c:pt>
                      <c:pt idx="317">
                        <c:v>136</c:v>
                      </c:pt>
                      <c:pt idx="318">
                        <c:v>95</c:v>
                      </c:pt>
                      <c:pt idx="319">
                        <c:v>466</c:v>
                      </c:pt>
                      <c:pt idx="320">
                        <c:v>266</c:v>
                      </c:pt>
                      <c:pt idx="321">
                        <c:v>634</c:v>
                      </c:pt>
                      <c:pt idx="322">
                        <c:v>271</c:v>
                      </c:pt>
                      <c:pt idx="323">
                        <c:v>246</c:v>
                      </c:pt>
                      <c:pt idx="324">
                        <c:v>76</c:v>
                      </c:pt>
                      <c:pt idx="325">
                        <c:v>70</c:v>
                      </c:pt>
                      <c:pt idx="326">
                        <c:v>180</c:v>
                      </c:pt>
                      <c:pt idx="327">
                        <c:v>101</c:v>
                      </c:pt>
                      <c:pt idx="328">
                        <c:v>90</c:v>
                      </c:pt>
                      <c:pt idx="329">
                        <c:v>88</c:v>
                      </c:pt>
                      <c:pt idx="330">
                        <c:v>90</c:v>
                      </c:pt>
                      <c:pt idx="331">
                        <c:v>298</c:v>
                      </c:pt>
                      <c:pt idx="332">
                        <c:v>504</c:v>
                      </c:pt>
                      <c:pt idx="333">
                        <c:v>122</c:v>
                      </c:pt>
                      <c:pt idx="334">
                        <c:v>872</c:v>
                      </c:pt>
                      <c:pt idx="335">
                        <c:v>170</c:v>
                      </c:pt>
                      <c:pt idx="336">
                        <c:v>50</c:v>
                      </c:pt>
                      <c:pt idx="337">
                        <c:v>451</c:v>
                      </c:pt>
                      <c:pt idx="338">
                        <c:v>209</c:v>
                      </c:pt>
                      <c:pt idx="339">
                        <c:v>111</c:v>
                      </c:pt>
                      <c:pt idx="340">
                        <c:v>261</c:v>
                      </c:pt>
                      <c:pt idx="341">
                        <c:v>204</c:v>
                      </c:pt>
                      <c:pt idx="342">
                        <c:v>1118</c:v>
                      </c:pt>
                      <c:pt idx="343">
                        <c:v>663</c:v>
                      </c:pt>
                      <c:pt idx="344">
                        <c:v>890</c:v>
                      </c:pt>
                      <c:pt idx="345">
                        <c:v>416</c:v>
                      </c:pt>
                      <c:pt idx="346">
                        <c:v>816</c:v>
                      </c:pt>
                      <c:pt idx="347">
                        <c:v>570</c:v>
                      </c:pt>
                      <c:pt idx="348">
                        <c:v>666</c:v>
                      </c:pt>
                      <c:pt idx="349">
                        <c:v>536</c:v>
                      </c:pt>
                      <c:pt idx="350">
                        <c:v>361</c:v>
                      </c:pt>
                      <c:pt idx="351">
                        <c:v>130</c:v>
                      </c:pt>
                      <c:pt idx="352">
                        <c:v>533</c:v>
                      </c:pt>
                      <c:pt idx="353">
                        <c:v>471</c:v>
                      </c:pt>
                      <c:pt idx="354">
                        <c:v>365</c:v>
                      </c:pt>
                      <c:pt idx="355">
                        <c:v>538</c:v>
                      </c:pt>
                      <c:pt idx="356">
                        <c:v>216</c:v>
                      </c:pt>
                      <c:pt idx="357">
                        <c:v>51</c:v>
                      </c:pt>
                      <c:pt idx="358">
                        <c:v>78</c:v>
                      </c:pt>
                      <c:pt idx="359">
                        <c:v>138</c:v>
                      </c:pt>
                      <c:pt idx="360">
                        <c:v>517</c:v>
                      </c:pt>
                      <c:pt idx="361">
                        <c:v>220</c:v>
                      </c:pt>
                      <c:pt idx="362">
                        <c:v>370</c:v>
                      </c:pt>
                      <c:pt idx="363">
                        <c:v>85</c:v>
                      </c:pt>
                      <c:pt idx="364">
                        <c:v>129</c:v>
                      </c:pt>
                      <c:pt idx="365">
                        <c:v>86</c:v>
                      </c:pt>
                      <c:pt idx="366">
                        <c:v>59</c:v>
                      </c:pt>
                      <c:pt idx="367">
                        <c:v>121</c:v>
                      </c:pt>
                      <c:pt idx="368">
                        <c:v>100</c:v>
                      </c:pt>
                      <c:pt idx="369">
                        <c:v>495</c:v>
                      </c:pt>
                      <c:pt idx="370">
                        <c:v>231</c:v>
                      </c:pt>
                      <c:pt idx="371">
                        <c:v>116</c:v>
                      </c:pt>
                      <c:pt idx="372">
                        <c:v>77</c:v>
                      </c:pt>
                      <c:pt idx="373">
                        <c:v>88</c:v>
                      </c:pt>
                      <c:pt idx="374">
                        <c:v>32</c:v>
                      </c:pt>
                      <c:pt idx="375">
                        <c:v>186</c:v>
                      </c:pt>
                      <c:pt idx="376">
                        <c:v>43</c:v>
                      </c:pt>
                      <c:pt idx="377">
                        <c:v>76</c:v>
                      </c:pt>
                      <c:pt idx="378">
                        <c:v>431</c:v>
                      </c:pt>
                      <c:pt idx="379">
                        <c:v>73</c:v>
                      </c:pt>
                      <c:pt idx="380">
                        <c:v>133</c:v>
                      </c:pt>
                      <c:pt idx="381">
                        <c:v>544</c:v>
                      </c:pt>
                      <c:pt idx="382">
                        <c:v>47</c:v>
                      </c:pt>
                      <c:pt idx="383">
                        <c:v>86</c:v>
                      </c:pt>
                      <c:pt idx="384">
                        <c:v>46</c:v>
                      </c:pt>
                      <c:pt idx="385">
                        <c:v>177</c:v>
                      </c:pt>
                      <c:pt idx="386">
                        <c:v>85</c:v>
                      </c:pt>
                      <c:pt idx="387">
                        <c:v>82</c:v>
                      </c:pt>
                      <c:pt idx="388">
                        <c:v>52</c:v>
                      </c:pt>
                      <c:pt idx="389">
                        <c:v>83</c:v>
                      </c:pt>
                      <c:pt idx="390">
                        <c:v>142</c:v>
                      </c:pt>
                      <c:pt idx="391">
                        <c:v>74</c:v>
                      </c:pt>
                      <c:pt idx="392">
                        <c:v>44</c:v>
                      </c:pt>
                      <c:pt idx="393">
                        <c:v>72</c:v>
                      </c:pt>
                      <c:pt idx="394">
                        <c:v>671</c:v>
                      </c:pt>
                      <c:pt idx="395">
                        <c:v>321</c:v>
                      </c:pt>
                      <c:pt idx="396">
                        <c:v>106</c:v>
                      </c:pt>
                      <c:pt idx="397">
                        <c:v>264</c:v>
                      </c:pt>
                      <c:pt idx="398">
                        <c:v>39</c:v>
                      </c:pt>
                      <c:pt idx="399">
                        <c:v>40</c:v>
                      </c:pt>
                      <c:pt idx="400">
                        <c:v>87</c:v>
                      </c:pt>
                      <c:pt idx="401">
                        <c:v>36</c:v>
                      </c:pt>
                      <c:pt idx="402">
                        <c:v>52</c:v>
                      </c:pt>
                      <c:pt idx="403">
                        <c:v>95</c:v>
                      </c:pt>
                      <c:pt idx="404">
                        <c:v>349</c:v>
                      </c:pt>
                      <c:pt idx="405">
                        <c:v>389</c:v>
                      </c:pt>
                      <c:pt idx="406">
                        <c:v>33</c:v>
                      </c:pt>
                      <c:pt idx="407">
                        <c:v>237</c:v>
                      </c:pt>
                      <c:pt idx="408">
                        <c:v>976</c:v>
                      </c:pt>
                      <c:pt idx="409">
                        <c:v>272</c:v>
                      </c:pt>
                      <c:pt idx="410">
                        <c:v>26</c:v>
                      </c:pt>
                      <c:pt idx="411">
                        <c:v>178</c:v>
                      </c:pt>
                      <c:pt idx="412">
                        <c:v>176</c:v>
                      </c:pt>
                      <c:pt idx="413">
                        <c:v>70</c:v>
                      </c:pt>
                      <c:pt idx="414">
                        <c:v>187</c:v>
                      </c:pt>
                      <c:pt idx="415">
                        <c:v>32</c:v>
                      </c:pt>
                      <c:pt idx="416">
                        <c:v>207</c:v>
                      </c:pt>
                      <c:pt idx="417">
                        <c:v>50</c:v>
                      </c:pt>
                      <c:pt idx="418">
                        <c:v>61</c:v>
                      </c:pt>
                      <c:pt idx="419">
                        <c:v>561</c:v>
                      </c:pt>
                      <c:pt idx="420">
                        <c:v>95</c:v>
                      </c:pt>
                      <c:pt idx="421">
                        <c:v>262</c:v>
                      </c:pt>
                      <c:pt idx="422">
                        <c:v>1169</c:v>
                      </c:pt>
                      <c:pt idx="423">
                        <c:v>605</c:v>
                      </c:pt>
                      <c:pt idx="424">
                        <c:v>445</c:v>
                      </c:pt>
                      <c:pt idx="425">
                        <c:v>156</c:v>
                      </c:pt>
                      <c:pt idx="426">
                        <c:v>250</c:v>
                      </c:pt>
                      <c:pt idx="427">
                        <c:v>105</c:v>
                      </c:pt>
                      <c:pt idx="428">
                        <c:v>800</c:v>
                      </c:pt>
                      <c:pt idx="429">
                        <c:v>710</c:v>
                      </c:pt>
                      <c:pt idx="430">
                        <c:v>87</c:v>
                      </c:pt>
                      <c:pt idx="431">
                        <c:v>567</c:v>
                      </c:pt>
                      <c:pt idx="432">
                        <c:v>91</c:v>
                      </c:pt>
                      <c:pt idx="433">
                        <c:v>172</c:v>
                      </c:pt>
                      <c:pt idx="434">
                        <c:v>113</c:v>
                      </c:pt>
                      <c:pt idx="435">
                        <c:v>143</c:v>
                      </c:pt>
                      <c:pt idx="436">
                        <c:v>91</c:v>
                      </c:pt>
                      <c:pt idx="437">
                        <c:v>126</c:v>
                      </c:pt>
                      <c:pt idx="438">
                        <c:v>105</c:v>
                      </c:pt>
                      <c:pt idx="439">
                        <c:v>440</c:v>
                      </c:pt>
                      <c:pt idx="440">
                        <c:v>62</c:v>
                      </c:pt>
                      <c:pt idx="441">
                        <c:v>475</c:v>
                      </c:pt>
                      <c:pt idx="442">
                        <c:v>204</c:v>
                      </c:pt>
                      <c:pt idx="443">
                        <c:v>112</c:v>
                      </c:pt>
                      <c:pt idx="444">
                        <c:v>187</c:v>
                      </c:pt>
                      <c:pt idx="445">
                        <c:v>24</c:v>
                      </c:pt>
                      <c:pt idx="446">
                        <c:v>46</c:v>
                      </c:pt>
                      <c:pt idx="447">
                        <c:v>58</c:v>
                      </c:pt>
                      <c:pt idx="448">
                        <c:v>53</c:v>
                      </c:pt>
                      <c:pt idx="449">
                        <c:v>92</c:v>
                      </c:pt>
                      <c:pt idx="450">
                        <c:v>80</c:v>
                      </c:pt>
                      <c:pt idx="451">
                        <c:v>255</c:v>
                      </c:pt>
                      <c:pt idx="452">
                        <c:v>70</c:v>
                      </c:pt>
                      <c:pt idx="453">
                        <c:v>162</c:v>
                      </c:pt>
                      <c:pt idx="454">
                        <c:v>49</c:v>
                      </c:pt>
                      <c:pt idx="455">
                        <c:v>407</c:v>
                      </c:pt>
                      <c:pt idx="456">
                        <c:v>70</c:v>
                      </c:pt>
                      <c:pt idx="457">
                        <c:v>170</c:v>
                      </c:pt>
                      <c:pt idx="458">
                        <c:v>155</c:v>
                      </c:pt>
                      <c:pt idx="459">
                        <c:v>664</c:v>
                      </c:pt>
                      <c:pt idx="460">
                        <c:v>561</c:v>
                      </c:pt>
                      <c:pt idx="461">
                        <c:v>409</c:v>
                      </c:pt>
                      <c:pt idx="462">
                        <c:v>288</c:v>
                      </c:pt>
                      <c:pt idx="463">
                        <c:v>529</c:v>
                      </c:pt>
                      <c:pt idx="464">
                        <c:v>533</c:v>
                      </c:pt>
                      <c:pt idx="465">
                        <c:v>154</c:v>
                      </c:pt>
                      <c:pt idx="466">
                        <c:v>161</c:v>
                      </c:pt>
                      <c:pt idx="467">
                        <c:v>474</c:v>
                      </c:pt>
                      <c:pt idx="468">
                        <c:v>100</c:v>
                      </c:pt>
                      <c:pt idx="469">
                        <c:v>79</c:v>
                      </c:pt>
                      <c:pt idx="470">
                        <c:v>100</c:v>
                      </c:pt>
                      <c:pt idx="471">
                        <c:v>71</c:v>
                      </c:pt>
                      <c:pt idx="472">
                        <c:v>194</c:v>
                      </c:pt>
                      <c:pt idx="473">
                        <c:v>84</c:v>
                      </c:pt>
                      <c:pt idx="474">
                        <c:v>117</c:v>
                      </c:pt>
                      <c:pt idx="475">
                        <c:v>71</c:v>
                      </c:pt>
                      <c:pt idx="476">
                        <c:v>45</c:v>
                      </c:pt>
                      <c:pt idx="477">
                        <c:v>247</c:v>
                      </c:pt>
                      <c:pt idx="478">
                        <c:v>104</c:v>
                      </c:pt>
                      <c:pt idx="479">
                        <c:v>580</c:v>
                      </c:pt>
                      <c:pt idx="480">
                        <c:v>241</c:v>
                      </c:pt>
                      <c:pt idx="481">
                        <c:v>125</c:v>
                      </c:pt>
                      <c:pt idx="482">
                        <c:v>130</c:v>
                      </c:pt>
                      <c:pt idx="483">
                        <c:v>231</c:v>
                      </c:pt>
                      <c:pt idx="484">
                        <c:v>74</c:v>
                      </c:pt>
                      <c:pt idx="485">
                        <c:v>54</c:v>
                      </c:pt>
                      <c:pt idx="486">
                        <c:v>64</c:v>
                      </c:pt>
                      <c:pt idx="487">
                        <c:v>235</c:v>
                      </c:pt>
                      <c:pt idx="488">
                        <c:v>67</c:v>
                      </c:pt>
                      <c:pt idx="489">
                        <c:v>33</c:v>
                      </c:pt>
                      <c:pt idx="490">
                        <c:v>156</c:v>
                      </c:pt>
                      <c:pt idx="491">
                        <c:v>152</c:v>
                      </c:pt>
                      <c:pt idx="492">
                        <c:v>87</c:v>
                      </c:pt>
                      <c:pt idx="493">
                        <c:v>156</c:v>
                      </c:pt>
                      <c:pt idx="494">
                        <c:v>145</c:v>
                      </c:pt>
                      <c:pt idx="495">
                        <c:v>317</c:v>
                      </c:pt>
                      <c:pt idx="496">
                        <c:v>70</c:v>
                      </c:pt>
                      <c:pt idx="497">
                        <c:v>158</c:v>
                      </c:pt>
                      <c:pt idx="498">
                        <c:v>144</c:v>
                      </c:pt>
                      <c:pt idx="499">
                        <c:v>324</c:v>
                      </c:pt>
                      <c:pt idx="500">
                        <c:v>273</c:v>
                      </c:pt>
                      <c:pt idx="501">
                        <c:v>118</c:v>
                      </c:pt>
                      <c:pt idx="502">
                        <c:v>560</c:v>
                      </c:pt>
                      <c:pt idx="503">
                        <c:v>720</c:v>
                      </c:pt>
                      <c:pt idx="504">
                        <c:v>524</c:v>
                      </c:pt>
                      <c:pt idx="505">
                        <c:v>285</c:v>
                      </c:pt>
                      <c:pt idx="506">
                        <c:v>498</c:v>
                      </c:pt>
                      <c:pt idx="507">
                        <c:v>578</c:v>
                      </c:pt>
                      <c:pt idx="508">
                        <c:v>150</c:v>
                      </c:pt>
                      <c:pt idx="509">
                        <c:v>561</c:v>
                      </c:pt>
                      <c:pt idx="510">
                        <c:v>518</c:v>
                      </c:pt>
                      <c:pt idx="511">
                        <c:v>521</c:v>
                      </c:pt>
                      <c:pt idx="512">
                        <c:v>647</c:v>
                      </c:pt>
                      <c:pt idx="513">
                        <c:v>828</c:v>
                      </c:pt>
                      <c:pt idx="514">
                        <c:v>620</c:v>
                      </c:pt>
                      <c:pt idx="515">
                        <c:v>413</c:v>
                      </c:pt>
                      <c:pt idx="516">
                        <c:v>463</c:v>
                      </c:pt>
                      <c:pt idx="517">
                        <c:v>650</c:v>
                      </c:pt>
                      <c:pt idx="518">
                        <c:v>286</c:v>
                      </c:pt>
                      <c:pt idx="519">
                        <c:v>472</c:v>
                      </c:pt>
                      <c:pt idx="520">
                        <c:v>626</c:v>
                      </c:pt>
                      <c:pt idx="521">
                        <c:v>373</c:v>
                      </c:pt>
                      <c:pt idx="522">
                        <c:v>826</c:v>
                      </c:pt>
                      <c:pt idx="523">
                        <c:v>301</c:v>
                      </c:pt>
                      <c:pt idx="524">
                        <c:v>266</c:v>
                      </c:pt>
                      <c:pt idx="525">
                        <c:v>487</c:v>
                      </c:pt>
                      <c:pt idx="526">
                        <c:v>244</c:v>
                      </c:pt>
                      <c:pt idx="527">
                        <c:v>783</c:v>
                      </c:pt>
                      <c:pt idx="528">
                        <c:v>1027</c:v>
                      </c:pt>
                      <c:pt idx="529">
                        <c:v>195</c:v>
                      </c:pt>
                      <c:pt idx="530">
                        <c:v>1039</c:v>
                      </c:pt>
                      <c:pt idx="531">
                        <c:v>500</c:v>
                      </c:pt>
                      <c:pt idx="532">
                        <c:v>660</c:v>
                      </c:pt>
                      <c:pt idx="533">
                        <c:v>505</c:v>
                      </c:pt>
                      <c:pt idx="534">
                        <c:v>503</c:v>
                      </c:pt>
                      <c:pt idx="535">
                        <c:v>783</c:v>
                      </c:pt>
                      <c:pt idx="536">
                        <c:v>606</c:v>
                      </c:pt>
                      <c:pt idx="537">
                        <c:v>431</c:v>
                      </c:pt>
                      <c:pt idx="538">
                        <c:v>442</c:v>
                      </c:pt>
                      <c:pt idx="539">
                        <c:v>891</c:v>
                      </c:pt>
                      <c:pt idx="540">
                        <c:v>573</c:v>
                      </c:pt>
                      <c:pt idx="541">
                        <c:v>335</c:v>
                      </c:pt>
                      <c:pt idx="542">
                        <c:v>724</c:v>
                      </c:pt>
                      <c:pt idx="543">
                        <c:v>1015</c:v>
                      </c:pt>
                      <c:pt idx="544">
                        <c:v>467</c:v>
                      </c:pt>
                      <c:pt idx="545">
                        <c:v>313</c:v>
                      </c:pt>
                      <c:pt idx="546">
                        <c:v>369</c:v>
                      </c:pt>
                      <c:pt idx="547">
                        <c:v>115</c:v>
                      </c:pt>
                      <c:pt idx="548">
                        <c:v>772</c:v>
                      </c:pt>
                      <c:pt idx="549">
                        <c:v>1159</c:v>
                      </c:pt>
                      <c:pt idx="550">
                        <c:v>618</c:v>
                      </c:pt>
                      <c:pt idx="551">
                        <c:v>549</c:v>
                      </c:pt>
                      <c:pt idx="552">
                        <c:v>694</c:v>
                      </c:pt>
                      <c:pt idx="553">
                        <c:v>871</c:v>
                      </c:pt>
                      <c:pt idx="554">
                        <c:v>425</c:v>
                      </c:pt>
                      <c:pt idx="555">
                        <c:v>647</c:v>
                      </c:pt>
                      <c:pt idx="556">
                        <c:v>1199</c:v>
                      </c:pt>
                      <c:pt idx="557">
                        <c:v>490</c:v>
                      </c:pt>
                      <c:pt idx="558">
                        <c:v>636</c:v>
                      </c:pt>
                      <c:pt idx="559">
                        <c:v>811</c:v>
                      </c:pt>
                      <c:pt idx="560">
                        <c:v>525</c:v>
                      </c:pt>
                      <c:pt idx="561">
                        <c:v>525</c:v>
                      </c:pt>
                      <c:pt idx="562">
                        <c:v>1001</c:v>
                      </c:pt>
                      <c:pt idx="563">
                        <c:v>816</c:v>
                      </c:pt>
                      <c:pt idx="564">
                        <c:v>954</c:v>
                      </c:pt>
                      <c:pt idx="565">
                        <c:v>761</c:v>
                      </c:pt>
                      <c:pt idx="566">
                        <c:v>195</c:v>
                      </c:pt>
                      <c:pt idx="567">
                        <c:v>351</c:v>
                      </c:pt>
                      <c:pt idx="568">
                        <c:v>958</c:v>
                      </c:pt>
                      <c:pt idx="569">
                        <c:v>531</c:v>
                      </c:pt>
                      <c:pt idx="570">
                        <c:v>165</c:v>
                      </c:pt>
                      <c:pt idx="571">
                        <c:v>776</c:v>
                      </c:pt>
                      <c:pt idx="572">
                        <c:v>891</c:v>
                      </c:pt>
                      <c:pt idx="573">
                        <c:v>185</c:v>
                      </c:pt>
                      <c:pt idx="574">
                        <c:v>713</c:v>
                      </c:pt>
                      <c:pt idx="575">
                        <c:v>294</c:v>
                      </c:pt>
                      <c:pt idx="576">
                        <c:v>394</c:v>
                      </c:pt>
                      <c:pt idx="577">
                        <c:v>1012</c:v>
                      </c:pt>
                      <c:pt idx="578">
                        <c:v>1385</c:v>
                      </c:pt>
                      <c:pt idx="579">
                        <c:v>219</c:v>
                      </c:pt>
                      <c:pt idx="580">
                        <c:v>699</c:v>
                      </c:pt>
                      <c:pt idx="581">
                        <c:v>658</c:v>
                      </c:pt>
                      <c:pt idx="582">
                        <c:v>202</c:v>
                      </c:pt>
                      <c:pt idx="583">
                        <c:v>384</c:v>
                      </c:pt>
                      <c:pt idx="584">
                        <c:v>305</c:v>
                      </c:pt>
                      <c:pt idx="585">
                        <c:v>610</c:v>
                      </c:pt>
                      <c:pt idx="586">
                        <c:v>810</c:v>
                      </c:pt>
                      <c:pt idx="587">
                        <c:v>387</c:v>
                      </c:pt>
                      <c:pt idx="588">
                        <c:v>205</c:v>
                      </c:pt>
                      <c:pt idx="589">
                        <c:v>626</c:v>
                      </c:pt>
                      <c:pt idx="590">
                        <c:v>1338</c:v>
                      </c:pt>
                      <c:pt idx="591">
                        <c:v>335</c:v>
                      </c:pt>
                      <c:pt idx="592">
                        <c:v>592</c:v>
                      </c:pt>
                      <c:pt idx="593">
                        <c:v>354</c:v>
                      </c:pt>
                      <c:pt idx="594">
                        <c:v>1134</c:v>
                      </c:pt>
                      <c:pt idx="595">
                        <c:v>217</c:v>
                      </c:pt>
                      <c:pt idx="596">
                        <c:v>806</c:v>
                      </c:pt>
                      <c:pt idx="597">
                        <c:v>521</c:v>
                      </c:pt>
                      <c:pt idx="598">
                        <c:v>338</c:v>
                      </c:pt>
                      <c:pt idx="599">
                        <c:v>1082</c:v>
                      </c:pt>
                      <c:pt idx="600">
                        <c:v>820</c:v>
                      </c:pt>
                      <c:pt idx="601">
                        <c:v>862</c:v>
                      </c:pt>
                      <c:pt idx="602">
                        <c:v>578</c:v>
                      </c:pt>
                      <c:pt idx="603">
                        <c:v>343</c:v>
                      </c:pt>
                      <c:pt idx="604">
                        <c:v>1453</c:v>
                      </c:pt>
                      <c:pt idx="605">
                        <c:v>254</c:v>
                      </c:pt>
                      <c:pt idx="606">
                        <c:v>824</c:v>
                      </c:pt>
                      <c:pt idx="607">
                        <c:v>346</c:v>
                      </c:pt>
                      <c:pt idx="608">
                        <c:v>283</c:v>
                      </c:pt>
                      <c:pt idx="609">
                        <c:v>180</c:v>
                      </c:pt>
                      <c:pt idx="610">
                        <c:v>64</c:v>
                      </c:pt>
                      <c:pt idx="611">
                        <c:v>51</c:v>
                      </c:pt>
                      <c:pt idx="612">
                        <c:v>74</c:v>
                      </c:pt>
                      <c:pt idx="613">
                        <c:v>171</c:v>
                      </c:pt>
                      <c:pt idx="614">
                        <c:v>105</c:v>
                      </c:pt>
                      <c:pt idx="615">
                        <c:v>387</c:v>
                      </c:pt>
                      <c:pt idx="616">
                        <c:v>20</c:v>
                      </c:pt>
                      <c:pt idx="617">
                        <c:v>255</c:v>
                      </c:pt>
                      <c:pt idx="618">
                        <c:v>81</c:v>
                      </c:pt>
                      <c:pt idx="619">
                        <c:v>125</c:v>
                      </c:pt>
                      <c:pt idx="620">
                        <c:v>426</c:v>
                      </c:pt>
                      <c:pt idx="621">
                        <c:v>143</c:v>
                      </c:pt>
                      <c:pt idx="622">
                        <c:v>84</c:v>
                      </c:pt>
                      <c:pt idx="623">
                        <c:v>238</c:v>
                      </c:pt>
                      <c:pt idx="624">
                        <c:v>762</c:v>
                      </c:pt>
                      <c:pt idx="625">
                        <c:v>748</c:v>
                      </c:pt>
                      <c:pt idx="626">
                        <c:v>33</c:v>
                      </c:pt>
                      <c:pt idx="627">
                        <c:v>327</c:v>
                      </c:pt>
                      <c:pt idx="628">
                        <c:v>307</c:v>
                      </c:pt>
                      <c:pt idx="629">
                        <c:v>256</c:v>
                      </c:pt>
                      <c:pt idx="630">
                        <c:v>274</c:v>
                      </c:pt>
                      <c:pt idx="631">
                        <c:v>143</c:v>
                      </c:pt>
                      <c:pt idx="632">
                        <c:v>73</c:v>
                      </c:pt>
                      <c:pt idx="633">
                        <c:v>130</c:v>
                      </c:pt>
                      <c:pt idx="634">
                        <c:v>72</c:v>
                      </c:pt>
                      <c:pt idx="635">
                        <c:v>105</c:v>
                      </c:pt>
                      <c:pt idx="636">
                        <c:v>96</c:v>
                      </c:pt>
                      <c:pt idx="637">
                        <c:v>63</c:v>
                      </c:pt>
                      <c:pt idx="638">
                        <c:v>116</c:v>
                      </c:pt>
                      <c:pt idx="639">
                        <c:v>64</c:v>
                      </c:pt>
                      <c:pt idx="640">
                        <c:v>91</c:v>
                      </c:pt>
                      <c:pt idx="641">
                        <c:v>382</c:v>
                      </c:pt>
                      <c:pt idx="642">
                        <c:v>159</c:v>
                      </c:pt>
                      <c:pt idx="643">
                        <c:v>104</c:v>
                      </c:pt>
                      <c:pt idx="644">
                        <c:v>323</c:v>
                      </c:pt>
                      <c:pt idx="645">
                        <c:v>266</c:v>
                      </c:pt>
                      <c:pt idx="646">
                        <c:v>174</c:v>
                      </c:pt>
                      <c:pt idx="647">
                        <c:v>116</c:v>
                      </c:pt>
                      <c:pt idx="648">
                        <c:v>194</c:v>
                      </c:pt>
                      <c:pt idx="649">
                        <c:v>90</c:v>
                      </c:pt>
                      <c:pt idx="650">
                        <c:v>436</c:v>
                      </c:pt>
                      <c:pt idx="651">
                        <c:v>654</c:v>
                      </c:pt>
                      <c:pt idx="652">
                        <c:v>424</c:v>
                      </c:pt>
                      <c:pt idx="653">
                        <c:v>341</c:v>
                      </c:pt>
                      <c:pt idx="654">
                        <c:v>40</c:v>
                      </c:pt>
                      <c:pt idx="655">
                        <c:v>18</c:v>
                      </c:pt>
                      <c:pt idx="656">
                        <c:v>62</c:v>
                      </c:pt>
                      <c:pt idx="657">
                        <c:v>66</c:v>
                      </c:pt>
                      <c:pt idx="658">
                        <c:v>340</c:v>
                      </c:pt>
                      <c:pt idx="659">
                        <c:v>51</c:v>
                      </c:pt>
                      <c:pt idx="660">
                        <c:v>59</c:v>
                      </c:pt>
                      <c:pt idx="661">
                        <c:v>91</c:v>
                      </c:pt>
                      <c:pt idx="662">
                        <c:v>77</c:v>
                      </c:pt>
                      <c:pt idx="663">
                        <c:v>23</c:v>
                      </c:pt>
                      <c:pt idx="664">
                        <c:v>104</c:v>
                      </c:pt>
                      <c:pt idx="665">
                        <c:v>411</c:v>
                      </c:pt>
                      <c:pt idx="666">
                        <c:v>231</c:v>
                      </c:pt>
                      <c:pt idx="667">
                        <c:v>242</c:v>
                      </c:pt>
                      <c:pt idx="668">
                        <c:v>63</c:v>
                      </c:pt>
                      <c:pt idx="669">
                        <c:v>85</c:v>
                      </c:pt>
                      <c:pt idx="670">
                        <c:v>135</c:v>
                      </c:pt>
                      <c:pt idx="671">
                        <c:v>113</c:v>
                      </c:pt>
                      <c:pt idx="672">
                        <c:v>663</c:v>
                      </c:pt>
                      <c:pt idx="673">
                        <c:v>239</c:v>
                      </c:pt>
                      <c:pt idx="674">
                        <c:v>96</c:v>
                      </c:pt>
                      <c:pt idx="675">
                        <c:v>172</c:v>
                      </c:pt>
                      <c:pt idx="676">
                        <c:v>49</c:v>
                      </c:pt>
                      <c:pt idx="677">
                        <c:v>110</c:v>
                      </c:pt>
                      <c:pt idx="678">
                        <c:v>88</c:v>
                      </c:pt>
                      <c:pt idx="679">
                        <c:v>158</c:v>
                      </c:pt>
                      <c:pt idx="680">
                        <c:v>80</c:v>
                      </c:pt>
                      <c:pt idx="681">
                        <c:v>679</c:v>
                      </c:pt>
                      <c:pt idx="682">
                        <c:v>196</c:v>
                      </c:pt>
                      <c:pt idx="683">
                        <c:v>205</c:v>
                      </c:pt>
                      <c:pt idx="684">
                        <c:v>293</c:v>
                      </c:pt>
                      <c:pt idx="685">
                        <c:v>244</c:v>
                      </c:pt>
                      <c:pt idx="686">
                        <c:v>287</c:v>
                      </c:pt>
                      <c:pt idx="687">
                        <c:v>80</c:v>
                      </c:pt>
                      <c:pt idx="688">
                        <c:v>98</c:v>
                      </c:pt>
                      <c:pt idx="689">
                        <c:v>122</c:v>
                      </c:pt>
                      <c:pt idx="690">
                        <c:v>201</c:v>
                      </c:pt>
                      <c:pt idx="691">
                        <c:v>78</c:v>
                      </c:pt>
                      <c:pt idx="692">
                        <c:v>112</c:v>
                      </c:pt>
                      <c:pt idx="693">
                        <c:v>130</c:v>
                      </c:pt>
                      <c:pt idx="694">
                        <c:v>160</c:v>
                      </c:pt>
                      <c:pt idx="695">
                        <c:v>188</c:v>
                      </c:pt>
                      <c:pt idx="696">
                        <c:v>44</c:v>
                      </c:pt>
                      <c:pt idx="697">
                        <c:v>482</c:v>
                      </c:pt>
                      <c:pt idx="698">
                        <c:v>681</c:v>
                      </c:pt>
                      <c:pt idx="699">
                        <c:v>190</c:v>
                      </c:pt>
                      <c:pt idx="700">
                        <c:v>317</c:v>
                      </c:pt>
                      <c:pt idx="701">
                        <c:v>294</c:v>
                      </c:pt>
                      <c:pt idx="702">
                        <c:v>419</c:v>
                      </c:pt>
                      <c:pt idx="703">
                        <c:v>230</c:v>
                      </c:pt>
                      <c:pt idx="704">
                        <c:v>249</c:v>
                      </c:pt>
                      <c:pt idx="705">
                        <c:v>79</c:v>
                      </c:pt>
                      <c:pt idx="706">
                        <c:v>244</c:v>
                      </c:pt>
                      <c:pt idx="707">
                        <c:v>52</c:v>
                      </c:pt>
                      <c:pt idx="708">
                        <c:v>39</c:v>
                      </c:pt>
                      <c:pt idx="709">
                        <c:v>43</c:v>
                      </c:pt>
                      <c:pt idx="710">
                        <c:v>222</c:v>
                      </c:pt>
                      <c:pt idx="711">
                        <c:v>401</c:v>
                      </c:pt>
                      <c:pt idx="712">
                        <c:v>43</c:v>
                      </c:pt>
                      <c:pt idx="713">
                        <c:v>129</c:v>
                      </c:pt>
                      <c:pt idx="714">
                        <c:v>492</c:v>
                      </c:pt>
                      <c:pt idx="715">
                        <c:v>376</c:v>
                      </c:pt>
                      <c:pt idx="716">
                        <c:v>511</c:v>
                      </c:pt>
                      <c:pt idx="717">
                        <c:v>549</c:v>
                      </c:pt>
                      <c:pt idx="718">
                        <c:v>510</c:v>
                      </c:pt>
                      <c:pt idx="719">
                        <c:v>476</c:v>
                      </c:pt>
                      <c:pt idx="720">
                        <c:v>750</c:v>
                      </c:pt>
                      <c:pt idx="721">
                        <c:v>43</c:v>
                      </c:pt>
                      <c:pt idx="722">
                        <c:v>26</c:v>
                      </c:pt>
                      <c:pt idx="723">
                        <c:v>245</c:v>
                      </c:pt>
                      <c:pt idx="724">
                        <c:v>34</c:v>
                      </c:pt>
                      <c:pt idx="725">
                        <c:v>132</c:v>
                      </c:pt>
                      <c:pt idx="726">
                        <c:v>44</c:v>
                      </c:pt>
                      <c:pt idx="727">
                        <c:v>39</c:v>
                      </c:pt>
                      <c:pt idx="728">
                        <c:v>44</c:v>
                      </c:pt>
                      <c:pt idx="729">
                        <c:v>57</c:v>
                      </c:pt>
                      <c:pt idx="730">
                        <c:v>215</c:v>
                      </c:pt>
                      <c:pt idx="731">
                        <c:v>162</c:v>
                      </c:pt>
                      <c:pt idx="732">
                        <c:v>159</c:v>
                      </c:pt>
                      <c:pt idx="733">
                        <c:v>60</c:v>
                      </c:pt>
                      <c:pt idx="734">
                        <c:v>136</c:v>
                      </c:pt>
                      <c:pt idx="735">
                        <c:v>323</c:v>
                      </c:pt>
                      <c:pt idx="736">
                        <c:v>340</c:v>
                      </c:pt>
                      <c:pt idx="737">
                        <c:v>316</c:v>
                      </c:pt>
                      <c:pt idx="738">
                        <c:v>241</c:v>
                      </c:pt>
                      <c:pt idx="739">
                        <c:v>527</c:v>
                      </c:pt>
                      <c:pt idx="740">
                        <c:v>412</c:v>
                      </c:pt>
                      <c:pt idx="741">
                        <c:v>691</c:v>
                      </c:pt>
                      <c:pt idx="742">
                        <c:v>335</c:v>
                      </c:pt>
                      <c:pt idx="743">
                        <c:v>636</c:v>
                      </c:pt>
                      <c:pt idx="744">
                        <c:v>344</c:v>
                      </c:pt>
                      <c:pt idx="745">
                        <c:v>288</c:v>
                      </c:pt>
                      <c:pt idx="746">
                        <c:v>67</c:v>
                      </c:pt>
                      <c:pt idx="747">
                        <c:v>54</c:v>
                      </c:pt>
                      <c:pt idx="748">
                        <c:v>22</c:v>
                      </c:pt>
                      <c:pt idx="749">
                        <c:v>121</c:v>
                      </c:pt>
                      <c:pt idx="750">
                        <c:v>81</c:v>
                      </c:pt>
                      <c:pt idx="751">
                        <c:v>65</c:v>
                      </c:pt>
                      <c:pt idx="752">
                        <c:v>127</c:v>
                      </c:pt>
                      <c:pt idx="753">
                        <c:v>238</c:v>
                      </c:pt>
                      <c:pt idx="754">
                        <c:v>76</c:v>
                      </c:pt>
                      <c:pt idx="755">
                        <c:v>35</c:v>
                      </c:pt>
                      <c:pt idx="756">
                        <c:v>135</c:v>
                      </c:pt>
                      <c:pt idx="757">
                        <c:v>60</c:v>
                      </c:pt>
                      <c:pt idx="758">
                        <c:v>298</c:v>
                      </c:pt>
                      <c:pt idx="759">
                        <c:v>157</c:v>
                      </c:pt>
                      <c:pt idx="760">
                        <c:v>61</c:v>
                      </c:pt>
                      <c:pt idx="761">
                        <c:v>93</c:v>
                      </c:pt>
                      <c:pt idx="762">
                        <c:v>95</c:v>
                      </c:pt>
                      <c:pt idx="763">
                        <c:v>114</c:v>
                      </c:pt>
                      <c:pt idx="764">
                        <c:v>58</c:v>
                      </c:pt>
                      <c:pt idx="765">
                        <c:v>77</c:v>
                      </c:pt>
                      <c:pt idx="766">
                        <c:v>502</c:v>
                      </c:pt>
                      <c:pt idx="767">
                        <c:v>384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'Dati (2)'!$B$2:$B$769</c15:sqref>
                        </c15:formulaRef>
                      </c:ext>
                    </c:extLst>
                    <c:numCache>
                      <c:formatCode>General</c:formatCode>
                      <c:ptCount val="768"/>
                      <c:pt idx="0">
                        <c:v>98</c:v>
                      </c:pt>
                      <c:pt idx="1">
                        <c:v>35</c:v>
                      </c:pt>
                      <c:pt idx="2">
                        <c:v>30</c:v>
                      </c:pt>
                      <c:pt idx="3">
                        <c:v>20</c:v>
                      </c:pt>
                      <c:pt idx="4">
                        <c:v>11</c:v>
                      </c:pt>
                      <c:pt idx="5">
                        <c:v>11</c:v>
                      </c:pt>
                      <c:pt idx="6">
                        <c:v>34</c:v>
                      </c:pt>
                      <c:pt idx="7">
                        <c:v>46</c:v>
                      </c:pt>
                      <c:pt idx="8">
                        <c:v>26</c:v>
                      </c:pt>
                      <c:pt idx="9">
                        <c:v>43</c:v>
                      </c:pt>
                      <c:pt idx="10">
                        <c:v>19</c:v>
                      </c:pt>
                      <c:pt idx="11">
                        <c:v>26</c:v>
                      </c:pt>
                      <c:pt idx="12">
                        <c:v>51</c:v>
                      </c:pt>
                      <c:pt idx="13">
                        <c:v>18</c:v>
                      </c:pt>
                      <c:pt idx="14">
                        <c:v>63</c:v>
                      </c:pt>
                      <c:pt idx="15">
                        <c:v>15</c:v>
                      </c:pt>
                      <c:pt idx="16">
                        <c:v>23</c:v>
                      </c:pt>
                      <c:pt idx="17">
                        <c:v>17</c:v>
                      </c:pt>
                      <c:pt idx="18">
                        <c:v>22</c:v>
                      </c:pt>
                      <c:pt idx="19">
                        <c:v>28</c:v>
                      </c:pt>
                      <c:pt idx="20">
                        <c:v>13</c:v>
                      </c:pt>
                      <c:pt idx="21">
                        <c:v>11</c:v>
                      </c:pt>
                      <c:pt idx="22">
                        <c:v>37</c:v>
                      </c:pt>
                      <c:pt idx="23">
                        <c:v>24</c:v>
                      </c:pt>
                      <c:pt idx="24">
                        <c:v>30</c:v>
                      </c:pt>
                      <c:pt idx="25">
                        <c:v>24</c:v>
                      </c:pt>
                      <c:pt idx="26">
                        <c:v>31</c:v>
                      </c:pt>
                      <c:pt idx="27">
                        <c:v>32</c:v>
                      </c:pt>
                      <c:pt idx="28">
                        <c:v>22</c:v>
                      </c:pt>
                      <c:pt idx="29">
                        <c:v>49</c:v>
                      </c:pt>
                      <c:pt idx="30">
                        <c:v>13</c:v>
                      </c:pt>
                      <c:pt idx="31">
                        <c:v>31</c:v>
                      </c:pt>
                      <c:pt idx="32">
                        <c:v>15</c:v>
                      </c:pt>
                      <c:pt idx="33">
                        <c:v>32</c:v>
                      </c:pt>
                      <c:pt idx="34">
                        <c:v>19</c:v>
                      </c:pt>
                      <c:pt idx="35">
                        <c:v>14</c:v>
                      </c:pt>
                      <c:pt idx="36">
                        <c:v>14</c:v>
                      </c:pt>
                      <c:pt idx="37">
                        <c:v>15</c:v>
                      </c:pt>
                      <c:pt idx="38">
                        <c:v>18</c:v>
                      </c:pt>
                      <c:pt idx="39">
                        <c:v>14</c:v>
                      </c:pt>
                      <c:pt idx="40">
                        <c:v>14</c:v>
                      </c:pt>
                      <c:pt idx="41">
                        <c:v>41</c:v>
                      </c:pt>
                      <c:pt idx="42">
                        <c:v>17</c:v>
                      </c:pt>
                      <c:pt idx="43">
                        <c:v>19</c:v>
                      </c:pt>
                      <c:pt idx="44">
                        <c:v>32</c:v>
                      </c:pt>
                      <c:pt idx="45">
                        <c:v>26</c:v>
                      </c:pt>
                      <c:pt idx="46">
                        <c:v>12</c:v>
                      </c:pt>
                      <c:pt idx="47">
                        <c:v>15</c:v>
                      </c:pt>
                      <c:pt idx="48">
                        <c:v>47</c:v>
                      </c:pt>
                      <c:pt idx="49">
                        <c:v>26</c:v>
                      </c:pt>
                      <c:pt idx="50">
                        <c:v>20</c:v>
                      </c:pt>
                      <c:pt idx="51">
                        <c:v>17</c:v>
                      </c:pt>
                      <c:pt idx="52">
                        <c:v>14</c:v>
                      </c:pt>
                      <c:pt idx="53">
                        <c:v>50</c:v>
                      </c:pt>
                      <c:pt idx="54">
                        <c:v>29</c:v>
                      </c:pt>
                      <c:pt idx="55">
                        <c:v>16</c:v>
                      </c:pt>
                      <c:pt idx="56">
                        <c:v>79</c:v>
                      </c:pt>
                      <c:pt idx="57">
                        <c:v>35</c:v>
                      </c:pt>
                      <c:pt idx="58">
                        <c:v>60</c:v>
                      </c:pt>
                      <c:pt idx="59">
                        <c:v>31</c:v>
                      </c:pt>
                      <c:pt idx="60">
                        <c:v>26</c:v>
                      </c:pt>
                      <c:pt idx="61">
                        <c:v>54</c:v>
                      </c:pt>
                      <c:pt idx="62">
                        <c:v>47</c:v>
                      </c:pt>
                      <c:pt idx="63">
                        <c:v>29</c:v>
                      </c:pt>
                      <c:pt idx="64">
                        <c:v>11</c:v>
                      </c:pt>
                      <c:pt idx="65">
                        <c:v>32</c:v>
                      </c:pt>
                      <c:pt idx="66">
                        <c:v>42</c:v>
                      </c:pt>
                      <c:pt idx="67">
                        <c:v>34</c:v>
                      </c:pt>
                      <c:pt idx="68">
                        <c:v>40</c:v>
                      </c:pt>
                      <c:pt idx="69">
                        <c:v>60</c:v>
                      </c:pt>
                      <c:pt idx="70">
                        <c:v>32</c:v>
                      </c:pt>
                      <c:pt idx="71">
                        <c:v>41</c:v>
                      </c:pt>
                      <c:pt idx="72">
                        <c:v>45</c:v>
                      </c:pt>
                      <c:pt idx="73">
                        <c:v>30</c:v>
                      </c:pt>
                      <c:pt idx="74">
                        <c:v>43</c:v>
                      </c:pt>
                      <c:pt idx="75">
                        <c:v>48</c:v>
                      </c:pt>
                      <c:pt idx="76">
                        <c:v>20</c:v>
                      </c:pt>
                      <c:pt idx="77">
                        <c:v>21</c:v>
                      </c:pt>
                      <c:pt idx="78">
                        <c:v>20</c:v>
                      </c:pt>
                      <c:pt idx="79">
                        <c:v>19</c:v>
                      </c:pt>
                      <c:pt idx="80">
                        <c:v>37</c:v>
                      </c:pt>
                      <c:pt idx="81">
                        <c:v>35</c:v>
                      </c:pt>
                      <c:pt idx="82">
                        <c:v>12</c:v>
                      </c:pt>
                      <c:pt idx="83">
                        <c:v>17</c:v>
                      </c:pt>
                      <c:pt idx="84">
                        <c:v>24</c:v>
                      </c:pt>
                      <c:pt idx="85">
                        <c:v>18</c:v>
                      </c:pt>
                      <c:pt idx="86">
                        <c:v>56</c:v>
                      </c:pt>
                      <c:pt idx="87">
                        <c:v>26</c:v>
                      </c:pt>
                      <c:pt idx="88">
                        <c:v>16</c:v>
                      </c:pt>
                      <c:pt idx="89">
                        <c:v>22</c:v>
                      </c:pt>
                      <c:pt idx="90">
                        <c:v>18</c:v>
                      </c:pt>
                      <c:pt idx="91">
                        <c:v>21</c:v>
                      </c:pt>
                      <c:pt idx="92">
                        <c:v>21</c:v>
                      </c:pt>
                      <c:pt idx="93">
                        <c:v>33</c:v>
                      </c:pt>
                      <c:pt idx="94">
                        <c:v>36</c:v>
                      </c:pt>
                      <c:pt idx="95">
                        <c:v>76</c:v>
                      </c:pt>
                      <c:pt idx="96">
                        <c:v>43</c:v>
                      </c:pt>
                      <c:pt idx="97">
                        <c:v>47</c:v>
                      </c:pt>
                      <c:pt idx="98">
                        <c:v>59</c:v>
                      </c:pt>
                      <c:pt idx="99">
                        <c:v>45</c:v>
                      </c:pt>
                      <c:pt idx="100">
                        <c:v>24</c:v>
                      </c:pt>
                      <c:pt idx="101">
                        <c:v>50</c:v>
                      </c:pt>
                      <c:pt idx="102">
                        <c:v>48</c:v>
                      </c:pt>
                      <c:pt idx="103">
                        <c:v>22</c:v>
                      </c:pt>
                      <c:pt idx="104">
                        <c:v>22</c:v>
                      </c:pt>
                      <c:pt idx="105">
                        <c:v>30</c:v>
                      </c:pt>
                      <c:pt idx="106">
                        <c:v>42</c:v>
                      </c:pt>
                      <c:pt idx="107">
                        <c:v>30</c:v>
                      </c:pt>
                      <c:pt idx="108">
                        <c:v>24</c:v>
                      </c:pt>
                      <c:pt idx="109">
                        <c:v>15</c:v>
                      </c:pt>
                      <c:pt idx="110">
                        <c:v>35</c:v>
                      </c:pt>
                      <c:pt idx="111">
                        <c:v>14</c:v>
                      </c:pt>
                      <c:pt idx="112">
                        <c:v>14</c:v>
                      </c:pt>
                      <c:pt idx="113">
                        <c:v>20</c:v>
                      </c:pt>
                      <c:pt idx="114">
                        <c:v>45</c:v>
                      </c:pt>
                      <c:pt idx="115">
                        <c:v>20</c:v>
                      </c:pt>
                      <c:pt idx="116">
                        <c:v>7</c:v>
                      </c:pt>
                      <c:pt idx="117">
                        <c:v>9</c:v>
                      </c:pt>
                      <c:pt idx="118">
                        <c:v>21</c:v>
                      </c:pt>
                      <c:pt idx="119">
                        <c:v>84</c:v>
                      </c:pt>
                      <c:pt idx="120">
                        <c:v>74</c:v>
                      </c:pt>
                      <c:pt idx="121">
                        <c:v>30</c:v>
                      </c:pt>
                      <c:pt idx="122">
                        <c:v>51</c:v>
                      </c:pt>
                      <c:pt idx="123">
                        <c:v>64</c:v>
                      </c:pt>
                      <c:pt idx="124">
                        <c:v>63</c:v>
                      </c:pt>
                      <c:pt idx="125">
                        <c:v>59</c:v>
                      </c:pt>
                      <c:pt idx="126">
                        <c:v>61</c:v>
                      </c:pt>
                      <c:pt idx="127">
                        <c:v>78</c:v>
                      </c:pt>
                      <c:pt idx="128">
                        <c:v>56</c:v>
                      </c:pt>
                      <c:pt idx="129">
                        <c:v>59</c:v>
                      </c:pt>
                      <c:pt idx="130">
                        <c:v>68</c:v>
                      </c:pt>
                      <c:pt idx="131">
                        <c:v>39</c:v>
                      </c:pt>
                      <c:pt idx="132">
                        <c:v>36</c:v>
                      </c:pt>
                      <c:pt idx="133">
                        <c:v>44</c:v>
                      </c:pt>
                      <c:pt idx="134">
                        <c:v>45</c:v>
                      </c:pt>
                      <c:pt idx="135">
                        <c:v>46</c:v>
                      </c:pt>
                      <c:pt idx="136">
                        <c:v>47</c:v>
                      </c:pt>
                      <c:pt idx="137">
                        <c:v>19</c:v>
                      </c:pt>
                      <c:pt idx="138">
                        <c:v>15</c:v>
                      </c:pt>
                      <c:pt idx="139">
                        <c:v>19</c:v>
                      </c:pt>
                      <c:pt idx="140">
                        <c:v>21</c:v>
                      </c:pt>
                      <c:pt idx="141">
                        <c:v>17</c:v>
                      </c:pt>
                      <c:pt idx="142">
                        <c:v>20</c:v>
                      </c:pt>
                      <c:pt idx="143">
                        <c:v>17</c:v>
                      </c:pt>
                      <c:pt idx="144">
                        <c:v>16</c:v>
                      </c:pt>
                      <c:pt idx="145">
                        <c:v>22</c:v>
                      </c:pt>
                      <c:pt idx="146">
                        <c:v>15</c:v>
                      </c:pt>
                      <c:pt idx="147">
                        <c:v>16</c:v>
                      </c:pt>
                      <c:pt idx="148">
                        <c:v>31</c:v>
                      </c:pt>
                      <c:pt idx="149">
                        <c:v>44</c:v>
                      </c:pt>
                      <c:pt idx="150">
                        <c:v>13</c:v>
                      </c:pt>
                      <c:pt idx="151">
                        <c:v>24</c:v>
                      </c:pt>
                      <c:pt idx="152">
                        <c:v>28</c:v>
                      </c:pt>
                      <c:pt idx="153">
                        <c:v>31</c:v>
                      </c:pt>
                      <c:pt idx="154">
                        <c:v>15</c:v>
                      </c:pt>
                      <c:pt idx="155">
                        <c:v>18</c:v>
                      </c:pt>
                      <c:pt idx="156">
                        <c:v>66</c:v>
                      </c:pt>
                      <c:pt idx="157">
                        <c:v>33</c:v>
                      </c:pt>
                      <c:pt idx="158">
                        <c:v>12</c:v>
                      </c:pt>
                      <c:pt idx="159">
                        <c:v>48</c:v>
                      </c:pt>
                      <c:pt idx="160">
                        <c:v>29</c:v>
                      </c:pt>
                      <c:pt idx="161">
                        <c:v>17</c:v>
                      </c:pt>
                      <c:pt idx="162">
                        <c:v>14</c:v>
                      </c:pt>
                      <c:pt idx="163">
                        <c:v>17</c:v>
                      </c:pt>
                      <c:pt idx="164">
                        <c:v>20</c:v>
                      </c:pt>
                      <c:pt idx="165">
                        <c:v>19</c:v>
                      </c:pt>
                      <c:pt idx="166">
                        <c:v>42</c:v>
                      </c:pt>
                      <c:pt idx="167">
                        <c:v>28</c:v>
                      </c:pt>
                      <c:pt idx="168">
                        <c:v>13</c:v>
                      </c:pt>
                      <c:pt idx="169">
                        <c:v>30</c:v>
                      </c:pt>
                      <c:pt idx="170">
                        <c:v>35</c:v>
                      </c:pt>
                      <c:pt idx="171">
                        <c:v>33</c:v>
                      </c:pt>
                      <c:pt idx="172">
                        <c:v>9</c:v>
                      </c:pt>
                      <c:pt idx="173">
                        <c:v>29</c:v>
                      </c:pt>
                      <c:pt idx="174">
                        <c:v>32</c:v>
                      </c:pt>
                      <c:pt idx="175">
                        <c:v>13</c:v>
                      </c:pt>
                      <c:pt idx="176">
                        <c:v>72</c:v>
                      </c:pt>
                      <c:pt idx="177">
                        <c:v>60</c:v>
                      </c:pt>
                      <c:pt idx="178">
                        <c:v>19</c:v>
                      </c:pt>
                      <c:pt idx="179">
                        <c:v>22</c:v>
                      </c:pt>
                      <c:pt idx="180">
                        <c:v>34</c:v>
                      </c:pt>
                      <c:pt idx="181">
                        <c:v>11</c:v>
                      </c:pt>
                      <c:pt idx="182">
                        <c:v>57</c:v>
                      </c:pt>
                      <c:pt idx="183">
                        <c:v>24</c:v>
                      </c:pt>
                      <c:pt idx="184">
                        <c:v>43</c:v>
                      </c:pt>
                      <c:pt idx="185">
                        <c:v>17</c:v>
                      </c:pt>
                      <c:pt idx="186">
                        <c:v>17</c:v>
                      </c:pt>
                      <c:pt idx="187">
                        <c:v>17</c:v>
                      </c:pt>
                      <c:pt idx="188">
                        <c:v>48</c:v>
                      </c:pt>
                      <c:pt idx="189">
                        <c:v>24</c:v>
                      </c:pt>
                      <c:pt idx="190">
                        <c:v>36</c:v>
                      </c:pt>
                      <c:pt idx="191">
                        <c:v>41</c:v>
                      </c:pt>
                      <c:pt idx="192">
                        <c:v>43</c:v>
                      </c:pt>
                      <c:pt idx="193">
                        <c:v>17</c:v>
                      </c:pt>
                      <c:pt idx="194">
                        <c:v>18</c:v>
                      </c:pt>
                      <c:pt idx="195">
                        <c:v>25</c:v>
                      </c:pt>
                      <c:pt idx="196">
                        <c:v>14</c:v>
                      </c:pt>
                      <c:pt idx="197">
                        <c:v>26</c:v>
                      </c:pt>
                      <c:pt idx="198">
                        <c:v>14</c:v>
                      </c:pt>
                      <c:pt idx="199">
                        <c:v>20</c:v>
                      </c:pt>
                      <c:pt idx="200">
                        <c:v>18</c:v>
                      </c:pt>
                      <c:pt idx="201">
                        <c:v>24</c:v>
                      </c:pt>
                      <c:pt idx="202">
                        <c:v>44</c:v>
                      </c:pt>
                      <c:pt idx="203">
                        <c:v>25</c:v>
                      </c:pt>
                      <c:pt idx="204">
                        <c:v>53</c:v>
                      </c:pt>
                      <c:pt idx="205">
                        <c:v>65</c:v>
                      </c:pt>
                      <c:pt idx="206">
                        <c:v>65</c:v>
                      </c:pt>
                      <c:pt idx="207">
                        <c:v>22</c:v>
                      </c:pt>
                      <c:pt idx="208">
                        <c:v>24</c:v>
                      </c:pt>
                      <c:pt idx="209">
                        <c:v>34</c:v>
                      </c:pt>
                      <c:pt idx="210">
                        <c:v>19</c:v>
                      </c:pt>
                      <c:pt idx="211">
                        <c:v>33</c:v>
                      </c:pt>
                      <c:pt idx="212">
                        <c:v>34</c:v>
                      </c:pt>
                      <c:pt idx="213">
                        <c:v>17</c:v>
                      </c:pt>
                      <c:pt idx="214">
                        <c:v>30</c:v>
                      </c:pt>
                      <c:pt idx="215">
                        <c:v>49</c:v>
                      </c:pt>
                      <c:pt idx="216">
                        <c:v>16</c:v>
                      </c:pt>
                      <c:pt idx="217">
                        <c:v>29</c:v>
                      </c:pt>
                      <c:pt idx="218">
                        <c:v>20</c:v>
                      </c:pt>
                      <c:pt idx="219">
                        <c:v>10</c:v>
                      </c:pt>
                      <c:pt idx="220">
                        <c:v>57</c:v>
                      </c:pt>
                      <c:pt idx="221">
                        <c:v>33</c:v>
                      </c:pt>
                      <c:pt idx="222">
                        <c:v>59</c:v>
                      </c:pt>
                      <c:pt idx="223">
                        <c:v>49</c:v>
                      </c:pt>
                      <c:pt idx="224">
                        <c:v>64</c:v>
                      </c:pt>
                      <c:pt idx="225">
                        <c:v>21</c:v>
                      </c:pt>
                      <c:pt idx="226">
                        <c:v>64</c:v>
                      </c:pt>
                      <c:pt idx="227">
                        <c:v>19</c:v>
                      </c:pt>
                      <c:pt idx="228">
                        <c:v>10</c:v>
                      </c:pt>
                      <c:pt idx="229">
                        <c:v>12</c:v>
                      </c:pt>
                      <c:pt idx="230">
                        <c:v>10</c:v>
                      </c:pt>
                      <c:pt idx="231">
                        <c:v>19</c:v>
                      </c:pt>
                      <c:pt idx="232">
                        <c:v>25</c:v>
                      </c:pt>
                      <c:pt idx="233">
                        <c:v>44</c:v>
                      </c:pt>
                      <c:pt idx="234">
                        <c:v>50</c:v>
                      </c:pt>
                      <c:pt idx="235">
                        <c:v>67</c:v>
                      </c:pt>
                      <c:pt idx="236">
                        <c:v>59</c:v>
                      </c:pt>
                      <c:pt idx="237">
                        <c:v>73</c:v>
                      </c:pt>
                      <c:pt idx="238">
                        <c:v>100</c:v>
                      </c:pt>
                      <c:pt idx="239">
                        <c:v>61</c:v>
                      </c:pt>
                      <c:pt idx="240">
                        <c:v>57</c:v>
                      </c:pt>
                      <c:pt idx="241">
                        <c:v>48</c:v>
                      </c:pt>
                      <c:pt idx="242">
                        <c:v>52</c:v>
                      </c:pt>
                      <c:pt idx="243">
                        <c:v>32</c:v>
                      </c:pt>
                      <c:pt idx="244">
                        <c:v>74</c:v>
                      </c:pt>
                      <c:pt idx="245">
                        <c:v>53</c:v>
                      </c:pt>
                      <c:pt idx="246">
                        <c:v>31</c:v>
                      </c:pt>
                      <c:pt idx="247">
                        <c:v>51</c:v>
                      </c:pt>
                      <c:pt idx="248">
                        <c:v>49</c:v>
                      </c:pt>
                      <c:pt idx="249">
                        <c:v>25</c:v>
                      </c:pt>
                      <c:pt idx="250">
                        <c:v>31</c:v>
                      </c:pt>
                      <c:pt idx="251">
                        <c:v>36</c:v>
                      </c:pt>
                      <c:pt idx="252">
                        <c:v>21</c:v>
                      </c:pt>
                      <c:pt idx="253">
                        <c:v>40</c:v>
                      </c:pt>
                      <c:pt idx="254">
                        <c:v>51</c:v>
                      </c:pt>
                      <c:pt idx="255">
                        <c:v>29</c:v>
                      </c:pt>
                      <c:pt idx="256">
                        <c:v>24</c:v>
                      </c:pt>
                      <c:pt idx="257">
                        <c:v>62</c:v>
                      </c:pt>
                      <c:pt idx="258">
                        <c:v>59</c:v>
                      </c:pt>
                      <c:pt idx="259">
                        <c:v>34</c:v>
                      </c:pt>
                      <c:pt idx="260">
                        <c:v>37</c:v>
                      </c:pt>
                      <c:pt idx="261">
                        <c:v>32</c:v>
                      </c:pt>
                      <c:pt idx="262">
                        <c:v>71</c:v>
                      </c:pt>
                      <c:pt idx="263">
                        <c:v>31</c:v>
                      </c:pt>
                      <c:pt idx="264">
                        <c:v>52</c:v>
                      </c:pt>
                      <c:pt idx="265">
                        <c:v>26</c:v>
                      </c:pt>
                      <c:pt idx="266">
                        <c:v>24</c:v>
                      </c:pt>
                      <c:pt idx="267">
                        <c:v>43</c:v>
                      </c:pt>
                      <c:pt idx="268">
                        <c:v>25</c:v>
                      </c:pt>
                      <c:pt idx="269">
                        <c:v>44</c:v>
                      </c:pt>
                      <c:pt idx="270">
                        <c:v>59</c:v>
                      </c:pt>
                      <c:pt idx="271">
                        <c:v>33</c:v>
                      </c:pt>
                      <c:pt idx="272">
                        <c:v>32</c:v>
                      </c:pt>
                      <c:pt idx="273">
                        <c:v>33</c:v>
                      </c:pt>
                      <c:pt idx="274">
                        <c:v>29</c:v>
                      </c:pt>
                      <c:pt idx="275">
                        <c:v>14</c:v>
                      </c:pt>
                      <c:pt idx="276">
                        <c:v>52</c:v>
                      </c:pt>
                      <c:pt idx="277">
                        <c:v>44</c:v>
                      </c:pt>
                      <c:pt idx="278">
                        <c:v>20</c:v>
                      </c:pt>
                      <c:pt idx="279">
                        <c:v>11</c:v>
                      </c:pt>
                      <c:pt idx="280">
                        <c:v>20</c:v>
                      </c:pt>
                      <c:pt idx="281">
                        <c:v>19</c:v>
                      </c:pt>
                      <c:pt idx="282">
                        <c:v>39</c:v>
                      </c:pt>
                      <c:pt idx="283">
                        <c:v>16</c:v>
                      </c:pt>
                      <c:pt idx="284">
                        <c:v>14</c:v>
                      </c:pt>
                      <c:pt idx="285">
                        <c:v>14</c:v>
                      </c:pt>
                      <c:pt idx="286">
                        <c:v>15</c:v>
                      </c:pt>
                      <c:pt idx="287">
                        <c:v>17</c:v>
                      </c:pt>
                      <c:pt idx="288">
                        <c:v>28</c:v>
                      </c:pt>
                      <c:pt idx="289">
                        <c:v>14</c:v>
                      </c:pt>
                      <c:pt idx="290">
                        <c:v>39</c:v>
                      </c:pt>
                      <c:pt idx="291">
                        <c:v>21</c:v>
                      </c:pt>
                      <c:pt idx="292">
                        <c:v>47</c:v>
                      </c:pt>
                      <c:pt idx="293">
                        <c:v>18</c:v>
                      </c:pt>
                      <c:pt idx="294">
                        <c:v>43</c:v>
                      </c:pt>
                      <c:pt idx="295">
                        <c:v>15</c:v>
                      </c:pt>
                      <c:pt idx="296">
                        <c:v>58</c:v>
                      </c:pt>
                      <c:pt idx="297">
                        <c:v>11</c:v>
                      </c:pt>
                      <c:pt idx="298">
                        <c:v>21</c:v>
                      </c:pt>
                      <c:pt idx="299">
                        <c:v>16</c:v>
                      </c:pt>
                      <c:pt idx="300">
                        <c:v>12</c:v>
                      </c:pt>
                      <c:pt idx="301">
                        <c:v>17</c:v>
                      </c:pt>
                      <c:pt idx="302">
                        <c:v>38</c:v>
                      </c:pt>
                      <c:pt idx="303">
                        <c:v>28</c:v>
                      </c:pt>
                      <c:pt idx="304">
                        <c:v>62</c:v>
                      </c:pt>
                      <c:pt idx="305">
                        <c:v>19</c:v>
                      </c:pt>
                      <c:pt idx="306">
                        <c:v>4</c:v>
                      </c:pt>
                      <c:pt idx="307">
                        <c:v>4</c:v>
                      </c:pt>
                      <c:pt idx="308">
                        <c:v>21</c:v>
                      </c:pt>
                      <c:pt idx="309">
                        <c:v>50</c:v>
                      </c:pt>
                      <c:pt idx="310">
                        <c:v>33</c:v>
                      </c:pt>
                      <c:pt idx="311">
                        <c:v>19</c:v>
                      </c:pt>
                      <c:pt idx="312">
                        <c:v>31</c:v>
                      </c:pt>
                      <c:pt idx="313">
                        <c:v>13</c:v>
                      </c:pt>
                      <c:pt idx="314">
                        <c:v>24</c:v>
                      </c:pt>
                      <c:pt idx="315">
                        <c:v>15</c:v>
                      </c:pt>
                      <c:pt idx="316">
                        <c:v>14</c:v>
                      </c:pt>
                      <c:pt idx="317">
                        <c:v>90</c:v>
                      </c:pt>
                      <c:pt idx="318">
                        <c:v>18</c:v>
                      </c:pt>
                      <c:pt idx="319">
                        <c:v>50</c:v>
                      </c:pt>
                      <c:pt idx="320">
                        <c:v>38</c:v>
                      </c:pt>
                      <c:pt idx="321">
                        <c:v>66</c:v>
                      </c:pt>
                      <c:pt idx="322">
                        <c:v>34</c:v>
                      </c:pt>
                      <c:pt idx="323">
                        <c:v>37</c:v>
                      </c:pt>
                      <c:pt idx="324">
                        <c:v>24</c:v>
                      </c:pt>
                      <c:pt idx="325">
                        <c:v>22</c:v>
                      </c:pt>
                      <c:pt idx="326">
                        <c:v>33</c:v>
                      </c:pt>
                      <c:pt idx="327">
                        <c:v>20</c:v>
                      </c:pt>
                      <c:pt idx="328">
                        <c:v>19</c:v>
                      </c:pt>
                      <c:pt idx="329">
                        <c:v>16</c:v>
                      </c:pt>
                      <c:pt idx="330">
                        <c:v>19</c:v>
                      </c:pt>
                      <c:pt idx="331">
                        <c:v>40</c:v>
                      </c:pt>
                      <c:pt idx="332">
                        <c:v>54</c:v>
                      </c:pt>
                      <c:pt idx="333">
                        <c:v>30</c:v>
                      </c:pt>
                      <c:pt idx="334">
                        <c:v>77</c:v>
                      </c:pt>
                      <c:pt idx="335">
                        <c:v>22</c:v>
                      </c:pt>
                      <c:pt idx="336">
                        <c:v>22</c:v>
                      </c:pt>
                      <c:pt idx="337">
                        <c:v>51</c:v>
                      </c:pt>
                      <c:pt idx="338">
                        <c:v>31</c:v>
                      </c:pt>
                      <c:pt idx="339">
                        <c:v>23</c:v>
                      </c:pt>
                      <c:pt idx="340">
                        <c:v>27</c:v>
                      </c:pt>
                      <c:pt idx="341">
                        <c:v>76</c:v>
                      </c:pt>
                      <c:pt idx="342">
                        <c:v>103</c:v>
                      </c:pt>
                      <c:pt idx="343">
                        <c:v>67</c:v>
                      </c:pt>
                      <c:pt idx="344">
                        <c:v>80</c:v>
                      </c:pt>
                      <c:pt idx="345">
                        <c:v>50</c:v>
                      </c:pt>
                      <c:pt idx="346">
                        <c:v>81</c:v>
                      </c:pt>
                      <c:pt idx="347">
                        <c:v>63</c:v>
                      </c:pt>
                      <c:pt idx="348">
                        <c:v>65</c:v>
                      </c:pt>
                      <c:pt idx="349">
                        <c:v>39</c:v>
                      </c:pt>
                      <c:pt idx="350">
                        <c:v>31</c:v>
                      </c:pt>
                      <c:pt idx="351">
                        <c:v>31</c:v>
                      </c:pt>
                      <c:pt idx="352">
                        <c:v>56</c:v>
                      </c:pt>
                      <c:pt idx="353">
                        <c:v>54</c:v>
                      </c:pt>
                      <c:pt idx="354">
                        <c:v>32</c:v>
                      </c:pt>
                      <c:pt idx="355">
                        <c:v>57</c:v>
                      </c:pt>
                      <c:pt idx="356">
                        <c:v>31</c:v>
                      </c:pt>
                      <c:pt idx="357">
                        <c:v>29</c:v>
                      </c:pt>
                      <c:pt idx="358">
                        <c:v>17</c:v>
                      </c:pt>
                      <c:pt idx="359">
                        <c:v>33</c:v>
                      </c:pt>
                      <c:pt idx="360">
                        <c:v>71</c:v>
                      </c:pt>
                      <c:pt idx="361">
                        <c:v>38</c:v>
                      </c:pt>
                      <c:pt idx="362">
                        <c:v>41</c:v>
                      </c:pt>
                      <c:pt idx="363">
                        <c:v>21</c:v>
                      </c:pt>
                      <c:pt idx="364">
                        <c:v>24</c:v>
                      </c:pt>
                      <c:pt idx="365">
                        <c:v>26</c:v>
                      </c:pt>
                      <c:pt idx="366">
                        <c:v>39</c:v>
                      </c:pt>
                      <c:pt idx="367">
                        <c:v>26</c:v>
                      </c:pt>
                      <c:pt idx="368">
                        <c:v>30</c:v>
                      </c:pt>
                      <c:pt idx="369">
                        <c:v>61</c:v>
                      </c:pt>
                      <c:pt idx="370">
                        <c:v>30</c:v>
                      </c:pt>
                      <c:pt idx="371">
                        <c:v>14</c:v>
                      </c:pt>
                      <c:pt idx="372">
                        <c:v>26</c:v>
                      </c:pt>
                      <c:pt idx="373">
                        <c:v>27</c:v>
                      </c:pt>
                      <c:pt idx="374">
                        <c:v>12</c:v>
                      </c:pt>
                      <c:pt idx="375">
                        <c:v>33</c:v>
                      </c:pt>
                      <c:pt idx="376">
                        <c:v>22</c:v>
                      </c:pt>
                      <c:pt idx="377">
                        <c:v>19</c:v>
                      </c:pt>
                      <c:pt idx="378">
                        <c:v>49</c:v>
                      </c:pt>
                      <c:pt idx="379">
                        <c:v>33</c:v>
                      </c:pt>
                      <c:pt idx="380">
                        <c:v>21</c:v>
                      </c:pt>
                      <c:pt idx="381">
                        <c:v>58</c:v>
                      </c:pt>
                      <c:pt idx="382">
                        <c:v>13</c:v>
                      </c:pt>
                      <c:pt idx="383">
                        <c:v>17</c:v>
                      </c:pt>
                      <c:pt idx="384">
                        <c:v>31</c:v>
                      </c:pt>
                      <c:pt idx="385">
                        <c:v>32</c:v>
                      </c:pt>
                      <c:pt idx="386">
                        <c:v>17</c:v>
                      </c:pt>
                      <c:pt idx="387">
                        <c:v>15</c:v>
                      </c:pt>
                      <c:pt idx="388">
                        <c:v>23</c:v>
                      </c:pt>
                      <c:pt idx="389">
                        <c:v>16</c:v>
                      </c:pt>
                      <c:pt idx="390">
                        <c:v>20</c:v>
                      </c:pt>
                      <c:pt idx="391">
                        <c:v>17</c:v>
                      </c:pt>
                      <c:pt idx="392">
                        <c:v>24</c:v>
                      </c:pt>
                      <c:pt idx="393">
                        <c:v>24</c:v>
                      </c:pt>
                      <c:pt idx="394">
                        <c:v>69</c:v>
                      </c:pt>
                      <c:pt idx="395">
                        <c:v>38</c:v>
                      </c:pt>
                      <c:pt idx="396">
                        <c:v>18</c:v>
                      </c:pt>
                      <c:pt idx="397">
                        <c:v>42</c:v>
                      </c:pt>
                      <c:pt idx="398">
                        <c:v>19</c:v>
                      </c:pt>
                      <c:pt idx="399">
                        <c:v>16</c:v>
                      </c:pt>
                      <c:pt idx="400">
                        <c:v>18</c:v>
                      </c:pt>
                      <c:pt idx="401">
                        <c:v>17</c:v>
                      </c:pt>
                      <c:pt idx="402">
                        <c:v>18</c:v>
                      </c:pt>
                      <c:pt idx="403">
                        <c:v>37</c:v>
                      </c:pt>
                      <c:pt idx="404">
                        <c:v>61</c:v>
                      </c:pt>
                      <c:pt idx="405">
                        <c:v>62</c:v>
                      </c:pt>
                      <c:pt idx="406">
                        <c:v>19</c:v>
                      </c:pt>
                      <c:pt idx="407">
                        <c:v>42</c:v>
                      </c:pt>
                      <c:pt idx="408">
                        <c:v>80</c:v>
                      </c:pt>
                      <c:pt idx="409">
                        <c:v>39</c:v>
                      </c:pt>
                      <c:pt idx="410">
                        <c:v>9</c:v>
                      </c:pt>
                      <c:pt idx="411">
                        <c:v>29</c:v>
                      </c:pt>
                      <c:pt idx="412">
                        <c:v>48</c:v>
                      </c:pt>
                      <c:pt idx="413">
                        <c:v>16</c:v>
                      </c:pt>
                      <c:pt idx="414">
                        <c:v>34</c:v>
                      </c:pt>
                      <c:pt idx="415">
                        <c:v>11</c:v>
                      </c:pt>
                      <c:pt idx="416">
                        <c:v>37</c:v>
                      </c:pt>
                      <c:pt idx="417">
                        <c:v>21</c:v>
                      </c:pt>
                      <c:pt idx="418">
                        <c:v>25</c:v>
                      </c:pt>
                      <c:pt idx="419">
                        <c:v>56</c:v>
                      </c:pt>
                      <c:pt idx="420">
                        <c:v>20</c:v>
                      </c:pt>
                      <c:pt idx="421">
                        <c:v>40</c:v>
                      </c:pt>
                      <c:pt idx="422">
                        <c:v>100</c:v>
                      </c:pt>
                      <c:pt idx="423">
                        <c:v>55</c:v>
                      </c:pt>
                      <c:pt idx="424">
                        <c:v>53</c:v>
                      </c:pt>
                      <c:pt idx="425">
                        <c:v>22</c:v>
                      </c:pt>
                      <c:pt idx="426">
                        <c:v>43</c:v>
                      </c:pt>
                      <c:pt idx="427">
                        <c:v>31</c:v>
                      </c:pt>
                      <c:pt idx="428">
                        <c:v>85</c:v>
                      </c:pt>
                      <c:pt idx="429">
                        <c:v>66</c:v>
                      </c:pt>
                      <c:pt idx="430">
                        <c:v>26</c:v>
                      </c:pt>
                      <c:pt idx="431">
                        <c:v>79</c:v>
                      </c:pt>
                      <c:pt idx="432">
                        <c:v>24</c:v>
                      </c:pt>
                      <c:pt idx="433">
                        <c:v>30</c:v>
                      </c:pt>
                      <c:pt idx="434">
                        <c:v>50</c:v>
                      </c:pt>
                      <c:pt idx="435">
                        <c:v>52</c:v>
                      </c:pt>
                      <c:pt idx="436">
                        <c:v>30</c:v>
                      </c:pt>
                      <c:pt idx="437">
                        <c:v>24</c:v>
                      </c:pt>
                      <c:pt idx="438">
                        <c:v>18</c:v>
                      </c:pt>
                      <c:pt idx="439">
                        <c:v>59</c:v>
                      </c:pt>
                      <c:pt idx="440">
                        <c:v>18</c:v>
                      </c:pt>
                      <c:pt idx="441">
                        <c:v>51</c:v>
                      </c:pt>
                      <c:pt idx="442">
                        <c:v>31</c:v>
                      </c:pt>
                      <c:pt idx="443">
                        <c:v>18</c:v>
                      </c:pt>
                      <c:pt idx="444">
                        <c:v>35</c:v>
                      </c:pt>
                      <c:pt idx="445">
                        <c:v>17</c:v>
                      </c:pt>
                      <c:pt idx="446">
                        <c:v>14</c:v>
                      </c:pt>
                      <c:pt idx="447">
                        <c:v>38</c:v>
                      </c:pt>
                      <c:pt idx="448">
                        <c:v>18</c:v>
                      </c:pt>
                      <c:pt idx="449">
                        <c:v>28</c:v>
                      </c:pt>
                      <c:pt idx="450">
                        <c:v>19</c:v>
                      </c:pt>
                      <c:pt idx="451">
                        <c:v>32</c:v>
                      </c:pt>
                      <c:pt idx="452">
                        <c:v>17</c:v>
                      </c:pt>
                      <c:pt idx="453">
                        <c:v>26</c:v>
                      </c:pt>
                      <c:pt idx="454">
                        <c:v>16</c:v>
                      </c:pt>
                      <c:pt idx="455">
                        <c:v>40</c:v>
                      </c:pt>
                      <c:pt idx="456">
                        <c:v>13</c:v>
                      </c:pt>
                      <c:pt idx="457">
                        <c:v>39</c:v>
                      </c:pt>
                      <c:pt idx="458">
                        <c:v>60</c:v>
                      </c:pt>
                      <c:pt idx="459">
                        <c:v>58</c:v>
                      </c:pt>
                      <c:pt idx="460">
                        <c:v>62</c:v>
                      </c:pt>
                      <c:pt idx="461">
                        <c:v>45</c:v>
                      </c:pt>
                      <c:pt idx="462">
                        <c:v>34</c:v>
                      </c:pt>
                      <c:pt idx="463">
                        <c:v>62</c:v>
                      </c:pt>
                      <c:pt idx="464">
                        <c:v>59</c:v>
                      </c:pt>
                      <c:pt idx="465">
                        <c:v>20</c:v>
                      </c:pt>
                      <c:pt idx="466">
                        <c:v>29</c:v>
                      </c:pt>
                      <c:pt idx="467">
                        <c:v>49</c:v>
                      </c:pt>
                      <c:pt idx="468">
                        <c:v>42</c:v>
                      </c:pt>
                      <c:pt idx="469">
                        <c:v>67</c:v>
                      </c:pt>
                      <c:pt idx="470">
                        <c:v>39</c:v>
                      </c:pt>
                      <c:pt idx="471">
                        <c:v>18</c:v>
                      </c:pt>
                      <c:pt idx="472">
                        <c:v>25</c:v>
                      </c:pt>
                      <c:pt idx="473">
                        <c:v>17</c:v>
                      </c:pt>
                      <c:pt idx="474">
                        <c:v>31</c:v>
                      </c:pt>
                      <c:pt idx="475">
                        <c:v>15</c:v>
                      </c:pt>
                      <c:pt idx="476">
                        <c:v>12</c:v>
                      </c:pt>
                      <c:pt idx="477">
                        <c:v>38</c:v>
                      </c:pt>
                      <c:pt idx="478">
                        <c:v>22</c:v>
                      </c:pt>
                      <c:pt idx="479">
                        <c:v>86</c:v>
                      </c:pt>
                      <c:pt idx="480">
                        <c:v>39</c:v>
                      </c:pt>
                      <c:pt idx="481">
                        <c:v>32</c:v>
                      </c:pt>
                      <c:pt idx="482">
                        <c:v>28</c:v>
                      </c:pt>
                      <c:pt idx="483">
                        <c:v>38</c:v>
                      </c:pt>
                      <c:pt idx="484">
                        <c:v>21</c:v>
                      </c:pt>
                      <c:pt idx="485">
                        <c:v>13</c:v>
                      </c:pt>
                      <c:pt idx="486">
                        <c:v>15</c:v>
                      </c:pt>
                      <c:pt idx="487">
                        <c:v>35</c:v>
                      </c:pt>
                      <c:pt idx="488">
                        <c:v>18</c:v>
                      </c:pt>
                      <c:pt idx="489">
                        <c:v>11</c:v>
                      </c:pt>
                      <c:pt idx="490">
                        <c:v>62</c:v>
                      </c:pt>
                      <c:pt idx="491">
                        <c:v>74</c:v>
                      </c:pt>
                      <c:pt idx="492">
                        <c:v>49</c:v>
                      </c:pt>
                      <c:pt idx="493">
                        <c:v>62</c:v>
                      </c:pt>
                      <c:pt idx="494">
                        <c:v>85</c:v>
                      </c:pt>
                      <c:pt idx="495">
                        <c:v>74</c:v>
                      </c:pt>
                      <c:pt idx="496">
                        <c:v>51</c:v>
                      </c:pt>
                      <c:pt idx="497">
                        <c:v>35</c:v>
                      </c:pt>
                      <c:pt idx="498">
                        <c:v>51</c:v>
                      </c:pt>
                      <c:pt idx="499">
                        <c:v>85</c:v>
                      </c:pt>
                      <c:pt idx="500">
                        <c:v>54</c:v>
                      </c:pt>
                      <c:pt idx="501">
                        <c:v>63</c:v>
                      </c:pt>
                      <c:pt idx="502">
                        <c:v>50</c:v>
                      </c:pt>
                      <c:pt idx="503">
                        <c:v>69</c:v>
                      </c:pt>
                      <c:pt idx="504">
                        <c:v>46</c:v>
                      </c:pt>
                      <c:pt idx="505">
                        <c:v>37</c:v>
                      </c:pt>
                      <c:pt idx="506">
                        <c:v>55</c:v>
                      </c:pt>
                      <c:pt idx="507">
                        <c:v>58</c:v>
                      </c:pt>
                      <c:pt idx="508">
                        <c:v>24</c:v>
                      </c:pt>
                      <c:pt idx="509">
                        <c:v>59</c:v>
                      </c:pt>
                      <c:pt idx="510">
                        <c:v>52</c:v>
                      </c:pt>
                      <c:pt idx="511">
                        <c:v>105</c:v>
                      </c:pt>
                      <c:pt idx="512">
                        <c:v>68</c:v>
                      </c:pt>
                      <c:pt idx="513">
                        <c:v>72</c:v>
                      </c:pt>
                      <c:pt idx="514">
                        <c:v>58</c:v>
                      </c:pt>
                      <c:pt idx="515">
                        <c:v>39</c:v>
                      </c:pt>
                      <c:pt idx="516">
                        <c:v>68</c:v>
                      </c:pt>
                      <c:pt idx="517">
                        <c:v>62</c:v>
                      </c:pt>
                      <c:pt idx="518">
                        <c:v>36</c:v>
                      </c:pt>
                      <c:pt idx="519">
                        <c:v>50</c:v>
                      </c:pt>
                      <c:pt idx="520">
                        <c:v>69</c:v>
                      </c:pt>
                      <c:pt idx="521">
                        <c:v>54</c:v>
                      </c:pt>
                      <c:pt idx="522">
                        <c:v>68</c:v>
                      </c:pt>
                      <c:pt idx="523">
                        <c:v>33</c:v>
                      </c:pt>
                      <c:pt idx="524">
                        <c:v>37</c:v>
                      </c:pt>
                      <c:pt idx="525">
                        <c:v>52</c:v>
                      </c:pt>
                      <c:pt idx="526">
                        <c:v>33</c:v>
                      </c:pt>
                      <c:pt idx="527">
                        <c:v>70</c:v>
                      </c:pt>
                      <c:pt idx="528">
                        <c:v>97</c:v>
                      </c:pt>
                      <c:pt idx="529">
                        <c:v>43</c:v>
                      </c:pt>
                      <c:pt idx="530">
                        <c:v>107</c:v>
                      </c:pt>
                      <c:pt idx="531">
                        <c:v>51</c:v>
                      </c:pt>
                      <c:pt idx="532">
                        <c:v>89</c:v>
                      </c:pt>
                      <c:pt idx="533">
                        <c:v>59</c:v>
                      </c:pt>
                      <c:pt idx="534">
                        <c:v>50</c:v>
                      </c:pt>
                      <c:pt idx="535">
                        <c:v>65</c:v>
                      </c:pt>
                      <c:pt idx="536">
                        <c:v>64</c:v>
                      </c:pt>
                      <c:pt idx="537">
                        <c:v>54</c:v>
                      </c:pt>
                      <c:pt idx="538">
                        <c:v>41</c:v>
                      </c:pt>
                      <c:pt idx="539">
                        <c:v>123</c:v>
                      </c:pt>
                      <c:pt idx="540">
                        <c:v>54</c:v>
                      </c:pt>
                      <c:pt idx="541">
                        <c:v>40</c:v>
                      </c:pt>
                      <c:pt idx="542">
                        <c:v>72</c:v>
                      </c:pt>
                      <c:pt idx="543">
                        <c:v>90</c:v>
                      </c:pt>
                      <c:pt idx="544">
                        <c:v>44</c:v>
                      </c:pt>
                      <c:pt idx="545">
                        <c:v>40</c:v>
                      </c:pt>
                      <c:pt idx="546">
                        <c:v>41</c:v>
                      </c:pt>
                      <c:pt idx="547">
                        <c:v>26</c:v>
                      </c:pt>
                      <c:pt idx="548">
                        <c:v>115</c:v>
                      </c:pt>
                      <c:pt idx="549">
                        <c:v>104</c:v>
                      </c:pt>
                      <c:pt idx="550">
                        <c:v>64</c:v>
                      </c:pt>
                      <c:pt idx="551">
                        <c:v>56</c:v>
                      </c:pt>
                      <c:pt idx="552">
                        <c:v>68</c:v>
                      </c:pt>
                      <c:pt idx="553">
                        <c:v>90</c:v>
                      </c:pt>
                      <c:pt idx="554">
                        <c:v>57</c:v>
                      </c:pt>
                      <c:pt idx="555">
                        <c:v>57</c:v>
                      </c:pt>
                      <c:pt idx="556">
                        <c:v>102</c:v>
                      </c:pt>
                      <c:pt idx="557">
                        <c:v>45</c:v>
                      </c:pt>
                      <c:pt idx="558">
                        <c:v>59</c:v>
                      </c:pt>
                      <c:pt idx="559">
                        <c:v>76</c:v>
                      </c:pt>
                      <c:pt idx="560">
                        <c:v>51</c:v>
                      </c:pt>
                      <c:pt idx="561">
                        <c:v>52</c:v>
                      </c:pt>
                      <c:pt idx="562">
                        <c:v>99</c:v>
                      </c:pt>
                      <c:pt idx="563">
                        <c:v>66</c:v>
                      </c:pt>
                      <c:pt idx="564">
                        <c:v>88</c:v>
                      </c:pt>
                      <c:pt idx="565">
                        <c:v>72</c:v>
                      </c:pt>
                      <c:pt idx="566">
                        <c:v>31</c:v>
                      </c:pt>
                      <c:pt idx="567">
                        <c:v>45</c:v>
                      </c:pt>
                      <c:pt idx="568">
                        <c:v>90</c:v>
                      </c:pt>
                      <c:pt idx="569">
                        <c:v>53</c:v>
                      </c:pt>
                      <c:pt idx="570">
                        <c:v>49</c:v>
                      </c:pt>
                      <c:pt idx="571">
                        <c:v>78</c:v>
                      </c:pt>
                      <c:pt idx="572">
                        <c:v>78</c:v>
                      </c:pt>
                      <c:pt idx="573">
                        <c:v>21</c:v>
                      </c:pt>
                      <c:pt idx="574">
                        <c:v>63</c:v>
                      </c:pt>
                      <c:pt idx="575">
                        <c:v>57</c:v>
                      </c:pt>
                      <c:pt idx="576">
                        <c:v>47</c:v>
                      </c:pt>
                      <c:pt idx="577">
                        <c:v>96</c:v>
                      </c:pt>
                      <c:pt idx="578">
                        <c:v>115</c:v>
                      </c:pt>
                      <c:pt idx="579">
                        <c:v>29</c:v>
                      </c:pt>
                      <c:pt idx="580">
                        <c:v>76</c:v>
                      </c:pt>
                      <c:pt idx="581">
                        <c:v>61</c:v>
                      </c:pt>
                      <c:pt idx="582">
                        <c:v>41</c:v>
                      </c:pt>
                      <c:pt idx="583">
                        <c:v>48</c:v>
                      </c:pt>
                      <c:pt idx="584">
                        <c:v>74</c:v>
                      </c:pt>
                      <c:pt idx="585">
                        <c:v>81</c:v>
                      </c:pt>
                      <c:pt idx="586">
                        <c:v>64</c:v>
                      </c:pt>
                      <c:pt idx="587">
                        <c:v>50</c:v>
                      </c:pt>
                      <c:pt idx="588">
                        <c:v>46</c:v>
                      </c:pt>
                      <c:pt idx="589">
                        <c:v>62</c:v>
                      </c:pt>
                      <c:pt idx="590">
                        <c:v>114</c:v>
                      </c:pt>
                      <c:pt idx="591">
                        <c:v>41</c:v>
                      </c:pt>
                      <c:pt idx="592">
                        <c:v>72</c:v>
                      </c:pt>
                      <c:pt idx="593">
                        <c:v>40</c:v>
                      </c:pt>
                      <c:pt idx="594">
                        <c:v>97</c:v>
                      </c:pt>
                      <c:pt idx="595">
                        <c:v>37</c:v>
                      </c:pt>
                      <c:pt idx="596">
                        <c:v>58</c:v>
                      </c:pt>
                      <c:pt idx="597">
                        <c:v>46</c:v>
                      </c:pt>
                      <c:pt idx="598">
                        <c:v>55</c:v>
                      </c:pt>
                      <c:pt idx="599">
                        <c:v>101</c:v>
                      </c:pt>
                      <c:pt idx="600">
                        <c:v>93</c:v>
                      </c:pt>
                      <c:pt idx="601">
                        <c:v>89</c:v>
                      </c:pt>
                      <c:pt idx="602">
                        <c:v>65</c:v>
                      </c:pt>
                      <c:pt idx="603">
                        <c:v>30</c:v>
                      </c:pt>
                      <c:pt idx="604">
                        <c:v>118</c:v>
                      </c:pt>
                      <c:pt idx="605">
                        <c:v>37</c:v>
                      </c:pt>
                      <c:pt idx="606">
                        <c:v>86</c:v>
                      </c:pt>
                      <c:pt idx="607">
                        <c:v>50</c:v>
                      </c:pt>
                      <c:pt idx="608">
                        <c:v>35</c:v>
                      </c:pt>
                      <c:pt idx="609">
                        <c:v>43</c:v>
                      </c:pt>
                      <c:pt idx="610">
                        <c:v>16</c:v>
                      </c:pt>
                      <c:pt idx="611">
                        <c:v>13</c:v>
                      </c:pt>
                      <c:pt idx="612">
                        <c:v>25</c:v>
                      </c:pt>
                      <c:pt idx="613">
                        <c:v>39</c:v>
                      </c:pt>
                      <c:pt idx="614">
                        <c:v>20</c:v>
                      </c:pt>
                      <c:pt idx="615">
                        <c:v>57</c:v>
                      </c:pt>
                      <c:pt idx="616">
                        <c:v>7</c:v>
                      </c:pt>
                      <c:pt idx="617">
                        <c:v>49</c:v>
                      </c:pt>
                      <c:pt idx="618">
                        <c:v>17</c:v>
                      </c:pt>
                      <c:pt idx="619">
                        <c:v>31</c:v>
                      </c:pt>
                      <c:pt idx="620">
                        <c:v>54</c:v>
                      </c:pt>
                      <c:pt idx="621">
                        <c:v>37</c:v>
                      </c:pt>
                      <c:pt idx="622">
                        <c:v>23</c:v>
                      </c:pt>
                      <c:pt idx="623">
                        <c:v>34</c:v>
                      </c:pt>
                      <c:pt idx="624">
                        <c:v>74</c:v>
                      </c:pt>
                      <c:pt idx="625">
                        <c:v>68</c:v>
                      </c:pt>
                      <c:pt idx="626">
                        <c:v>22</c:v>
                      </c:pt>
                      <c:pt idx="627">
                        <c:v>47</c:v>
                      </c:pt>
                      <c:pt idx="628">
                        <c:v>48</c:v>
                      </c:pt>
                      <c:pt idx="629">
                        <c:v>77</c:v>
                      </c:pt>
                      <c:pt idx="630">
                        <c:v>52</c:v>
                      </c:pt>
                      <c:pt idx="631">
                        <c:v>28</c:v>
                      </c:pt>
                      <c:pt idx="632">
                        <c:v>23</c:v>
                      </c:pt>
                      <c:pt idx="633">
                        <c:v>19</c:v>
                      </c:pt>
                      <c:pt idx="634">
                        <c:v>22</c:v>
                      </c:pt>
                      <c:pt idx="635">
                        <c:v>14</c:v>
                      </c:pt>
                      <c:pt idx="636">
                        <c:v>21</c:v>
                      </c:pt>
                      <c:pt idx="637">
                        <c:v>16</c:v>
                      </c:pt>
                      <c:pt idx="638">
                        <c:v>23</c:v>
                      </c:pt>
                      <c:pt idx="639">
                        <c:v>22</c:v>
                      </c:pt>
                      <c:pt idx="640">
                        <c:v>20</c:v>
                      </c:pt>
                      <c:pt idx="641">
                        <c:v>37</c:v>
                      </c:pt>
                      <c:pt idx="642">
                        <c:v>28</c:v>
                      </c:pt>
                      <c:pt idx="643">
                        <c:v>17</c:v>
                      </c:pt>
                      <c:pt idx="644">
                        <c:v>44</c:v>
                      </c:pt>
                      <c:pt idx="645">
                        <c:v>33</c:v>
                      </c:pt>
                      <c:pt idx="646">
                        <c:v>23</c:v>
                      </c:pt>
                      <c:pt idx="647">
                        <c:v>30</c:v>
                      </c:pt>
                      <c:pt idx="648">
                        <c:v>27</c:v>
                      </c:pt>
                      <c:pt idx="649">
                        <c:v>21</c:v>
                      </c:pt>
                      <c:pt idx="650">
                        <c:v>36</c:v>
                      </c:pt>
                      <c:pt idx="651">
                        <c:v>59</c:v>
                      </c:pt>
                      <c:pt idx="652">
                        <c:v>50</c:v>
                      </c:pt>
                      <c:pt idx="653">
                        <c:v>47</c:v>
                      </c:pt>
                      <c:pt idx="654">
                        <c:v>24</c:v>
                      </c:pt>
                      <c:pt idx="655">
                        <c:v>8</c:v>
                      </c:pt>
                      <c:pt idx="656">
                        <c:v>17</c:v>
                      </c:pt>
                      <c:pt idx="657">
                        <c:v>20</c:v>
                      </c:pt>
                      <c:pt idx="658">
                        <c:v>45</c:v>
                      </c:pt>
                      <c:pt idx="659">
                        <c:v>42</c:v>
                      </c:pt>
                      <c:pt idx="660">
                        <c:v>20</c:v>
                      </c:pt>
                      <c:pt idx="661">
                        <c:v>21</c:v>
                      </c:pt>
                      <c:pt idx="662">
                        <c:v>20</c:v>
                      </c:pt>
                      <c:pt idx="663">
                        <c:v>10</c:v>
                      </c:pt>
                      <c:pt idx="664">
                        <c:v>19</c:v>
                      </c:pt>
                      <c:pt idx="665">
                        <c:v>47</c:v>
                      </c:pt>
                      <c:pt idx="666">
                        <c:v>42</c:v>
                      </c:pt>
                      <c:pt idx="667">
                        <c:v>39</c:v>
                      </c:pt>
                      <c:pt idx="668">
                        <c:v>19</c:v>
                      </c:pt>
                      <c:pt idx="669">
                        <c:v>42</c:v>
                      </c:pt>
                      <c:pt idx="670">
                        <c:v>46</c:v>
                      </c:pt>
                      <c:pt idx="671">
                        <c:v>33</c:v>
                      </c:pt>
                      <c:pt idx="672">
                        <c:v>67</c:v>
                      </c:pt>
                      <c:pt idx="673">
                        <c:v>51</c:v>
                      </c:pt>
                      <c:pt idx="674">
                        <c:v>62</c:v>
                      </c:pt>
                      <c:pt idx="675">
                        <c:v>37</c:v>
                      </c:pt>
                      <c:pt idx="676">
                        <c:v>20</c:v>
                      </c:pt>
                      <c:pt idx="677">
                        <c:v>25</c:v>
                      </c:pt>
                      <c:pt idx="678">
                        <c:v>16</c:v>
                      </c:pt>
                      <c:pt idx="679">
                        <c:v>35</c:v>
                      </c:pt>
                      <c:pt idx="680">
                        <c:v>20</c:v>
                      </c:pt>
                      <c:pt idx="681">
                        <c:v>72</c:v>
                      </c:pt>
                      <c:pt idx="682">
                        <c:v>18</c:v>
                      </c:pt>
                      <c:pt idx="683">
                        <c:v>41</c:v>
                      </c:pt>
                      <c:pt idx="684">
                        <c:v>49</c:v>
                      </c:pt>
                      <c:pt idx="685">
                        <c:v>44</c:v>
                      </c:pt>
                      <c:pt idx="686">
                        <c:v>37</c:v>
                      </c:pt>
                      <c:pt idx="687">
                        <c:v>20</c:v>
                      </c:pt>
                      <c:pt idx="688">
                        <c:v>28</c:v>
                      </c:pt>
                      <c:pt idx="689">
                        <c:v>33</c:v>
                      </c:pt>
                      <c:pt idx="690">
                        <c:v>33</c:v>
                      </c:pt>
                      <c:pt idx="691">
                        <c:v>38</c:v>
                      </c:pt>
                      <c:pt idx="692">
                        <c:v>45</c:v>
                      </c:pt>
                      <c:pt idx="693">
                        <c:v>24</c:v>
                      </c:pt>
                      <c:pt idx="694">
                        <c:v>24</c:v>
                      </c:pt>
                      <c:pt idx="695">
                        <c:v>35</c:v>
                      </c:pt>
                      <c:pt idx="696">
                        <c:v>15</c:v>
                      </c:pt>
                      <c:pt idx="697">
                        <c:v>51</c:v>
                      </c:pt>
                      <c:pt idx="698">
                        <c:v>63</c:v>
                      </c:pt>
                      <c:pt idx="699">
                        <c:v>30</c:v>
                      </c:pt>
                      <c:pt idx="700">
                        <c:v>30</c:v>
                      </c:pt>
                      <c:pt idx="701">
                        <c:v>34</c:v>
                      </c:pt>
                      <c:pt idx="702">
                        <c:v>36</c:v>
                      </c:pt>
                      <c:pt idx="703">
                        <c:v>31</c:v>
                      </c:pt>
                      <c:pt idx="704">
                        <c:v>32</c:v>
                      </c:pt>
                      <c:pt idx="705">
                        <c:v>41</c:v>
                      </c:pt>
                      <c:pt idx="706">
                        <c:v>58</c:v>
                      </c:pt>
                      <c:pt idx="707">
                        <c:v>19</c:v>
                      </c:pt>
                      <c:pt idx="708">
                        <c:v>17</c:v>
                      </c:pt>
                      <c:pt idx="709">
                        <c:v>13</c:v>
                      </c:pt>
                      <c:pt idx="710">
                        <c:v>38</c:v>
                      </c:pt>
                      <c:pt idx="711">
                        <c:v>39</c:v>
                      </c:pt>
                      <c:pt idx="712">
                        <c:v>16</c:v>
                      </c:pt>
                      <c:pt idx="713">
                        <c:v>79</c:v>
                      </c:pt>
                      <c:pt idx="714">
                        <c:v>60</c:v>
                      </c:pt>
                      <c:pt idx="715">
                        <c:v>50</c:v>
                      </c:pt>
                      <c:pt idx="716">
                        <c:v>62</c:v>
                      </c:pt>
                      <c:pt idx="717">
                        <c:v>45</c:v>
                      </c:pt>
                      <c:pt idx="718">
                        <c:v>49</c:v>
                      </c:pt>
                      <c:pt idx="719">
                        <c:v>64</c:v>
                      </c:pt>
                      <c:pt idx="720">
                        <c:v>75</c:v>
                      </c:pt>
                      <c:pt idx="721">
                        <c:v>15</c:v>
                      </c:pt>
                      <c:pt idx="722">
                        <c:v>9</c:v>
                      </c:pt>
                      <c:pt idx="723">
                        <c:v>30</c:v>
                      </c:pt>
                      <c:pt idx="724">
                        <c:v>14</c:v>
                      </c:pt>
                      <c:pt idx="725">
                        <c:v>26</c:v>
                      </c:pt>
                      <c:pt idx="726">
                        <c:v>24</c:v>
                      </c:pt>
                      <c:pt idx="727">
                        <c:v>22</c:v>
                      </c:pt>
                      <c:pt idx="728">
                        <c:v>22</c:v>
                      </c:pt>
                      <c:pt idx="729">
                        <c:v>23</c:v>
                      </c:pt>
                      <c:pt idx="730">
                        <c:v>46</c:v>
                      </c:pt>
                      <c:pt idx="731">
                        <c:v>31</c:v>
                      </c:pt>
                      <c:pt idx="732">
                        <c:v>30</c:v>
                      </c:pt>
                      <c:pt idx="733">
                        <c:v>18</c:v>
                      </c:pt>
                      <c:pt idx="734">
                        <c:v>27</c:v>
                      </c:pt>
                      <c:pt idx="735">
                        <c:v>59</c:v>
                      </c:pt>
                      <c:pt idx="736">
                        <c:v>43</c:v>
                      </c:pt>
                      <c:pt idx="737">
                        <c:v>36</c:v>
                      </c:pt>
                      <c:pt idx="738">
                        <c:v>36</c:v>
                      </c:pt>
                      <c:pt idx="739">
                        <c:v>42</c:v>
                      </c:pt>
                      <c:pt idx="740">
                        <c:v>39</c:v>
                      </c:pt>
                      <c:pt idx="741">
                        <c:v>64</c:v>
                      </c:pt>
                      <c:pt idx="742">
                        <c:v>39</c:v>
                      </c:pt>
                      <c:pt idx="743">
                        <c:v>59</c:v>
                      </c:pt>
                      <c:pt idx="744">
                        <c:v>49</c:v>
                      </c:pt>
                      <c:pt idx="745">
                        <c:v>33</c:v>
                      </c:pt>
                      <c:pt idx="746">
                        <c:v>30</c:v>
                      </c:pt>
                      <c:pt idx="747">
                        <c:v>14</c:v>
                      </c:pt>
                      <c:pt idx="748">
                        <c:v>10</c:v>
                      </c:pt>
                      <c:pt idx="749">
                        <c:v>25</c:v>
                      </c:pt>
                      <c:pt idx="750">
                        <c:v>13</c:v>
                      </c:pt>
                      <c:pt idx="751">
                        <c:v>23</c:v>
                      </c:pt>
                      <c:pt idx="752">
                        <c:v>30</c:v>
                      </c:pt>
                      <c:pt idx="753">
                        <c:v>36</c:v>
                      </c:pt>
                      <c:pt idx="754">
                        <c:v>17</c:v>
                      </c:pt>
                      <c:pt idx="755">
                        <c:v>15</c:v>
                      </c:pt>
                      <c:pt idx="756">
                        <c:v>20</c:v>
                      </c:pt>
                      <c:pt idx="757">
                        <c:v>12</c:v>
                      </c:pt>
                      <c:pt idx="758">
                        <c:v>41</c:v>
                      </c:pt>
                      <c:pt idx="759">
                        <c:v>27</c:v>
                      </c:pt>
                      <c:pt idx="760">
                        <c:v>12</c:v>
                      </c:pt>
                      <c:pt idx="761">
                        <c:v>17</c:v>
                      </c:pt>
                      <c:pt idx="762">
                        <c:v>20</c:v>
                      </c:pt>
                      <c:pt idx="763">
                        <c:v>22</c:v>
                      </c:pt>
                      <c:pt idx="764">
                        <c:v>13</c:v>
                      </c:pt>
                      <c:pt idx="765">
                        <c:v>20</c:v>
                      </c:pt>
                      <c:pt idx="766">
                        <c:v>65</c:v>
                      </c:pt>
                      <c:pt idx="767">
                        <c:v>49</c:v>
                      </c:pt>
                    </c:numCache>
                  </c:numRef>
                </c:yVal>
                <c:smooth val="0"/>
              </c15:ser>
            </c15:filteredScatterSeries>
            <c15:filteredScatterSeries>
              <c15:ser>
                <c:idx val="1"/>
                <c:order val="1"/>
                <c:spPr>
                  <a:ln w="19050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'Dati (2)'!$A$2:$A$769</c15:sqref>
                        </c15:formulaRef>
                      </c:ext>
                    </c:extLst>
                    <c:numCache>
                      <c:formatCode>General</c:formatCode>
                      <c:ptCount val="768"/>
                      <c:pt idx="0">
                        <c:v>1135</c:v>
                      </c:pt>
                      <c:pt idx="1">
                        <c:v>95</c:v>
                      </c:pt>
                      <c:pt idx="2">
                        <c:v>146</c:v>
                      </c:pt>
                      <c:pt idx="3">
                        <c:v>41</c:v>
                      </c:pt>
                      <c:pt idx="4">
                        <c:v>26</c:v>
                      </c:pt>
                      <c:pt idx="5">
                        <c:v>38</c:v>
                      </c:pt>
                      <c:pt idx="6">
                        <c:v>192</c:v>
                      </c:pt>
                      <c:pt idx="7">
                        <c:v>289</c:v>
                      </c:pt>
                      <c:pt idx="8">
                        <c:v>60</c:v>
                      </c:pt>
                      <c:pt idx="9">
                        <c:v>373</c:v>
                      </c:pt>
                      <c:pt idx="10">
                        <c:v>154</c:v>
                      </c:pt>
                      <c:pt idx="11">
                        <c:v>64</c:v>
                      </c:pt>
                      <c:pt idx="12">
                        <c:v>363</c:v>
                      </c:pt>
                      <c:pt idx="13">
                        <c:v>96</c:v>
                      </c:pt>
                      <c:pt idx="14">
                        <c:v>465</c:v>
                      </c:pt>
                      <c:pt idx="15">
                        <c:v>44</c:v>
                      </c:pt>
                      <c:pt idx="16">
                        <c:v>93</c:v>
                      </c:pt>
                      <c:pt idx="17">
                        <c:v>60</c:v>
                      </c:pt>
                      <c:pt idx="18">
                        <c:v>131</c:v>
                      </c:pt>
                      <c:pt idx="19">
                        <c:v>182</c:v>
                      </c:pt>
                      <c:pt idx="20">
                        <c:v>29</c:v>
                      </c:pt>
                      <c:pt idx="21">
                        <c:v>19</c:v>
                      </c:pt>
                      <c:pt idx="22">
                        <c:v>217</c:v>
                      </c:pt>
                      <c:pt idx="23">
                        <c:v>51</c:v>
                      </c:pt>
                      <c:pt idx="24">
                        <c:v>178</c:v>
                      </c:pt>
                      <c:pt idx="25">
                        <c:v>140</c:v>
                      </c:pt>
                      <c:pt idx="26">
                        <c:v>227</c:v>
                      </c:pt>
                      <c:pt idx="27">
                        <c:v>380</c:v>
                      </c:pt>
                      <c:pt idx="28">
                        <c:v>89</c:v>
                      </c:pt>
                      <c:pt idx="29">
                        <c:v>325</c:v>
                      </c:pt>
                      <c:pt idx="30">
                        <c:v>43</c:v>
                      </c:pt>
                      <c:pt idx="31">
                        <c:v>43</c:v>
                      </c:pt>
                      <c:pt idx="32">
                        <c:v>45</c:v>
                      </c:pt>
                      <c:pt idx="33">
                        <c:v>85</c:v>
                      </c:pt>
                      <c:pt idx="34">
                        <c:v>84</c:v>
                      </c:pt>
                      <c:pt idx="35">
                        <c:v>62</c:v>
                      </c:pt>
                      <c:pt idx="36">
                        <c:v>32</c:v>
                      </c:pt>
                      <c:pt idx="37">
                        <c:v>49</c:v>
                      </c:pt>
                      <c:pt idx="38">
                        <c:v>60</c:v>
                      </c:pt>
                      <c:pt idx="39">
                        <c:v>99</c:v>
                      </c:pt>
                      <c:pt idx="40">
                        <c:v>71</c:v>
                      </c:pt>
                      <c:pt idx="41">
                        <c:v>65</c:v>
                      </c:pt>
                      <c:pt idx="42">
                        <c:v>38</c:v>
                      </c:pt>
                      <c:pt idx="43">
                        <c:v>84</c:v>
                      </c:pt>
                      <c:pt idx="44">
                        <c:v>73</c:v>
                      </c:pt>
                      <c:pt idx="45">
                        <c:v>93</c:v>
                      </c:pt>
                      <c:pt idx="46">
                        <c:v>41</c:v>
                      </c:pt>
                      <c:pt idx="47">
                        <c:v>50</c:v>
                      </c:pt>
                      <c:pt idx="48">
                        <c:v>86</c:v>
                      </c:pt>
                      <c:pt idx="49">
                        <c:v>133</c:v>
                      </c:pt>
                      <c:pt idx="50">
                        <c:v>100</c:v>
                      </c:pt>
                      <c:pt idx="51">
                        <c:v>53</c:v>
                      </c:pt>
                      <c:pt idx="52">
                        <c:v>34</c:v>
                      </c:pt>
                      <c:pt idx="53">
                        <c:v>486</c:v>
                      </c:pt>
                      <c:pt idx="54">
                        <c:v>202</c:v>
                      </c:pt>
                      <c:pt idx="55">
                        <c:v>29</c:v>
                      </c:pt>
                      <c:pt idx="56">
                        <c:v>763</c:v>
                      </c:pt>
                      <c:pt idx="57">
                        <c:v>132</c:v>
                      </c:pt>
                      <c:pt idx="58">
                        <c:v>525</c:v>
                      </c:pt>
                      <c:pt idx="59">
                        <c:v>28</c:v>
                      </c:pt>
                      <c:pt idx="60">
                        <c:v>114</c:v>
                      </c:pt>
                      <c:pt idx="61">
                        <c:v>480</c:v>
                      </c:pt>
                      <c:pt idx="62">
                        <c:v>304</c:v>
                      </c:pt>
                      <c:pt idx="63">
                        <c:v>102</c:v>
                      </c:pt>
                      <c:pt idx="64">
                        <c:v>36</c:v>
                      </c:pt>
                      <c:pt idx="65">
                        <c:v>128</c:v>
                      </c:pt>
                      <c:pt idx="66">
                        <c:v>91</c:v>
                      </c:pt>
                      <c:pt idx="67">
                        <c:v>127</c:v>
                      </c:pt>
                      <c:pt idx="68">
                        <c:v>74</c:v>
                      </c:pt>
                      <c:pt idx="69">
                        <c:v>546</c:v>
                      </c:pt>
                      <c:pt idx="70">
                        <c:v>289</c:v>
                      </c:pt>
                      <c:pt idx="71">
                        <c:v>388</c:v>
                      </c:pt>
                      <c:pt idx="72">
                        <c:v>332</c:v>
                      </c:pt>
                      <c:pt idx="73">
                        <c:v>117</c:v>
                      </c:pt>
                      <c:pt idx="74">
                        <c:v>100</c:v>
                      </c:pt>
                      <c:pt idx="75">
                        <c:v>235</c:v>
                      </c:pt>
                      <c:pt idx="76">
                        <c:v>86</c:v>
                      </c:pt>
                      <c:pt idx="77">
                        <c:v>45</c:v>
                      </c:pt>
                      <c:pt idx="78">
                        <c:v>79</c:v>
                      </c:pt>
                      <c:pt idx="79">
                        <c:v>79</c:v>
                      </c:pt>
                      <c:pt idx="80">
                        <c:v>167</c:v>
                      </c:pt>
                      <c:pt idx="81">
                        <c:v>122</c:v>
                      </c:pt>
                      <c:pt idx="82">
                        <c:v>27</c:v>
                      </c:pt>
                      <c:pt idx="83">
                        <c:v>113</c:v>
                      </c:pt>
                      <c:pt idx="84">
                        <c:v>84</c:v>
                      </c:pt>
                      <c:pt idx="85">
                        <c:v>82</c:v>
                      </c:pt>
                      <c:pt idx="86">
                        <c:v>517</c:v>
                      </c:pt>
                      <c:pt idx="87">
                        <c:v>49</c:v>
                      </c:pt>
                      <c:pt idx="88">
                        <c:v>43</c:v>
                      </c:pt>
                      <c:pt idx="89">
                        <c:v>90</c:v>
                      </c:pt>
                      <c:pt idx="90">
                        <c:v>47</c:v>
                      </c:pt>
                      <c:pt idx="91">
                        <c:v>86</c:v>
                      </c:pt>
                      <c:pt idx="92">
                        <c:v>81</c:v>
                      </c:pt>
                      <c:pt idx="93">
                        <c:v>28</c:v>
                      </c:pt>
                      <c:pt idx="94">
                        <c:v>302</c:v>
                      </c:pt>
                      <c:pt idx="95">
                        <c:v>159</c:v>
                      </c:pt>
                      <c:pt idx="96">
                        <c:v>343</c:v>
                      </c:pt>
                      <c:pt idx="97">
                        <c:v>353</c:v>
                      </c:pt>
                      <c:pt idx="98">
                        <c:v>334</c:v>
                      </c:pt>
                      <c:pt idx="99">
                        <c:v>449</c:v>
                      </c:pt>
                      <c:pt idx="100">
                        <c:v>233</c:v>
                      </c:pt>
                      <c:pt idx="101">
                        <c:v>346</c:v>
                      </c:pt>
                      <c:pt idx="102">
                        <c:v>281</c:v>
                      </c:pt>
                      <c:pt idx="103">
                        <c:v>79</c:v>
                      </c:pt>
                      <c:pt idx="104">
                        <c:v>80</c:v>
                      </c:pt>
                      <c:pt idx="105">
                        <c:v>62</c:v>
                      </c:pt>
                      <c:pt idx="106">
                        <c:v>300</c:v>
                      </c:pt>
                      <c:pt idx="107">
                        <c:v>27</c:v>
                      </c:pt>
                      <c:pt idx="108">
                        <c:v>130</c:v>
                      </c:pt>
                      <c:pt idx="109">
                        <c:v>57</c:v>
                      </c:pt>
                      <c:pt idx="110">
                        <c:v>67</c:v>
                      </c:pt>
                      <c:pt idx="111">
                        <c:v>68</c:v>
                      </c:pt>
                      <c:pt idx="112">
                        <c:v>43</c:v>
                      </c:pt>
                      <c:pt idx="113">
                        <c:v>52</c:v>
                      </c:pt>
                      <c:pt idx="114">
                        <c:v>421</c:v>
                      </c:pt>
                      <c:pt idx="115">
                        <c:v>146</c:v>
                      </c:pt>
                      <c:pt idx="116">
                        <c:v>13</c:v>
                      </c:pt>
                      <c:pt idx="117">
                        <c:v>41</c:v>
                      </c:pt>
                      <c:pt idx="118">
                        <c:v>50</c:v>
                      </c:pt>
                      <c:pt idx="119">
                        <c:v>227</c:v>
                      </c:pt>
                      <c:pt idx="120">
                        <c:v>738</c:v>
                      </c:pt>
                      <c:pt idx="121">
                        <c:v>254</c:v>
                      </c:pt>
                      <c:pt idx="122">
                        <c:v>536</c:v>
                      </c:pt>
                      <c:pt idx="123">
                        <c:v>673</c:v>
                      </c:pt>
                      <c:pt idx="124">
                        <c:v>695</c:v>
                      </c:pt>
                      <c:pt idx="125">
                        <c:v>637</c:v>
                      </c:pt>
                      <c:pt idx="126">
                        <c:v>634</c:v>
                      </c:pt>
                      <c:pt idx="127">
                        <c:v>745</c:v>
                      </c:pt>
                      <c:pt idx="128">
                        <c:v>616</c:v>
                      </c:pt>
                      <c:pt idx="129">
                        <c:v>539</c:v>
                      </c:pt>
                      <c:pt idx="130">
                        <c:v>693</c:v>
                      </c:pt>
                      <c:pt idx="131">
                        <c:v>483</c:v>
                      </c:pt>
                      <c:pt idx="132">
                        <c:v>287</c:v>
                      </c:pt>
                      <c:pt idx="133">
                        <c:v>446</c:v>
                      </c:pt>
                      <c:pt idx="134">
                        <c:v>331</c:v>
                      </c:pt>
                      <c:pt idx="135">
                        <c:v>305</c:v>
                      </c:pt>
                      <c:pt idx="136">
                        <c:v>110</c:v>
                      </c:pt>
                      <c:pt idx="137">
                        <c:v>68</c:v>
                      </c:pt>
                      <c:pt idx="138">
                        <c:v>43</c:v>
                      </c:pt>
                      <c:pt idx="139">
                        <c:v>62</c:v>
                      </c:pt>
                      <c:pt idx="140">
                        <c:v>114</c:v>
                      </c:pt>
                      <c:pt idx="141">
                        <c:v>57</c:v>
                      </c:pt>
                      <c:pt idx="142">
                        <c:v>120</c:v>
                      </c:pt>
                      <c:pt idx="143">
                        <c:v>49</c:v>
                      </c:pt>
                      <c:pt idx="144">
                        <c:v>52</c:v>
                      </c:pt>
                      <c:pt idx="145">
                        <c:v>130</c:v>
                      </c:pt>
                      <c:pt idx="146">
                        <c:v>60</c:v>
                      </c:pt>
                      <c:pt idx="147">
                        <c:v>45</c:v>
                      </c:pt>
                      <c:pt idx="148">
                        <c:v>219</c:v>
                      </c:pt>
                      <c:pt idx="149">
                        <c:v>325</c:v>
                      </c:pt>
                      <c:pt idx="150">
                        <c:v>51</c:v>
                      </c:pt>
                      <c:pt idx="151">
                        <c:v>109</c:v>
                      </c:pt>
                      <c:pt idx="152">
                        <c:v>128</c:v>
                      </c:pt>
                      <c:pt idx="153">
                        <c:v>47</c:v>
                      </c:pt>
                      <c:pt idx="154">
                        <c:v>71</c:v>
                      </c:pt>
                      <c:pt idx="155">
                        <c:v>81</c:v>
                      </c:pt>
                      <c:pt idx="156">
                        <c:v>725</c:v>
                      </c:pt>
                      <c:pt idx="157">
                        <c:v>221</c:v>
                      </c:pt>
                      <c:pt idx="158">
                        <c:v>124</c:v>
                      </c:pt>
                      <c:pt idx="159">
                        <c:v>352</c:v>
                      </c:pt>
                      <c:pt idx="160">
                        <c:v>111</c:v>
                      </c:pt>
                      <c:pt idx="161">
                        <c:v>52</c:v>
                      </c:pt>
                      <c:pt idx="162">
                        <c:v>50</c:v>
                      </c:pt>
                      <c:pt idx="163">
                        <c:v>94</c:v>
                      </c:pt>
                      <c:pt idx="164">
                        <c:v>85</c:v>
                      </c:pt>
                      <c:pt idx="165">
                        <c:v>17</c:v>
                      </c:pt>
                      <c:pt idx="166">
                        <c:v>316</c:v>
                      </c:pt>
                      <c:pt idx="167">
                        <c:v>58</c:v>
                      </c:pt>
                      <c:pt idx="168">
                        <c:v>36</c:v>
                      </c:pt>
                      <c:pt idx="169">
                        <c:v>141</c:v>
                      </c:pt>
                      <c:pt idx="170">
                        <c:v>256</c:v>
                      </c:pt>
                      <c:pt idx="171">
                        <c:v>129</c:v>
                      </c:pt>
                      <c:pt idx="172">
                        <c:v>85</c:v>
                      </c:pt>
                      <c:pt idx="173">
                        <c:v>156</c:v>
                      </c:pt>
                      <c:pt idx="174">
                        <c:v>240</c:v>
                      </c:pt>
                      <c:pt idx="175">
                        <c:v>51</c:v>
                      </c:pt>
                      <c:pt idx="176">
                        <c:v>217</c:v>
                      </c:pt>
                      <c:pt idx="177">
                        <c:v>227</c:v>
                      </c:pt>
                      <c:pt idx="178">
                        <c:v>42</c:v>
                      </c:pt>
                      <c:pt idx="179">
                        <c:v>49</c:v>
                      </c:pt>
                      <c:pt idx="180">
                        <c:v>180</c:v>
                      </c:pt>
                      <c:pt idx="181">
                        <c:v>34</c:v>
                      </c:pt>
                      <c:pt idx="182">
                        <c:v>428</c:v>
                      </c:pt>
                      <c:pt idx="183">
                        <c:v>100</c:v>
                      </c:pt>
                      <c:pt idx="184">
                        <c:v>65</c:v>
                      </c:pt>
                      <c:pt idx="185">
                        <c:v>49</c:v>
                      </c:pt>
                      <c:pt idx="186">
                        <c:v>43</c:v>
                      </c:pt>
                      <c:pt idx="187">
                        <c:v>78</c:v>
                      </c:pt>
                      <c:pt idx="188">
                        <c:v>433</c:v>
                      </c:pt>
                      <c:pt idx="189">
                        <c:v>162</c:v>
                      </c:pt>
                      <c:pt idx="190">
                        <c:v>174</c:v>
                      </c:pt>
                      <c:pt idx="191">
                        <c:v>153</c:v>
                      </c:pt>
                      <c:pt idx="192">
                        <c:v>321</c:v>
                      </c:pt>
                      <c:pt idx="193">
                        <c:v>64</c:v>
                      </c:pt>
                      <c:pt idx="194">
                        <c:v>59</c:v>
                      </c:pt>
                      <c:pt idx="195">
                        <c:v>118</c:v>
                      </c:pt>
                      <c:pt idx="196">
                        <c:v>46</c:v>
                      </c:pt>
                      <c:pt idx="197">
                        <c:v>135</c:v>
                      </c:pt>
                      <c:pt idx="198">
                        <c:v>83</c:v>
                      </c:pt>
                      <c:pt idx="199">
                        <c:v>120</c:v>
                      </c:pt>
                      <c:pt idx="200">
                        <c:v>68</c:v>
                      </c:pt>
                      <c:pt idx="201">
                        <c:v>87</c:v>
                      </c:pt>
                      <c:pt idx="202">
                        <c:v>45</c:v>
                      </c:pt>
                      <c:pt idx="203">
                        <c:v>107</c:v>
                      </c:pt>
                      <c:pt idx="204">
                        <c:v>220</c:v>
                      </c:pt>
                      <c:pt idx="205">
                        <c:v>683</c:v>
                      </c:pt>
                      <c:pt idx="206">
                        <c:v>770</c:v>
                      </c:pt>
                      <c:pt idx="207">
                        <c:v>169</c:v>
                      </c:pt>
                      <c:pt idx="208">
                        <c:v>40</c:v>
                      </c:pt>
                      <c:pt idx="209">
                        <c:v>107</c:v>
                      </c:pt>
                      <c:pt idx="210">
                        <c:v>81</c:v>
                      </c:pt>
                      <c:pt idx="211">
                        <c:v>303</c:v>
                      </c:pt>
                      <c:pt idx="212">
                        <c:v>210</c:v>
                      </c:pt>
                      <c:pt idx="213">
                        <c:v>63</c:v>
                      </c:pt>
                      <c:pt idx="214">
                        <c:v>183</c:v>
                      </c:pt>
                      <c:pt idx="215">
                        <c:v>368</c:v>
                      </c:pt>
                      <c:pt idx="216">
                        <c:v>74</c:v>
                      </c:pt>
                      <c:pt idx="217">
                        <c:v>190</c:v>
                      </c:pt>
                      <c:pt idx="218">
                        <c:v>106</c:v>
                      </c:pt>
                      <c:pt idx="219">
                        <c:v>40</c:v>
                      </c:pt>
                      <c:pt idx="220">
                        <c:v>298</c:v>
                      </c:pt>
                      <c:pt idx="221">
                        <c:v>241</c:v>
                      </c:pt>
                      <c:pt idx="222">
                        <c:v>610</c:v>
                      </c:pt>
                      <c:pt idx="223">
                        <c:v>570</c:v>
                      </c:pt>
                      <c:pt idx="224">
                        <c:v>693</c:v>
                      </c:pt>
                      <c:pt idx="225">
                        <c:v>190</c:v>
                      </c:pt>
                      <c:pt idx="226">
                        <c:v>520</c:v>
                      </c:pt>
                      <c:pt idx="227">
                        <c:v>105</c:v>
                      </c:pt>
                      <c:pt idx="228">
                        <c:v>14</c:v>
                      </c:pt>
                      <c:pt idx="229">
                        <c:v>33</c:v>
                      </c:pt>
                      <c:pt idx="230">
                        <c:v>24</c:v>
                      </c:pt>
                      <c:pt idx="231">
                        <c:v>59</c:v>
                      </c:pt>
                      <c:pt idx="232">
                        <c:v>127</c:v>
                      </c:pt>
                      <c:pt idx="233">
                        <c:v>129</c:v>
                      </c:pt>
                      <c:pt idx="234">
                        <c:v>181</c:v>
                      </c:pt>
                      <c:pt idx="235">
                        <c:v>581</c:v>
                      </c:pt>
                      <c:pt idx="236">
                        <c:v>671</c:v>
                      </c:pt>
                      <c:pt idx="237">
                        <c:v>946</c:v>
                      </c:pt>
                      <c:pt idx="238">
                        <c:v>993</c:v>
                      </c:pt>
                      <c:pt idx="239">
                        <c:v>647</c:v>
                      </c:pt>
                      <c:pt idx="240">
                        <c:v>543</c:v>
                      </c:pt>
                      <c:pt idx="241">
                        <c:v>455</c:v>
                      </c:pt>
                      <c:pt idx="242">
                        <c:v>499</c:v>
                      </c:pt>
                      <c:pt idx="243">
                        <c:v>342</c:v>
                      </c:pt>
                      <c:pt idx="244">
                        <c:v>645</c:v>
                      </c:pt>
                      <c:pt idx="245">
                        <c:v>102</c:v>
                      </c:pt>
                      <c:pt idx="246">
                        <c:v>203</c:v>
                      </c:pt>
                      <c:pt idx="247">
                        <c:v>338</c:v>
                      </c:pt>
                      <c:pt idx="248">
                        <c:v>305</c:v>
                      </c:pt>
                      <c:pt idx="249">
                        <c:v>155</c:v>
                      </c:pt>
                      <c:pt idx="250">
                        <c:v>176</c:v>
                      </c:pt>
                      <c:pt idx="251">
                        <c:v>139</c:v>
                      </c:pt>
                      <c:pt idx="252">
                        <c:v>103</c:v>
                      </c:pt>
                      <c:pt idx="253">
                        <c:v>258</c:v>
                      </c:pt>
                      <c:pt idx="254">
                        <c:v>158</c:v>
                      </c:pt>
                      <c:pt idx="255">
                        <c:v>133</c:v>
                      </c:pt>
                      <c:pt idx="256">
                        <c:v>102</c:v>
                      </c:pt>
                      <c:pt idx="257">
                        <c:v>244</c:v>
                      </c:pt>
                      <c:pt idx="258">
                        <c:v>155</c:v>
                      </c:pt>
                      <c:pt idx="259">
                        <c:v>69</c:v>
                      </c:pt>
                      <c:pt idx="260">
                        <c:v>162</c:v>
                      </c:pt>
                      <c:pt idx="261">
                        <c:v>249</c:v>
                      </c:pt>
                      <c:pt idx="262">
                        <c:v>639</c:v>
                      </c:pt>
                      <c:pt idx="263">
                        <c:v>188</c:v>
                      </c:pt>
                      <c:pt idx="264">
                        <c:v>441</c:v>
                      </c:pt>
                      <c:pt idx="265">
                        <c:v>352</c:v>
                      </c:pt>
                      <c:pt idx="266">
                        <c:v>343</c:v>
                      </c:pt>
                      <c:pt idx="267">
                        <c:v>313</c:v>
                      </c:pt>
                      <c:pt idx="268">
                        <c:v>107</c:v>
                      </c:pt>
                      <c:pt idx="269">
                        <c:v>444</c:v>
                      </c:pt>
                      <c:pt idx="270">
                        <c:v>469</c:v>
                      </c:pt>
                      <c:pt idx="271">
                        <c:v>105</c:v>
                      </c:pt>
                      <c:pt idx="272">
                        <c:v>128</c:v>
                      </c:pt>
                      <c:pt idx="273">
                        <c:v>318</c:v>
                      </c:pt>
                      <c:pt idx="274">
                        <c:v>154</c:v>
                      </c:pt>
                      <c:pt idx="275">
                        <c:v>76</c:v>
                      </c:pt>
                      <c:pt idx="276">
                        <c:v>309</c:v>
                      </c:pt>
                      <c:pt idx="277">
                        <c:v>421</c:v>
                      </c:pt>
                      <c:pt idx="278">
                        <c:v>103</c:v>
                      </c:pt>
                      <c:pt idx="279">
                        <c:v>34</c:v>
                      </c:pt>
                      <c:pt idx="280">
                        <c:v>75</c:v>
                      </c:pt>
                      <c:pt idx="281">
                        <c:v>61</c:v>
                      </c:pt>
                      <c:pt idx="282">
                        <c:v>303</c:v>
                      </c:pt>
                      <c:pt idx="283">
                        <c:v>70</c:v>
                      </c:pt>
                      <c:pt idx="284">
                        <c:v>73</c:v>
                      </c:pt>
                      <c:pt idx="285">
                        <c:v>58</c:v>
                      </c:pt>
                      <c:pt idx="286">
                        <c:v>39</c:v>
                      </c:pt>
                      <c:pt idx="287">
                        <c:v>19</c:v>
                      </c:pt>
                      <c:pt idx="288">
                        <c:v>76</c:v>
                      </c:pt>
                      <c:pt idx="289">
                        <c:v>81</c:v>
                      </c:pt>
                      <c:pt idx="290">
                        <c:v>202</c:v>
                      </c:pt>
                      <c:pt idx="291">
                        <c:v>106</c:v>
                      </c:pt>
                      <c:pt idx="292">
                        <c:v>77</c:v>
                      </c:pt>
                      <c:pt idx="293">
                        <c:v>77</c:v>
                      </c:pt>
                      <c:pt idx="294">
                        <c:v>387</c:v>
                      </c:pt>
                      <c:pt idx="295">
                        <c:v>51</c:v>
                      </c:pt>
                      <c:pt idx="296">
                        <c:v>123</c:v>
                      </c:pt>
                      <c:pt idx="297">
                        <c:v>23</c:v>
                      </c:pt>
                      <c:pt idx="298">
                        <c:v>95</c:v>
                      </c:pt>
                      <c:pt idx="299">
                        <c:v>60</c:v>
                      </c:pt>
                      <c:pt idx="300">
                        <c:v>43</c:v>
                      </c:pt>
                      <c:pt idx="301">
                        <c:v>41</c:v>
                      </c:pt>
                      <c:pt idx="302">
                        <c:v>381</c:v>
                      </c:pt>
                      <c:pt idx="303">
                        <c:v>167</c:v>
                      </c:pt>
                      <c:pt idx="304">
                        <c:v>522</c:v>
                      </c:pt>
                      <c:pt idx="305">
                        <c:v>67</c:v>
                      </c:pt>
                      <c:pt idx="306">
                        <c:v>16</c:v>
                      </c:pt>
                      <c:pt idx="307">
                        <c:v>8</c:v>
                      </c:pt>
                      <c:pt idx="308">
                        <c:v>86</c:v>
                      </c:pt>
                      <c:pt idx="309">
                        <c:v>343</c:v>
                      </c:pt>
                      <c:pt idx="310">
                        <c:v>74</c:v>
                      </c:pt>
                      <c:pt idx="311">
                        <c:v>75</c:v>
                      </c:pt>
                      <c:pt idx="312">
                        <c:v>175</c:v>
                      </c:pt>
                      <c:pt idx="313">
                        <c:v>46</c:v>
                      </c:pt>
                      <c:pt idx="314">
                        <c:v>103</c:v>
                      </c:pt>
                      <c:pt idx="315">
                        <c:v>25</c:v>
                      </c:pt>
                      <c:pt idx="316">
                        <c:v>40</c:v>
                      </c:pt>
                      <c:pt idx="317">
                        <c:v>136</c:v>
                      </c:pt>
                      <c:pt idx="318">
                        <c:v>95</c:v>
                      </c:pt>
                      <c:pt idx="319">
                        <c:v>466</c:v>
                      </c:pt>
                      <c:pt idx="320">
                        <c:v>266</c:v>
                      </c:pt>
                      <c:pt idx="321">
                        <c:v>634</c:v>
                      </c:pt>
                      <c:pt idx="322">
                        <c:v>271</c:v>
                      </c:pt>
                      <c:pt idx="323">
                        <c:v>246</c:v>
                      </c:pt>
                      <c:pt idx="324">
                        <c:v>76</c:v>
                      </c:pt>
                      <c:pt idx="325">
                        <c:v>70</c:v>
                      </c:pt>
                      <c:pt idx="326">
                        <c:v>180</c:v>
                      </c:pt>
                      <c:pt idx="327">
                        <c:v>101</c:v>
                      </c:pt>
                      <c:pt idx="328">
                        <c:v>90</c:v>
                      </c:pt>
                      <c:pt idx="329">
                        <c:v>88</c:v>
                      </c:pt>
                      <c:pt idx="330">
                        <c:v>90</c:v>
                      </c:pt>
                      <c:pt idx="331">
                        <c:v>298</c:v>
                      </c:pt>
                      <c:pt idx="332">
                        <c:v>504</c:v>
                      </c:pt>
                      <c:pt idx="333">
                        <c:v>122</c:v>
                      </c:pt>
                      <c:pt idx="334">
                        <c:v>872</c:v>
                      </c:pt>
                      <c:pt idx="335">
                        <c:v>170</c:v>
                      </c:pt>
                      <c:pt idx="336">
                        <c:v>50</c:v>
                      </c:pt>
                      <c:pt idx="337">
                        <c:v>451</c:v>
                      </c:pt>
                      <c:pt idx="338">
                        <c:v>209</c:v>
                      </c:pt>
                      <c:pt idx="339">
                        <c:v>111</c:v>
                      </c:pt>
                      <c:pt idx="340">
                        <c:v>261</c:v>
                      </c:pt>
                      <c:pt idx="341">
                        <c:v>204</c:v>
                      </c:pt>
                      <c:pt idx="342">
                        <c:v>1118</c:v>
                      </c:pt>
                      <c:pt idx="343">
                        <c:v>663</c:v>
                      </c:pt>
                      <c:pt idx="344">
                        <c:v>890</c:v>
                      </c:pt>
                      <c:pt idx="345">
                        <c:v>416</c:v>
                      </c:pt>
                      <c:pt idx="346">
                        <c:v>816</c:v>
                      </c:pt>
                      <c:pt idx="347">
                        <c:v>570</c:v>
                      </c:pt>
                      <c:pt idx="348">
                        <c:v>666</c:v>
                      </c:pt>
                      <c:pt idx="349">
                        <c:v>536</c:v>
                      </c:pt>
                      <c:pt idx="350">
                        <c:v>361</c:v>
                      </c:pt>
                      <c:pt idx="351">
                        <c:v>130</c:v>
                      </c:pt>
                      <c:pt idx="352">
                        <c:v>533</c:v>
                      </c:pt>
                      <c:pt idx="353">
                        <c:v>471</c:v>
                      </c:pt>
                      <c:pt idx="354">
                        <c:v>365</c:v>
                      </c:pt>
                      <c:pt idx="355">
                        <c:v>538</c:v>
                      </c:pt>
                      <c:pt idx="356">
                        <c:v>216</c:v>
                      </c:pt>
                      <c:pt idx="357">
                        <c:v>51</c:v>
                      </c:pt>
                      <c:pt idx="358">
                        <c:v>78</c:v>
                      </c:pt>
                      <c:pt idx="359">
                        <c:v>138</c:v>
                      </c:pt>
                      <c:pt idx="360">
                        <c:v>517</c:v>
                      </c:pt>
                      <c:pt idx="361">
                        <c:v>220</c:v>
                      </c:pt>
                      <c:pt idx="362">
                        <c:v>370</c:v>
                      </c:pt>
                      <c:pt idx="363">
                        <c:v>85</c:v>
                      </c:pt>
                      <c:pt idx="364">
                        <c:v>129</c:v>
                      </c:pt>
                      <c:pt idx="365">
                        <c:v>86</c:v>
                      </c:pt>
                      <c:pt idx="366">
                        <c:v>59</c:v>
                      </c:pt>
                      <c:pt idx="367">
                        <c:v>121</c:v>
                      </c:pt>
                      <c:pt idx="368">
                        <c:v>100</c:v>
                      </c:pt>
                      <c:pt idx="369">
                        <c:v>495</c:v>
                      </c:pt>
                      <c:pt idx="370">
                        <c:v>231</c:v>
                      </c:pt>
                      <c:pt idx="371">
                        <c:v>116</c:v>
                      </c:pt>
                      <c:pt idx="372">
                        <c:v>77</c:v>
                      </c:pt>
                      <c:pt idx="373">
                        <c:v>88</c:v>
                      </c:pt>
                      <c:pt idx="374">
                        <c:v>32</c:v>
                      </c:pt>
                      <c:pt idx="375">
                        <c:v>186</c:v>
                      </c:pt>
                      <c:pt idx="376">
                        <c:v>43</c:v>
                      </c:pt>
                      <c:pt idx="377">
                        <c:v>76</c:v>
                      </c:pt>
                      <c:pt idx="378">
                        <c:v>431</c:v>
                      </c:pt>
                      <c:pt idx="379">
                        <c:v>73</c:v>
                      </c:pt>
                      <c:pt idx="380">
                        <c:v>133</c:v>
                      </c:pt>
                      <c:pt idx="381">
                        <c:v>544</c:v>
                      </c:pt>
                      <c:pt idx="382">
                        <c:v>47</c:v>
                      </c:pt>
                      <c:pt idx="383">
                        <c:v>86</c:v>
                      </c:pt>
                      <c:pt idx="384">
                        <c:v>46</c:v>
                      </c:pt>
                      <c:pt idx="385">
                        <c:v>177</c:v>
                      </c:pt>
                      <c:pt idx="386">
                        <c:v>85</c:v>
                      </c:pt>
                      <c:pt idx="387">
                        <c:v>82</c:v>
                      </c:pt>
                      <c:pt idx="388">
                        <c:v>52</c:v>
                      </c:pt>
                      <c:pt idx="389">
                        <c:v>83</c:v>
                      </c:pt>
                      <c:pt idx="390">
                        <c:v>142</c:v>
                      </c:pt>
                      <c:pt idx="391">
                        <c:v>74</c:v>
                      </c:pt>
                      <c:pt idx="392">
                        <c:v>44</c:v>
                      </c:pt>
                      <c:pt idx="393">
                        <c:v>72</c:v>
                      </c:pt>
                      <c:pt idx="394">
                        <c:v>671</c:v>
                      </c:pt>
                      <c:pt idx="395">
                        <c:v>321</c:v>
                      </c:pt>
                      <c:pt idx="396">
                        <c:v>106</c:v>
                      </c:pt>
                      <c:pt idx="397">
                        <c:v>264</c:v>
                      </c:pt>
                      <c:pt idx="398">
                        <c:v>39</c:v>
                      </c:pt>
                      <c:pt idx="399">
                        <c:v>40</c:v>
                      </c:pt>
                      <c:pt idx="400">
                        <c:v>87</c:v>
                      </c:pt>
                      <c:pt idx="401">
                        <c:v>36</c:v>
                      </c:pt>
                      <c:pt idx="402">
                        <c:v>52</c:v>
                      </c:pt>
                      <c:pt idx="403">
                        <c:v>95</c:v>
                      </c:pt>
                      <c:pt idx="404">
                        <c:v>349</c:v>
                      </c:pt>
                      <c:pt idx="405">
                        <c:v>389</c:v>
                      </c:pt>
                      <c:pt idx="406">
                        <c:v>33</c:v>
                      </c:pt>
                      <c:pt idx="407">
                        <c:v>237</c:v>
                      </c:pt>
                      <c:pt idx="408">
                        <c:v>976</c:v>
                      </c:pt>
                      <c:pt idx="409">
                        <c:v>272</c:v>
                      </c:pt>
                      <c:pt idx="410">
                        <c:v>26</c:v>
                      </c:pt>
                      <c:pt idx="411">
                        <c:v>178</c:v>
                      </c:pt>
                      <c:pt idx="412">
                        <c:v>176</c:v>
                      </c:pt>
                      <c:pt idx="413">
                        <c:v>70</c:v>
                      </c:pt>
                      <c:pt idx="414">
                        <c:v>187</c:v>
                      </c:pt>
                      <c:pt idx="415">
                        <c:v>32</c:v>
                      </c:pt>
                      <c:pt idx="416">
                        <c:v>207</c:v>
                      </c:pt>
                      <c:pt idx="417">
                        <c:v>50</c:v>
                      </c:pt>
                      <c:pt idx="418">
                        <c:v>61</c:v>
                      </c:pt>
                      <c:pt idx="419">
                        <c:v>561</c:v>
                      </c:pt>
                      <c:pt idx="420">
                        <c:v>95</c:v>
                      </c:pt>
                      <c:pt idx="421">
                        <c:v>262</c:v>
                      </c:pt>
                      <c:pt idx="422">
                        <c:v>1169</c:v>
                      </c:pt>
                      <c:pt idx="423">
                        <c:v>605</c:v>
                      </c:pt>
                      <c:pt idx="424">
                        <c:v>445</c:v>
                      </c:pt>
                      <c:pt idx="425">
                        <c:v>156</c:v>
                      </c:pt>
                      <c:pt idx="426">
                        <c:v>250</c:v>
                      </c:pt>
                      <c:pt idx="427">
                        <c:v>105</c:v>
                      </c:pt>
                      <c:pt idx="428">
                        <c:v>800</c:v>
                      </c:pt>
                      <c:pt idx="429">
                        <c:v>710</c:v>
                      </c:pt>
                      <c:pt idx="430">
                        <c:v>87</c:v>
                      </c:pt>
                      <c:pt idx="431">
                        <c:v>567</c:v>
                      </c:pt>
                      <c:pt idx="432">
                        <c:v>91</c:v>
                      </c:pt>
                      <c:pt idx="433">
                        <c:v>172</c:v>
                      </c:pt>
                      <c:pt idx="434">
                        <c:v>113</c:v>
                      </c:pt>
                      <c:pt idx="435">
                        <c:v>143</c:v>
                      </c:pt>
                      <c:pt idx="436">
                        <c:v>91</c:v>
                      </c:pt>
                      <c:pt idx="437">
                        <c:v>126</c:v>
                      </c:pt>
                      <c:pt idx="438">
                        <c:v>105</c:v>
                      </c:pt>
                      <c:pt idx="439">
                        <c:v>440</c:v>
                      </c:pt>
                      <c:pt idx="440">
                        <c:v>62</c:v>
                      </c:pt>
                      <c:pt idx="441">
                        <c:v>475</c:v>
                      </c:pt>
                      <c:pt idx="442">
                        <c:v>204</c:v>
                      </c:pt>
                      <c:pt idx="443">
                        <c:v>112</c:v>
                      </c:pt>
                      <c:pt idx="444">
                        <c:v>187</c:v>
                      </c:pt>
                      <c:pt idx="445">
                        <c:v>24</c:v>
                      </c:pt>
                      <c:pt idx="446">
                        <c:v>46</c:v>
                      </c:pt>
                      <c:pt idx="447">
                        <c:v>58</c:v>
                      </c:pt>
                      <c:pt idx="448">
                        <c:v>53</c:v>
                      </c:pt>
                      <c:pt idx="449">
                        <c:v>92</c:v>
                      </c:pt>
                      <c:pt idx="450">
                        <c:v>80</c:v>
                      </c:pt>
                      <c:pt idx="451">
                        <c:v>255</c:v>
                      </c:pt>
                      <c:pt idx="452">
                        <c:v>70</c:v>
                      </c:pt>
                      <c:pt idx="453">
                        <c:v>162</c:v>
                      </c:pt>
                      <c:pt idx="454">
                        <c:v>49</c:v>
                      </c:pt>
                      <c:pt idx="455">
                        <c:v>407</c:v>
                      </c:pt>
                      <c:pt idx="456">
                        <c:v>70</c:v>
                      </c:pt>
                      <c:pt idx="457">
                        <c:v>170</c:v>
                      </c:pt>
                      <c:pt idx="458">
                        <c:v>155</c:v>
                      </c:pt>
                      <c:pt idx="459">
                        <c:v>664</c:v>
                      </c:pt>
                      <c:pt idx="460">
                        <c:v>561</c:v>
                      </c:pt>
                      <c:pt idx="461">
                        <c:v>409</c:v>
                      </c:pt>
                      <c:pt idx="462">
                        <c:v>288</c:v>
                      </c:pt>
                      <c:pt idx="463">
                        <c:v>529</c:v>
                      </c:pt>
                      <c:pt idx="464">
                        <c:v>533</c:v>
                      </c:pt>
                      <c:pt idx="465">
                        <c:v>154</c:v>
                      </c:pt>
                      <c:pt idx="466">
                        <c:v>161</c:v>
                      </c:pt>
                      <c:pt idx="467">
                        <c:v>474</c:v>
                      </c:pt>
                      <c:pt idx="468">
                        <c:v>100</c:v>
                      </c:pt>
                      <c:pt idx="469">
                        <c:v>79</c:v>
                      </c:pt>
                      <c:pt idx="470">
                        <c:v>100</c:v>
                      </c:pt>
                      <c:pt idx="471">
                        <c:v>71</c:v>
                      </c:pt>
                      <c:pt idx="472">
                        <c:v>194</c:v>
                      </c:pt>
                      <c:pt idx="473">
                        <c:v>84</c:v>
                      </c:pt>
                      <c:pt idx="474">
                        <c:v>117</c:v>
                      </c:pt>
                      <c:pt idx="475">
                        <c:v>71</c:v>
                      </c:pt>
                      <c:pt idx="476">
                        <c:v>45</c:v>
                      </c:pt>
                      <c:pt idx="477">
                        <c:v>247</c:v>
                      </c:pt>
                      <c:pt idx="478">
                        <c:v>104</c:v>
                      </c:pt>
                      <c:pt idx="479">
                        <c:v>580</c:v>
                      </c:pt>
                      <c:pt idx="480">
                        <c:v>241</c:v>
                      </c:pt>
                      <c:pt idx="481">
                        <c:v>125</c:v>
                      </c:pt>
                      <c:pt idx="482">
                        <c:v>130</c:v>
                      </c:pt>
                      <c:pt idx="483">
                        <c:v>231</c:v>
                      </c:pt>
                      <c:pt idx="484">
                        <c:v>74</c:v>
                      </c:pt>
                      <c:pt idx="485">
                        <c:v>54</c:v>
                      </c:pt>
                      <c:pt idx="486">
                        <c:v>64</c:v>
                      </c:pt>
                      <c:pt idx="487">
                        <c:v>235</c:v>
                      </c:pt>
                      <c:pt idx="488">
                        <c:v>67</c:v>
                      </c:pt>
                      <c:pt idx="489">
                        <c:v>33</c:v>
                      </c:pt>
                      <c:pt idx="490">
                        <c:v>156</c:v>
                      </c:pt>
                      <c:pt idx="491">
                        <c:v>152</c:v>
                      </c:pt>
                      <c:pt idx="492">
                        <c:v>87</c:v>
                      </c:pt>
                      <c:pt idx="493">
                        <c:v>156</c:v>
                      </c:pt>
                      <c:pt idx="494">
                        <c:v>145</c:v>
                      </c:pt>
                      <c:pt idx="495">
                        <c:v>317</c:v>
                      </c:pt>
                      <c:pt idx="496">
                        <c:v>70</c:v>
                      </c:pt>
                      <c:pt idx="497">
                        <c:v>158</c:v>
                      </c:pt>
                      <c:pt idx="498">
                        <c:v>144</c:v>
                      </c:pt>
                      <c:pt idx="499">
                        <c:v>324</c:v>
                      </c:pt>
                      <c:pt idx="500">
                        <c:v>273</c:v>
                      </c:pt>
                      <c:pt idx="501">
                        <c:v>118</c:v>
                      </c:pt>
                      <c:pt idx="502">
                        <c:v>560</c:v>
                      </c:pt>
                      <c:pt idx="503">
                        <c:v>720</c:v>
                      </c:pt>
                      <c:pt idx="504">
                        <c:v>524</c:v>
                      </c:pt>
                      <c:pt idx="505">
                        <c:v>285</c:v>
                      </c:pt>
                      <c:pt idx="506">
                        <c:v>498</c:v>
                      </c:pt>
                      <c:pt idx="507">
                        <c:v>578</c:v>
                      </c:pt>
                      <c:pt idx="508">
                        <c:v>150</c:v>
                      </c:pt>
                      <c:pt idx="509">
                        <c:v>561</c:v>
                      </c:pt>
                      <c:pt idx="510">
                        <c:v>518</c:v>
                      </c:pt>
                      <c:pt idx="511">
                        <c:v>521</c:v>
                      </c:pt>
                      <c:pt idx="512">
                        <c:v>647</c:v>
                      </c:pt>
                      <c:pt idx="513">
                        <c:v>828</c:v>
                      </c:pt>
                      <c:pt idx="514">
                        <c:v>620</c:v>
                      </c:pt>
                      <c:pt idx="515">
                        <c:v>413</c:v>
                      </c:pt>
                      <c:pt idx="516">
                        <c:v>463</c:v>
                      </c:pt>
                      <c:pt idx="517">
                        <c:v>650</c:v>
                      </c:pt>
                      <c:pt idx="518">
                        <c:v>286</c:v>
                      </c:pt>
                      <c:pt idx="519">
                        <c:v>472</c:v>
                      </c:pt>
                      <c:pt idx="520">
                        <c:v>626</c:v>
                      </c:pt>
                      <c:pt idx="521">
                        <c:v>373</c:v>
                      </c:pt>
                      <c:pt idx="522">
                        <c:v>826</c:v>
                      </c:pt>
                      <c:pt idx="523">
                        <c:v>301</c:v>
                      </c:pt>
                      <c:pt idx="524">
                        <c:v>266</c:v>
                      </c:pt>
                      <c:pt idx="525">
                        <c:v>487</c:v>
                      </c:pt>
                      <c:pt idx="526">
                        <c:v>244</c:v>
                      </c:pt>
                      <c:pt idx="527">
                        <c:v>783</c:v>
                      </c:pt>
                      <c:pt idx="528">
                        <c:v>1027</c:v>
                      </c:pt>
                      <c:pt idx="529">
                        <c:v>195</c:v>
                      </c:pt>
                      <c:pt idx="530">
                        <c:v>1039</c:v>
                      </c:pt>
                      <c:pt idx="531">
                        <c:v>500</c:v>
                      </c:pt>
                      <c:pt idx="532">
                        <c:v>660</c:v>
                      </c:pt>
                      <c:pt idx="533">
                        <c:v>505</c:v>
                      </c:pt>
                      <c:pt idx="534">
                        <c:v>503</c:v>
                      </c:pt>
                      <c:pt idx="535">
                        <c:v>783</c:v>
                      </c:pt>
                      <c:pt idx="536">
                        <c:v>606</c:v>
                      </c:pt>
                      <c:pt idx="537">
                        <c:v>431</c:v>
                      </c:pt>
                      <c:pt idx="538">
                        <c:v>442</c:v>
                      </c:pt>
                      <c:pt idx="539">
                        <c:v>891</c:v>
                      </c:pt>
                      <c:pt idx="540">
                        <c:v>573</c:v>
                      </c:pt>
                      <c:pt idx="541">
                        <c:v>335</c:v>
                      </c:pt>
                      <c:pt idx="542">
                        <c:v>724</c:v>
                      </c:pt>
                      <c:pt idx="543">
                        <c:v>1015</c:v>
                      </c:pt>
                      <c:pt idx="544">
                        <c:v>467</c:v>
                      </c:pt>
                      <c:pt idx="545">
                        <c:v>313</c:v>
                      </c:pt>
                      <c:pt idx="546">
                        <c:v>369</c:v>
                      </c:pt>
                      <c:pt idx="547">
                        <c:v>115</c:v>
                      </c:pt>
                      <c:pt idx="548">
                        <c:v>772</c:v>
                      </c:pt>
                      <c:pt idx="549">
                        <c:v>1159</c:v>
                      </c:pt>
                      <c:pt idx="550">
                        <c:v>618</c:v>
                      </c:pt>
                      <c:pt idx="551">
                        <c:v>549</c:v>
                      </c:pt>
                      <c:pt idx="552">
                        <c:v>694</c:v>
                      </c:pt>
                      <c:pt idx="553">
                        <c:v>871</c:v>
                      </c:pt>
                      <c:pt idx="554">
                        <c:v>425</c:v>
                      </c:pt>
                      <c:pt idx="555">
                        <c:v>647</c:v>
                      </c:pt>
                      <c:pt idx="556">
                        <c:v>1199</c:v>
                      </c:pt>
                      <c:pt idx="557">
                        <c:v>490</c:v>
                      </c:pt>
                      <c:pt idx="558">
                        <c:v>636</c:v>
                      </c:pt>
                      <c:pt idx="559">
                        <c:v>811</c:v>
                      </c:pt>
                      <c:pt idx="560">
                        <c:v>525</c:v>
                      </c:pt>
                      <c:pt idx="561">
                        <c:v>525</c:v>
                      </c:pt>
                      <c:pt idx="562">
                        <c:v>1001</c:v>
                      </c:pt>
                      <c:pt idx="563">
                        <c:v>816</c:v>
                      </c:pt>
                      <c:pt idx="564">
                        <c:v>954</c:v>
                      </c:pt>
                      <c:pt idx="565">
                        <c:v>761</c:v>
                      </c:pt>
                      <c:pt idx="566">
                        <c:v>195</c:v>
                      </c:pt>
                      <c:pt idx="567">
                        <c:v>351</c:v>
                      </c:pt>
                      <c:pt idx="568">
                        <c:v>958</c:v>
                      </c:pt>
                      <c:pt idx="569">
                        <c:v>531</c:v>
                      </c:pt>
                      <c:pt idx="570">
                        <c:v>165</c:v>
                      </c:pt>
                      <c:pt idx="571">
                        <c:v>776</c:v>
                      </c:pt>
                      <c:pt idx="572">
                        <c:v>891</c:v>
                      </c:pt>
                      <c:pt idx="573">
                        <c:v>185</c:v>
                      </c:pt>
                      <c:pt idx="574">
                        <c:v>713</c:v>
                      </c:pt>
                      <c:pt idx="575">
                        <c:v>294</c:v>
                      </c:pt>
                      <c:pt idx="576">
                        <c:v>394</c:v>
                      </c:pt>
                      <c:pt idx="577">
                        <c:v>1012</c:v>
                      </c:pt>
                      <c:pt idx="578">
                        <c:v>1385</c:v>
                      </c:pt>
                      <c:pt idx="579">
                        <c:v>219</c:v>
                      </c:pt>
                      <c:pt idx="580">
                        <c:v>699</c:v>
                      </c:pt>
                      <c:pt idx="581">
                        <c:v>658</c:v>
                      </c:pt>
                      <c:pt idx="582">
                        <c:v>202</c:v>
                      </c:pt>
                      <c:pt idx="583">
                        <c:v>384</c:v>
                      </c:pt>
                      <c:pt idx="584">
                        <c:v>305</c:v>
                      </c:pt>
                      <c:pt idx="585">
                        <c:v>610</c:v>
                      </c:pt>
                      <c:pt idx="586">
                        <c:v>810</c:v>
                      </c:pt>
                      <c:pt idx="587">
                        <c:v>387</c:v>
                      </c:pt>
                      <c:pt idx="588">
                        <c:v>205</c:v>
                      </c:pt>
                      <c:pt idx="589">
                        <c:v>626</c:v>
                      </c:pt>
                      <c:pt idx="590">
                        <c:v>1338</c:v>
                      </c:pt>
                      <c:pt idx="591">
                        <c:v>335</c:v>
                      </c:pt>
                      <c:pt idx="592">
                        <c:v>592</c:v>
                      </c:pt>
                      <c:pt idx="593">
                        <c:v>354</c:v>
                      </c:pt>
                      <c:pt idx="594">
                        <c:v>1134</c:v>
                      </c:pt>
                      <c:pt idx="595">
                        <c:v>217</c:v>
                      </c:pt>
                      <c:pt idx="596">
                        <c:v>806</c:v>
                      </c:pt>
                      <c:pt idx="597">
                        <c:v>521</c:v>
                      </c:pt>
                      <c:pt idx="598">
                        <c:v>338</c:v>
                      </c:pt>
                      <c:pt idx="599">
                        <c:v>1082</c:v>
                      </c:pt>
                      <c:pt idx="600">
                        <c:v>820</c:v>
                      </c:pt>
                      <c:pt idx="601">
                        <c:v>862</c:v>
                      </c:pt>
                      <c:pt idx="602">
                        <c:v>578</c:v>
                      </c:pt>
                      <c:pt idx="603">
                        <c:v>343</c:v>
                      </c:pt>
                      <c:pt idx="604">
                        <c:v>1453</c:v>
                      </c:pt>
                      <c:pt idx="605">
                        <c:v>254</c:v>
                      </c:pt>
                      <c:pt idx="606">
                        <c:v>824</c:v>
                      </c:pt>
                      <c:pt idx="607">
                        <c:v>346</c:v>
                      </c:pt>
                      <c:pt idx="608">
                        <c:v>283</c:v>
                      </c:pt>
                      <c:pt idx="609">
                        <c:v>180</c:v>
                      </c:pt>
                      <c:pt idx="610">
                        <c:v>64</c:v>
                      </c:pt>
                      <c:pt idx="611">
                        <c:v>51</c:v>
                      </c:pt>
                      <c:pt idx="612">
                        <c:v>74</c:v>
                      </c:pt>
                      <c:pt idx="613">
                        <c:v>171</c:v>
                      </c:pt>
                      <c:pt idx="614">
                        <c:v>105</c:v>
                      </c:pt>
                      <c:pt idx="615">
                        <c:v>387</c:v>
                      </c:pt>
                      <c:pt idx="616">
                        <c:v>20</c:v>
                      </c:pt>
                      <c:pt idx="617">
                        <c:v>255</c:v>
                      </c:pt>
                      <c:pt idx="618">
                        <c:v>81</c:v>
                      </c:pt>
                      <c:pt idx="619">
                        <c:v>125</c:v>
                      </c:pt>
                      <c:pt idx="620">
                        <c:v>426</c:v>
                      </c:pt>
                      <c:pt idx="621">
                        <c:v>143</c:v>
                      </c:pt>
                      <c:pt idx="622">
                        <c:v>84</c:v>
                      </c:pt>
                      <c:pt idx="623">
                        <c:v>238</c:v>
                      </c:pt>
                      <c:pt idx="624">
                        <c:v>762</c:v>
                      </c:pt>
                      <c:pt idx="625">
                        <c:v>748</c:v>
                      </c:pt>
                      <c:pt idx="626">
                        <c:v>33</c:v>
                      </c:pt>
                      <c:pt idx="627">
                        <c:v>327</c:v>
                      </c:pt>
                      <c:pt idx="628">
                        <c:v>307</c:v>
                      </c:pt>
                      <c:pt idx="629">
                        <c:v>256</c:v>
                      </c:pt>
                      <c:pt idx="630">
                        <c:v>274</c:v>
                      </c:pt>
                      <c:pt idx="631">
                        <c:v>143</c:v>
                      </c:pt>
                      <c:pt idx="632">
                        <c:v>73</c:v>
                      </c:pt>
                      <c:pt idx="633">
                        <c:v>130</c:v>
                      </c:pt>
                      <c:pt idx="634">
                        <c:v>72</c:v>
                      </c:pt>
                      <c:pt idx="635">
                        <c:v>105</c:v>
                      </c:pt>
                      <c:pt idx="636">
                        <c:v>96</c:v>
                      </c:pt>
                      <c:pt idx="637">
                        <c:v>63</c:v>
                      </c:pt>
                      <c:pt idx="638">
                        <c:v>116</c:v>
                      </c:pt>
                      <c:pt idx="639">
                        <c:v>64</c:v>
                      </c:pt>
                      <c:pt idx="640">
                        <c:v>91</c:v>
                      </c:pt>
                      <c:pt idx="641">
                        <c:v>382</c:v>
                      </c:pt>
                      <c:pt idx="642">
                        <c:v>159</c:v>
                      </c:pt>
                      <c:pt idx="643">
                        <c:v>104</c:v>
                      </c:pt>
                      <c:pt idx="644">
                        <c:v>323</c:v>
                      </c:pt>
                      <c:pt idx="645">
                        <c:v>266</c:v>
                      </c:pt>
                      <c:pt idx="646">
                        <c:v>174</c:v>
                      </c:pt>
                      <c:pt idx="647">
                        <c:v>116</c:v>
                      </c:pt>
                      <c:pt idx="648">
                        <c:v>194</c:v>
                      </c:pt>
                      <c:pt idx="649">
                        <c:v>90</c:v>
                      </c:pt>
                      <c:pt idx="650">
                        <c:v>436</c:v>
                      </c:pt>
                      <c:pt idx="651">
                        <c:v>654</c:v>
                      </c:pt>
                      <c:pt idx="652">
                        <c:v>424</c:v>
                      </c:pt>
                      <c:pt idx="653">
                        <c:v>341</c:v>
                      </c:pt>
                      <c:pt idx="654">
                        <c:v>40</c:v>
                      </c:pt>
                      <c:pt idx="655">
                        <c:v>18</c:v>
                      </c:pt>
                      <c:pt idx="656">
                        <c:v>62</c:v>
                      </c:pt>
                      <c:pt idx="657">
                        <c:v>66</c:v>
                      </c:pt>
                      <c:pt idx="658">
                        <c:v>340</c:v>
                      </c:pt>
                      <c:pt idx="659">
                        <c:v>51</c:v>
                      </c:pt>
                      <c:pt idx="660">
                        <c:v>59</c:v>
                      </c:pt>
                      <c:pt idx="661">
                        <c:v>91</c:v>
                      </c:pt>
                      <c:pt idx="662">
                        <c:v>77</c:v>
                      </c:pt>
                      <c:pt idx="663">
                        <c:v>23</c:v>
                      </c:pt>
                      <c:pt idx="664">
                        <c:v>104</c:v>
                      </c:pt>
                      <c:pt idx="665">
                        <c:v>411</c:v>
                      </c:pt>
                      <c:pt idx="666">
                        <c:v>231</c:v>
                      </c:pt>
                      <c:pt idx="667">
                        <c:v>242</c:v>
                      </c:pt>
                      <c:pt idx="668">
                        <c:v>63</c:v>
                      </c:pt>
                      <c:pt idx="669">
                        <c:v>85</c:v>
                      </c:pt>
                      <c:pt idx="670">
                        <c:v>135</c:v>
                      </c:pt>
                      <c:pt idx="671">
                        <c:v>113</c:v>
                      </c:pt>
                      <c:pt idx="672">
                        <c:v>663</c:v>
                      </c:pt>
                      <c:pt idx="673">
                        <c:v>239</c:v>
                      </c:pt>
                      <c:pt idx="674">
                        <c:v>96</c:v>
                      </c:pt>
                      <c:pt idx="675">
                        <c:v>172</c:v>
                      </c:pt>
                      <c:pt idx="676">
                        <c:v>49</c:v>
                      </c:pt>
                      <c:pt idx="677">
                        <c:v>110</c:v>
                      </c:pt>
                      <c:pt idx="678">
                        <c:v>88</c:v>
                      </c:pt>
                      <c:pt idx="679">
                        <c:v>158</c:v>
                      </c:pt>
                      <c:pt idx="680">
                        <c:v>80</c:v>
                      </c:pt>
                      <c:pt idx="681">
                        <c:v>679</c:v>
                      </c:pt>
                      <c:pt idx="682">
                        <c:v>196</c:v>
                      </c:pt>
                      <c:pt idx="683">
                        <c:v>205</c:v>
                      </c:pt>
                      <c:pt idx="684">
                        <c:v>293</c:v>
                      </c:pt>
                      <c:pt idx="685">
                        <c:v>244</c:v>
                      </c:pt>
                      <c:pt idx="686">
                        <c:v>287</c:v>
                      </c:pt>
                      <c:pt idx="687">
                        <c:v>80</c:v>
                      </c:pt>
                      <c:pt idx="688">
                        <c:v>98</c:v>
                      </c:pt>
                      <c:pt idx="689">
                        <c:v>122</c:v>
                      </c:pt>
                      <c:pt idx="690">
                        <c:v>201</c:v>
                      </c:pt>
                      <c:pt idx="691">
                        <c:v>78</c:v>
                      </c:pt>
                      <c:pt idx="692">
                        <c:v>112</c:v>
                      </c:pt>
                      <c:pt idx="693">
                        <c:v>130</c:v>
                      </c:pt>
                      <c:pt idx="694">
                        <c:v>160</c:v>
                      </c:pt>
                      <c:pt idx="695">
                        <c:v>188</c:v>
                      </c:pt>
                      <c:pt idx="696">
                        <c:v>44</c:v>
                      </c:pt>
                      <c:pt idx="697">
                        <c:v>482</c:v>
                      </c:pt>
                      <c:pt idx="698">
                        <c:v>681</c:v>
                      </c:pt>
                      <c:pt idx="699">
                        <c:v>190</c:v>
                      </c:pt>
                      <c:pt idx="700">
                        <c:v>317</c:v>
                      </c:pt>
                      <c:pt idx="701">
                        <c:v>294</c:v>
                      </c:pt>
                      <c:pt idx="702">
                        <c:v>419</c:v>
                      </c:pt>
                      <c:pt idx="703">
                        <c:v>230</c:v>
                      </c:pt>
                      <c:pt idx="704">
                        <c:v>249</c:v>
                      </c:pt>
                      <c:pt idx="705">
                        <c:v>79</c:v>
                      </c:pt>
                      <c:pt idx="706">
                        <c:v>244</c:v>
                      </c:pt>
                      <c:pt idx="707">
                        <c:v>52</c:v>
                      </c:pt>
                      <c:pt idx="708">
                        <c:v>39</c:v>
                      </c:pt>
                      <c:pt idx="709">
                        <c:v>43</c:v>
                      </c:pt>
                      <c:pt idx="710">
                        <c:v>222</c:v>
                      </c:pt>
                      <c:pt idx="711">
                        <c:v>401</c:v>
                      </c:pt>
                      <c:pt idx="712">
                        <c:v>43</c:v>
                      </c:pt>
                      <c:pt idx="713">
                        <c:v>129</c:v>
                      </c:pt>
                      <c:pt idx="714">
                        <c:v>492</c:v>
                      </c:pt>
                      <c:pt idx="715">
                        <c:v>376</c:v>
                      </c:pt>
                      <c:pt idx="716">
                        <c:v>511</c:v>
                      </c:pt>
                      <c:pt idx="717">
                        <c:v>549</c:v>
                      </c:pt>
                      <c:pt idx="718">
                        <c:v>510</c:v>
                      </c:pt>
                      <c:pt idx="719">
                        <c:v>476</c:v>
                      </c:pt>
                      <c:pt idx="720">
                        <c:v>750</c:v>
                      </c:pt>
                      <c:pt idx="721">
                        <c:v>43</c:v>
                      </c:pt>
                      <c:pt idx="722">
                        <c:v>26</c:v>
                      </c:pt>
                      <c:pt idx="723">
                        <c:v>245</c:v>
                      </c:pt>
                      <c:pt idx="724">
                        <c:v>34</c:v>
                      </c:pt>
                      <c:pt idx="725">
                        <c:v>132</c:v>
                      </c:pt>
                      <c:pt idx="726">
                        <c:v>44</c:v>
                      </c:pt>
                      <c:pt idx="727">
                        <c:v>39</c:v>
                      </c:pt>
                      <c:pt idx="728">
                        <c:v>44</c:v>
                      </c:pt>
                      <c:pt idx="729">
                        <c:v>57</c:v>
                      </c:pt>
                      <c:pt idx="730">
                        <c:v>215</c:v>
                      </c:pt>
                      <c:pt idx="731">
                        <c:v>162</c:v>
                      </c:pt>
                      <c:pt idx="732">
                        <c:v>159</c:v>
                      </c:pt>
                      <c:pt idx="733">
                        <c:v>60</c:v>
                      </c:pt>
                      <c:pt idx="734">
                        <c:v>136</c:v>
                      </c:pt>
                      <c:pt idx="735">
                        <c:v>323</c:v>
                      </c:pt>
                      <c:pt idx="736">
                        <c:v>340</c:v>
                      </c:pt>
                      <c:pt idx="737">
                        <c:v>316</c:v>
                      </c:pt>
                      <c:pt idx="738">
                        <c:v>241</c:v>
                      </c:pt>
                      <c:pt idx="739">
                        <c:v>527</c:v>
                      </c:pt>
                      <c:pt idx="740">
                        <c:v>412</c:v>
                      </c:pt>
                      <c:pt idx="741">
                        <c:v>691</c:v>
                      </c:pt>
                      <c:pt idx="742">
                        <c:v>335</c:v>
                      </c:pt>
                      <c:pt idx="743">
                        <c:v>636</c:v>
                      </c:pt>
                      <c:pt idx="744">
                        <c:v>344</c:v>
                      </c:pt>
                      <c:pt idx="745">
                        <c:v>288</c:v>
                      </c:pt>
                      <c:pt idx="746">
                        <c:v>67</c:v>
                      </c:pt>
                      <c:pt idx="747">
                        <c:v>54</c:v>
                      </c:pt>
                      <c:pt idx="748">
                        <c:v>22</c:v>
                      </c:pt>
                      <c:pt idx="749">
                        <c:v>121</c:v>
                      </c:pt>
                      <c:pt idx="750">
                        <c:v>81</c:v>
                      </c:pt>
                      <c:pt idx="751">
                        <c:v>65</c:v>
                      </c:pt>
                      <c:pt idx="752">
                        <c:v>127</c:v>
                      </c:pt>
                      <c:pt idx="753">
                        <c:v>238</c:v>
                      </c:pt>
                      <c:pt idx="754">
                        <c:v>76</c:v>
                      </c:pt>
                      <c:pt idx="755">
                        <c:v>35</c:v>
                      </c:pt>
                      <c:pt idx="756">
                        <c:v>135</c:v>
                      </c:pt>
                      <c:pt idx="757">
                        <c:v>60</c:v>
                      </c:pt>
                      <c:pt idx="758">
                        <c:v>298</c:v>
                      </c:pt>
                      <c:pt idx="759">
                        <c:v>157</c:v>
                      </c:pt>
                      <c:pt idx="760">
                        <c:v>61</c:v>
                      </c:pt>
                      <c:pt idx="761">
                        <c:v>93</c:v>
                      </c:pt>
                      <c:pt idx="762">
                        <c:v>95</c:v>
                      </c:pt>
                      <c:pt idx="763">
                        <c:v>114</c:v>
                      </c:pt>
                      <c:pt idx="764">
                        <c:v>58</c:v>
                      </c:pt>
                      <c:pt idx="765">
                        <c:v>77</c:v>
                      </c:pt>
                      <c:pt idx="766">
                        <c:v>502</c:v>
                      </c:pt>
                      <c:pt idx="767">
                        <c:v>384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'Dati (2)'!$C$2:$C$769</c15:sqref>
                        </c15:formulaRef>
                      </c:ext>
                    </c:extLst>
                    <c:numCache>
                      <c:formatCode>_(* #,##0.00_);_(* \(#,##0.00\);_(* "-"??_);_(@_)</c:formatCode>
                      <c:ptCount val="768"/>
                      <c:pt idx="0">
                        <c:v>11.581632653061224</c:v>
                      </c:pt>
                      <c:pt idx="1">
                        <c:v>2.7142857142857144</c:v>
                      </c:pt>
                      <c:pt idx="2">
                        <c:v>4.8666666666666663</c:v>
                      </c:pt>
                      <c:pt idx="3">
                        <c:v>2.0499999999999998</c:v>
                      </c:pt>
                      <c:pt idx="4">
                        <c:v>2.3636363636363638</c:v>
                      </c:pt>
                      <c:pt idx="5">
                        <c:v>3.4545454545454546</c:v>
                      </c:pt>
                      <c:pt idx="6">
                        <c:v>5.6470588235294121</c:v>
                      </c:pt>
                      <c:pt idx="7">
                        <c:v>6.2826086956521738</c:v>
                      </c:pt>
                      <c:pt idx="8">
                        <c:v>2.3076923076923075</c:v>
                      </c:pt>
                      <c:pt idx="9">
                        <c:v>8.6744186046511622</c:v>
                      </c:pt>
                      <c:pt idx="10">
                        <c:v>8.1052631578947363</c:v>
                      </c:pt>
                      <c:pt idx="11">
                        <c:v>2.4615384615384617</c:v>
                      </c:pt>
                      <c:pt idx="12">
                        <c:v>7.117647058823529</c:v>
                      </c:pt>
                      <c:pt idx="13">
                        <c:v>5.333333333333333</c:v>
                      </c:pt>
                      <c:pt idx="14">
                        <c:v>7.3809523809523814</c:v>
                      </c:pt>
                      <c:pt idx="15">
                        <c:v>2.9333333333333331</c:v>
                      </c:pt>
                      <c:pt idx="16">
                        <c:v>4.0434782608695654</c:v>
                      </c:pt>
                      <c:pt idx="17">
                        <c:v>3.5294117647058822</c:v>
                      </c:pt>
                      <c:pt idx="18">
                        <c:v>5.9545454545454541</c:v>
                      </c:pt>
                      <c:pt idx="19">
                        <c:v>6.5</c:v>
                      </c:pt>
                      <c:pt idx="20">
                        <c:v>2.2307692307692308</c:v>
                      </c:pt>
                      <c:pt idx="21">
                        <c:v>1.7272727272727273</c:v>
                      </c:pt>
                      <c:pt idx="22">
                        <c:v>5.8648648648648649</c:v>
                      </c:pt>
                      <c:pt idx="23">
                        <c:v>2.125</c:v>
                      </c:pt>
                      <c:pt idx="24">
                        <c:v>5.9333333333333336</c:v>
                      </c:pt>
                      <c:pt idx="25">
                        <c:v>5.833333333333333</c:v>
                      </c:pt>
                      <c:pt idx="26">
                        <c:v>7.32258064516129</c:v>
                      </c:pt>
                      <c:pt idx="27">
                        <c:v>11.875</c:v>
                      </c:pt>
                      <c:pt idx="28">
                        <c:v>4.0454545454545459</c:v>
                      </c:pt>
                      <c:pt idx="29">
                        <c:v>6.6326530612244898</c:v>
                      </c:pt>
                      <c:pt idx="30">
                        <c:v>3.3076923076923075</c:v>
                      </c:pt>
                      <c:pt idx="31">
                        <c:v>1.3870967741935485</c:v>
                      </c:pt>
                      <c:pt idx="32">
                        <c:v>3</c:v>
                      </c:pt>
                      <c:pt idx="33">
                        <c:v>2.65625</c:v>
                      </c:pt>
                      <c:pt idx="34">
                        <c:v>4.4210526315789478</c:v>
                      </c:pt>
                      <c:pt idx="35">
                        <c:v>4.4285714285714288</c:v>
                      </c:pt>
                      <c:pt idx="36">
                        <c:v>2.2857142857142856</c:v>
                      </c:pt>
                      <c:pt idx="37">
                        <c:v>3.2666666666666666</c:v>
                      </c:pt>
                      <c:pt idx="38">
                        <c:v>3.3333333333333335</c:v>
                      </c:pt>
                      <c:pt idx="39">
                        <c:v>7.0714285714285712</c:v>
                      </c:pt>
                      <c:pt idx="40">
                        <c:v>5.0714285714285712</c:v>
                      </c:pt>
                      <c:pt idx="41">
                        <c:v>1.5853658536585367</c:v>
                      </c:pt>
                      <c:pt idx="42">
                        <c:v>2.2352941176470589</c:v>
                      </c:pt>
                      <c:pt idx="43">
                        <c:v>4.4210526315789478</c:v>
                      </c:pt>
                      <c:pt idx="44">
                        <c:v>2.28125</c:v>
                      </c:pt>
                      <c:pt idx="45">
                        <c:v>3.5769230769230771</c:v>
                      </c:pt>
                      <c:pt idx="46">
                        <c:v>3.4166666666666665</c:v>
                      </c:pt>
                      <c:pt idx="47">
                        <c:v>3.3333333333333335</c:v>
                      </c:pt>
                      <c:pt idx="48">
                        <c:v>1.8297872340425532</c:v>
                      </c:pt>
                      <c:pt idx="49">
                        <c:v>5.115384615384615</c:v>
                      </c:pt>
                      <c:pt idx="50">
                        <c:v>5</c:v>
                      </c:pt>
                      <c:pt idx="51">
                        <c:v>3.1176470588235294</c:v>
                      </c:pt>
                      <c:pt idx="52">
                        <c:v>2.4285714285714284</c:v>
                      </c:pt>
                      <c:pt idx="53">
                        <c:v>9.7200000000000006</c:v>
                      </c:pt>
                      <c:pt idx="54">
                        <c:v>6.9655172413793105</c:v>
                      </c:pt>
                      <c:pt idx="55">
                        <c:v>1.8125</c:v>
                      </c:pt>
                      <c:pt idx="56">
                        <c:v>9.6582278481012658</c:v>
                      </c:pt>
                      <c:pt idx="57">
                        <c:v>3.7714285714285714</c:v>
                      </c:pt>
                      <c:pt idx="58">
                        <c:v>8.75</c:v>
                      </c:pt>
                      <c:pt idx="59">
                        <c:v>0.90322580645161288</c:v>
                      </c:pt>
                      <c:pt idx="60">
                        <c:v>4.384615384615385</c:v>
                      </c:pt>
                      <c:pt idx="61">
                        <c:v>8.8888888888888893</c:v>
                      </c:pt>
                      <c:pt idx="62">
                        <c:v>6.4680851063829783</c:v>
                      </c:pt>
                      <c:pt idx="63">
                        <c:v>3.5172413793103448</c:v>
                      </c:pt>
                      <c:pt idx="64">
                        <c:v>3.2727272727272729</c:v>
                      </c:pt>
                      <c:pt idx="65">
                        <c:v>4</c:v>
                      </c:pt>
                      <c:pt idx="66">
                        <c:v>2.1666666666666665</c:v>
                      </c:pt>
                      <c:pt idx="67">
                        <c:v>3.7352941176470589</c:v>
                      </c:pt>
                      <c:pt idx="68">
                        <c:v>1.85</c:v>
                      </c:pt>
                      <c:pt idx="69">
                        <c:v>9.1</c:v>
                      </c:pt>
                      <c:pt idx="70">
                        <c:v>9.03125</c:v>
                      </c:pt>
                      <c:pt idx="71">
                        <c:v>9.463414634146341</c:v>
                      </c:pt>
                      <c:pt idx="72">
                        <c:v>7.3777777777777782</c:v>
                      </c:pt>
                      <c:pt idx="73">
                        <c:v>3.9</c:v>
                      </c:pt>
                      <c:pt idx="74">
                        <c:v>2.3255813953488373</c:v>
                      </c:pt>
                      <c:pt idx="75">
                        <c:v>4.895833333333333</c:v>
                      </c:pt>
                      <c:pt idx="76">
                        <c:v>4.3</c:v>
                      </c:pt>
                      <c:pt idx="77">
                        <c:v>2.1428571428571428</c:v>
                      </c:pt>
                      <c:pt idx="78">
                        <c:v>3.95</c:v>
                      </c:pt>
                      <c:pt idx="79">
                        <c:v>4.1578947368421053</c:v>
                      </c:pt>
                      <c:pt idx="80">
                        <c:v>4.5135135135135132</c:v>
                      </c:pt>
                      <c:pt idx="81">
                        <c:v>3.4857142857142858</c:v>
                      </c:pt>
                      <c:pt idx="82">
                        <c:v>2.25</c:v>
                      </c:pt>
                      <c:pt idx="83">
                        <c:v>6.6470588235294121</c:v>
                      </c:pt>
                      <c:pt idx="84">
                        <c:v>3.5</c:v>
                      </c:pt>
                      <c:pt idx="85">
                        <c:v>4.5555555555555554</c:v>
                      </c:pt>
                      <c:pt idx="86">
                        <c:v>9.2321428571428577</c:v>
                      </c:pt>
                      <c:pt idx="87">
                        <c:v>1.8846153846153846</c:v>
                      </c:pt>
                      <c:pt idx="88">
                        <c:v>2.6875</c:v>
                      </c:pt>
                      <c:pt idx="89">
                        <c:v>4.0909090909090908</c:v>
                      </c:pt>
                      <c:pt idx="90">
                        <c:v>2.6111111111111112</c:v>
                      </c:pt>
                      <c:pt idx="91">
                        <c:v>4.0952380952380949</c:v>
                      </c:pt>
                      <c:pt idx="92">
                        <c:v>3.8571428571428572</c:v>
                      </c:pt>
                      <c:pt idx="93">
                        <c:v>0.84848484848484851</c:v>
                      </c:pt>
                      <c:pt idx="94">
                        <c:v>8.3888888888888893</c:v>
                      </c:pt>
                      <c:pt idx="95">
                        <c:v>2.0921052631578947</c:v>
                      </c:pt>
                      <c:pt idx="96">
                        <c:v>7.9767441860465116</c:v>
                      </c:pt>
                      <c:pt idx="97">
                        <c:v>7.5106382978723403</c:v>
                      </c:pt>
                      <c:pt idx="98">
                        <c:v>5.6610169491525424</c:v>
                      </c:pt>
                      <c:pt idx="99">
                        <c:v>9.9777777777777779</c:v>
                      </c:pt>
                      <c:pt idx="100">
                        <c:v>9.7083333333333339</c:v>
                      </c:pt>
                      <c:pt idx="101">
                        <c:v>6.92</c:v>
                      </c:pt>
                      <c:pt idx="102">
                        <c:v>5.854166666666667</c:v>
                      </c:pt>
                      <c:pt idx="103">
                        <c:v>3.5909090909090908</c:v>
                      </c:pt>
                      <c:pt idx="104">
                        <c:v>3.6363636363636362</c:v>
                      </c:pt>
                      <c:pt idx="105">
                        <c:v>2.0666666666666669</c:v>
                      </c:pt>
                      <c:pt idx="106">
                        <c:v>7.1428571428571432</c:v>
                      </c:pt>
                      <c:pt idx="107">
                        <c:v>0.9</c:v>
                      </c:pt>
                      <c:pt idx="108">
                        <c:v>5.416666666666667</c:v>
                      </c:pt>
                      <c:pt idx="109">
                        <c:v>3.8</c:v>
                      </c:pt>
                      <c:pt idx="110">
                        <c:v>1.9142857142857144</c:v>
                      </c:pt>
                      <c:pt idx="111">
                        <c:v>4.8571428571428568</c:v>
                      </c:pt>
                      <c:pt idx="112">
                        <c:v>3.0714285714285716</c:v>
                      </c:pt>
                      <c:pt idx="113">
                        <c:v>2.6</c:v>
                      </c:pt>
                      <c:pt idx="114">
                        <c:v>9.3555555555555561</c:v>
                      </c:pt>
                      <c:pt idx="115">
                        <c:v>7.3</c:v>
                      </c:pt>
                      <c:pt idx="116">
                        <c:v>1.8571428571428572</c:v>
                      </c:pt>
                      <c:pt idx="117">
                        <c:v>4.5555555555555554</c:v>
                      </c:pt>
                      <c:pt idx="118">
                        <c:v>2.3809523809523809</c:v>
                      </c:pt>
                      <c:pt idx="119">
                        <c:v>2.7023809523809526</c:v>
                      </c:pt>
                      <c:pt idx="120">
                        <c:v>9.9729729729729737</c:v>
                      </c:pt>
                      <c:pt idx="121">
                        <c:v>8.4666666666666668</c:v>
                      </c:pt>
                      <c:pt idx="122">
                        <c:v>10.509803921568627</c:v>
                      </c:pt>
                      <c:pt idx="123">
                        <c:v>10.515625</c:v>
                      </c:pt>
                      <c:pt idx="124">
                        <c:v>11.031746031746032</c:v>
                      </c:pt>
                      <c:pt idx="125">
                        <c:v>10.796610169491526</c:v>
                      </c:pt>
                      <c:pt idx="126">
                        <c:v>10.39344262295082</c:v>
                      </c:pt>
                      <c:pt idx="127">
                        <c:v>9.5512820512820511</c:v>
                      </c:pt>
                      <c:pt idx="128">
                        <c:v>11</c:v>
                      </c:pt>
                      <c:pt idx="129">
                        <c:v>9.1355932203389827</c:v>
                      </c:pt>
                      <c:pt idx="130">
                        <c:v>10.191176470588236</c:v>
                      </c:pt>
                      <c:pt idx="131">
                        <c:v>12.384615384615385</c:v>
                      </c:pt>
                      <c:pt idx="132">
                        <c:v>7.9722222222222223</c:v>
                      </c:pt>
                      <c:pt idx="133">
                        <c:v>10.136363636363637</c:v>
                      </c:pt>
                      <c:pt idx="134">
                        <c:v>7.3555555555555552</c:v>
                      </c:pt>
                      <c:pt idx="135">
                        <c:v>6.6304347826086953</c:v>
                      </c:pt>
                      <c:pt idx="136">
                        <c:v>2.3404255319148937</c:v>
                      </c:pt>
                      <c:pt idx="137">
                        <c:v>3.5789473684210527</c:v>
                      </c:pt>
                      <c:pt idx="138">
                        <c:v>2.8666666666666667</c:v>
                      </c:pt>
                      <c:pt idx="139">
                        <c:v>3.263157894736842</c:v>
                      </c:pt>
                      <c:pt idx="140">
                        <c:v>5.4285714285714288</c:v>
                      </c:pt>
                      <c:pt idx="141">
                        <c:v>3.3529411764705883</c:v>
                      </c:pt>
                      <c:pt idx="142">
                        <c:v>6</c:v>
                      </c:pt>
                      <c:pt idx="143">
                        <c:v>2.8823529411764706</c:v>
                      </c:pt>
                      <c:pt idx="144">
                        <c:v>3.25</c:v>
                      </c:pt>
                      <c:pt idx="145">
                        <c:v>5.9090909090909092</c:v>
                      </c:pt>
                      <c:pt idx="146">
                        <c:v>4</c:v>
                      </c:pt>
                      <c:pt idx="147">
                        <c:v>2.8125</c:v>
                      </c:pt>
                      <c:pt idx="148">
                        <c:v>7.064516129032258</c:v>
                      </c:pt>
                      <c:pt idx="149">
                        <c:v>7.3863636363636367</c:v>
                      </c:pt>
                      <c:pt idx="150">
                        <c:v>3.9230769230769229</c:v>
                      </c:pt>
                      <c:pt idx="151">
                        <c:v>4.541666666666667</c:v>
                      </c:pt>
                      <c:pt idx="152">
                        <c:v>4.5714285714285712</c:v>
                      </c:pt>
                      <c:pt idx="153">
                        <c:v>1.5161290322580645</c:v>
                      </c:pt>
                      <c:pt idx="154">
                        <c:v>4.7333333333333334</c:v>
                      </c:pt>
                      <c:pt idx="155">
                        <c:v>4.5</c:v>
                      </c:pt>
                      <c:pt idx="156">
                        <c:v>10.984848484848484</c:v>
                      </c:pt>
                      <c:pt idx="157">
                        <c:v>6.6969696969696972</c:v>
                      </c:pt>
                      <c:pt idx="158">
                        <c:v>10.333333333333334</c:v>
                      </c:pt>
                      <c:pt idx="159">
                        <c:v>7.333333333333333</c:v>
                      </c:pt>
                      <c:pt idx="160">
                        <c:v>3.8275862068965516</c:v>
                      </c:pt>
                      <c:pt idx="161">
                        <c:v>3.0588235294117645</c:v>
                      </c:pt>
                      <c:pt idx="162">
                        <c:v>3.5714285714285716</c:v>
                      </c:pt>
                      <c:pt idx="163">
                        <c:v>5.5294117647058822</c:v>
                      </c:pt>
                      <c:pt idx="164">
                        <c:v>4.25</c:v>
                      </c:pt>
                      <c:pt idx="165">
                        <c:v>0.89473684210526316</c:v>
                      </c:pt>
                      <c:pt idx="166">
                        <c:v>7.5238095238095237</c:v>
                      </c:pt>
                      <c:pt idx="167">
                        <c:v>2.0714285714285716</c:v>
                      </c:pt>
                      <c:pt idx="168">
                        <c:v>2.7692307692307692</c:v>
                      </c:pt>
                      <c:pt idx="169">
                        <c:v>4.7</c:v>
                      </c:pt>
                      <c:pt idx="170">
                        <c:v>7.3142857142857141</c:v>
                      </c:pt>
                      <c:pt idx="171">
                        <c:v>3.9090909090909092</c:v>
                      </c:pt>
                      <c:pt idx="172">
                        <c:v>9.4444444444444446</c:v>
                      </c:pt>
                      <c:pt idx="173">
                        <c:v>5.3793103448275863</c:v>
                      </c:pt>
                      <c:pt idx="174">
                        <c:v>7.5</c:v>
                      </c:pt>
                      <c:pt idx="175">
                        <c:v>3.9230769230769229</c:v>
                      </c:pt>
                      <c:pt idx="176">
                        <c:v>3.0138888888888888</c:v>
                      </c:pt>
                      <c:pt idx="177">
                        <c:v>3.7833333333333332</c:v>
                      </c:pt>
                      <c:pt idx="178">
                        <c:v>2.2105263157894739</c:v>
                      </c:pt>
                      <c:pt idx="179">
                        <c:v>2.2272727272727271</c:v>
                      </c:pt>
                      <c:pt idx="180">
                        <c:v>5.2941176470588234</c:v>
                      </c:pt>
                      <c:pt idx="181">
                        <c:v>3.0909090909090908</c:v>
                      </c:pt>
                      <c:pt idx="182">
                        <c:v>7.5087719298245617</c:v>
                      </c:pt>
                      <c:pt idx="183">
                        <c:v>4.166666666666667</c:v>
                      </c:pt>
                      <c:pt idx="184">
                        <c:v>1.5116279069767442</c:v>
                      </c:pt>
                      <c:pt idx="185">
                        <c:v>2.8823529411764706</c:v>
                      </c:pt>
                      <c:pt idx="186">
                        <c:v>2.5294117647058822</c:v>
                      </c:pt>
                      <c:pt idx="187">
                        <c:v>4.5882352941176467</c:v>
                      </c:pt>
                      <c:pt idx="188">
                        <c:v>9.0208333333333339</c:v>
                      </c:pt>
                      <c:pt idx="189">
                        <c:v>6.75</c:v>
                      </c:pt>
                      <c:pt idx="190">
                        <c:v>4.833333333333333</c:v>
                      </c:pt>
                      <c:pt idx="191">
                        <c:v>3.7317073170731709</c:v>
                      </c:pt>
                      <c:pt idx="192">
                        <c:v>7.4651162790697674</c:v>
                      </c:pt>
                      <c:pt idx="193">
                        <c:v>3.7647058823529411</c:v>
                      </c:pt>
                      <c:pt idx="194">
                        <c:v>3.2777777777777777</c:v>
                      </c:pt>
                      <c:pt idx="195">
                        <c:v>4.72</c:v>
                      </c:pt>
                      <c:pt idx="196">
                        <c:v>3.2857142857142856</c:v>
                      </c:pt>
                      <c:pt idx="197">
                        <c:v>5.1923076923076925</c:v>
                      </c:pt>
                      <c:pt idx="198">
                        <c:v>5.9285714285714288</c:v>
                      </c:pt>
                      <c:pt idx="199">
                        <c:v>6</c:v>
                      </c:pt>
                      <c:pt idx="200">
                        <c:v>3.7777777777777777</c:v>
                      </c:pt>
                      <c:pt idx="201">
                        <c:v>3.625</c:v>
                      </c:pt>
                      <c:pt idx="202">
                        <c:v>1.0227272727272727</c:v>
                      </c:pt>
                      <c:pt idx="203">
                        <c:v>4.28</c:v>
                      </c:pt>
                      <c:pt idx="204">
                        <c:v>4.1509433962264151</c:v>
                      </c:pt>
                      <c:pt idx="205">
                        <c:v>10.507692307692308</c:v>
                      </c:pt>
                      <c:pt idx="206">
                        <c:v>11.846153846153847</c:v>
                      </c:pt>
                      <c:pt idx="207">
                        <c:v>7.6818181818181817</c:v>
                      </c:pt>
                      <c:pt idx="208">
                        <c:v>1.6666666666666667</c:v>
                      </c:pt>
                      <c:pt idx="209">
                        <c:v>3.1470588235294117</c:v>
                      </c:pt>
                      <c:pt idx="210">
                        <c:v>4.2631578947368425</c:v>
                      </c:pt>
                      <c:pt idx="211">
                        <c:v>9.1818181818181817</c:v>
                      </c:pt>
                      <c:pt idx="212">
                        <c:v>6.1764705882352944</c:v>
                      </c:pt>
                      <c:pt idx="213">
                        <c:v>3.7058823529411766</c:v>
                      </c:pt>
                      <c:pt idx="214">
                        <c:v>6.1</c:v>
                      </c:pt>
                      <c:pt idx="215">
                        <c:v>7.5102040816326534</c:v>
                      </c:pt>
                      <c:pt idx="216">
                        <c:v>4.625</c:v>
                      </c:pt>
                      <c:pt idx="217">
                        <c:v>6.5517241379310347</c:v>
                      </c:pt>
                      <c:pt idx="218">
                        <c:v>5.3</c:v>
                      </c:pt>
                      <c:pt idx="219">
                        <c:v>4</c:v>
                      </c:pt>
                      <c:pt idx="220">
                        <c:v>5.2280701754385968</c:v>
                      </c:pt>
                      <c:pt idx="221">
                        <c:v>7.3030303030303028</c:v>
                      </c:pt>
                      <c:pt idx="222">
                        <c:v>10.338983050847459</c:v>
                      </c:pt>
                      <c:pt idx="223">
                        <c:v>11.63265306122449</c:v>
                      </c:pt>
                      <c:pt idx="224">
                        <c:v>10.828125</c:v>
                      </c:pt>
                      <c:pt idx="225">
                        <c:v>9.0476190476190474</c:v>
                      </c:pt>
                      <c:pt idx="226">
                        <c:v>8.125</c:v>
                      </c:pt>
                      <c:pt idx="227">
                        <c:v>5.5263157894736841</c:v>
                      </c:pt>
                      <c:pt idx="228">
                        <c:v>1.4</c:v>
                      </c:pt>
                      <c:pt idx="229">
                        <c:v>2.75</c:v>
                      </c:pt>
                      <c:pt idx="230">
                        <c:v>2.4</c:v>
                      </c:pt>
                      <c:pt idx="231">
                        <c:v>3.1052631578947367</c:v>
                      </c:pt>
                      <c:pt idx="232">
                        <c:v>5.08</c:v>
                      </c:pt>
                      <c:pt idx="233">
                        <c:v>2.9318181818181817</c:v>
                      </c:pt>
                      <c:pt idx="234">
                        <c:v>3.62</c:v>
                      </c:pt>
                      <c:pt idx="235">
                        <c:v>8.6716417910447756</c:v>
                      </c:pt>
                      <c:pt idx="236">
                        <c:v>11.372881355932204</c:v>
                      </c:pt>
                      <c:pt idx="237">
                        <c:v>12.95890410958904</c:v>
                      </c:pt>
                      <c:pt idx="238">
                        <c:v>9.93</c:v>
                      </c:pt>
                      <c:pt idx="239">
                        <c:v>10.60655737704918</c:v>
                      </c:pt>
                      <c:pt idx="240">
                        <c:v>9.526315789473685</c:v>
                      </c:pt>
                      <c:pt idx="241">
                        <c:v>9.4791666666666661</c:v>
                      </c:pt>
                      <c:pt idx="242">
                        <c:v>9.5961538461538467</c:v>
                      </c:pt>
                      <c:pt idx="243">
                        <c:v>10.6875</c:v>
                      </c:pt>
                      <c:pt idx="244">
                        <c:v>8.7162162162162158</c:v>
                      </c:pt>
                      <c:pt idx="245">
                        <c:v>1.9245283018867925</c:v>
                      </c:pt>
                      <c:pt idx="246">
                        <c:v>6.5483870967741939</c:v>
                      </c:pt>
                      <c:pt idx="247">
                        <c:v>6.6274509803921573</c:v>
                      </c:pt>
                      <c:pt idx="248">
                        <c:v>6.2244897959183669</c:v>
                      </c:pt>
                      <c:pt idx="249">
                        <c:v>6.2</c:v>
                      </c:pt>
                      <c:pt idx="250">
                        <c:v>5.67741935483871</c:v>
                      </c:pt>
                      <c:pt idx="251">
                        <c:v>3.8611111111111112</c:v>
                      </c:pt>
                      <c:pt idx="252">
                        <c:v>4.9047619047619051</c:v>
                      </c:pt>
                      <c:pt idx="253">
                        <c:v>6.45</c:v>
                      </c:pt>
                      <c:pt idx="254">
                        <c:v>3.0980392156862746</c:v>
                      </c:pt>
                      <c:pt idx="255">
                        <c:v>4.5862068965517242</c:v>
                      </c:pt>
                      <c:pt idx="256">
                        <c:v>4.25</c:v>
                      </c:pt>
                      <c:pt idx="257">
                        <c:v>3.935483870967742</c:v>
                      </c:pt>
                      <c:pt idx="258">
                        <c:v>2.6271186440677967</c:v>
                      </c:pt>
                      <c:pt idx="259">
                        <c:v>2.0294117647058822</c:v>
                      </c:pt>
                      <c:pt idx="260">
                        <c:v>4.3783783783783781</c:v>
                      </c:pt>
                      <c:pt idx="261">
                        <c:v>7.78125</c:v>
                      </c:pt>
                      <c:pt idx="262">
                        <c:v>9</c:v>
                      </c:pt>
                      <c:pt idx="263">
                        <c:v>6.064516129032258</c:v>
                      </c:pt>
                      <c:pt idx="264">
                        <c:v>8.4807692307692299</c:v>
                      </c:pt>
                      <c:pt idx="265">
                        <c:v>13.538461538461538</c:v>
                      </c:pt>
                      <c:pt idx="266">
                        <c:v>14.291666666666666</c:v>
                      </c:pt>
                      <c:pt idx="267">
                        <c:v>7.2790697674418601</c:v>
                      </c:pt>
                      <c:pt idx="268">
                        <c:v>4.28</c:v>
                      </c:pt>
                      <c:pt idx="269">
                        <c:v>10.090909090909092</c:v>
                      </c:pt>
                      <c:pt idx="270">
                        <c:v>7.9491525423728815</c:v>
                      </c:pt>
                      <c:pt idx="271">
                        <c:v>3.1818181818181817</c:v>
                      </c:pt>
                      <c:pt idx="272">
                        <c:v>4</c:v>
                      </c:pt>
                      <c:pt idx="273">
                        <c:v>9.6363636363636367</c:v>
                      </c:pt>
                      <c:pt idx="274">
                        <c:v>5.3103448275862073</c:v>
                      </c:pt>
                      <c:pt idx="275">
                        <c:v>5.4285714285714288</c:v>
                      </c:pt>
                      <c:pt idx="276">
                        <c:v>5.9423076923076925</c:v>
                      </c:pt>
                      <c:pt idx="277">
                        <c:v>9.5681818181818183</c:v>
                      </c:pt>
                      <c:pt idx="278">
                        <c:v>5.15</c:v>
                      </c:pt>
                      <c:pt idx="279">
                        <c:v>3.0909090909090908</c:v>
                      </c:pt>
                      <c:pt idx="280">
                        <c:v>3.75</c:v>
                      </c:pt>
                      <c:pt idx="281">
                        <c:v>3.2105263157894739</c:v>
                      </c:pt>
                      <c:pt idx="282">
                        <c:v>7.7692307692307692</c:v>
                      </c:pt>
                      <c:pt idx="283">
                        <c:v>4.375</c:v>
                      </c:pt>
                      <c:pt idx="284">
                        <c:v>5.2142857142857144</c:v>
                      </c:pt>
                      <c:pt idx="285">
                        <c:v>4.1428571428571432</c:v>
                      </c:pt>
                      <c:pt idx="286">
                        <c:v>2.6</c:v>
                      </c:pt>
                      <c:pt idx="287">
                        <c:v>1.1176470588235294</c:v>
                      </c:pt>
                      <c:pt idx="288">
                        <c:v>2.7142857142857144</c:v>
                      </c:pt>
                      <c:pt idx="289">
                        <c:v>5.7857142857142856</c:v>
                      </c:pt>
                      <c:pt idx="290">
                        <c:v>5.1794871794871797</c:v>
                      </c:pt>
                      <c:pt idx="291">
                        <c:v>5.0476190476190474</c:v>
                      </c:pt>
                      <c:pt idx="292">
                        <c:v>1.6382978723404256</c:v>
                      </c:pt>
                      <c:pt idx="293">
                        <c:v>4.2777777777777777</c:v>
                      </c:pt>
                      <c:pt idx="294">
                        <c:v>9</c:v>
                      </c:pt>
                      <c:pt idx="295">
                        <c:v>3.4</c:v>
                      </c:pt>
                      <c:pt idx="296">
                        <c:v>2.1206896551724137</c:v>
                      </c:pt>
                      <c:pt idx="297">
                        <c:v>2.0909090909090908</c:v>
                      </c:pt>
                      <c:pt idx="298">
                        <c:v>4.5238095238095237</c:v>
                      </c:pt>
                      <c:pt idx="299">
                        <c:v>3.75</c:v>
                      </c:pt>
                      <c:pt idx="300">
                        <c:v>3.5833333333333335</c:v>
                      </c:pt>
                      <c:pt idx="301">
                        <c:v>2.4117647058823528</c:v>
                      </c:pt>
                      <c:pt idx="302">
                        <c:v>10.026315789473685</c:v>
                      </c:pt>
                      <c:pt idx="303">
                        <c:v>5.9642857142857144</c:v>
                      </c:pt>
                      <c:pt idx="304">
                        <c:v>8.4193548387096779</c:v>
                      </c:pt>
                      <c:pt idx="305">
                        <c:v>3.5263157894736841</c:v>
                      </c:pt>
                      <c:pt idx="306">
                        <c:v>4</c:v>
                      </c:pt>
                      <c:pt idx="307">
                        <c:v>2</c:v>
                      </c:pt>
                      <c:pt idx="308">
                        <c:v>4.0952380952380949</c:v>
                      </c:pt>
                      <c:pt idx="309">
                        <c:v>6.86</c:v>
                      </c:pt>
                      <c:pt idx="310">
                        <c:v>2.2424242424242422</c:v>
                      </c:pt>
                      <c:pt idx="311">
                        <c:v>3.9473684210526314</c:v>
                      </c:pt>
                      <c:pt idx="312">
                        <c:v>5.645161290322581</c:v>
                      </c:pt>
                      <c:pt idx="313">
                        <c:v>3.5384615384615383</c:v>
                      </c:pt>
                      <c:pt idx="314">
                        <c:v>4.291666666666667</c:v>
                      </c:pt>
                      <c:pt idx="315">
                        <c:v>1.6666666666666667</c:v>
                      </c:pt>
                      <c:pt idx="316">
                        <c:v>2.8571428571428572</c:v>
                      </c:pt>
                      <c:pt idx="317">
                        <c:v>1.5111111111111111</c:v>
                      </c:pt>
                      <c:pt idx="318">
                        <c:v>5.2777777777777777</c:v>
                      </c:pt>
                      <c:pt idx="319">
                        <c:v>9.32</c:v>
                      </c:pt>
                      <c:pt idx="320">
                        <c:v>7</c:v>
                      </c:pt>
                      <c:pt idx="321">
                        <c:v>9.6060606060606055</c:v>
                      </c:pt>
                      <c:pt idx="322">
                        <c:v>7.9705882352941178</c:v>
                      </c:pt>
                      <c:pt idx="323">
                        <c:v>6.6486486486486482</c:v>
                      </c:pt>
                      <c:pt idx="324">
                        <c:v>3.1666666666666665</c:v>
                      </c:pt>
                      <c:pt idx="325">
                        <c:v>3.1818181818181817</c:v>
                      </c:pt>
                      <c:pt idx="326">
                        <c:v>5.4545454545454541</c:v>
                      </c:pt>
                      <c:pt idx="327">
                        <c:v>5.05</c:v>
                      </c:pt>
                      <c:pt idx="328">
                        <c:v>4.7368421052631575</c:v>
                      </c:pt>
                      <c:pt idx="329">
                        <c:v>5.5</c:v>
                      </c:pt>
                      <c:pt idx="330">
                        <c:v>4.7368421052631575</c:v>
                      </c:pt>
                      <c:pt idx="331">
                        <c:v>7.45</c:v>
                      </c:pt>
                      <c:pt idx="332">
                        <c:v>9.3333333333333339</c:v>
                      </c:pt>
                      <c:pt idx="333">
                        <c:v>4.0666666666666664</c:v>
                      </c:pt>
                      <c:pt idx="334">
                        <c:v>11.324675324675324</c:v>
                      </c:pt>
                      <c:pt idx="335">
                        <c:v>7.7272727272727275</c:v>
                      </c:pt>
                      <c:pt idx="336">
                        <c:v>2.2727272727272729</c:v>
                      </c:pt>
                      <c:pt idx="337">
                        <c:v>8.8431372549019613</c:v>
                      </c:pt>
                      <c:pt idx="338">
                        <c:v>6.741935483870968</c:v>
                      </c:pt>
                      <c:pt idx="339">
                        <c:v>4.8260869565217392</c:v>
                      </c:pt>
                      <c:pt idx="340">
                        <c:v>9.6666666666666661</c:v>
                      </c:pt>
                      <c:pt idx="341">
                        <c:v>2.6842105263157894</c:v>
                      </c:pt>
                      <c:pt idx="342">
                        <c:v>10.854368932038835</c:v>
                      </c:pt>
                      <c:pt idx="343">
                        <c:v>9.8955223880597014</c:v>
                      </c:pt>
                      <c:pt idx="344">
                        <c:v>11.125</c:v>
                      </c:pt>
                      <c:pt idx="345">
                        <c:v>8.32</c:v>
                      </c:pt>
                      <c:pt idx="346">
                        <c:v>10.074074074074074</c:v>
                      </c:pt>
                      <c:pt idx="347">
                        <c:v>9.0476190476190474</c:v>
                      </c:pt>
                      <c:pt idx="348">
                        <c:v>10.246153846153845</c:v>
                      </c:pt>
                      <c:pt idx="349">
                        <c:v>13.743589743589743</c:v>
                      </c:pt>
                      <c:pt idx="350">
                        <c:v>11.64516129032258</c:v>
                      </c:pt>
                      <c:pt idx="351">
                        <c:v>4.193548387096774</c:v>
                      </c:pt>
                      <c:pt idx="352">
                        <c:v>9.5178571428571423</c:v>
                      </c:pt>
                      <c:pt idx="353">
                        <c:v>8.7222222222222214</c:v>
                      </c:pt>
                      <c:pt idx="354">
                        <c:v>11.40625</c:v>
                      </c:pt>
                      <c:pt idx="355">
                        <c:v>9.4385964912280702</c:v>
                      </c:pt>
                      <c:pt idx="356">
                        <c:v>6.967741935483871</c:v>
                      </c:pt>
                      <c:pt idx="357">
                        <c:v>1.7586206896551724</c:v>
                      </c:pt>
                      <c:pt idx="358">
                        <c:v>4.5882352941176467</c:v>
                      </c:pt>
                      <c:pt idx="359">
                        <c:v>4.1818181818181817</c:v>
                      </c:pt>
                      <c:pt idx="360">
                        <c:v>7.28169014084507</c:v>
                      </c:pt>
                      <c:pt idx="361">
                        <c:v>5.7894736842105265</c:v>
                      </c:pt>
                      <c:pt idx="362">
                        <c:v>9.0243902439024382</c:v>
                      </c:pt>
                      <c:pt idx="363">
                        <c:v>4.0476190476190474</c:v>
                      </c:pt>
                      <c:pt idx="364">
                        <c:v>5.375</c:v>
                      </c:pt>
                      <c:pt idx="365">
                        <c:v>3.3076923076923075</c:v>
                      </c:pt>
                      <c:pt idx="366">
                        <c:v>1.5128205128205128</c:v>
                      </c:pt>
                      <c:pt idx="367">
                        <c:v>4.6538461538461542</c:v>
                      </c:pt>
                      <c:pt idx="368">
                        <c:v>3.3333333333333335</c:v>
                      </c:pt>
                      <c:pt idx="369">
                        <c:v>8.1147540983606561</c:v>
                      </c:pt>
                      <c:pt idx="370">
                        <c:v>7.7</c:v>
                      </c:pt>
                      <c:pt idx="371">
                        <c:v>8.2857142857142865</c:v>
                      </c:pt>
                      <c:pt idx="372">
                        <c:v>2.9615384615384617</c:v>
                      </c:pt>
                      <c:pt idx="373">
                        <c:v>3.2592592592592591</c:v>
                      </c:pt>
                      <c:pt idx="374">
                        <c:v>2.6666666666666665</c:v>
                      </c:pt>
                      <c:pt idx="375">
                        <c:v>5.6363636363636367</c:v>
                      </c:pt>
                      <c:pt idx="376">
                        <c:v>1.9545454545454546</c:v>
                      </c:pt>
                      <c:pt idx="377">
                        <c:v>4</c:v>
                      </c:pt>
                      <c:pt idx="378">
                        <c:v>8.795918367346939</c:v>
                      </c:pt>
                      <c:pt idx="379">
                        <c:v>2.2121212121212119</c:v>
                      </c:pt>
                      <c:pt idx="380">
                        <c:v>6.333333333333333</c:v>
                      </c:pt>
                      <c:pt idx="381">
                        <c:v>9.3793103448275854</c:v>
                      </c:pt>
                      <c:pt idx="382">
                        <c:v>3.6153846153846154</c:v>
                      </c:pt>
                      <c:pt idx="383">
                        <c:v>5.0588235294117645</c:v>
                      </c:pt>
                      <c:pt idx="384">
                        <c:v>1.4838709677419355</c:v>
                      </c:pt>
                      <c:pt idx="385">
                        <c:v>5.53125</c:v>
                      </c:pt>
                      <c:pt idx="386">
                        <c:v>5</c:v>
                      </c:pt>
                      <c:pt idx="387">
                        <c:v>5.4666666666666668</c:v>
                      </c:pt>
                      <c:pt idx="388">
                        <c:v>2.2608695652173911</c:v>
                      </c:pt>
                      <c:pt idx="389">
                        <c:v>5.1875</c:v>
                      </c:pt>
                      <c:pt idx="390">
                        <c:v>7.1</c:v>
                      </c:pt>
                      <c:pt idx="391">
                        <c:v>4.3529411764705879</c:v>
                      </c:pt>
                      <c:pt idx="392">
                        <c:v>1.8333333333333333</c:v>
                      </c:pt>
                      <c:pt idx="393">
                        <c:v>3</c:v>
                      </c:pt>
                      <c:pt idx="394">
                        <c:v>9.72463768115942</c:v>
                      </c:pt>
                      <c:pt idx="395">
                        <c:v>8.4473684210526319</c:v>
                      </c:pt>
                      <c:pt idx="396">
                        <c:v>5.8888888888888893</c:v>
                      </c:pt>
                      <c:pt idx="397">
                        <c:v>6.2857142857142856</c:v>
                      </c:pt>
                      <c:pt idx="398">
                        <c:v>2.0526315789473686</c:v>
                      </c:pt>
                      <c:pt idx="399">
                        <c:v>2.5</c:v>
                      </c:pt>
                      <c:pt idx="400">
                        <c:v>4.833333333333333</c:v>
                      </c:pt>
                      <c:pt idx="401">
                        <c:v>2.1176470588235294</c:v>
                      </c:pt>
                      <c:pt idx="402">
                        <c:v>2.8888888888888888</c:v>
                      </c:pt>
                      <c:pt idx="403">
                        <c:v>2.5675675675675675</c:v>
                      </c:pt>
                      <c:pt idx="404">
                        <c:v>5.721311475409836</c:v>
                      </c:pt>
                      <c:pt idx="405">
                        <c:v>6.274193548387097</c:v>
                      </c:pt>
                      <c:pt idx="406">
                        <c:v>1.736842105263158</c:v>
                      </c:pt>
                      <c:pt idx="407">
                        <c:v>5.6428571428571432</c:v>
                      </c:pt>
                      <c:pt idx="408">
                        <c:v>12.2</c:v>
                      </c:pt>
                      <c:pt idx="409">
                        <c:v>6.9743589743589745</c:v>
                      </c:pt>
                      <c:pt idx="410">
                        <c:v>2.8888888888888888</c:v>
                      </c:pt>
                      <c:pt idx="411">
                        <c:v>6.1379310344827589</c:v>
                      </c:pt>
                      <c:pt idx="412">
                        <c:v>3.6666666666666665</c:v>
                      </c:pt>
                      <c:pt idx="413">
                        <c:v>4.375</c:v>
                      </c:pt>
                      <c:pt idx="414">
                        <c:v>5.5</c:v>
                      </c:pt>
                      <c:pt idx="415">
                        <c:v>2.9090909090909092</c:v>
                      </c:pt>
                      <c:pt idx="416">
                        <c:v>5.5945945945945947</c:v>
                      </c:pt>
                      <c:pt idx="417">
                        <c:v>2.3809523809523809</c:v>
                      </c:pt>
                      <c:pt idx="418">
                        <c:v>2.44</c:v>
                      </c:pt>
                      <c:pt idx="419">
                        <c:v>10.017857142857142</c:v>
                      </c:pt>
                      <c:pt idx="420">
                        <c:v>4.75</c:v>
                      </c:pt>
                      <c:pt idx="421">
                        <c:v>6.55</c:v>
                      </c:pt>
                      <c:pt idx="422">
                        <c:v>11.69</c:v>
                      </c:pt>
                      <c:pt idx="423">
                        <c:v>11</c:v>
                      </c:pt>
                      <c:pt idx="424">
                        <c:v>8.3962264150943398</c:v>
                      </c:pt>
                      <c:pt idx="425">
                        <c:v>7.0909090909090908</c:v>
                      </c:pt>
                      <c:pt idx="426">
                        <c:v>5.8139534883720927</c:v>
                      </c:pt>
                      <c:pt idx="427">
                        <c:v>3.3870967741935485</c:v>
                      </c:pt>
                      <c:pt idx="428">
                        <c:v>9.4117647058823533</c:v>
                      </c:pt>
                      <c:pt idx="429">
                        <c:v>10.757575757575758</c:v>
                      </c:pt>
                      <c:pt idx="430">
                        <c:v>3.3461538461538463</c:v>
                      </c:pt>
                      <c:pt idx="431">
                        <c:v>7.1772151898734178</c:v>
                      </c:pt>
                      <c:pt idx="432">
                        <c:v>3.7916666666666665</c:v>
                      </c:pt>
                      <c:pt idx="433">
                        <c:v>5.7333333333333334</c:v>
                      </c:pt>
                      <c:pt idx="434">
                        <c:v>2.2599999999999998</c:v>
                      </c:pt>
                      <c:pt idx="435">
                        <c:v>2.75</c:v>
                      </c:pt>
                      <c:pt idx="436">
                        <c:v>3.0333333333333332</c:v>
                      </c:pt>
                      <c:pt idx="437">
                        <c:v>5.25</c:v>
                      </c:pt>
                      <c:pt idx="438">
                        <c:v>5.833333333333333</c:v>
                      </c:pt>
                      <c:pt idx="439">
                        <c:v>7.4576271186440675</c:v>
                      </c:pt>
                      <c:pt idx="440">
                        <c:v>3.4444444444444446</c:v>
                      </c:pt>
                      <c:pt idx="441">
                        <c:v>9.3137254901960791</c:v>
                      </c:pt>
                      <c:pt idx="442">
                        <c:v>6.580645161290323</c:v>
                      </c:pt>
                      <c:pt idx="443">
                        <c:v>6.2222222222222223</c:v>
                      </c:pt>
                      <c:pt idx="444">
                        <c:v>5.3428571428571425</c:v>
                      </c:pt>
                      <c:pt idx="445">
                        <c:v>1.411764705882353</c:v>
                      </c:pt>
                      <c:pt idx="446">
                        <c:v>3.2857142857142856</c:v>
                      </c:pt>
                      <c:pt idx="447">
                        <c:v>1.5263157894736843</c:v>
                      </c:pt>
                      <c:pt idx="448">
                        <c:v>2.9444444444444446</c:v>
                      </c:pt>
                      <c:pt idx="449">
                        <c:v>3.2857142857142856</c:v>
                      </c:pt>
                      <c:pt idx="450">
                        <c:v>4.2105263157894735</c:v>
                      </c:pt>
                      <c:pt idx="451">
                        <c:v>7.96875</c:v>
                      </c:pt>
                      <c:pt idx="452">
                        <c:v>4.117647058823529</c:v>
                      </c:pt>
                      <c:pt idx="453">
                        <c:v>6.2307692307692308</c:v>
                      </c:pt>
                      <c:pt idx="454">
                        <c:v>3.0625</c:v>
                      </c:pt>
                      <c:pt idx="455">
                        <c:v>10.175000000000001</c:v>
                      </c:pt>
                      <c:pt idx="456">
                        <c:v>5.384615384615385</c:v>
                      </c:pt>
                      <c:pt idx="457">
                        <c:v>4.3589743589743586</c:v>
                      </c:pt>
                      <c:pt idx="458">
                        <c:v>2.5833333333333335</c:v>
                      </c:pt>
                      <c:pt idx="459">
                        <c:v>11.448275862068966</c:v>
                      </c:pt>
                      <c:pt idx="460">
                        <c:v>9.0483870967741939</c:v>
                      </c:pt>
                      <c:pt idx="461">
                        <c:v>9.0888888888888886</c:v>
                      </c:pt>
                      <c:pt idx="462">
                        <c:v>8.4705882352941178</c:v>
                      </c:pt>
                      <c:pt idx="463">
                        <c:v>8.5322580645161299</c:v>
                      </c:pt>
                      <c:pt idx="464">
                        <c:v>9.0338983050847457</c:v>
                      </c:pt>
                      <c:pt idx="465">
                        <c:v>7.7</c:v>
                      </c:pt>
                      <c:pt idx="466">
                        <c:v>5.5517241379310347</c:v>
                      </c:pt>
                      <c:pt idx="467">
                        <c:v>9.6734693877551017</c:v>
                      </c:pt>
                      <c:pt idx="468">
                        <c:v>2.3809523809523809</c:v>
                      </c:pt>
                      <c:pt idx="469">
                        <c:v>1.1791044776119404</c:v>
                      </c:pt>
                      <c:pt idx="470">
                        <c:v>2.5641025641025643</c:v>
                      </c:pt>
                      <c:pt idx="471">
                        <c:v>3.9444444444444446</c:v>
                      </c:pt>
                      <c:pt idx="472">
                        <c:v>7.76</c:v>
                      </c:pt>
                      <c:pt idx="473">
                        <c:v>4.9411764705882355</c:v>
                      </c:pt>
                      <c:pt idx="474">
                        <c:v>3.774193548387097</c:v>
                      </c:pt>
                      <c:pt idx="475">
                        <c:v>4.7333333333333334</c:v>
                      </c:pt>
                      <c:pt idx="476">
                        <c:v>3.75</c:v>
                      </c:pt>
                      <c:pt idx="477">
                        <c:v>6.5</c:v>
                      </c:pt>
                      <c:pt idx="478">
                        <c:v>4.7272727272727275</c:v>
                      </c:pt>
                      <c:pt idx="479">
                        <c:v>6.7441860465116283</c:v>
                      </c:pt>
                      <c:pt idx="480">
                        <c:v>6.1794871794871797</c:v>
                      </c:pt>
                      <c:pt idx="481">
                        <c:v>3.90625</c:v>
                      </c:pt>
                      <c:pt idx="482">
                        <c:v>4.6428571428571432</c:v>
                      </c:pt>
                      <c:pt idx="483">
                        <c:v>6.0789473684210522</c:v>
                      </c:pt>
                      <c:pt idx="484">
                        <c:v>3.5238095238095237</c:v>
                      </c:pt>
                      <c:pt idx="485">
                        <c:v>4.1538461538461542</c:v>
                      </c:pt>
                      <c:pt idx="486">
                        <c:v>4.2666666666666666</c:v>
                      </c:pt>
                      <c:pt idx="487">
                        <c:v>6.7142857142857144</c:v>
                      </c:pt>
                      <c:pt idx="488">
                        <c:v>3.7222222222222223</c:v>
                      </c:pt>
                      <c:pt idx="489">
                        <c:v>3</c:v>
                      </c:pt>
                      <c:pt idx="490">
                        <c:v>2.5161290322580645</c:v>
                      </c:pt>
                      <c:pt idx="491">
                        <c:v>2.0540540540540539</c:v>
                      </c:pt>
                      <c:pt idx="492">
                        <c:v>1.7755102040816326</c:v>
                      </c:pt>
                      <c:pt idx="493">
                        <c:v>2.5161290322580645</c:v>
                      </c:pt>
                      <c:pt idx="494">
                        <c:v>1.7058823529411764</c:v>
                      </c:pt>
                      <c:pt idx="495">
                        <c:v>4.2837837837837842</c:v>
                      </c:pt>
                      <c:pt idx="496">
                        <c:v>1.3725490196078431</c:v>
                      </c:pt>
                      <c:pt idx="497">
                        <c:v>4.5142857142857142</c:v>
                      </c:pt>
                      <c:pt idx="498">
                        <c:v>2.8235294117647061</c:v>
                      </c:pt>
                      <c:pt idx="499">
                        <c:v>3.8117647058823527</c:v>
                      </c:pt>
                      <c:pt idx="500">
                        <c:v>5.0555555555555554</c:v>
                      </c:pt>
                      <c:pt idx="501">
                        <c:v>1.873015873015873</c:v>
                      </c:pt>
                      <c:pt idx="502">
                        <c:v>11.2</c:v>
                      </c:pt>
                      <c:pt idx="503">
                        <c:v>10.434782608695652</c:v>
                      </c:pt>
                      <c:pt idx="504">
                        <c:v>11.391304347826088</c:v>
                      </c:pt>
                      <c:pt idx="505">
                        <c:v>7.7027027027027026</c:v>
                      </c:pt>
                      <c:pt idx="506">
                        <c:v>9.0545454545454547</c:v>
                      </c:pt>
                      <c:pt idx="507">
                        <c:v>9.9655172413793096</c:v>
                      </c:pt>
                      <c:pt idx="508">
                        <c:v>6.25</c:v>
                      </c:pt>
                      <c:pt idx="509">
                        <c:v>9.5084745762711869</c:v>
                      </c:pt>
                      <c:pt idx="510">
                        <c:v>9.9615384615384617</c:v>
                      </c:pt>
                      <c:pt idx="511">
                        <c:v>4.961904761904762</c:v>
                      </c:pt>
                      <c:pt idx="512">
                        <c:v>9.514705882352942</c:v>
                      </c:pt>
                      <c:pt idx="513">
                        <c:v>11.5</c:v>
                      </c:pt>
                      <c:pt idx="514">
                        <c:v>10.689655172413794</c:v>
                      </c:pt>
                      <c:pt idx="515">
                        <c:v>10.589743589743589</c:v>
                      </c:pt>
                      <c:pt idx="516">
                        <c:v>6.8088235294117645</c:v>
                      </c:pt>
                      <c:pt idx="517">
                        <c:v>10.483870967741936</c:v>
                      </c:pt>
                      <c:pt idx="518">
                        <c:v>7.9444444444444446</c:v>
                      </c:pt>
                      <c:pt idx="519">
                        <c:v>9.44</c:v>
                      </c:pt>
                      <c:pt idx="520">
                        <c:v>9.0724637681159415</c:v>
                      </c:pt>
                      <c:pt idx="521">
                        <c:v>6.9074074074074074</c:v>
                      </c:pt>
                      <c:pt idx="522">
                        <c:v>12.147058823529411</c:v>
                      </c:pt>
                      <c:pt idx="523">
                        <c:v>9.1212121212121211</c:v>
                      </c:pt>
                      <c:pt idx="524">
                        <c:v>7.1891891891891895</c:v>
                      </c:pt>
                      <c:pt idx="525">
                        <c:v>9.365384615384615</c:v>
                      </c:pt>
                      <c:pt idx="526">
                        <c:v>7.3939393939393936</c:v>
                      </c:pt>
                      <c:pt idx="527">
                        <c:v>11.185714285714285</c:v>
                      </c:pt>
                      <c:pt idx="528">
                        <c:v>10.587628865979381</c:v>
                      </c:pt>
                      <c:pt idx="529">
                        <c:v>4.5348837209302326</c:v>
                      </c:pt>
                      <c:pt idx="530">
                        <c:v>9.7102803738317753</c:v>
                      </c:pt>
                      <c:pt idx="531">
                        <c:v>9.8039215686274517</c:v>
                      </c:pt>
                      <c:pt idx="532">
                        <c:v>7.415730337078652</c:v>
                      </c:pt>
                      <c:pt idx="533">
                        <c:v>8.5593220338983045</c:v>
                      </c:pt>
                      <c:pt idx="534">
                        <c:v>10.06</c:v>
                      </c:pt>
                      <c:pt idx="535">
                        <c:v>12.046153846153846</c:v>
                      </c:pt>
                      <c:pt idx="536">
                        <c:v>9.46875</c:v>
                      </c:pt>
                      <c:pt idx="537">
                        <c:v>7.9814814814814818</c:v>
                      </c:pt>
                      <c:pt idx="538">
                        <c:v>10.780487804878049</c:v>
                      </c:pt>
                      <c:pt idx="539">
                        <c:v>7.2439024390243905</c:v>
                      </c:pt>
                      <c:pt idx="540">
                        <c:v>10.611111111111111</c:v>
                      </c:pt>
                      <c:pt idx="541">
                        <c:v>8.375</c:v>
                      </c:pt>
                      <c:pt idx="542">
                        <c:v>10.055555555555555</c:v>
                      </c:pt>
                      <c:pt idx="543">
                        <c:v>11.277777777777779</c:v>
                      </c:pt>
                      <c:pt idx="544">
                        <c:v>10.613636363636363</c:v>
                      </c:pt>
                      <c:pt idx="545">
                        <c:v>7.8250000000000002</c:v>
                      </c:pt>
                      <c:pt idx="546">
                        <c:v>9</c:v>
                      </c:pt>
                      <c:pt idx="547">
                        <c:v>4.4230769230769234</c:v>
                      </c:pt>
                      <c:pt idx="548">
                        <c:v>6.7130434782608699</c:v>
                      </c:pt>
                      <c:pt idx="549">
                        <c:v>11.14423076923077</c:v>
                      </c:pt>
                      <c:pt idx="550">
                        <c:v>9.65625</c:v>
                      </c:pt>
                      <c:pt idx="551">
                        <c:v>9.8035714285714288</c:v>
                      </c:pt>
                      <c:pt idx="552">
                        <c:v>10.205882352941176</c:v>
                      </c:pt>
                      <c:pt idx="553">
                        <c:v>9.6777777777777771</c:v>
                      </c:pt>
                      <c:pt idx="554">
                        <c:v>7.4561403508771926</c:v>
                      </c:pt>
                      <c:pt idx="555">
                        <c:v>11.350877192982455</c:v>
                      </c:pt>
                      <c:pt idx="556">
                        <c:v>11.754901960784315</c:v>
                      </c:pt>
                      <c:pt idx="557">
                        <c:v>10.888888888888889</c:v>
                      </c:pt>
                      <c:pt idx="558">
                        <c:v>10.779661016949152</c:v>
                      </c:pt>
                      <c:pt idx="559">
                        <c:v>10.671052631578947</c:v>
                      </c:pt>
                      <c:pt idx="560">
                        <c:v>10.294117647058824</c:v>
                      </c:pt>
                      <c:pt idx="561">
                        <c:v>10.096153846153847</c:v>
                      </c:pt>
                      <c:pt idx="562">
                        <c:v>10.111111111111111</c:v>
                      </c:pt>
                      <c:pt idx="563">
                        <c:v>12.363636363636363</c:v>
                      </c:pt>
                      <c:pt idx="564">
                        <c:v>10.840909090909092</c:v>
                      </c:pt>
                      <c:pt idx="565">
                        <c:v>10.569444444444445</c:v>
                      </c:pt>
                      <c:pt idx="566">
                        <c:v>6.290322580645161</c:v>
                      </c:pt>
                      <c:pt idx="567">
                        <c:v>7.8</c:v>
                      </c:pt>
                      <c:pt idx="568">
                        <c:v>10.644444444444444</c:v>
                      </c:pt>
                      <c:pt idx="569">
                        <c:v>10.018867924528301</c:v>
                      </c:pt>
                      <c:pt idx="570">
                        <c:v>3.3673469387755102</c:v>
                      </c:pt>
                      <c:pt idx="571">
                        <c:v>9.9487179487179489</c:v>
                      </c:pt>
                      <c:pt idx="572">
                        <c:v>11.423076923076923</c:v>
                      </c:pt>
                      <c:pt idx="573">
                        <c:v>8.8095238095238102</c:v>
                      </c:pt>
                      <c:pt idx="574">
                        <c:v>11.317460317460318</c:v>
                      </c:pt>
                      <c:pt idx="575">
                        <c:v>5.1578947368421053</c:v>
                      </c:pt>
                      <c:pt idx="576">
                        <c:v>8.3829787234042552</c:v>
                      </c:pt>
                      <c:pt idx="577">
                        <c:v>10.541666666666666</c:v>
                      </c:pt>
                      <c:pt idx="578">
                        <c:v>12.043478260869565</c:v>
                      </c:pt>
                      <c:pt idx="579">
                        <c:v>7.5517241379310347</c:v>
                      </c:pt>
                      <c:pt idx="580">
                        <c:v>9.1973684210526319</c:v>
                      </c:pt>
                      <c:pt idx="581">
                        <c:v>10.78688524590164</c:v>
                      </c:pt>
                      <c:pt idx="582">
                        <c:v>4.9268292682926829</c:v>
                      </c:pt>
                      <c:pt idx="583">
                        <c:v>8</c:v>
                      </c:pt>
                      <c:pt idx="584">
                        <c:v>4.1216216216216219</c:v>
                      </c:pt>
                      <c:pt idx="585">
                        <c:v>7.5308641975308639</c:v>
                      </c:pt>
                      <c:pt idx="586">
                        <c:v>12.65625</c:v>
                      </c:pt>
                      <c:pt idx="587">
                        <c:v>7.74</c:v>
                      </c:pt>
                      <c:pt idx="588">
                        <c:v>4.4565217391304346</c:v>
                      </c:pt>
                      <c:pt idx="589">
                        <c:v>10.096774193548388</c:v>
                      </c:pt>
                      <c:pt idx="590">
                        <c:v>11.736842105263158</c:v>
                      </c:pt>
                      <c:pt idx="591">
                        <c:v>8.1707317073170724</c:v>
                      </c:pt>
                      <c:pt idx="592">
                        <c:v>8.2222222222222214</c:v>
                      </c:pt>
                      <c:pt idx="593">
                        <c:v>8.85</c:v>
                      </c:pt>
                      <c:pt idx="594">
                        <c:v>11.690721649484535</c:v>
                      </c:pt>
                      <c:pt idx="595">
                        <c:v>5.8648648648648649</c:v>
                      </c:pt>
                      <c:pt idx="596">
                        <c:v>13.896551724137931</c:v>
                      </c:pt>
                      <c:pt idx="597">
                        <c:v>11.326086956521738</c:v>
                      </c:pt>
                      <c:pt idx="598">
                        <c:v>6.1454545454545455</c:v>
                      </c:pt>
                      <c:pt idx="599">
                        <c:v>10.712871287128714</c:v>
                      </c:pt>
                      <c:pt idx="600">
                        <c:v>8.8172043010752681</c:v>
                      </c:pt>
                      <c:pt idx="601">
                        <c:v>9.6853932584269664</c:v>
                      </c:pt>
                      <c:pt idx="602">
                        <c:v>8.8923076923076927</c:v>
                      </c:pt>
                      <c:pt idx="603">
                        <c:v>11.433333333333334</c:v>
                      </c:pt>
                      <c:pt idx="604">
                        <c:v>12.313559322033898</c:v>
                      </c:pt>
                      <c:pt idx="605">
                        <c:v>6.8648648648648649</c:v>
                      </c:pt>
                      <c:pt idx="606">
                        <c:v>9.5813953488372086</c:v>
                      </c:pt>
                      <c:pt idx="607">
                        <c:v>6.92</c:v>
                      </c:pt>
                      <c:pt idx="608">
                        <c:v>8.0857142857142854</c:v>
                      </c:pt>
                      <c:pt idx="609">
                        <c:v>4.1860465116279073</c:v>
                      </c:pt>
                      <c:pt idx="610">
                        <c:v>4</c:v>
                      </c:pt>
                      <c:pt idx="611">
                        <c:v>3.9230769230769229</c:v>
                      </c:pt>
                      <c:pt idx="612">
                        <c:v>2.96</c:v>
                      </c:pt>
                      <c:pt idx="613">
                        <c:v>4.384615384615385</c:v>
                      </c:pt>
                      <c:pt idx="614">
                        <c:v>5.25</c:v>
                      </c:pt>
                      <c:pt idx="615">
                        <c:v>6.7894736842105265</c:v>
                      </c:pt>
                      <c:pt idx="616">
                        <c:v>2.8571428571428572</c:v>
                      </c:pt>
                      <c:pt idx="617">
                        <c:v>5.204081632653061</c:v>
                      </c:pt>
                      <c:pt idx="618">
                        <c:v>4.7647058823529411</c:v>
                      </c:pt>
                      <c:pt idx="619">
                        <c:v>4.032258064516129</c:v>
                      </c:pt>
                      <c:pt idx="620">
                        <c:v>7.8888888888888893</c:v>
                      </c:pt>
                      <c:pt idx="621">
                        <c:v>3.8648648648648649</c:v>
                      </c:pt>
                      <c:pt idx="622">
                        <c:v>3.652173913043478</c:v>
                      </c:pt>
                      <c:pt idx="623">
                        <c:v>7</c:v>
                      </c:pt>
                      <c:pt idx="624">
                        <c:v>10.297297297297296</c:v>
                      </c:pt>
                      <c:pt idx="625">
                        <c:v>11</c:v>
                      </c:pt>
                      <c:pt idx="626">
                        <c:v>1.5</c:v>
                      </c:pt>
                      <c:pt idx="627">
                        <c:v>6.957446808510638</c:v>
                      </c:pt>
                      <c:pt idx="628">
                        <c:v>6.395833333333333</c:v>
                      </c:pt>
                      <c:pt idx="629">
                        <c:v>3.3246753246753249</c:v>
                      </c:pt>
                      <c:pt idx="630">
                        <c:v>5.2692307692307692</c:v>
                      </c:pt>
                      <c:pt idx="631">
                        <c:v>5.1071428571428568</c:v>
                      </c:pt>
                      <c:pt idx="632">
                        <c:v>3.1739130434782608</c:v>
                      </c:pt>
                      <c:pt idx="633">
                        <c:v>6.8421052631578947</c:v>
                      </c:pt>
                      <c:pt idx="634">
                        <c:v>3.2727272727272729</c:v>
                      </c:pt>
                      <c:pt idx="635">
                        <c:v>7.5</c:v>
                      </c:pt>
                      <c:pt idx="636">
                        <c:v>4.5714285714285712</c:v>
                      </c:pt>
                      <c:pt idx="637">
                        <c:v>3.9375</c:v>
                      </c:pt>
                      <c:pt idx="638">
                        <c:v>5.0434782608695654</c:v>
                      </c:pt>
                      <c:pt idx="639">
                        <c:v>2.9090909090909092</c:v>
                      </c:pt>
                      <c:pt idx="640">
                        <c:v>4.55</c:v>
                      </c:pt>
                      <c:pt idx="641">
                        <c:v>10.324324324324325</c:v>
                      </c:pt>
                      <c:pt idx="642">
                        <c:v>5.6785714285714288</c:v>
                      </c:pt>
                      <c:pt idx="643">
                        <c:v>6.117647058823529</c:v>
                      </c:pt>
                      <c:pt idx="644">
                        <c:v>7.3409090909090908</c:v>
                      </c:pt>
                      <c:pt idx="645">
                        <c:v>8.0606060606060606</c:v>
                      </c:pt>
                      <c:pt idx="646">
                        <c:v>7.5652173913043477</c:v>
                      </c:pt>
                      <c:pt idx="647">
                        <c:v>3.8666666666666667</c:v>
                      </c:pt>
                      <c:pt idx="648">
                        <c:v>7.1851851851851851</c:v>
                      </c:pt>
                      <c:pt idx="649">
                        <c:v>4.2857142857142856</c:v>
                      </c:pt>
                      <c:pt idx="650">
                        <c:v>12.111111111111111</c:v>
                      </c:pt>
                      <c:pt idx="651">
                        <c:v>11.084745762711865</c:v>
                      </c:pt>
                      <c:pt idx="652">
                        <c:v>8.48</c:v>
                      </c:pt>
                      <c:pt idx="653">
                        <c:v>7.2553191489361701</c:v>
                      </c:pt>
                      <c:pt idx="654">
                        <c:v>1.6666666666666667</c:v>
                      </c:pt>
                      <c:pt idx="655">
                        <c:v>2.25</c:v>
                      </c:pt>
                      <c:pt idx="656">
                        <c:v>3.6470588235294117</c:v>
                      </c:pt>
                      <c:pt idx="657">
                        <c:v>3.3</c:v>
                      </c:pt>
                      <c:pt idx="658">
                        <c:v>7.5555555555555554</c:v>
                      </c:pt>
                      <c:pt idx="659">
                        <c:v>1.2142857142857142</c:v>
                      </c:pt>
                      <c:pt idx="660">
                        <c:v>2.95</c:v>
                      </c:pt>
                      <c:pt idx="661">
                        <c:v>4.333333333333333</c:v>
                      </c:pt>
                      <c:pt idx="662">
                        <c:v>3.85</c:v>
                      </c:pt>
                      <c:pt idx="663">
                        <c:v>2.2999999999999998</c:v>
                      </c:pt>
                      <c:pt idx="664">
                        <c:v>5.4736842105263159</c:v>
                      </c:pt>
                      <c:pt idx="665">
                        <c:v>8.7446808510638299</c:v>
                      </c:pt>
                      <c:pt idx="666">
                        <c:v>5.5</c:v>
                      </c:pt>
                      <c:pt idx="667">
                        <c:v>6.2051282051282053</c:v>
                      </c:pt>
                      <c:pt idx="668">
                        <c:v>3.3157894736842106</c:v>
                      </c:pt>
                      <c:pt idx="669">
                        <c:v>2.0238095238095237</c:v>
                      </c:pt>
                      <c:pt idx="670">
                        <c:v>2.9347826086956523</c:v>
                      </c:pt>
                      <c:pt idx="671">
                        <c:v>3.4242424242424243</c:v>
                      </c:pt>
                      <c:pt idx="672">
                        <c:v>9.8955223880597014</c:v>
                      </c:pt>
                      <c:pt idx="673">
                        <c:v>4.6862745098039218</c:v>
                      </c:pt>
                      <c:pt idx="674">
                        <c:v>1.5483870967741935</c:v>
                      </c:pt>
                      <c:pt idx="675">
                        <c:v>4.6486486486486482</c:v>
                      </c:pt>
                      <c:pt idx="676">
                        <c:v>2.4500000000000002</c:v>
                      </c:pt>
                      <c:pt idx="677">
                        <c:v>4.4000000000000004</c:v>
                      </c:pt>
                      <c:pt idx="678">
                        <c:v>5.5</c:v>
                      </c:pt>
                      <c:pt idx="679">
                        <c:v>4.5142857142857142</c:v>
                      </c:pt>
                      <c:pt idx="680">
                        <c:v>4</c:v>
                      </c:pt>
                      <c:pt idx="681">
                        <c:v>9.4305555555555554</c:v>
                      </c:pt>
                      <c:pt idx="682">
                        <c:v>10.888888888888889</c:v>
                      </c:pt>
                      <c:pt idx="683">
                        <c:v>5</c:v>
                      </c:pt>
                      <c:pt idx="684">
                        <c:v>5.9795918367346941</c:v>
                      </c:pt>
                      <c:pt idx="685">
                        <c:v>5.5454545454545459</c:v>
                      </c:pt>
                      <c:pt idx="686">
                        <c:v>7.756756756756757</c:v>
                      </c:pt>
                      <c:pt idx="687">
                        <c:v>4</c:v>
                      </c:pt>
                      <c:pt idx="688">
                        <c:v>3.5</c:v>
                      </c:pt>
                      <c:pt idx="689">
                        <c:v>3.6969696969696968</c:v>
                      </c:pt>
                      <c:pt idx="690">
                        <c:v>6.0909090909090908</c:v>
                      </c:pt>
                      <c:pt idx="691">
                        <c:v>2.0526315789473686</c:v>
                      </c:pt>
                      <c:pt idx="692">
                        <c:v>2.4888888888888889</c:v>
                      </c:pt>
                      <c:pt idx="693">
                        <c:v>5.416666666666667</c:v>
                      </c:pt>
                      <c:pt idx="694">
                        <c:v>6.666666666666667</c:v>
                      </c:pt>
                      <c:pt idx="695">
                        <c:v>5.371428571428571</c:v>
                      </c:pt>
                      <c:pt idx="696">
                        <c:v>2.9333333333333331</c:v>
                      </c:pt>
                      <c:pt idx="697">
                        <c:v>9.4509803921568629</c:v>
                      </c:pt>
                      <c:pt idx="698">
                        <c:v>10.80952380952381</c:v>
                      </c:pt>
                      <c:pt idx="699">
                        <c:v>6.333333333333333</c:v>
                      </c:pt>
                      <c:pt idx="700">
                        <c:v>10.566666666666666</c:v>
                      </c:pt>
                      <c:pt idx="701">
                        <c:v>8.6470588235294112</c:v>
                      </c:pt>
                      <c:pt idx="702">
                        <c:v>11.638888888888889</c:v>
                      </c:pt>
                      <c:pt idx="703">
                        <c:v>7.419354838709677</c:v>
                      </c:pt>
                      <c:pt idx="704">
                        <c:v>7.78125</c:v>
                      </c:pt>
                      <c:pt idx="705">
                        <c:v>1.9268292682926829</c:v>
                      </c:pt>
                      <c:pt idx="706">
                        <c:v>4.2068965517241379</c:v>
                      </c:pt>
                      <c:pt idx="707">
                        <c:v>2.736842105263158</c:v>
                      </c:pt>
                      <c:pt idx="708">
                        <c:v>2.2941176470588234</c:v>
                      </c:pt>
                      <c:pt idx="709">
                        <c:v>3.3076923076923075</c:v>
                      </c:pt>
                      <c:pt idx="710">
                        <c:v>5.8421052631578947</c:v>
                      </c:pt>
                      <c:pt idx="711">
                        <c:v>10.282051282051283</c:v>
                      </c:pt>
                      <c:pt idx="712">
                        <c:v>2.6875</c:v>
                      </c:pt>
                      <c:pt idx="713">
                        <c:v>1.6329113924050633</c:v>
                      </c:pt>
                      <c:pt idx="714">
                        <c:v>8.1999999999999993</c:v>
                      </c:pt>
                      <c:pt idx="715">
                        <c:v>7.52</c:v>
                      </c:pt>
                      <c:pt idx="716">
                        <c:v>8.241935483870968</c:v>
                      </c:pt>
                      <c:pt idx="717">
                        <c:v>12.2</c:v>
                      </c:pt>
                      <c:pt idx="718">
                        <c:v>10.408163265306122</c:v>
                      </c:pt>
                      <c:pt idx="719">
                        <c:v>7.4375</c:v>
                      </c:pt>
                      <c:pt idx="720">
                        <c:v>10</c:v>
                      </c:pt>
                      <c:pt idx="721">
                        <c:v>2.8666666666666667</c:v>
                      </c:pt>
                      <c:pt idx="722">
                        <c:v>2.8888888888888888</c:v>
                      </c:pt>
                      <c:pt idx="723">
                        <c:v>8.1666666666666661</c:v>
                      </c:pt>
                      <c:pt idx="724">
                        <c:v>2.4285714285714284</c:v>
                      </c:pt>
                      <c:pt idx="725">
                        <c:v>5.0769230769230766</c:v>
                      </c:pt>
                      <c:pt idx="726">
                        <c:v>1.8333333333333333</c:v>
                      </c:pt>
                      <c:pt idx="727">
                        <c:v>1.7727272727272727</c:v>
                      </c:pt>
                      <c:pt idx="728">
                        <c:v>2</c:v>
                      </c:pt>
                      <c:pt idx="729">
                        <c:v>2.4782608695652173</c:v>
                      </c:pt>
                      <c:pt idx="730">
                        <c:v>4.6739130434782608</c:v>
                      </c:pt>
                      <c:pt idx="731">
                        <c:v>5.225806451612903</c:v>
                      </c:pt>
                      <c:pt idx="732">
                        <c:v>5.3</c:v>
                      </c:pt>
                      <c:pt idx="733">
                        <c:v>3.3333333333333335</c:v>
                      </c:pt>
                      <c:pt idx="734">
                        <c:v>5.0370370370370372</c:v>
                      </c:pt>
                      <c:pt idx="735">
                        <c:v>5.4745762711864403</c:v>
                      </c:pt>
                      <c:pt idx="736">
                        <c:v>7.9069767441860463</c:v>
                      </c:pt>
                      <c:pt idx="737">
                        <c:v>8.7777777777777786</c:v>
                      </c:pt>
                      <c:pt idx="738">
                        <c:v>6.6944444444444446</c:v>
                      </c:pt>
                      <c:pt idx="739">
                        <c:v>12.547619047619047</c:v>
                      </c:pt>
                      <c:pt idx="740">
                        <c:v>10.564102564102564</c:v>
                      </c:pt>
                      <c:pt idx="741">
                        <c:v>10.796875</c:v>
                      </c:pt>
                      <c:pt idx="742">
                        <c:v>8.5897435897435894</c:v>
                      </c:pt>
                      <c:pt idx="743">
                        <c:v>10.779661016949152</c:v>
                      </c:pt>
                      <c:pt idx="744">
                        <c:v>7.0204081632653059</c:v>
                      </c:pt>
                      <c:pt idx="745">
                        <c:v>8.7272727272727266</c:v>
                      </c:pt>
                      <c:pt idx="746">
                        <c:v>2.2333333333333334</c:v>
                      </c:pt>
                      <c:pt idx="747">
                        <c:v>3.8571428571428572</c:v>
                      </c:pt>
                      <c:pt idx="748">
                        <c:v>2.2000000000000002</c:v>
                      </c:pt>
                      <c:pt idx="749">
                        <c:v>4.84</c:v>
                      </c:pt>
                      <c:pt idx="750">
                        <c:v>6.2307692307692308</c:v>
                      </c:pt>
                      <c:pt idx="751">
                        <c:v>2.8260869565217392</c:v>
                      </c:pt>
                      <c:pt idx="752">
                        <c:v>4.2333333333333334</c:v>
                      </c:pt>
                      <c:pt idx="753">
                        <c:v>6.6111111111111107</c:v>
                      </c:pt>
                      <c:pt idx="754">
                        <c:v>4.4705882352941178</c:v>
                      </c:pt>
                      <c:pt idx="755">
                        <c:v>2.3333333333333335</c:v>
                      </c:pt>
                      <c:pt idx="756">
                        <c:v>6.75</c:v>
                      </c:pt>
                      <c:pt idx="757">
                        <c:v>5</c:v>
                      </c:pt>
                      <c:pt idx="758">
                        <c:v>7.2682926829268295</c:v>
                      </c:pt>
                      <c:pt idx="759">
                        <c:v>5.8148148148148149</c:v>
                      </c:pt>
                      <c:pt idx="760">
                        <c:v>5.083333333333333</c:v>
                      </c:pt>
                      <c:pt idx="761">
                        <c:v>5.4705882352941178</c:v>
                      </c:pt>
                      <c:pt idx="762">
                        <c:v>4.75</c:v>
                      </c:pt>
                      <c:pt idx="763">
                        <c:v>5.1818181818181817</c:v>
                      </c:pt>
                      <c:pt idx="764">
                        <c:v>4.4615384615384617</c:v>
                      </c:pt>
                      <c:pt idx="765">
                        <c:v>3.85</c:v>
                      </c:pt>
                      <c:pt idx="766">
                        <c:v>7.7230769230769232</c:v>
                      </c:pt>
                      <c:pt idx="767">
                        <c:v>7.8367346938775508</c:v>
                      </c:pt>
                    </c:numCache>
                  </c:numRef>
                </c:yVal>
                <c:smooth val="0"/>
              </c15:ser>
            </c15:filteredScatterSeries>
            <c15:filteredScatterSeries>
              <c15:ser>
                <c:idx val="2"/>
                <c:order val="2"/>
                <c:spPr>
                  <a:ln w="19050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'Dati (2)'!$A$2:$A$769</c15:sqref>
                        </c15:formulaRef>
                      </c:ext>
                    </c:extLst>
                    <c:numCache>
                      <c:formatCode>General</c:formatCode>
                      <c:ptCount val="768"/>
                      <c:pt idx="0">
                        <c:v>1135</c:v>
                      </c:pt>
                      <c:pt idx="1">
                        <c:v>95</c:v>
                      </c:pt>
                      <c:pt idx="2">
                        <c:v>146</c:v>
                      </c:pt>
                      <c:pt idx="3">
                        <c:v>41</c:v>
                      </c:pt>
                      <c:pt idx="4">
                        <c:v>26</c:v>
                      </c:pt>
                      <c:pt idx="5">
                        <c:v>38</c:v>
                      </c:pt>
                      <c:pt idx="6">
                        <c:v>192</c:v>
                      </c:pt>
                      <c:pt idx="7">
                        <c:v>289</c:v>
                      </c:pt>
                      <c:pt idx="8">
                        <c:v>60</c:v>
                      </c:pt>
                      <c:pt idx="9">
                        <c:v>373</c:v>
                      </c:pt>
                      <c:pt idx="10">
                        <c:v>154</c:v>
                      </c:pt>
                      <c:pt idx="11">
                        <c:v>64</c:v>
                      </c:pt>
                      <c:pt idx="12">
                        <c:v>363</c:v>
                      </c:pt>
                      <c:pt idx="13">
                        <c:v>96</c:v>
                      </c:pt>
                      <c:pt idx="14">
                        <c:v>465</c:v>
                      </c:pt>
                      <c:pt idx="15">
                        <c:v>44</c:v>
                      </c:pt>
                      <c:pt idx="16">
                        <c:v>93</c:v>
                      </c:pt>
                      <c:pt idx="17">
                        <c:v>60</c:v>
                      </c:pt>
                      <c:pt idx="18">
                        <c:v>131</c:v>
                      </c:pt>
                      <c:pt idx="19">
                        <c:v>182</c:v>
                      </c:pt>
                      <c:pt idx="20">
                        <c:v>29</c:v>
                      </c:pt>
                      <c:pt idx="21">
                        <c:v>19</c:v>
                      </c:pt>
                      <c:pt idx="22">
                        <c:v>217</c:v>
                      </c:pt>
                      <c:pt idx="23">
                        <c:v>51</c:v>
                      </c:pt>
                      <c:pt idx="24">
                        <c:v>178</c:v>
                      </c:pt>
                      <c:pt idx="25">
                        <c:v>140</c:v>
                      </c:pt>
                      <c:pt idx="26">
                        <c:v>227</c:v>
                      </c:pt>
                      <c:pt idx="27">
                        <c:v>380</c:v>
                      </c:pt>
                      <c:pt idx="28">
                        <c:v>89</c:v>
                      </c:pt>
                      <c:pt idx="29">
                        <c:v>325</c:v>
                      </c:pt>
                      <c:pt idx="30">
                        <c:v>43</c:v>
                      </c:pt>
                      <c:pt idx="31">
                        <c:v>43</c:v>
                      </c:pt>
                      <c:pt idx="32">
                        <c:v>45</c:v>
                      </c:pt>
                      <c:pt idx="33">
                        <c:v>85</c:v>
                      </c:pt>
                      <c:pt idx="34">
                        <c:v>84</c:v>
                      </c:pt>
                      <c:pt idx="35">
                        <c:v>62</c:v>
                      </c:pt>
                      <c:pt idx="36">
                        <c:v>32</c:v>
                      </c:pt>
                      <c:pt idx="37">
                        <c:v>49</c:v>
                      </c:pt>
                      <c:pt idx="38">
                        <c:v>60</c:v>
                      </c:pt>
                      <c:pt idx="39">
                        <c:v>99</c:v>
                      </c:pt>
                      <c:pt idx="40">
                        <c:v>71</c:v>
                      </c:pt>
                      <c:pt idx="41">
                        <c:v>65</c:v>
                      </c:pt>
                      <c:pt idx="42">
                        <c:v>38</c:v>
                      </c:pt>
                      <c:pt idx="43">
                        <c:v>84</c:v>
                      </c:pt>
                      <c:pt idx="44">
                        <c:v>73</c:v>
                      </c:pt>
                      <c:pt idx="45">
                        <c:v>93</c:v>
                      </c:pt>
                      <c:pt idx="46">
                        <c:v>41</c:v>
                      </c:pt>
                      <c:pt idx="47">
                        <c:v>50</c:v>
                      </c:pt>
                      <c:pt idx="48">
                        <c:v>86</c:v>
                      </c:pt>
                      <c:pt idx="49">
                        <c:v>133</c:v>
                      </c:pt>
                      <c:pt idx="50">
                        <c:v>100</c:v>
                      </c:pt>
                      <c:pt idx="51">
                        <c:v>53</c:v>
                      </c:pt>
                      <c:pt idx="52">
                        <c:v>34</c:v>
                      </c:pt>
                      <c:pt idx="53">
                        <c:v>486</c:v>
                      </c:pt>
                      <c:pt idx="54">
                        <c:v>202</c:v>
                      </c:pt>
                      <c:pt idx="55">
                        <c:v>29</c:v>
                      </c:pt>
                      <c:pt idx="56">
                        <c:v>763</c:v>
                      </c:pt>
                      <c:pt idx="57">
                        <c:v>132</c:v>
                      </c:pt>
                      <c:pt idx="58">
                        <c:v>525</c:v>
                      </c:pt>
                      <c:pt idx="59">
                        <c:v>28</c:v>
                      </c:pt>
                      <c:pt idx="60">
                        <c:v>114</c:v>
                      </c:pt>
                      <c:pt idx="61">
                        <c:v>480</c:v>
                      </c:pt>
                      <c:pt idx="62">
                        <c:v>304</c:v>
                      </c:pt>
                      <c:pt idx="63">
                        <c:v>102</c:v>
                      </c:pt>
                      <c:pt idx="64">
                        <c:v>36</c:v>
                      </c:pt>
                      <c:pt idx="65">
                        <c:v>128</c:v>
                      </c:pt>
                      <c:pt idx="66">
                        <c:v>91</c:v>
                      </c:pt>
                      <c:pt idx="67">
                        <c:v>127</c:v>
                      </c:pt>
                      <c:pt idx="68">
                        <c:v>74</c:v>
                      </c:pt>
                      <c:pt idx="69">
                        <c:v>546</c:v>
                      </c:pt>
                      <c:pt idx="70">
                        <c:v>289</c:v>
                      </c:pt>
                      <c:pt idx="71">
                        <c:v>388</c:v>
                      </c:pt>
                      <c:pt idx="72">
                        <c:v>332</c:v>
                      </c:pt>
                      <c:pt idx="73">
                        <c:v>117</c:v>
                      </c:pt>
                      <c:pt idx="74">
                        <c:v>100</c:v>
                      </c:pt>
                      <c:pt idx="75">
                        <c:v>235</c:v>
                      </c:pt>
                      <c:pt idx="76">
                        <c:v>86</c:v>
                      </c:pt>
                      <c:pt idx="77">
                        <c:v>45</c:v>
                      </c:pt>
                      <c:pt idx="78">
                        <c:v>79</c:v>
                      </c:pt>
                      <c:pt idx="79">
                        <c:v>79</c:v>
                      </c:pt>
                      <c:pt idx="80">
                        <c:v>167</c:v>
                      </c:pt>
                      <c:pt idx="81">
                        <c:v>122</c:v>
                      </c:pt>
                      <c:pt idx="82">
                        <c:v>27</c:v>
                      </c:pt>
                      <c:pt idx="83">
                        <c:v>113</c:v>
                      </c:pt>
                      <c:pt idx="84">
                        <c:v>84</c:v>
                      </c:pt>
                      <c:pt idx="85">
                        <c:v>82</c:v>
                      </c:pt>
                      <c:pt idx="86">
                        <c:v>517</c:v>
                      </c:pt>
                      <c:pt idx="87">
                        <c:v>49</c:v>
                      </c:pt>
                      <c:pt idx="88">
                        <c:v>43</c:v>
                      </c:pt>
                      <c:pt idx="89">
                        <c:v>90</c:v>
                      </c:pt>
                      <c:pt idx="90">
                        <c:v>47</c:v>
                      </c:pt>
                      <c:pt idx="91">
                        <c:v>86</c:v>
                      </c:pt>
                      <c:pt idx="92">
                        <c:v>81</c:v>
                      </c:pt>
                      <c:pt idx="93">
                        <c:v>28</c:v>
                      </c:pt>
                      <c:pt idx="94">
                        <c:v>302</c:v>
                      </c:pt>
                      <c:pt idx="95">
                        <c:v>159</c:v>
                      </c:pt>
                      <c:pt idx="96">
                        <c:v>343</c:v>
                      </c:pt>
                      <c:pt idx="97">
                        <c:v>353</c:v>
                      </c:pt>
                      <c:pt idx="98">
                        <c:v>334</c:v>
                      </c:pt>
                      <c:pt idx="99">
                        <c:v>449</c:v>
                      </c:pt>
                      <c:pt idx="100">
                        <c:v>233</c:v>
                      </c:pt>
                      <c:pt idx="101">
                        <c:v>346</c:v>
                      </c:pt>
                      <c:pt idx="102">
                        <c:v>281</c:v>
                      </c:pt>
                      <c:pt idx="103">
                        <c:v>79</c:v>
                      </c:pt>
                      <c:pt idx="104">
                        <c:v>80</c:v>
                      </c:pt>
                      <c:pt idx="105">
                        <c:v>62</c:v>
                      </c:pt>
                      <c:pt idx="106">
                        <c:v>300</c:v>
                      </c:pt>
                      <c:pt idx="107">
                        <c:v>27</c:v>
                      </c:pt>
                      <c:pt idx="108">
                        <c:v>130</c:v>
                      </c:pt>
                      <c:pt idx="109">
                        <c:v>57</c:v>
                      </c:pt>
                      <c:pt idx="110">
                        <c:v>67</c:v>
                      </c:pt>
                      <c:pt idx="111">
                        <c:v>68</c:v>
                      </c:pt>
                      <c:pt idx="112">
                        <c:v>43</c:v>
                      </c:pt>
                      <c:pt idx="113">
                        <c:v>52</c:v>
                      </c:pt>
                      <c:pt idx="114">
                        <c:v>421</c:v>
                      </c:pt>
                      <c:pt idx="115">
                        <c:v>146</c:v>
                      </c:pt>
                      <c:pt idx="116">
                        <c:v>13</c:v>
                      </c:pt>
                      <c:pt idx="117">
                        <c:v>41</c:v>
                      </c:pt>
                      <c:pt idx="118">
                        <c:v>50</c:v>
                      </c:pt>
                      <c:pt idx="119">
                        <c:v>227</c:v>
                      </c:pt>
                      <c:pt idx="120">
                        <c:v>738</c:v>
                      </c:pt>
                      <c:pt idx="121">
                        <c:v>254</c:v>
                      </c:pt>
                      <c:pt idx="122">
                        <c:v>536</c:v>
                      </c:pt>
                      <c:pt idx="123">
                        <c:v>673</c:v>
                      </c:pt>
                      <c:pt idx="124">
                        <c:v>695</c:v>
                      </c:pt>
                      <c:pt idx="125">
                        <c:v>637</c:v>
                      </c:pt>
                      <c:pt idx="126">
                        <c:v>634</c:v>
                      </c:pt>
                      <c:pt idx="127">
                        <c:v>745</c:v>
                      </c:pt>
                      <c:pt idx="128">
                        <c:v>616</c:v>
                      </c:pt>
                      <c:pt idx="129">
                        <c:v>539</c:v>
                      </c:pt>
                      <c:pt idx="130">
                        <c:v>693</c:v>
                      </c:pt>
                      <c:pt idx="131">
                        <c:v>483</c:v>
                      </c:pt>
                      <c:pt idx="132">
                        <c:v>287</c:v>
                      </c:pt>
                      <c:pt idx="133">
                        <c:v>446</c:v>
                      </c:pt>
                      <c:pt idx="134">
                        <c:v>331</c:v>
                      </c:pt>
                      <c:pt idx="135">
                        <c:v>305</c:v>
                      </c:pt>
                      <c:pt idx="136">
                        <c:v>110</c:v>
                      </c:pt>
                      <c:pt idx="137">
                        <c:v>68</c:v>
                      </c:pt>
                      <c:pt idx="138">
                        <c:v>43</c:v>
                      </c:pt>
                      <c:pt idx="139">
                        <c:v>62</c:v>
                      </c:pt>
                      <c:pt idx="140">
                        <c:v>114</c:v>
                      </c:pt>
                      <c:pt idx="141">
                        <c:v>57</c:v>
                      </c:pt>
                      <c:pt idx="142">
                        <c:v>120</c:v>
                      </c:pt>
                      <c:pt idx="143">
                        <c:v>49</c:v>
                      </c:pt>
                      <c:pt idx="144">
                        <c:v>52</c:v>
                      </c:pt>
                      <c:pt idx="145">
                        <c:v>130</c:v>
                      </c:pt>
                      <c:pt idx="146">
                        <c:v>60</c:v>
                      </c:pt>
                      <c:pt idx="147">
                        <c:v>45</c:v>
                      </c:pt>
                      <c:pt idx="148">
                        <c:v>219</c:v>
                      </c:pt>
                      <c:pt idx="149">
                        <c:v>325</c:v>
                      </c:pt>
                      <c:pt idx="150">
                        <c:v>51</c:v>
                      </c:pt>
                      <c:pt idx="151">
                        <c:v>109</c:v>
                      </c:pt>
                      <c:pt idx="152">
                        <c:v>128</c:v>
                      </c:pt>
                      <c:pt idx="153">
                        <c:v>47</c:v>
                      </c:pt>
                      <c:pt idx="154">
                        <c:v>71</c:v>
                      </c:pt>
                      <c:pt idx="155">
                        <c:v>81</c:v>
                      </c:pt>
                      <c:pt idx="156">
                        <c:v>725</c:v>
                      </c:pt>
                      <c:pt idx="157">
                        <c:v>221</c:v>
                      </c:pt>
                      <c:pt idx="158">
                        <c:v>124</c:v>
                      </c:pt>
                      <c:pt idx="159">
                        <c:v>352</c:v>
                      </c:pt>
                      <c:pt idx="160">
                        <c:v>111</c:v>
                      </c:pt>
                      <c:pt idx="161">
                        <c:v>52</c:v>
                      </c:pt>
                      <c:pt idx="162">
                        <c:v>50</c:v>
                      </c:pt>
                      <c:pt idx="163">
                        <c:v>94</c:v>
                      </c:pt>
                      <c:pt idx="164">
                        <c:v>85</c:v>
                      </c:pt>
                      <c:pt idx="165">
                        <c:v>17</c:v>
                      </c:pt>
                      <c:pt idx="166">
                        <c:v>316</c:v>
                      </c:pt>
                      <c:pt idx="167">
                        <c:v>58</c:v>
                      </c:pt>
                      <c:pt idx="168">
                        <c:v>36</c:v>
                      </c:pt>
                      <c:pt idx="169">
                        <c:v>141</c:v>
                      </c:pt>
                      <c:pt idx="170">
                        <c:v>256</c:v>
                      </c:pt>
                      <c:pt idx="171">
                        <c:v>129</c:v>
                      </c:pt>
                      <c:pt idx="172">
                        <c:v>85</c:v>
                      </c:pt>
                      <c:pt idx="173">
                        <c:v>156</c:v>
                      </c:pt>
                      <c:pt idx="174">
                        <c:v>240</c:v>
                      </c:pt>
                      <c:pt idx="175">
                        <c:v>51</c:v>
                      </c:pt>
                      <c:pt idx="176">
                        <c:v>217</c:v>
                      </c:pt>
                      <c:pt idx="177">
                        <c:v>227</c:v>
                      </c:pt>
                      <c:pt idx="178">
                        <c:v>42</c:v>
                      </c:pt>
                      <c:pt idx="179">
                        <c:v>49</c:v>
                      </c:pt>
                      <c:pt idx="180">
                        <c:v>180</c:v>
                      </c:pt>
                      <c:pt idx="181">
                        <c:v>34</c:v>
                      </c:pt>
                      <c:pt idx="182">
                        <c:v>428</c:v>
                      </c:pt>
                      <c:pt idx="183">
                        <c:v>100</c:v>
                      </c:pt>
                      <c:pt idx="184">
                        <c:v>65</c:v>
                      </c:pt>
                      <c:pt idx="185">
                        <c:v>49</c:v>
                      </c:pt>
                      <c:pt idx="186">
                        <c:v>43</c:v>
                      </c:pt>
                      <c:pt idx="187">
                        <c:v>78</c:v>
                      </c:pt>
                      <c:pt idx="188">
                        <c:v>433</c:v>
                      </c:pt>
                      <c:pt idx="189">
                        <c:v>162</c:v>
                      </c:pt>
                      <c:pt idx="190">
                        <c:v>174</c:v>
                      </c:pt>
                      <c:pt idx="191">
                        <c:v>153</c:v>
                      </c:pt>
                      <c:pt idx="192">
                        <c:v>321</c:v>
                      </c:pt>
                      <c:pt idx="193">
                        <c:v>64</c:v>
                      </c:pt>
                      <c:pt idx="194">
                        <c:v>59</c:v>
                      </c:pt>
                      <c:pt idx="195">
                        <c:v>118</c:v>
                      </c:pt>
                      <c:pt idx="196">
                        <c:v>46</c:v>
                      </c:pt>
                      <c:pt idx="197">
                        <c:v>135</c:v>
                      </c:pt>
                      <c:pt idx="198">
                        <c:v>83</c:v>
                      </c:pt>
                      <c:pt idx="199">
                        <c:v>120</c:v>
                      </c:pt>
                      <c:pt idx="200">
                        <c:v>68</c:v>
                      </c:pt>
                      <c:pt idx="201">
                        <c:v>87</c:v>
                      </c:pt>
                      <c:pt idx="202">
                        <c:v>45</c:v>
                      </c:pt>
                      <c:pt idx="203">
                        <c:v>107</c:v>
                      </c:pt>
                      <c:pt idx="204">
                        <c:v>220</c:v>
                      </c:pt>
                      <c:pt idx="205">
                        <c:v>683</c:v>
                      </c:pt>
                      <c:pt idx="206">
                        <c:v>770</c:v>
                      </c:pt>
                      <c:pt idx="207">
                        <c:v>169</c:v>
                      </c:pt>
                      <c:pt idx="208">
                        <c:v>40</c:v>
                      </c:pt>
                      <c:pt idx="209">
                        <c:v>107</c:v>
                      </c:pt>
                      <c:pt idx="210">
                        <c:v>81</c:v>
                      </c:pt>
                      <c:pt idx="211">
                        <c:v>303</c:v>
                      </c:pt>
                      <c:pt idx="212">
                        <c:v>210</c:v>
                      </c:pt>
                      <c:pt idx="213">
                        <c:v>63</c:v>
                      </c:pt>
                      <c:pt idx="214">
                        <c:v>183</c:v>
                      </c:pt>
                      <c:pt idx="215">
                        <c:v>368</c:v>
                      </c:pt>
                      <c:pt idx="216">
                        <c:v>74</c:v>
                      </c:pt>
                      <c:pt idx="217">
                        <c:v>190</c:v>
                      </c:pt>
                      <c:pt idx="218">
                        <c:v>106</c:v>
                      </c:pt>
                      <c:pt idx="219">
                        <c:v>40</c:v>
                      </c:pt>
                      <c:pt idx="220">
                        <c:v>298</c:v>
                      </c:pt>
                      <c:pt idx="221">
                        <c:v>241</c:v>
                      </c:pt>
                      <c:pt idx="222">
                        <c:v>610</c:v>
                      </c:pt>
                      <c:pt idx="223">
                        <c:v>570</c:v>
                      </c:pt>
                      <c:pt idx="224">
                        <c:v>693</c:v>
                      </c:pt>
                      <c:pt idx="225">
                        <c:v>190</c:v>
                      </c:pt>
                      <c:pt idx="226">
                        <c:v>520</c:v>
                      </c:pt>
                      <c:pt idx="227">
                        <c:v>105</c:v>
                      </c:pt>
                      <c:pt idx="228">
                        <c:v>14</c:v>
                      </c:pt>
                      <c:pt idx="229">
                        <c:v>33</c:v>
                      </c:pt>
                      <c:pt idx="230">
                        <c:v>24</c:v>
                      </c:pt>
                      <c:pt idx="231">
                        <c:v>59</c:v>
                      </c:pt>
                      <c:pt idx="232">
                        <c:v>127</c:v>
                      </c:pt>
                      <c:pt idx="233">
                        <c:v>129</c:v>
                      </c:pt>
                      <c:pt idx="234">
                        <c:v>181</c:v>
                      </c:pt>
                      <c:pt idx="235">
                        <c:v>581</c:v>
                      </c:pt>
                      <c:pt idx="236">
                        <c:v>671</c:v>
                      </c:pt>
                      <c:pt idx="237">
                        <c:v>946</c:v>
                      </c:pt>
                      <c:pt idx="238">
                        <c:v>993</c:v>
                      </c:pt>
                      <c:pt idx="239">
                        <c:v>647</c:v>
                      </c:pt>
                      <c:pt idx="240">
                        <c:v>543</c:v>
                      </c:pt>
                      <c:pt idx="241">
                        <c:v>455</c:v>
                      </c:pt>
                      <c:pt idx="242">
                        <c:v>499</c:v>
                      </c:pt>
                      <c:pt idx="243">
                        <c:v>342</c:v>
                      </c:pt>
                      <c:pt idx="244">
                        <c:v>645</c:v>
                      </c:pt>
                      <c:pt idx="245">
                        <c:v>102</c:v>
                      </c:pt>
                      <c:pt idx="246">
                        <c:v>203</c:v>
                      </c:pt>
                      <c:pt idx="247">
                        <c:v>338</c:v>
                      </c:pt>
                      <c:pt idx="248">
                        <c:v>305</c:v>
                      </c:pt>
                      <c:pt idx="249">
                        <c:v>155</c:v>
                      </c:pt>
                      <c:pt idx="250">
                        <c:v>176</c:v>
                      </c:pt>
                      <c:pt idx="251">
                        <c:v>139</c:v>
                      </c:pt>
                      <c:pt idx="252">
                        <c:v>103</c:v>
                      </c:pt>
                      <c:pt idx="253">
                        <c:v>258</c:v>
                      </c:pt>
                      <c:pt idx="254">
                        <c:v>158</c:v>
                      </c:pt>
                      <c:pt idx="255">
                        <c:v>133</c:v>
                      </c:pt>
                      <c:pt idx="256">
                        <c:v>102</c:v>
                      </c:pt>
                      <c:pt idx="257">
                        <c:v>244</c:v>
                      </c:pt>
                      <c:pt idx="258">
                        <c:v>155</c:v>
                      </c:pt>
                      <c:pt idx="259">
                        <c:v>69</c:v>
                      </c:pt>
                      <c:pt idx="260">
                        <c:v>162</c:v>
                      </c:pt>
                      <c:pt idx="261">
                        <c:v>249</c:v>
                      </c:pt>
                      <c:pt idx="262">
                        <c:v>639</c:v>
                      </c:pt>
                      <c:pt idx="263">
                        <c:v>188</c:v>
                      </c:pt>
                      <c:pt idx="264">
                        <c:v>441</c:v>
                      </c:pt>
                      <c:pt idx="265">
                        <c:v>352</c:v>
                      </c:pt>
                      <c:pt idx="266">
                        <c:v>343</c:v>
                      </c:pt>
                      <c:pt idx="267">
                        <c:v>313</c:v>
                      </c:pt>
                      <c:pt idx="268">
                        <c:v>107</c:v>
                      </c:pt>
                      <c:pt idx="269">
                        <c:v>444</c:v>
                      </c:pt>
                      <c:pt idx="270">
                        <c:v>469</c:v>
                      </c:pt>
                      <c:pt idx="271">
                        <c:v>105</c:v>
                      </c:pt>
                      <c:pt idx="272">
                        <c:v>128</c:v>
                      </c:pt>
                      <c:pt idx="273">
                        <c:v>318</c:v>
                      </c:pt>
                      <c:pt idx="274">
                        <c:v>154</c:v>
                      </c:pt>
                      <c:pt idx="275">
                        <c:v>76</c:v>
                      </c:pt>
                      <c:pt idx="276">
                        <c:v>309</c:v>
                      </c:pt>
                      <c:pt idx="277">
                        <c:v>421</c:v>
                      </c:pt>
                      <c:pt idx="278">
                        <c:v>103</c:v>
                      </c:pt>
                      <c:pt idx="279">
                        <c:v>34</c:v>
                      </c:pt>
                      <c:pt idx="280">
                        <c:v>75</c:v>
                      </c:pt>
                      <c:pt idx="281">
                        <c:v>61</c:v>
                      </c:pt>
                      <c:pt idx="282">
                        <c:v>303</c:v>
                      </c:pt>
                      <c:pt idx="283">
                        <c:v>70</c:v>
                      </c:pt>
                      <c:pt idx="284">
                        <c:v>73</c:v>
                      </c:pt>
                      <c:pt idx="285">
                        <c:v>58</c:v>
                      </c:pt>
                      <c:pt idx="286">
                        <c:v>39</c:v>
                      </c:pt>
                      <c:pt idx="287">
                        <c:v>19</c:v>
                      </c:pt>
                      <c:pt idx="288">
                        <c:v>76</c:v>
                      </c:pt>
                      <c:pt idx="289">
                        <c:v>81</c:v>
                      </c:pt>
                      <c:pt idx="290">
                        <c:v>202</c:v>
                      </c:pt>
                      <c:pt idx="291">
                        <c:v>106</c:v>
                      </c:pt>
                      <c:pt idx="292">
                        <c:v>77</c:v>
                      </c:pt>
                      <c:pt idx="293">
                        <c:v>77</c:v>
                      </c:pt>
                      <c:pt idx="294">
                        <c:v>387</c:v>
                      </c:pt>
                      <c:pt idx="295">
                        <c:v>51</c:v>
                      </c:pt>
                      <c:pt idx="296">
                        <c:v>123</c:v>
                      </c:pt>
                      <c:pt idx="297">
                        <c:v>23</c:v>
                      </c:pt>
                      <c:pt idx="298">
                        <c:v>95</c:v>
                      </c:pt>
                      <c:pt idx="299">
                        <c:v>60</c:v>
                      </c:pt>
                      <c:pt idx="300">
                        <c:v>43</c:v>
                      </c:pt>
                      <c:pt idx="301">
                        <c:v>41</c:v>
                      </c:pt>
                      <c:pt idx="302">
                        <c:v>381</c:v>
                      </c:pt>
                      <c:pt idx="303">
                        <c:v>167</c:v>
                      </c:pt>
                      <c:pt idx="304">
                        <c:v>522</c:v>
                      </c:pt>
                      <c:pt idx="305">
                        <c:v>67</c:v>
                      </c:pt>
                      <c:pt idx="306">
                        <c:v>16</c:v>
                      </c:pt>
                      <c:pt idx="307">
                        <c:v>8</c:v>
                      </c:pt>
                      <c:pt idx="308">
                        <c:v>86</c:v>
                      </c:pt>
                      <c:pt idx="309">
                        <c:v>343</c:v>
                      </c:pt>
                      <c:pt idx="310">
                        <c:v>74</c:v>
                      </c:pt>
                      <c:pt idx="311">
                        <c:v>75</c:v>
                      </c:pt>
                      <c:pt idx="312">
                        <c:v>175</c:v>
                      </c:pt>
                      <c:pt idx="313">
                        <c:v>46</c:v>
                      </c:pt>
                      <c:pt idx="314">
                        <c:v>103</c:v>
                      </c:pt>
                      <c:pt idx="315">
                        <c:v>25</c:v>
                      </c:pt>
                      <c:pt idx="316">
                        <c:v>40</c:v>
                      </c:pt>
                      <c:pt idx="317">
                        <c:v>136</c:v>
                      </c:pt>
                      <c:pt idx="318">
                        <c:v>95</c:v>
                      </c:pt>
                      <c:pt idx="319">
                        <c:v>466</c:v>
                      </c:pt>
                      <c:pt idx="320">
                        <c:v>266</c:v>
                      </c:pt>
                      <c:pt idx="321">
                        <c:v>634</c:v>
                      </c:pt>
                      <c:pt idx="322">
                        <c:v>271</c:v>
                      </c:pt>
                      <c:pt idx="323">
                        <c:v>246</c:v>
                      </c:pt>
                      <c:pt idx="324">
                        <c:v>76</c:v>
                      </c:pt>
                      <c:pt idx="325">
                        <c:v>70</c:v>
                      </c:pt>
                      <c:pt idx="326">
                        <c:v>180</c:v>
                      </c:pt>
                      <c:pt idx="327">
                        <c:v>101</c:v>
                      </c:pt>
                      <c:pt idx="328">
                        <c:v>90</c:v>
                      </c:pt>
                      <c:pt idx="329">
                        <c:v>88</c:v>
                      </c:pt>
                      <c:pt idx="330">
                        <c:v>90</c:v>
                      </c:pt>
                      <c:pt idx="331">
                        <c:v>298</c:v>
                      </c:pt>
                      <c:pt idx="332">
                        <c:v>504</c:v>
                      </c:pt>
                      <c:pt idx="333">
                        <c:v>122</c:v>
                      </c:pt>
                      <c:pt idx="334">
                        <c:v>872</c:v>
                      </c:pt>
                      <c:pt idx="335">
                        <c:v>170</c:v>
                      </c:pt>
                      <c:pt idx="336">
                        <c:v>50</c:v>
                      </c:pt>
                      <c:pt idx="337">
                        <c:v>451</c:v>
                      </c:pt>
                      <c:pt idx="338">
                        <c:v>209</c:v>
                      </c:pt>
                      <c:pt idx="339">
                        <c:v>111</c:v>
                      </c:pt>
                      <c:pt idx="340">
                        <c:v>261</c:v>
                      </c:pt>
                      <c:pt idx="341">
                        <c:v>204</c:v>
                      </c:pt>
                      <c:pt idx="342">
                        <c:v>1118</c:v>
                      </c:pt>
                      <c:pt idx="343">
                        <c:v>663</c:v>
                      </c:pt>
                      <c:pt idx="344">
                        <c:v>890</c:v>
                      </c:pt>
                      <c:pt idx="345">
                        <c:v>416</c:v>
                      </c:pt>
                      <c:pt idx="346">
                        <c:v>816</c:v>
                      </c:pt>
                      <c:pt idx="347">
                        <c:v>570</c:v>
                      </c:pt>
                      <c:pt idx="348">
                        <c:v>666</c:v>
                      </c:pt>
                      <c:pt idx="349">
                        <c:v>536</c:v>
                      </c:pt>
                      <c:pt idx="350">
                        <c:v>361</c:v>
                      </c:pt>
                      <c:pt idx="351">
                        <c:v>130</c:v>
                      </c:pt>
                      <c:pt idx="352">
                        <c:v>533</c:v>
                      </c:pt>
                      <c:pt idx="353">
                        <c:v>471</c:v>
                      </c:pt>
                      <c:pt idx="354">
                        <c:v>365</c:v>
                      </c:pt>
                      <c:pt idx="355">
                        <c:v>538</c:v>
                      </c:pt>
                      <c:pt idx="356">
                        <c:v>216</c:v>
                      </c:pt>
                      <c:pt idx="357">
                        <c:v>51</c:v>
                      </c:pt>
                      <c:pt idx="358">
                        <c:v>78</c:v>
                      </c:pt>
                      <c:pt idx="359">
                        <c:v>138</c:v>
                      </c:pt>
                      <c:pt idx="360">
                        <c:v>517</c:v>
                      </c:pt>
                      <c:pt idx="361">
                        <c:v>220</c:v>
                      </c:pt>
                      <c:pt idx="362">
                        <c:v>370</c:v>
                      </c:pt>
                      <c:pt idx="363">
                        <c:v>85</c:v>
                      </c:pt>
                      <c:pt idx="364">
                        <c:v>129</c:v>
                      </c:pt>
                      <c:pt idx="365">
                        <c:v>86</c:v>
                      </c:pt>
                      <c:pt idx="366">
                        <c:v>59</c:v>
                      </c:pt>
                      <c:pt idx="367">
                        <c:v>121</c:v>
                      </c:pt>
                      <c:pt idx="368">
                        <c:v>100</c:v>
                      </c:pt>
                      <c:pt idx="369">
                        <c:v>495</c:v>
                      </c:pt>
                      <c:pt idx="370">
                        <c:v>231</c:v>
                      </c:pt>
                      <c:pt idx="371">
                        <c:v>116</c:v>
                      </c:pt>
                      <c:pt idx="372">
                        <c:v>77</c:v>
                      </c:pt>
                      <c:pt idx="373">
                        <c:v>88</c:v>
                      </c:pt>
                      <c:pt idx="374">
                        <c:v>32</c:v>
                      </c:pt>
                      <c:pt idx="375">
                        <c:v>186</c:v>
                      </c:pt>
                      <c:pt idx="376">
                        <c:v>43</c:v>
                      </c:pt>
                      <c:pt idx="377">
                        <c:v>76</c:v>
                      </c:pt>
                      <c:pt idx="378">
                        <c:v>431</c:v>
                      </c:pt>
                      <c:pt idx="379">
                        <c:v>73</c:v>
                      </c:pt>
                      <c:pt idx="380">
                        <c:v>133</c:v>
                      </c:pt>
                      <c:pt idx="381">
                        <c:v>544</c:v>
                      </c:pt>
                      <c:pt idx="382">
                        <c:v>47</c:v>
                      </c:pt>
                      <c:pt idx="383">
                        <c:v>86</c:v>
                      </c:pt>
                      <c:pt idx="384">
                        <c:v>46</c:v>
                      </c:pt>
                      <c:pt idx="385">
                        <c:v>177</c:v>
                      </c:pt>
                      <c:pt idx="386">
                        <c:v>85</c:v>
                      </c:pt>
                      <c:pt idx="387">
                        <c:v>82</c:v>
                      </c:pt>
                      <c:pt idx="388">
                        <c:v>52</c:v>
                      </c:pt>
                      <c:pt idx="389">
                        <c:v>83</c:v>
                      </c:pt>
                      <c:pt idx="390">
                        <c:v>142</c:v>
                      </c:pt>
                      <c:pt idx="391">
                        <c:v>74</c:v>
                      </c:pt>
                      <c:pt idx="392">
                        <c:v>44</c:v>
                      </c:pt>
                      <c:pt idx="393">
                        <c:v>72</c:v>
                      </c:pt>
                      <c:pt idx="394">
                        <c:v>671</c:v>
                      </c:pt>
                      <c:pt idx="395">
                        <c:v>321</c:v>
                      </c:pt>
                      <c:pt idx="396">
                        <c:v>106</c:v>
                      </c:pt>
                      <c:pt idx="397">
                        <c:v>264</c:v>
                      </c:pt>
                      <c:pt idx="398">
                        <c:v>39</c:v>
                      </c:pt>
                      <c:pt idx="399">
                        <c:v>40</c:v>
                      </c:pt>
                      <c:pt idx="400">
                        <c:v>87</c:v>
                      </c:pt>
                      <c:pt idx="401">
                        <c:v>36</c:v>
                      </c:pt>
                      <c:pt idx="402">
                        <c:v>52</c:v>
                      </c:pt>
                      <c:pt idx="403">
                        <c:v>95</c:v>
                      </c:pt>
                      <c:pt idx="404">
                        <c:v>349</c:v>
                      </c:pt>
                      <c:pt idx="405">
                        <c:v>389</c:v>
                      </c:pt>
                      <c:pt idx="406">
                        <c:v>33</c:v>
                      </c:pt>
                      <c:pt idx="407">
                        <c:v>237</c:v>
                      </c:pt>
                      <c:pt idx="408">
                        <c:v>976</c:v>
                      </c:pt>
                      <c:pt idx="409">
                        <c:v>272</c:v>
                      </c:pt>
                      <c:pt idx="410">
                        <c:v>26</c:v>
                      </c:pt>
                      <c:pt idx="411">
                        <c:v>178</c:v>
                      </c:pt>
                      <c:pt idx="412">
                        <c:v>176</c:v>
                      </c:pt>
                      <c:pt idx="413">
                        <c:v>70</c:v>
                      </c:pt>
                      <c:pt idx="414">
                        <c:v>187</c:v>
                      </c:pt>
                      <c:pt idx="415">
                        <c:v>32</c:v>
                      </c:pt>
                      <c:pt idx="416">
                        <c:v>207</c:v>
                      </c:pt>
                      <c:pt idx="417">
                        <c:v>50</c:v>
                      </c:pt>
                      <c:pt idx="418">
                        <c:v>61</c:v>
                      </c:pt>
                      <c:pt idx="419">
                        <c:v>561</c:v>
                      </c:pt>
                      <c:pt idx="420">
                        <c:v>95</c:v>
                      </c:pt>
                      <c:pt idx="421">
                        <c:v>262</c:v>
                      </c:pt>
                      <c:pt idx="422">
                        <c:v>1169</c:v>
                      </c:pt>
                      <c:pt idx="423">
                        <c:v>605</c:v>
                      </c:pt>
                      <c:pt idx="424">
                        <c:v>445</c:v>
                      </c:pt>
                      <c:pt idx="425">
                        <c:v>156</c:v>
                      </c:pt>
                      <c:pt idx="426">
                        <c:v>250</c:v>
                      </c:pt>
                      <c:pt idx="427">
                        <c:v>105</c:v>
                      </c:pt>
                      <c:pt idx="428">
                        <c:v>800</c:v>
                      </c:pt>
                      <c:pt idx="429">
                        <c:v>710</c:v>
                      </c:pt>
                      <c:pt idx="430">
                        <c:v>87</c:v>
                      </c:pt>
                      <c:pt idx="431">
                        <c:v>567</c:v>
                      </c:pt>
                      <c:pt idx="432">
                        <c:v>91</c:v>
                      </c:pt>
                      <c:pt idx="433">
                        <c:v>172</c:v>
                      </c:pt>
                      <c:pt idx="434">
                        <c:v>113</c:v>
                      </c:pt>
                      <c:pt idx="435">
                        <c:v>143</c:v>
                      </c:pt>
                      <c:pt idx="436">
                        <c:v>91</c:v>
                      </c:pt>
                      <c:pt idx="437">
                        <c:v>126</c:v>
                      </c:pt>
                      <c:pt idx="438">
                        <c:v>105</c:v>
                      </c:pt>
                      <c:pt idx="439">
                        <c:v>440</c:v>
                      </c:pt>
                      <c:pt idx="440">
                        <c:v>62</c:v>
                      </c:pt>
                      <c:pt idx="441">
                        <c:v>475</c:v>
                      </c:pt>
                      <c:pt idx="442">
                        <c:v>204</c:v>
                      </c:pt>
                      <c:pt idx="443">
                        <c:v>112</c:v>
                      </c:pt>
                      <c:pt idx="444">
                        <c:v>187</c:v>
                      </c:pt>
                      <c:pt idx="445">
                        <c:v>24</c:v>
                      </c:pt>
                      <c:pt idx="446">
                        <c:v>46</c:v>
                      </c:pt>
                      <c:pt idx="447">
                        <c:v>58</c:v>
                      </c:pt>
                      <c:pt idx="448">
                        <c:v>53</c:v>
                      </c:pt>
                      <c:pt idx="449">
                        <c:v>92</c:v>
                      </c:pt>
                      <c:pt idx="450">
                        <c:v>80</c:v>
                      </c:pt>
                      <c:pt idx="451">
                        <c:v>255</c:v>
                      </c:pt>
                      <c:pt idx="452">
                        <c:v>70</c:v>
                      </c:pt>
                      <c:pt idx="453">
                        <c:v>162</c:v>
                      </c:pt>
                      <c:pt idx="454">
                        <c:v>49</c:v>
                      </c:pt>
                      <c:pt idx="455">
                        <c:v>407</c:v>
                      </c:pt>
                      <c:pt idx="456">
                        <c:v>70</c:v>
                      </c:pt>
                      <c:pt idx="457">
                        <c:v>170</c:v>
                      </c:pt>
                      <c:pt idx="458">
                        <c:v>155</c:v>
                      </c:pt>
                      <c:pt idx="459">
                        <c:v>664</c:v>
                      </c:pt>
                      <c:pt idx="460">
                        <c:v>561</c:v>
                      </c:pt>
                      <c:pt idx="461">
                        <c:v>409</c:v>
                      </c:pt>
                      <c:pt idx="462">
                        <c:v>288</c:v>
                      </c:pt>
                      <c:pt idx="463">
                        <c:v>529</c:v>
                      </c:pt>
                      <c:pt idx="464">
                        <c:v>533</c:v>
                      </c:pt>
                      <c:pt idx="465">
                        <c:v>154</c:v>
                      </c:pt>
                      <c:pt idx="466">
                        <c:v>161</c:v>
                      </c:pt>
                      <c:pt idx="467">
                        <c:v>474</c:v>
                      </c:pt>
                      <c:pt idx="468">
                        <c:v>100</c:v>
                      </c:pt>
                      <c:pt idx="469">
                        <c:v>79</c:v>
                      </c:pt>
                      <c:pt idx="470">
                        <c:v>100</c:v>
                      </c:pt>
                      <c:pt idx="471">
                        <c:v>71</c:v>
                      </c:pt>
                      <c:pt idx="472">
                        <c:v>194</c:v>
                      </c:pt>
                      <c:pt idx="473">
                        <c:v>84</c:v>
                      </c:pt>
                      <c:pt idx="474">
                        <c:v>117</c:v>
                      </c:pt>
                      <c:pt idx="475">
                        <c:v>71</c:v>
                      </c:pt>
                      <c:pt idx="476">
                        <c:v>45</c:v>
                      </c:pt>
                      <c:pt idx="477">
                        <c:v>247</c:v>
                      </c:pt>
                      <c:pt idx="478">
                        <c:v>104</c:v>
                      </c:pt>
                      <c:pt idx="479">
                        <c:v>580</c:v>
                      </c:pt>
                      <c:pt idx="480">
                        <c:v>241</c:v>
                      </c:pt>
                      <c:pt idx="481">
                        <c:v>125</c:v>
                      </c:pt>
                      <c:pt idx="482">
                        <c:v>130</c:v>
                      </c:pt>
                      <c:pt idx="483">
                        <c:v>231</c:v>
                      </c:pt>
                      <c:pt idx="484">
                        <c:v>74</c:v>
                      </c:pt>
                      <c:pt idx="485">
                        <c:v>54</c:v>
                      </c:pt>
                      <c:pt idx="486">
                        <c:v>64</c:v>
                      </c:pt>
                      <c:pt idx="487">
                        <c:v>235</c:v>
                      </c:pt>
                      <c:pt idx="488">
                        <c:v>67</c:v>
                      </c:pt>
                      <c:pt idx="489">
                        <c:v>33</c:v>
                      </c:pt>
                      <c:pt idx="490">
                        <c:v>156</c:v>
                      </c:pt>
                      <c:pt idx="491">
                        <c:v>152</c:v>
                      </c:pt>
                      <c:pt idx="492">
                        <c:v>87</c:v>
                      </c:pt>
                      <c:pt idx="493">
                        <c:v>156</c:v>
                      </c:pt>
                      <c:pt idx="494">
                        <c:v>145</c:v>
                      </c:pt>
                      <c:pt idx="495">
                        <c:v>317</c:v>
                      </c:pt>
                      <c:pt idx="496">
                        <c:v>70</c:v>
                      </c:pt>
                      <c:pt idx="497">
                        <c:v>158</c:v>
                      </c:pt>
                      <c:pt idx="498">
                        <c:v>144</c:v>
                      </c:pt>
                      <c:pt idx="499">
                        <c:v>324</c:v>
                      </c:pt>
                      <c:pt idx="500">
                        <c:v>273</c:v>
                      </c:pt>
                      <c:pt idx="501">
                        <c:v>118</c:v>
                      </c:pt>
                      <c:pt idx="502">
                        <c:v>560</c:v>
                      </c:pt>
                      <c:pt idx="503">
                        <c:v>720</c:v>
                      </c:pt>
                      <c:pt idx="504">
                        <c:v>524</c:v>
                      </c:pt>
                      <c:pt idx="505">
                        <c:v>285</c:v>
                      </c:pt>
                      <c:pt idx="506">
                        <c:v>498</c:v>
                      </c:pt>
                      <c:pt idx="507">
                        <c:v>578</c:v>
                      </c:pt>
                      <c:pt idx="508">
                        <c:v>150</c:v>
                      </c:pt>
                      <c:pt idx="509">
                        <c:v>561</c:v>
                      </c:pt>
                      <c:pt idx="510">
                        <c:v>518</c:v>
                      </c:pt>
                      <c:pt idx="511">
                        <c:v>521</c:v>
                      </c:pt>
                      <c:pt idx="512">
                        <c:v>647</c:v>
                      </c:pt>
                      <c:pt idx="513">
                        <c:v>828</c:v>
                      </c:pt>
                      <c:pt idx="514">
                        <c:v>620</c:v>
                      </c:pt>
                      <c:pt idx="515">
                        <c:v>413</c:v>
                      </c:pt>
                      <c:pt idx="516">
                        <c:v>463</c:v>
                      </c:pt>
                      <c:pt idx="517">
                        <c:v>650</c:v>
                      </c:pt>
                      <c:pt idx="518">
                        <c:v>286</c:v>
                      </c:pt>
                      <c:pt idx="519">
                        <c:v>472</c:v>
                      </c:pt>
                      <c:pt idx="520">
                        <c:v>626</c:v>
                      </c:pt>
                      <c:pt idx="521">
                        <c:v>373</c:v>
                      </c:pt>
                      <c:pt idx="522">
                        <c:v>826</c:v>
                      </c:pt>
                      <c:pt idx="523">
                        <c:v>301</c:v>
                      </c:pt>
                      <c:pt idx="524">
                        <c:v>266</c:v>
                      </c:pt>
                      <c:pt idx="525">
                        <c:v>487</c:v>
                      </c:pt>
                      <c:pt idx="526">
                        <c:v>244</c:v>
                      </c:pt>
                      <c:pt idx="527">
                        <c:v>783</c:v>
                      </c:pt>
                      <c:pt idx="528">
                        <c:v>1027</c:v>
                      </c:pt>
                      <c:pt idx="529">
                        <c:v>195</c:v>
                      </c:pt>
                      <c:pt idx="530">
                        <c:v>1039</c:v>
                      </c:pt>
                      <c:pt idx="531">
                        <c:v>500</c:v>
                      </c:pt>
                      <c:pt idx="532">
                        <c:v>660</c:v>
                      </c:pt>
                      <c:pt idx="533">
                        <c:v>505</c:v>
                      </c:pt>
                      <c:pt idx="534">
                        <c:v>503</c:v>
                      </c:pt>
                      <c:pt idx="535">
                        <c:v>783</c:v>
                      </c:pt>
                      <c:pt idx="536">
                        <c:v>606</c:v>
                      </c:pt>
                      <c:pt idx="537">
                        <c:v>431</c:v>
                      </c:pt>
                      <c:pt idx="538">
                        <c:v>442</c:v>
                      </c:pt>
                      <c:pt idx="539">
                        <c:v>891</c:v>
                      </c:pt>
                      <c:pt idx="540">
                        <c:v>573</c:v>
                      </c:pt>
                      <c:pt idx="541">
                        <c:v>335</c:v>
                      </c:pt>
                      <c:pt idx="542">
                        <c:v>724</c:v>
                      </c:pt>
                      <c:pt idx="543">
                        <c:v>1015</c:v>
                      </c:pt>
                      <c:pt idx="544">
                        <c:v>467</c:v>
                      </c:pt>
                      <c:pt idx="545">
                        <c:v>313</c:v>
                      </c:pt>
                      <c:pt idx="546">
                        <c:v>369</c:v>
                      </c:pt>
                      <c:pt idx="547">
                        <c:v>115</c:v>
                      </c:pt>
                      <c:pt idx="548">
                        <c:v>772</c:v>
                      </c:pt>
                      <c:pt idx="549">
                        <c:v>1159</c:v>
                      </c:pt>
                      <c:pt idx="550">
                        <c:v>618</c:v>
                      </c:pt>
                      <c:pt idx="551">
                        <c:v>549</c:v>
                      </c:pt>
                      <c:pt idx="552">
                        <c:v>694</c:v>
                      </c:pt>
                      <c:pt idx="553">
                        <c:v>871</c:v>
                      </c:pt>
                      <c:pt idx="554">
                        <c:v>425</c:v>
                      </c:pt>
                      <c:pt idx="555">
                        <c:v>647</c:v>
                      </c:pt>
                      <c:pt idx="556">
                        <c:v>1199</c:v>
                      </c:pt>
                      <c:pt idx="557">
                        <c:v>490</c:v>
                      </c:pt>
                      <c:pt idx="558">
                        <c:v>636</c:v>
                      </c:pt>
                      <c:pt idx="559">
                        <c:v>811</c:v>
                      </c:pt>
                      <c:pt idx="560">
                        <c:v>525</c:v>
                      </c:pt>
                      <c:pt idx="561">
                        <c:v>525</c:v>
                      </c:pt>
                      <c:pt idx="562">
                        <c:v>1001</c:v>
                      </c:pt>
                      <c:pt idx="563">
                        <c:v>816</c:v>
                      </c:pt>
                      <c:pt idx="564">
                        <c:v>954</c:v>
                      </c:pt>
                      <c:pt idx="565">
                        <c:v>761</c:v>
                      </c:pt>
                      <c:pt idx="566">
                        <c:v>195</c:v>
                      </c:pt>
                      <c:pt idx="567">
                        <c:v>351</c:v>
                      </c:pt>
                      <c:pt idx="568">
                        <c:v>958</c:v>
                      </c:pt>
                      <c:pt idx="569">
                        <c:v>531</c:v>
                      </c:pt>
                      <c:pt idx="570">
                        <c:v>165</c:v>
                      </c:pt>
                      <c:pt idx="571">
                        <c:v>776</c:v>
                      </c:pt>
                      <c:pt idx="572">
                        <c:v>891</c:v>
                      </c:pt>
                      <c:pt idx="573">
                        <c:v>185</c:v>
                      </c:pt>
                      <c:pt idx="574">
                        <c:v>713</c:v>
                      </c:pt>
                      <c:pt idx="575">
                        <c:v>294</c:v>
                      </c:pt>
                      <c:pt idx="576">
                        <c:v>394</c:v>
                      </c:pt>
                      <c:pt idx="577">
                        <c:v>1012</c:v>
                      </c:pt>
                      <c:pt idx="578">
                        <c:v>1385</c:v>
                      </c:pt>
                      <c:pt idx="579">
                        <c:v>219</c:v>
                      </c:pt>
                      <c:pt idx="580">
                        <c:v>699</c:v>
                      </c:pt>
                      <c:pt idx="581">
                        <c:v>658</c:v>
                      </c:pt>
                      <c:pt idx="582">
                        <c:v>202</c:v>
                      </c:pt>
                      <c:pt idx="583">
                        <c:v>384</c:v>
                      </c:pt>
                      <c:pt idx="584">
                        <c:v>305</c:v>
                      </c:pt>
                      <c:pt idx="585">
                        <c:v>610</c:v>
                      </c:pt>
                      <c:pt idx="586">
                        <c:v>810</c:v>
                      </c:pt>
                      <c:pt idx="587">
                        <c:v>387</c:v>
                      </c:pt>
                      <c:pt idx="588">
                        <c:v>205</c:v>
                      </c:pt>
                      <c:pt idx="589">
                        <c:v>626</c:v>
                      </c:pt>
                      <c:pt idx="590">
                        <c:v>1338</c:v>
                      </c:pt>
                      <c:pt idx="591">
                        <c:v>335</c:v>
                      </c:pt>
                      <c:pt idx="592">
                        <c:v>592</c:v>
                      </c:pt>
                      <c:pt idx="593">
                        <c:v>354</c:v>
                      </c:pt>
                      <c:pt idx="594">
                        <c:v>1134</c:v>
                      </c:pt>
                      <c:pt idx="595">
                        <c:v>217</c:v>
                      </c:pt>
                      <c:pt idx="596">
                        <c:v>806</c:v>
                      </c:pt>
                      <c:pt idx="597">
                        <c:v>521</c:v>
                      </c:pt>
                      <c:pt idx="598">
                        <c:v>338</c:v>
                      </c:pt>
                      <c:pt idx="599">
                        <c:v>1082</c:v>
                      </c:pt>
                      <c:pt idx="600">
                        <c:v>820</c:v>
                      </c:pt>
                      <c:pt idx="601">
                        <c:v>862</c:v>
                      </c:pt>
                      <c:pt idx="602">
                        <c:v>578</c:v>
                      </c:pt>
                      <c:pt idx="603">
                        <c:v>343</c:v>
                      </c:pt>
                      <c:pt idx="604">
                        <c:v>1453</c:v>
                      </c:pt>
                      <c:pt idx="605">
                        <c:v>254</c:v>
                      </c:pt>
                      <c:pt idx="606">
                        <c:v>824</c:v>
                      </c:pt>
                      <c:pt idx="607">
                        <c:v>346</c:v>
                      </c:pt>
                      <c:pt idx="608">
                        <c:v>283</c:v>
                      </c:pt>
                      <c:pt idx="609">
                        <c:v>180</c:v>
                      </c:pt>
                      <c:pt idx="610">
                        <c:v>64</c:v>
                      </c:pt>
                      <c:pt idx="611">
                        <c:v>51</c:v>
                      </c:pt>
                      <c:pt idx="612">
                        <c:v>74</c:v>
                      </c:pt>
                      <c:pt idx="613">
                        <c:v>171</c:v>
                      </c:pt>
                      <c:pt idx="614">
                        <c:v>105</c:v>
                      </c:pt>
                      <c:pt idx="615">
                        <c:v>387</c:v>
                      </c:pt>
                      <c:pt idx="616">
                        <c:v>20</c:v>
                      </c:pt>
                      <c:pt idx="617">
                        <c:v>255</c:v>
                      </c:pt>
                      <c:pt idx="618">
                        <c:v>81</c:v>
                      </c:pt>
                      <c:pt idx="619">
                        <c:v>125</c:v>
                      </c:pt>
                      <c:pt idx="620">
                        <c:v>426</c:v>
                      </c:pt>
                      <c:pt idx="621">
                        <c:v>143</c:v>
                      </c:pt>
                      <c:pt idx="622">
                        <c:v>84</c:v>
                      </c:pt>
                      <c:pt idx="623">
                        <c:v>238</c:v>
                      </c:pt>
                      <c:pt idx="624">
                        <c:v>762</c:v>
                      </c:pt>
                      <c:pt idx="625">
                        <c:v>748</c:v>
                      </c:pt>
                      <c:pt idx="626">
                        <c:v>33</c:v>
                      </c:pt>
                      <c:pt idx="627">
                        <c:v>327</c:v>
                      </c:pt>
                      <c:pt idx="628">
                        <c:v>307</c:v>
                      </c:pt>
                      <c:pt idx="629">
                        <c:v>256</c:v>
                      </c:pt>
                      <c:pt idx="630">
                        <c:v>274</c:v>
                      </c:pt>
                      <c:pt idx="631">
                        <c:v>143</c:v>
                      </c:pt>
                      <c:pt idx="632">
                        <c:v>73</c:v>
                      </c:pt>
                      <c:pt idx="633">
                        <c:v>130</c:v>
                      </c:pt>
                      <c:pt idx="634">
                        <c:v>72</c:v>
                      </c:pt>
                      <c:pt idx="635">
                        <c:v>105</c:v>
                      </c:pt>
                      <c:pt idx="636">
                        <c:v>96</c:v>
                      </c:pt>
                      <c:pt idx="637">
                        <c:v>63</c:v>
                      </c:pt>
                      <c:pt idx="638">
                        <c:v>116</c:v>
                      </c:pt>
                      <c:pt idx="639">
                        <c:v>64</c:v>
                      </c:pt>
                      <c:pt idx="640">
                        <c:v>91</c:v>
                      </c:pt>
                      <c:pt idx="641">
                        <c:v>382</c:v>
                      </c:pt>
                      <c:pt idx="642">
                        <c:v>159</c:v>
                      </c:pt>
                      <c:pt idx="643">
                        <c:v>104</c:v>
                      </c:pt>
                      <c:pt idx="644">
                        <c:v>323</c:v>
                      </c:pt>
                      <c:pt idx="645">
                        <c:v>266</c:v>
                      </c:pt>
                      <c:pt idx="646">
                        <c:v>174</c:v>
                      </c:pt>
                      <c:pt idx="647">
                        <c:v>116</c:v>
                      </c:pt>
                      <c:pt idx="648">
                        <c:v>194</c:v>
                      </c:pt>
                      <c:pt idx="649">
                        <c:v>90</c:v>
                      </c:pt>
                      <c:pt idx="650">
                        <c:v>436</c:v>
                      </c:pt>
                      <c:pt idx="651">
                        <c:v>654</c:v>
                      </c:pt>
                      <c:pt idx="652">
                        <c:v>424</c:v>
                      </c:pt>
                      <c:pt idx="653">
                        <c:v>341</c:v>
                      </c:pt>
                      <c:pt idx="654">
                        <c:v>40</c:v>
                      </c:pt>
                      <c:pt idx="655">
                        <c:v>18</c:v>
                      </c:pt>
                      <c:pt idx="656">
                        <c:v>62</c:v>
                      </c:pt>
                      <c:pt idx="657">
                        <c:v>66</c:v>
                      </c:pt>
                      <c:pt idx="658">
                        <c:v>340</c:v>
                      </c:pt>
                      <c:pt idx="659">
                        <c:v>51</c:v>
                      </c:pt>
                      <c:pt idx="660">
                        <c:v>59</c:v>
                      </c:pt>
                      <c:pt idx="661">
                        <c:v>91</c:v>
                      </c:pt>
                      <c:pt idx="662">
                        <c:v>77</c:v>
                      </c:pt>
                      <c:pt idx="663">
                        <c:v>23</c:v>
                      </c:pt>
                      <c:pt idx="664">
                        <c:v>104</c:v>
                      </c:pt>
                      <c:pt idx="665">
                        <c:v>411</c:v>
                      </c:pt>
                      <c:pt idx="666">
                        <c:v>231</c:v>
                      </c:pt>
                      <c:pt idx="667">
                        <c:v>242</c:v>
                      </c:pt>
                      <c:pt idx="668">
                        <c:v>63</c:v>
                      </c:pt>
                      <c:pt idx="669">
                        <c:v>85</c:v>
                      </c:pt>
                      <c:pt idx="670">
                        <c:v>135</c:v>
                      </c:pt>
                      <c:pt idx="671">
                        <c:v>113</c:v>
                      </c:pt>
                      <c:pt idx="672">
                        <c:v>663</c:v>
                      </c:pt>
                      <c:pt idx="673">
                        <c:v>239</c:v>
                      </c:pt>
                      <c:pt idx="674">
                        <c:v>96</c:v>
                      </c:pt>
                      <c:pt idx="675">
                        <c:v>172</c:v>
                      </c:pt>
                      <c:pt idx="676">
                        <c:v>49</c:v>
                      </c:pt>
                      <c:pt idx="677">
                        <c:v>110</c:v>
                      </c:pt>
                      <c:pt idx="678">
                        <c:v>88</c:v>
                      </c:pt>
                      <c:pt idx="679">
                        <c:v>158</c:v>
                      </c:pt>
                      <c:pt idx="680">
                        <c:v>80</c:v>
                      </c:pt>
                      <c:pt idx="681">
                        <c:v>679</c:v>
                      </c:pt>
                      <c:pt idx="682">
                        <c:v>196</c:v>
                      </c:pt>
                      <c:pt idx="683">
                        <c:v>205</c:v>
                      </c:pt>
                      <c:pt idx="684">
                        <c:v>293</c:v>
                      </c:pt>
                      <c:pt idx="685">
                        <c:v>244</c:v>
                      </c:pt>
                      <c:pt idx="686">
                        <c:v>287</c:v>
                      </c:pt>
                      <c:pt idx="687">
                        <c:v>80</c:v>
                      </c:pt>
                      <c:pt idx="688">
                        <c:v>98</c:v>
                      </c:pt>
                      <c:pt idx="689">
                        <c:v>122</c:v>
                      </c:pt>
                      <c:pt idx="690">
                        <c:v>201</c:v>
                      </c:pt>
                      <c:pt idx="691">
                        <c:v>78</c:v>
                      </c:pt>
                      <c:pt idx="692">
                        <c:v>112</c:v>
                      </c:pt>
                      <c:pt idx="693">
                        <c:v>130</c:v>
                      </c:pt>
                      <c:pt idx="694">
                        <c:v>160</c:v>
                      </c:pt>
                      <c:pt idx="695">
                        <c:v>188</c:v>
                      </c:pt>
                      <c:pt idx="696">
                        <c:v>44</c:v>
                      </c:pt>
                      <c:pt idx="697">
                        <c:v>482</c:v>
                      </c:pt>
                      <c:pt idx="698">
                        <c:v>681</c:v>
                      </c:pt>
                      <c:pt idx="699">
                        <c:v>190</c:v>
                      </c:pt>
                      <c:pt idx="700">
                        <c:v>317</c:v>
                      </c:pt>
                      <c:pt idx="701">
                        <c:v>294</c:v>
                      </c:pt>
                      <c:pt idx="702">
                        <c:v>419</c:v>
                      </c:pt>
                      <c:pt idx="703">
                        <c:v>230</c:v>
                      </c:pt>
                      <c:pt idx="704">
                        <c:v>249</c:v>
                      </c:pt>
                      <c:pt idx="705">
                        <c:v>79</c:v>
                      </c:pt>
                      <c:pt idx="706">
                        <c:v>244</c:v>
                      </c:pt>
                      <c:pt idx="707">
                        <c:v>52</c:v>
                      </c:pt>
                      <c:pt idx="708">
                        <c:v>39</c:v>
                      </c:pt>
                      <c:pt idx="709">
                        <c:v>43</c:v>
                      </c:pt>
                      <c:pt idx="710">
                        <c:v>222</c:v>
                      </c:pt>
                      <c:pt idx="711">
                        <c:v>401</c:v>
                      </c:pt>
                      <c:pt idx="712">
                        <c:v>43</c:v>
                      </c:pt>
                      <c:pt idx="713">
                        <c:v>129</c:v>
                      </c:pt>
                      <c:pt idx="714">
                        <c:v>492</c:v>
                      </c:pt>
                      <c:pt idx="715">
                        <c:v>376</c:v>
                      </c:pt>
                      <c:pt idx="716">
                        <c:v>511</c:v>
                      </c:pt>
                      <c:pt idx="717">
                        <c:v>549</c:v>
                      </c:pt>
                      <c:pt idx="718">
                        <c:v>510</c:v>
                      </c:pt>
                      <c:pt idx="719">
                        <c:v>476</c:v>
                      </c:pt>
                      <c:pt idx="720">
                        <c:v>750</c:v>
                      </c:pt>
                      <c:pt idx="721">
                        <c:v>43</c:v>
                      </c:pt>
                      <c:pt idx="722">
                        <c:v>26</c:v>
                      </c:pt>
                      <c:pt idx="723">
                        <c:v>245</c:v>
                      </c:pt>
                      <c:pt idx="724">
                        <c:v>34</c:v>
                      </c:pt>
                      <c:pt idx="725">
                        <c:v>132</c:v>
                      </c:pt>
                      <c:pt idx="726">
                        <c:v>44</c:v>
                      </c:pt>
                      <c:pt idx="727">
                        <c:v>39</c:v>
                      </c:pt>
                      <c:pt idx="728">
                        <c:v>44</c:v>
                      </c:pt>
                      <c:pt idx="729">
                        <c:v>57</c:v>
                      </c:pt>
                      <c:pt idx="730">
                        <c:v>215</c:v>
                      </c:pt>
                      <c:pt idx="731">
                        <c:v>162</c:v>
                      </c:pt>
                      <c:pt idx="732">
                        <c:v>159</c:v>
                      </c:pt>
                      <c:pt idx="733">
                        <c:v>60</c:v>
                      </c:pt>
                      <c:pt idx="734">
                        <c:v>136</c:v>
                      </c:pt>
                      <c:pt idx="735">
                        <c:v>323</c:v>
                      </c:pt>
                      <c:pt idx="736">
                        <c:v>340</c:v>
                      </c:pt>
                      <c:pt idx="737">
                        <c:v>316</c:v>
                      </c:pt>
                      <c:pt idx="738">
                        <c:v>241</c:v>
                      </c:pt>
                      <c:pt idx="739">
                        <c:v>527</c:v>
                      </c:pt>
                      <c:pt idx="740">
                        <c:v>412</c:v>
                      </c:pt>
                      <c:pt idx="741">
                        <c:v>691</c:v>
                      </c:pt>
                      <c:pt idx="742">
                        <c:v>335</c:v>
                      </c:pt>
                      <c:pt idx="743">
                        <c:v>636</c:v>
                      </c:pt>
                      <c:pt idx="744">
                        <c:v>344</c:v>
                      </c:pt>
                      <c:pt idx="745">
                        <c:v>288</c:v>
                      </c:pt>
                      <c:pt idx="746">
                        <c:v>67</c:v>
                      </c:pt>
                      <c:pt idx="747">
                        <c:v>54</c:v>
                      </c:pt>
                      <c:pt idx="748">
                        <c:v>22</c:v>
                      </c:pt>
                      <c:pt idx="749">
                        <c:v>121</c:v>
                      </c:pt>
                      <c:pt idx="750">
                        <c:v>81</c:v>
                      </c:pt>
                      <c:pt idx="751">
                        <c:v>65</c:v>
                      </c:pt>
                      <c:pt idx="752">
                        <c:v>127</c:v>
                      </c:pt>
                      <c:pt idx="753">
                        <c:v>238</c:v>
                      </c:pt>
                      <c:pt idx="754">
                        <c:v>76</c:v>
                      </c:pt>
                      <c:pt idx="755">
                        <c:v>35</c:v>
                      </c:pt>
                      <c:pt idx="756">
                        <c:v>135</c:v>
                      </c:pt>
                      <c:pt idx="757">
                        <c:v>60</c:v>
                      </c:pt>
                      <c:pt idx="758">
                        <c:v>298</c:v>
                      </c:pt>
                      <c:pt idx="759">
                        <c:v>157</c:v>
                      </c:pt>
                      <c:pt idx="760">
                        <c:v>61</c:v>
                      </c:pt>
                      <c:pt idx="761">
                        <c:v>93</c:v>
                      </c:pt>
                      <c:pt idx="762">
                        <c:v>95</c:v>
                      </c:pt>
                      <c:pt idx="763">
                        <c:v>114</c:v>
                      </c:pt>
                      <c:pt idx="764">
                        <c:v>58</c:v>
                      </c:pt>
                      <c:pt idx="765">
                        <c:v>77</c:v>
                      </c:pt>
                      <c:pt idx="766">
                        <c:v>502</c:v>
                      </c:pt>
                      <c:pt idx="767">
                        <c:v>384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'Dati (2)'!$D$2:$D$769</c15:sqref>
                        </c15:formulaRef>
                      </c:ext>
                    </c:extLst>
                    <c:numCache>
                      <c:formatCode>0.00</c:formatCode>
                      <c:ptCount val="768"/>
                      <c:pt idx="0">
                        <c:v>1.5543225806451617</c:v>
                      </c:pt>
                      <c:pt idx="1">
                        <c:v>1.1503529411764706</c:v>
                      </c:pt>
                      <c:pt idx="2">
                        <c:v>1.1049666666666669</c:v>
                      </c:pt>
                      <c:pt idx="3">
                        <c:v>0.68700000000000006</c:v>
                      </c:pt>
                      <c:pt idx="4">
                        <c:v>0.80181818181818187</c:v>
                      </c:pt>
                      <c:pt idx="5">
                        <c:v>1.0487272727272727</c:v>
                      </c:pt>
                      <c:pt idx="6">
                        <c:v>1.0737575757575757</c:v>
                      </c:pt>
                      <c:pt idx="7">
                        <c:v>1.1787674418604652</c:v>
                      </c:pt>
                      <c:pt idx="8">
                        <c:v>0.99531818181818188</c:v>
                      </c:pt>
                      <c:pt idx="9">
                        <c:v>1.1626279069767445</c:v>
                      </c:pt>
                      <c:pt idx="10">
                        <c:v>1.0460555555555555</c:v>
                      </c:pt>
                      <c:pt idx="11">
                        <c:v>1.4338799999999998</c:v>
                      </c:pt>
                      <c:pt idx="12">
                        <c:v>0.5239795918367347</c:v>
                      </c:pt>
                      <c:pt idx="13">
                        <c:v>1.2833333333333337</c:v>
                      </c:pt>
                      <c:pt idx="14">
                        <c:v>1.1739333333333333</c:v>
                      </c:pt>
                      <c:pt idx="15">
                        <c:v>0.84786666666666666</c:v>
                      </c:pt>
                      <c:pt idx="16">
                        <c:v>1.0671428571428574</c:v>
                      </c:pt>
                      <c:pt idx="17">
                        <c:v>1.1288235294117648</c:v>
                      </c:pt>
                      <c:pt idx="18">
                        <c:v>1.1248181818181819</c:v>
                      </c:pt>
                      <c:pt idx="19">
                        <c:v>1.2222962962962964</c:v>
                      </c:pt>
                      <c:pt idx="20">
                        <c:v>0.66416666666666668</c:v>
                      </c:pt>
                      <c:pt idx="21">
                        <c:v>0.56981818181818189</c:v>
                      </c:pt>
                      <c:pt idx="22">
                        <c:v>1.0433235294117646</c:v>
                      </c:pt>
                      <c:pt idx="23">
                        <c:v>0.80604545454545462</c:v>
                      </c:pt>
                      <c:pt idx="24">
                        <c:v>1.280827586206897</c:v>
                      </c:pt>
                      <c:pt idx="25">
                        <c:v>1.1151250000000001</c:v>
                      </c:pt>
                      <c:pt idx="26">
                        <c:v>1.1134516129032255</c:v>
                      </c:pt>
                      <c:pt idx="27">
                        <c:v>1.485967741935484</c:v>
                      </c:pt>
                      <c:pt idx="28">
                        <c:v>0.82061904761904747</c:v>
                      </c:pt>
                      <c:pt idx="29">
                        <c:v>1.2101428571428572</c:v>
                      </c:pt>
                      <c:pt idx="30">
                        <c:v>1.0345833333333334</c:v>
                      </c:pt>
                      <c:pt idx="31">
                        <c:v>0.76545161290322572</c:v>
                      </c:pt>
                      <c:pt idx="32">
                        <c:v>0.90171428571428558</c:v>
                      </c:pt>
                      <c:pt idx="33">
                        <c:v>1.2526875</c:v>
                      </c:pt>
                      <c:pt idx="34">
                        <c:v>0.97447368421052649</c:v>
                      </c:pt>
                      <c:pt idx="35">
                        <c:v>0.86114285714285699</c:v>
                      </c:pt>
                      <c:pt idx="36">
                        <c:v>0.72864285714285693</c:v>
                      </c:pt>
                      <c:pt idx="37">
                        <c:v>0.80485714285714294</c:v>
                      </c:pt>
                      <c:pt idx="38">
                        <c:v>0.98361111111111099</c:v>
                      </c:pt>
                      <c:pt idx="39">
                        <c:v>1.2893571428571426</c:v>
                      </c:pt>
                      <c:pt idx="40">
                        <c:v>1.2206923076923075</c:v>
                      </c:pt>
                      <c:pt idx="41">
                        <c:v>1.3340975609756098</c:v>
                      </c:pt>
                      <c:pt idx="42">
                        <c:v>1.0248823529411766</c:v>
                      </c:pt>
                      <c:pt idx="43">
                        <c:v>1.1684444444444446</c:v>
                      </c:pt>
                      <c:pt idx="44">
                        <c:v>0.95712903225806434</c:v>
                      </c:pt>
                      <c:pt idx="45">
                        <c:v>1.0652173913043479</c:v>
                      </c:pt>
                      <c:pt idx="46">
                        <c:v>0.92066666666666652</c:v>
                      </c:pt>
                      <c:pt idx="47">
                        <c:v>1.0774666666666668</c:v>
                      </c:pt>
                      <c:pt idx="48">
                        <c:v>1.140804347826087</c:v>
                      </c:pt>
                      <c:pt idx="49">
                        <c:v>0.97226923076923089</c:v>
                      </c:pt>
                      <c:pt idx="50">
                        <c:v>1.0920499999999997</c:v>
                      </c:pt>
                      <c:pt idx="51">
                        <c:v>1.0318749999999999</c:v>
                      </c:pt>
                      <c:pt idx="52">
                        <c:v>0.78392857142857142</c:v>
                      </c:pt>
                      <c:pt idx="53">
                        <c:v>1.5311458333333332</c:v>
                      </c:pt>
                      <c:pt idx="54">
                        <c:v>1.2084074074074072</c:v>
                      </c:pt>
                      <c:pt idx="55">
                        <c:v>1.0468571428571429</c:v>
                      </c:pt>
                      <c:pt idx="56">
                        <c:v>1.3765897435897436</c:v>
                      </c:pt>
                      <c:pt idx="57">
                        <c:v>0.86202857142857126</c:v>
                      </c:pt>
                      <c:pt idx="58">
                        <c:v>1.2444406779661021</c:v>
                      </c:pt>
                      <c:pt idx="59">
                        <c:v>1.0419354838709676</c:v>
                      </c:pt>
                      <c:pt idx="60">
                        <c:v>1.100772727272727</c:v>
                      </c:pt>
                      <c:pt idx="61">
                        <c:v>1.1895283018867926</c:v>
                      </c:pt>
                      <c:pt idx="62">
                        <c:v>1.1344468085106381</c:v>
                      </c:pt>
                      <c:pt idx="63">
                        <c:v>1.0427586206896551</c:v>
                      </c:pt>
                      <c:pt idx="64">
                        <c:v>1.1520000000000001</c:v>
                      </c:pt>
                      <c:pt idx="65">
                        <c:v>0.92290322580645157</c:v>
                      </c:pt>
                      <c:pt idx="66">
                        <c:v>1.0288974358974359</c:v>
                      </c:pt>
                      <c:pt idx="67">
                        <c:v>0.98621875000000003</c:v>
                      </c:pt>
                      <c:pt idx="68">
                        <c:v>1.4994499999999999</c:v>
                      </c:pt>
                      <c:pt idx="69">
                        <c:v>1.385491525423729</c:v>
                      </c:pt>
                      <c:pt idx="70">
                        <c:v>1.43446875</c:v>
                      </c:pt>
                      <c:pt idx="71">
                        <c:v>1.2171707317073173</c:v>
                      </c:pt>
                      <c:pt idx="72">
                        <c:v>1.211222222222222</c:v>
                      </c:pt>
                      <c:pt idx="73">
                        <c:v>1.0832857142857144</c:v>
                      </c:pt>
                      <c:pt idx="74">
                        <c:v>1.2274594594594597</c:v>
                      </c:pt>
                      <c:pt idx="75">
                        <c:v>1.2071111111111108</c:v>
                      </c:pt>
                      <c:pt idx="76">
                        <c:v>1.3534210526315789</c:v>
                      </c:pt>
                      <c:pt idx="77">
                        <c:v>1.3426666666666669</c:v>
                      </c:pt>
                      <c:pt idx="78">
                        <c:v>1.3752105263157897</c:v>
                      </c:pt>
                      <c:pt idx="79">
                        <c:v>1.4324444444444444</c:v>
                      </c:pt>
                      <c:pt idx="80">
                        <c:v>1.4037352941176475</c:v>
                      </c:pt>
                      <c:pt idx="81">
                        <c:v>1.3020588235294117</c:v>
                      </c:pt>
                      <c:pt idx="82">
                        <c:v>1.1285833333333335</c:v>
                      </c:pt>
                      <c:pt idx="83">
                        <c:v>1.4155882352941178</c:v>
                      </c:pt>
                      <c:pt idx="84">
                        <c:v>1.120391304347826</c:v>
                      </c:pt>
                      <c:pt idx="85">
                        <c:v>1.5262666666666667</c:v>
                      </c:pt>
                      <c:pt idx="86">
                        <c:v>1.5959803921568627</c:v>
                      </c:pt>
                      <c:pt idx="87">
                        <c:v>0.93627777777777788</c:v>
                      </c:pt>
                      <c:pt idx="88">
                        <c:v>1.0355714285714286</c:v>
                      </c:pt>
                      <c:pt idx="89">
                        <c:v>1.0781818181818184</c:v>
                      </c:pt>
                      <c:pt idx="90">
                        <c:v>1.0729999999999997</c:v>
                      </c:pt>
                      <c:pt idx="91">
                        <c:v>1.3620000000000001</c:v>
                      </c:pt>
                      <c:pt idx="92">
                        <c:v>1.3470000000000002</c:v>
                      </c:pt>
                      <c:pt idx="93">
                        <c:v>1.4904062499999995</c:v>
                      </c:pt>
                      <c:pt idx="94">
                        <c:v>1.2367333333333335</c:v>
                      </c:pt>
                      <c:pt idx="95">
                        <c:v>1.0374347826086956</c:v>
                      </c:pt>
                      <c:pt idx="96">
                        <c:v>1.3051162790697675</c:v>
                      </c:pt>
                      <c:pt idx="97">
                        <c:v>1.2358478260869568</c:v>
                      </c:pt>
                      <c:pt idx="98">
                        <c:v>0.64661016949152539</c:v>
                      </c:pt>
                      <c:pt idx="99">
                        <c:v>1.2699534883720929</c:v>
                      </c:pt>
                      <c:pt idx="100">
                        <c:v>1.2352608695652172</c:v>
                      </c:pt>
                      <c:pt idx="101">
                        <c:v>1.1286799999999999</c:v>
                      </c:pt>
                      <c:pt idx="102">
                        <c:v>1.1333571428571427</c:v>
                      </c:pt>
                      <c:pt idx="103">
                        <c:v>1.0492500000000002</c:v>
                      </c:pt>
                      <c:pt idx="104">
                        <c:v>1.1172499999999999</c:v>
                      </c:pt>
                      <c:pt idx="105">
                        <c:v>1.1868965517241377</c:v>
                      </c:pt>
                      <c:pt idx="106">
                        <c:v>1.285714285714286</c:v>
                      </c:pt>
                      <c:pt idx="107">
                        <c:v>1.32</c:v>
                      </c:pt>
                      <c:pt idx="108">
                        <c:v>1.2054583333333335</c:v>
                      </c:pt>
                      <c:pt idx="109">
                        <c:v>1.0184</c:v>
                      </c:pt>
                      <c:pt idx="110">
                        <c:v>1.4117941176470588</c:v>
                      </c:pt>
                      <c:pt idx="111">
                        <c:v>1.2045714285714286</c:v>
                      </c:pt>
                      <c:pt idx="112">
                        <c:v>0.82435714285714279</c:v>
                      </c:pt>
                      <c:pt idx="113">
                        <c:v>0.92538888888888871</c:v>
                      </c:pt>
                      <c:pt idx="114">
                        <c:v>1.396522727272727</c:v>
                      </c:pt>
                      <c:pt idx="115">
                        <c:v>1.4162500000000002</c:v>
                      </c:pt>
                      <c:pt idx="116">
                        <c:v>0.6691666666666668</c:v>
                      </c:pt>
                      <c:pt idx="117">
                        <c:v>1.0068888888888889</c:v>
                      </c:pt>
                      <c:pt idx="118">
                        <c:v>1.2508000000000001</c:v>
                      </c:pt>
                      <c:pt idx="119">
                        <c:v>1.2301728395061726</c:v>
                      </c:pt>
                      <c:pt idx="120">
                        <c:v>1.2484637681159418</c:v>
                      </c:pt>
                      <c:pt idx="121">
                        <c:v>1.2463</c:v>
                      </c:pt>
                      <c:pt idx="122">
                        <c:v>1.3079400000000001</c:v>
                      </c:pt>
                      <c:pt idx="123">
                        <c:v>1.4703906250000003</c:v>
                      </c:pt>
                      <c:pt idx="124">
                        <c:v>1.3032380952380955</c:v>
                      </c:pt>
                      <c:pt idx="125">
                        <c:v>1.3581929824561403</c:v>
                      </c:pt>
                      <c:pt idx="126">
                        <c:v>1.2377169811320756</c:v>
                      </c:pt>
                      <c:pt idx="127">
                        <c:v>1.2429411764705882</c:v>
                      </c:pt>
                      <c:pt idx="128">
                        <c:v>1.3303035714285714</c:v>
                      </c:pt>
                      <c:pt idx="129">
                        <c:v>1.2080677966101696</c:v>
                      </c:pt>
                      <c:pt idx="130">
                        <c:v>1.277358208955224</c:v>
                      </c:pt>
                      <c:pt idx="131">
                        <c:v>1.3228974358974359</c:v>
                      </c:pt>
                      <c:pt idx="132">
                        <c:v>1.1511764705882352</c:v>
                      </c:pt>
                      <c:pt idx="133">
                        <c:v>1.2186590909090911</c:v>
                      </c:pt>
                      <c:pt idx="134">
                        <c:v>1.1911777777777779</c:v>
                      </c:pt>
                      <c:pt idx="135">
                        <c:v>1.0746829268292681</c:v>
                      </c:pt>
                      <c:pt idx="136">
                        <c:v>1.3419148936170211</c:v>
                      </c:pt>
                      <c:pt idx="137">
                        <c:v>1.0282105263157895</c:v>
                      </c:pt>
                      <c:pt idx="138">
                        <c:v>1.0150000000000001</c:v>
                      </c:pt>
                      <c:pt idx="139">
                        <c:v>1.0965789473684207</c:v>
                      </c:pt>
                      <c:pt idx="140">
                        <c:v>1.1283333333333332</c:v>
                      </c:pt>
                      <c:pt idx="141">
                        <c:v>1.1496153846153845</c:v>
                      </c:pt>
                      <c:pt idx="142">
                        <c:v>1.2461052631578948</c:v>
                      </c:pt>
                      <c:pt idx="143">
                        <c:v>0.76241176470588234</c:v>
                      </c:pt>
                      <c:pt idx="144">
                        <c:v>0.95060000000000011</c:v>
                      </c:pt>
                      <c:pt idx="145">
                        <c:v>1.2969545454545452</c:v>
                      </c:pt>
                      <c:pt idx="146">
                        <c:v>1.1918666666666666</c:v>
                      </c:pt>
                      <c:pt idx="147">
                        <c:v>0.87735714285714272</c:v>
                      </c:pt>
                      <c:pt idx="148">
                        <c:v>1.3010714285714287</c:v>
                      </c:pt>
                      <c:pt idx="149">
                        <c:v>1.3905227272727276</c:v>
                      </c:pt>
                      <c:pt idx="150">
                        <c:v>1.0399230769230772</c:v>
                      </c:pt>
                      <c:pt idx="151">
                        <c:v>1.2215833333333335</c:v>
                      </c:pt>
                      <c:pt idx="152">
                        <c:v>1.1294399999999998</c:v>
                      </c:pt>
                      <c:pt idx="153">
                        <c:v>1.030516129032258</c:v>
                      </c:pt>
                      <c:pt idx="154">
                        <c:v>1.1300666666666668</c:v>
                      </c:pt>
                      <c:pt idx="155">
                        <c:v>1.1310555555555553</c:v>
                      </c:pt>
                      <c:pt idx="156">
                        <c:v>1.3623333333333341</c:v>
                      </c:pt>
                      <c:pt idx="157">
                        <c:v>1.2886249999999999</c:v>
                      </c:pt>
                      <c:pt idx="158">
                        <c:v>1.3221666666666667</c:v>
                      </c:pt>
                      <c:pt idx="159">
                        <c:v>1.2586250000000001</c:v>
                      </c:pt>
                      <c:pt idx="160">
                        <c:v>1.1463103448275858</c:v>
                      </c:pt>
                      <c:pt idx="161">
                        <c:v>1.0103125000000002</c:v>
                      </c:pt>
                      <c:pt idx="162">
                        <c:v>1.070857142857143</c:v>
                      </c:pt>
                      <c:pt idx="163">
                        <c:v>1.2889999999999999</c:v>
                      </c:pt>
                      <c:pt idx="164">
                        <c:v>1.222315789473684</c:v>
                      </c:pt>
                      <c:pt idx="165">
                        <c:v>0.94233333333333336</c:v>
                      </c:pt>
                      <c:pt idx="166">
                        <c:v>1.2313658536585368</c:v>
                      </c:pt>
                      <c:pt idx="167">
                        <c:v>0.79478571428571432</c:v>
                      </c:pt>
                      <c:pt idx="168">
                        <c:v>1.1233333333333337</c:v>
                      </c:pt>
                      <c:pt idx="169">
                        <c:v>0.92940740740740735</c:v>
                      </c:pt>
                      <c:pt idx="170">
                        <c:v>1.2789999999999999</c:v>
                      </c:pt>
                      <c:pt idx="171">
                        <c:v>0.98539393939393893</c:v>
                      </c:pt>
                      <c:pt idx="172">
                        <c:v>1.4492222222222224</c:v>
                      </c:pt>
                      <c:pt idx="173">
                        <c:v>1.265206896551724</c:v>
                      </c:pt>
                      <c:pt idx="174">
                        <c:v>1.1783124999999999</c:v>
                      </c:pt>
                      <c:pt idx="175">
                        <c:v>1.0386923076923076</c:v>
                      </c:pt>
                      <c:pt idx="176">
                        <c:v>1.1687343749999999</c:v>
                      </c:pt>
                      <c:pt idx="177">
                        <c:v>0.80963461538461534</c:v>
                      </c:pt>
                      <c:pt idx="178">
                        <c:v>0.75205263157894731</c:v>
                      </c:pt>
                      <c:pt idx="179">
                        <c:v>0.88361904761904764</c:v>
                      </c:pt>
                      <c:pt idx="180">
                        <c:v>0.92606250000000001</c:v>
                      </c:pt>
                      <c:pt idx="181">
                        <c:v>1.2426363636363638</c:v>
                      </c:pt>
                      <c:pt idx="182">
                        <c:v>1.2032037037037038</c:v>
                      </c:pt>
                      <c:pt idx="183">
                        <c:v>1.163909090909091</c:v>
                      </c:pt>
                      <c:pt idx="184">
                        <c:v>1.3759767441860469</c:v>
                      </c:pt>
                      <c:pt idx="185">
                        <c:v>0.68293750000000009</c:v>
                      </c:pt>
                      <c:pt idx="186">
                        <c:v>0.7103124999999999</c:v>
                      </c:pt>
                      <c:pt idx="187">
                        <c:v>1.052</c:v>
                      </c:pt>
                      <c:pt idx="188">
                        <c:v>1.2789583333333334</c:v>
                      </c:pt>
                      <c:pt idx="189">
                        <c:v>1.068304347826087</c:v>
                      </c:pt>
                      <c:pt idx="190">
                        <c:v>1.0940303030303031</c:v>
                      </c:pt>
                      <c:pt idx="191">
                        <c:v>0.44342499999999985</c:v>
                      </c:pt>
                      <c:pt idx="192">
                        <c:v>1.2492926829268292</c:v>
                      </c:pt>
                      <c:pt idx="193">
                        <c:v>0.79635294117647071</c:v>
                      </c:pt>
                      <c:pt idx="194">
                        <c:v>0.95766666666666689</c:v>
                      </c:pt>
                      <c:pt idx="195">
                        <c:v>0.94367999999999985</c:v>
                      </c:pt>
                      <c:pt idx="196">
                        <c:v>0.78085714285714292</c:v>
                      </c:pt>
                      <c:pt idx="197">
                        <c:v>1.0180384615384617</c:v>
                      </c:pt>
                      <c:pt idx="198">
                        <c:v>1.1761428571428569</c:v>
                      </c:pt>
                      <c:pt idx="199">
                        <c:v>1.1425263157894736</c:v>
                      </c:pt>
                      <c:pt idx="200">
                        <c:v>0.97366666666666668</c:v>
                      </c:pt>
                      <c:pt idx="201">
                        <c:v>1.159</c:v>
                      </c:pt>
                      <c:pt idx="202">
                        <c:v>1.3360930232558141</c:v>
                      </c:pt>
                      <c:pt idx="203">
                        <c:v>1.2060909090909091</c:v>
                      </c:pt>
                      <c:pt idx="204">
                        <c:v>1.2692884615384621</c:v>
                      </c:pt>
                      <c:pt idx="205">
                        <c:v>1.5239843750000002</c:v>
                      </c:pt>
                      <c:pt idx="206">
                        <c:v>1.5463500000000001</c:v>
                      </c:pt>
                      <c:pt idx="207">
                        <c:v>1.1375714285714285</c:v>
                      </c:pt>
                      <c:pt idx="208">
                        <c:v>1.2715416666666666</c:v>
                      </c:pt>
                      <c:pt idx="209">
                        <c:v>0</c:v>
                      </c:pt>
                      <c:pt idx="210">
                        <c:v>1.1972777777777777</c:v>
                      </c:pt>
                      <c:pt idx="211">
                        <c:v>1.3905454545454545</c:v>
                      </c:pt>
                      <c:pt idx="212">
                        <c:v>1.0713030303030306</c:v>
                      </c:pt>
                      <c:pt idx="213">
                        <c:v>1.0623999999999998</c:v>
                      </c:pt>
                      <c:pt idx="214">
                        <c:v>1.1503571428571431</c:v>
                      </c:pt>
                      <c:pt idx="215">
                        <c:v>1.216808510638298</c:v>
                      </c:pt>
                      <c:pt idx="216">
                        <c:v>1.0135000000000001</c:v>
                      </c:pt>
                      <c:pt idx="217">
                        <c:v>1.14425</c:v>
                      </c:pt>
                      <c:pt idx="218">
                        <c:v>1.1001000000000001</c:v>
                      </c:pt>
                      <c:pt idx="219">
                        <c:v>1.0322</c:v>
                      </c:pt>
                      <c:pt idx="220">
                        <c:v>1.1274545454545453</c:v>
                      </c:pt>
                      <c:pt idx="221">
                        <c:v>1.4312812499999998</c:v>
                      </c:pt>
                      <c:pt idx="222">
                        <c:v>1.3372456140350879</c:v>
                      </c:pt>
                      <c:pt idx="223">
                        <c:v>1.4714489795918366</c:v>
                      </c:pt>
                      <c:pt idx="224">
                        <c:v>1.1883064516129032</c:v>
                      </c:pt>
                      <c:pt idx="225">
                        <c:v>1.1020952380952382</c:v>
                      </c:pt>
                      <c:pt idx="226">
                        <c:v>1.3187499999999999</c:v>
                      </c:pt>
                      <c:pt idx="227">
                        <c:v>1.2686842105263159</c:v>
                      </c:pt>
                      <c:pt idx="228">
                        <c:v>0.55780000000000007</c:v>
                      </c:pt>
                      <c:pt idx="229">
                        <c:v>1.0774166666666665</c:v>
                      </c:pt>
                      <c:pt idx="230">
                        <c:v>0.86159999999999992</c:v>
                      </c:pt>
                      <c:pt idx="231">
                        <c:v>0.96577777777777785</c:v>
                      </c:pt>
                      <c:pt idx="232">
                        <c:v>1.38564</c:v>
                      </c:pt>
                      <c:pt idx="233">
                        <c:v>2.473581395348837</c:v>
                      </c:pt>
                      <c:pt idx="234">
                        <c:v>1.2980208333333332</c:v>
                      </c:pt>
                      <c:pt idx="235">
                        <c:v>1.3132031249999998</c:v>
                      </c:pt>
                      <c:pt idx="236">
                        <c:v>1.4621132075471699</c:v>
                      </c:pt>
                      <c:pt idx="237">
                        <c:v>1.4126986301369859</c:v>
                      </c:pt>
                      <c:pt idx="238">
                        <c:v>1.3603298969072164</c:v>
                      </c:pt>
                      <c:pt idx="239">
                        <c:v>1.4192622950819676</c:v>
                      </c:pt>
                      <c:pt idx="240">
                        <c:v>1.3314561403508776</c:v>
                      </c:pt>
                      <c:pt idx="241">
                        <c:v>1.3107872340425535</c:v>
                      </c:pt>
                      <c:pt idx="242">
                        <c:v>1.1526734693877554</c:v>
                      </c:pt>
                      <c:pt idx="243">
                        <c:v>0.98079310344827608</c:v>
                      </c:pt>
                      <c:pt idx="244">
                        <c:v>1.1962602739726027</c:v>
                      </c:pt>
                      <c:pt idx="245">
                        <c:v>1.4740425531914894</c:v>
                      </c:pt>
                      <c:pt idx="246">
                        <c:v>1.2704999999999997</c:v>
                      </c:pt>
                      <c:pt idx="247">
                        <c:v>1.2435400000000001</c:v>
                      </c:pt>
                      <c:pt idx="248">
                        <c:v>0.50323913043478263</c:v>
                      </c:pt>
                      <c:pt idx="249">
                        <c:v>1.2519583333333337</c:v>
                      </c:pt>
                      <c:pt idx="250">
                        <c:v>1.1731290322580645</c:v>
                      </c:pt>
                      <c:pt idx="251">
                        <c:v>1.0165428571428567</c:v>
                      </c:pt>
                      <c:pt idx="252">
                        <c:v>1.1298571428571429</c:v>
                      </c:pt>
                      <c:pt idx="253">
                        <c:v>1.2910512820512818</c:v>
                      </c:pt>
                      <c:pt idx="254">
                        <c:v>0.95162745098039203</c:v>
                      </c:pt>
                      <c:pt idx="255">
                        <c:v>0.98113793103448288</c:v>
                      </c:pt>
                      <c:pt idx="256">
                        <c:v>1.3405</c:v>
                      </c:pt>
                      <c:pt idx="257">
                        <c:v>1.1573389830508474</c:v>
                      </c:pt>
                      <c:pt idx="258">
                        <c:v>0.86299999999999999</c:v>
                      </c:pt>
                      <c:pt idx="259">
                        <c:v>1.3909687499999999</c:v>
                      </c:pt>
                      <c:pt idx="260">
                        <c:v>1.0620000000000003</c:v>
                      </c:pt>
                      <c:pt idx="261">
                        <c:v>1.1279677419354839</c:v>
                      </c:pt>
                      <c:pt idx="262">
                        <c:v>1.2759014084507041</c:v>
                      </c:pt>
                      <c:pt idx="263">
                        <c:v>1.1896551724137934</c:v>
                      </c:pt>
                      <c:pt idx="264">
                        <c:v>1.0240769230769229</c:v>
                      </c:pt>
                      <c:pt idx="265">
                        <c:v>1.5075384615384615</c:v>
                      </c:pt>
                      <c:pt idx="266">
                        <c:v>1.0411249999999996</c:v>
                      </c:pt>
                      <c:pt idx="267">
                        <c:v>1.1194651162790699</c:v>
                      </c:pt>
                      <c:pt idx="268">
                        <c:v>0.72430434782608688</c:v>
                      </c:pt>
                      <c:pt idx="269">
                        <c:v>1.4172999999999998</c:v>
                      </c:pt>
                      <c:pt idx="270">
                        <c:v>1.329709090909091</c:v>
                      </c:pt>
                      <c:pt idx="271">
                        <c:v>1.0087187500000003</c:v>
                      </c:pt>
                      <c:pt idx="272">
                        <c:v>1.2183448275862072</c:v>
                      </c:pt>
                      <c:pt idx="273">
                        <c:v>1.2441612903225807</c:v>
                      </c:pt>
                      <c:pt idx="274">
                        <c:v>1.4428928571428572</c:v>
                      </c:pt>
                      <c:pt idx="275">
                        <c:v>1.3125833333333334</c:v>
                      </c:pt>
                      <c:pt idx="276">
                        <c:v>1.339519230769231</c:v>
                      </c:pt>
                      <c:pt idx="277">
                        <c:v>1.4301136363636366</c:v>
                      </c:pt>
                      <c:pt idx="278">
                        <c:v>1.1569473684210525</c:v>
                      </c:pt>
                      <c:pt idx="279">
                        <c:v>1.1211</c:v>
                      </c:pt>
                      <c:pt idx="280">
                        <c:v>1.0046842105263156</c:v>
                      </c:pt>
                      <c:pt idx="281">
                        <c:v>0.92564705882352938</c:v>
                      </c:pt>
                      <c:pt idx="282">
                        <c:v>1.2746944444444444</c:v>
                      </c:pt>
                      <c:pt idx="283">
                        <c:v>1.2286250000000001</c:v>
                      </c:pt>
                      <c:pt idx="284">
                        <c:v>1.1450714285714287</c:v>
                      </c:pt>
                      <c:pt idx="285">
                        <c:v>1.1098571428571427</c:v>
                      </c:pt>
                      <c:pt idx="286">
                        <c:v>1.3475333333333332</c:v>
                      </c:pt>
                      <c:pt idx="287">
                        <c:v>1.2009411764705884</c:v>
                      </c:pt>
                      <c:pt idx="288">
                        <c:v>1.040909090909091</c:v>
                      </c:pt>
                      <c:pt idx="289">
                        <c:v>1.2828571428571427</c:v>
                      </c:pt>
                      <c:pt idx="290">
                        <c:v>1.2485925925925927</c:v>
                      </c:pt>
                      <c:pt idx="291">
                        <c:v>1.1963499999999998</c:v>
                      </c:pt>
                      <c:pt idx="292">
                        <c:v>1.2396808510638297</c:v>
                      </c:pt>
                      <c:pt idx="293">
                        <c:v>0.97883333333333333</c:v>
                      </c:pt>
                      <c:pt idx="294">
                        <c:v>1.3986585365853661</c:v>
                      </c:pt>
                      <c:pt idx="295">
                        <c:v>0.83246666666666669</c:v>
                      </c:pt>
                      <c:pt idx="296">
                        <c:v>1.36242</c:v>
                      </c:pt>
                      <c:pt idx="297">
                        <c:v>0.79099999999999993</c:v>
                      </c:pt>
                      <c:pt idx="298">
                        <c:v>1.105285714285714</c:v>
                      </c:pt>
                      <c:pt idx="299">
                        <c:v>0.95456250000000009</c:v>
                      </c:pt>
                      <c:pt idx="300">
                        <c:v>1.1145833333333337</c:v>
                      </c:pt>
                      <c:pt idx="301">
                        <c:v>0.57129411764705862</c:v>
                      </c:pt>
                      <c:pt idx="302">
                        <c:v>1.5066756756756758</c:v>
                      </c:pt>
                      <c:pt idx="303">
                        <c:v>1.2227142857142859</c:v>
                      </c:pt>
                      <c:pt idx="304">
                        <c:v>1.4099516129032263</c:v>
                      </c:pt>
                      <c:pt idx="305">
                        <c:v>1.0528124999999999</c:v>
                      </c:pt>
                      <c:pt idx="306">
                        <c:v>1.208</c:v>
                      </c:pt>
                      <c:pt idx="307">
                        <c:v>0.8577499999999999</c:v>
                      </c:pt>
                      <c:pt idx="308">
                        <c:v>1.0586470588235295</c:v>
                      </c:pt>
                      <c:pt idx="309">
                        <c:v>1.1485000000000001</c:v>
                      </c:pt>
                      <c:pt idx="310">
                        <c:v>1.4515454545454547</c:v>
                      </c:pt>
                      <c:pt idx="311">
                        <c:v>1.2172941176470586</c:v>
                      </c:pt>
                      <c:pt idx="312">
                        <c:v>1.1530999999999998</c:v>
                      </c:pt>
                      <c:pt idx="313">
                        <c:v>1.0209999999999999</c:v>
                      </c:pt>
                      <c:pt idx="314">
                        <c:v>1.1385217391304352</c:v>
                      </c:pt>
                      <c:pt idx="315">
                        <c:v>0.98725000000000007</c:v>
                      </c:pt>
                      <c:pt idx="316">
                        <c:v>0.92476923076923079</c:v>
                      </c:pt>
                      <c:pt idx="317">
                        <c:v>1.2142555555555554</c:v>
                      </c:pt>
                      <c:pt idx="318">
                        <c:v>1.3681249999999998</c:v>
                      </c:pt>
                      <c:pt idx="319">
                        <c:v>1.3831428571428572</c:v>
                      </c:pt>
                      <c:pt idx="320">
                        <c:v>1.3212352941176471</c:v>
                      </c:pt>
                      <c:pt idx="321">
                        <c:v>1.5642786885245901</c:v>
                      </c:pt>
                      <c:pt idx="322">
                        <c:v>1.2727647058823526</c:v>
                      </c:pt>
                      <c:pt idx="323">
                        <c:v>1.2394166666666664</c:v>
                      </c:pt>
                      <c:pt idx="324">
                        <c:v>0.87300000000000011</c:v>
                      </c:pt>
                      <c:pt idx="325">
                        <c:v>1.0054090909090909</c:v>
                      </c:pt>
                      <c:pt idx="326">
                        <c:v>1.2290000000000001</c:v>
                      </c:pt>
                      <c:pt idx="327">
                        <c:v>1.13835</c:v>
                      </c:pt>
                      <c:pt idx="328">
                        <c:v>1.1365263157894736</c:v>
                      </c:pt>
                      <c:pt idx="329">
                        <c:v>1.181125</c:v>
                      </c:pt>
                      <c:pt idx="330">
                        <c:v>1.0591052631578948</c:v>
                      </c:pt>
                      <c:pt idx="331">
                        <c:v>1.282972222222222</c:v>
                      </c:pt>
                      <c:pt idx="332">
                        <c:v>1.5261176470588234</c:v>
                      </c:pt>
                      <c:pt idx="333">
                        <c:v>1.2171379310344828</c:v>
                      </c:pt>
                      <c:pt idx="334">
                        <c:v>1.4541780821917811</c:v>
                      </c:pt>
                      <c:pt idx="335">
                        <c:v>1.2225714285714286</c:v>
                      </c:pt>
                      <c:pt idx="336">
                        <c:v>1.185090909090909</c:v>
                      </c:pt>
                      <c:pt idx="337">
                        <c:v>1.1828163265306124</c:v>
                      </c:pt>
                      <c:pt idx="338">
                        <c:v>1.0957241379310345</c:v>
                      </c:pt>
                      <c:pt idx="339">
                        <c:v>1.2069545454545454</c:v>
                      </c:pt>
                      <c:pt idx="340">
                        <c:v>1.3875769230769228</c:v>
                      </c:pt>
                      <c:pt idx="341">
                        <c:v>1.4308194444444446</c:v>
                      </c:pt>
                      <c:pt idx="342">
                        <c:v>1.3065825242718447</c:v>
                      </c:pt>
                      <c:pt idx="343">
                        <c:v>1.1658593750000001</c:v>
                      </c:pt>
                      <c:pt idx="344">
                        <c:v>1.3456578947368421</c:v>
                      </c:pt>
                      <c:pt idx="345">
                        <c:v>1.0859574468085107</c:v>
                      </c:pt>
                      <c:pt idx="346">
                        <c:v>1.2083125000000001</c:v>
                      </c:pt>
                      <c:pt idx="347">
                        <c:v>1.2786885245901638</c:v>
                      </c:pt>
                      <c:pt idx="348">
                        <c:v>1.2285322580645166</c:v>
                      </c:pt>
                      <c:pt idx="349">
                        <c:v>1.3171842105263158</c:v>
                      </c:pt>
                      <c:pt idx="350">
                        <c:v>1.0504333333333333</c:v>
                      </c:pt>
                      <c:pt idx="351">
                        <c:v>1.1483448275862072</c:v>
                      </c:pt>
                      <c:pt idx="352">
                        <c:v>1.2276538461538462</c:v>
                      </c:pt>
                      <c:pt idx="353">
                        <c:v>1.1138490566037738</c:v>
                      </c:pt>
                      <c:pt idx="354">
                        <c:v>1.2066000000000001</c:v>
                      </c:pt>
                      <c:pt idx="355">
                        <c:v>1.2394545454545456</c:v>
                      </c:pt>
                      <c:pt idx="356">
                        <c:v>1.3159999999999996</c:v>
                      </c:pt>
                      <c:pt idx="357">
                        <c:v>1.3374482758620689</c:v>
                      </c:pt>
                      <c:pt idx="358">
                        <c:v>1.0754117647058821</c:v>
                      </c:pt>
                      <c:pt idx="359">
                        <c:v>1.0741000000000001</c:v>
                      </c:pt>
                      <c:pt idx="360">
                        <c:v>1.2844705882352936</c:v>
                      </c:pt>
                      <c:pt idx="361">
                        <c:v>1.2366571428571427</c:v>
                      </c:pt>
                      <c:pt idx="362">
                        <c:v>1.2792307692307692</c:v>
                      </c:pt>
                      <c:pt idx="363">
                        <c:v>1.1195238095238098</c:v>
                      </c:pt>
                      <c:pt idx="364">
                        <c:v>1.0068499999999998</c:v>
                      </c:pt>
                      <c:pt idx="365">
                        <c:v>1.2141599999999999</c:v>
                      </c:pt>
                      <c:pt idx="366">
                        <c:v>1.3640256410256411</c:v>
                      </c:pt>
                      <c:pt idx="367">
                        <c:v>1.3377391304347825</c:v>
                      </c:pt>
                      <c:pt idx="368">
                        <c:v>0.98816000000000015</c:v>
                      </c:pt>
                      <c:pt idx="369">
                        <c:v>1.3838813559322032</c:v>
                      </c:pt>
                      <c:pt idx="370">
                        <c:v>1.3367586206896551</c:v>
                      </c:pt>
                      <c:pt idx="371">
                        <c:v>1.1931538461538462</c:v>
                      </c:pt>
                      <c:pt idx="372">
                        <c:v>0.93892307692307675</c:v>
                      </c:pt>
                      <c:pt idx="373">
                        <c:v>1.0711999999999997</c:v>
                      </c:pt>
                      <c:pt idx="374">
                        <c:v>0.97590909090909106</c:v>
                      </c:pt>
                      <c:pt idx="375">
                        <c:v>1.0268181818181819</c:v>
                      </c:pt>
                      <c:pt idx="376">
                        <c:v>0.81505555555555564</c:v>
                      </c:pt>
                      <c:pt idx="377">
                        <c:v>1.089470588235294</c:v>
                      </c:pt>
                      <c:pt idx="378">
                        <c:v>1.3825000000000003</c:v>
                      </c:pt>
                      <c:pt idx="379">
                        <c:v>1.1964062499999999</c:v>
                      </c:pt>
                      <c:pt idx="380">
                        <c:v>0.69742857142857151</c:v>
                      </c:pt>
                      <c:pt idx="381">
                        <c:v>1.4218793103448275</c:v>
                      </c:pt>
                      <c:pt idx="382">
                        <c:v>0.94153846153846144</c:v>
                      </c:pt>
                      <c:pt idx="383">
                        <c:v>1.0494705882352942</c:v>
                      </c:pt>
                      <c:pt idx="384">
                        <c:v>1.3447741935483872</c:v>
                      </c:pt>
                      <c:pt idx="385">
                        <c:v>0.98646666666666682</c:v>
                      </c:pt>
                      <c:pt idx="386">
                        <c:v>1.0629999999999999</c:v>
                      </c:pt>
                      <c:pt idx="387">
                        <c:v>1.0697999999999999</c:v>
                      </c:pt>
                      <c:pt idx="388">
                        <c:v>0.80709523809523798</c:v>
                      </c:pt>
                      <c:pt idx="389">
                        <c:v>1.1511333333333331</c:v>
                      </c:pt>
                      <c:pt idx="390">
                        <c:v>1.2751999999999999</c:v>
                      </c:pt>
                      <c:pt idx="391">
                        <c:v>1.0798125000000001</c:v>
                      </c:pt>
                      <c:pt idx="392">
                        <c:v>0.73282608695652174</c:v>
                      </c:pt>
                      <c:pt idx="393">
                        <c:v>1.0767826086956525</c:v>
                      </c:pt>
                      <c:pt idx="394">
                        <c:v>1.3653823529411762</c:v>
                      </c:pt>
                      <c:pt idx="395">
                        <c:v>1.2279411764705879</c:v>
                      </c:pt>
                      <c:pt idx="396">
                        <c:v>0.54233333333333322</c:v>
                      </c:pt>
                      <c:pt idx="397">
                        <c:v>1.0208048780487806</c:v>
                      </c:pt>
                      <c:pt idx="398">
                        <c:v>0.863375</c:v>
                      </c:pt>
                      <c:pt idx="399">
                        <c:v>0.82668749999999991</c:v>
                      </c:pt>
                      <c:pt idx="400">
                        <c:v>1.0684117647058824</c:v>
                      </c:pt>
                      <c:pt idx="401">
                        <c:v>0.7453749999999999</c:v>
                      </c:pt>
                      <c:pt idx="402">
                        <c:v>0.85652941176470598</c:v>
                      </c:pt>
                      <c:pt idx="403">
                        <c:v>1.0049411764705882</c:v>
                      </c:pt>
                      <c:pt idx="404">
                        <c:v>1.1065660377358495</c:v>
                      </c:pt>
                      <c:pt idx="405">
                        <c:v>1.3051525423728816</c:v>
                      </c:pt>
                      <c:pt idx="406">
                        <c:v>1.3379444444444444</c:v>
                      </c:pt>
                      <c:pt idx="407">
                        <c:v>1.1963571428571431</c:v>
                      </c:pt>
                      <c:pt idx="408">
                        <c:v>1.4178987341772156</c:v>
                      </c:pt>
                      <c:pt idx="409">
                        <c:v>1.3018461538461539</c:v>
                      </c:pt>
                      <c:pt idx="410">
                        <c:v>1.3881250000000001</c:v>
                      </c:pt>
                      <c:pt idx="411">
                        <c:v>1.0417142857142856</c:v>
                      </c:pt>
                      <c:pt idx="412">
                        <c:v>1.1226458333333333</c:v>
                      </c:pt>
                      <c:pt idx="413">
                        <c:v>1.1570625000000001</c:v>
                      </c:pt>
                      <c:pt idx="414">
                        <c:v>1.1730606060606059</c:v>
                      </c:pt>
                      <c:pt idx="415">
                        <c:v>0.94833333333333336</c:v>
                      </c:pt>
                      <c:pt idx="416">
                        <c:v>1.0509714285714284</c:v>
                      </c:pt>
                      <c:pt idx="417">
                        <c:v>1.0259411764705881</c:v>
                      </c:pt>
                      <c:pt idx="418">
                        <c:v>0.99456521739130455</c:v>
                      </c:pt>
                      <c:pt idx="419">
                        <c:v>1.4438181818181821</c:v>
                      </c:pt>
                      <c:pt idx="420">
                        <c:v>1.1098333333333334</c:v>
                      </c:pt>
                      <c:pt idx="421">
                        <c:v>1.1162368421052633</c:v>
                      </c:pt>
                      <c:pt idx="422">
                        <c:v>1.43598</c:v>
                      </c:pt>
                      <c:pt idx="423">
                        <c:v>1.3037924528301883</c:v>
                      </c:pt>
                      <c:pt idx="424">
                        <c:v>1.4652641509433961</c:v>
                      </c:pt>
                      <c:pt idx="425">
                        <c:v>1.1633181818181819</c:v>
                      </c:pt>
                      <c:pt idx="426">
                        <c:v>1.2834634146341461</c:v>
                      </c:pt>
                      <c:pt idx="427">
                        <c:v>1.1559999999999997</c:v>
                      </c:pt>
                      <c:pt idx="428">
                        <c:v>1.3863544303797466</c:v>
                      </c:pt>
                      <c:pt idx="429">
                        <c:v>1.2484923076923082</c:v>
                      </c:pt>
                      <c:pt idx="430">
                        <c:v>1.4988571428571429</c:v>
                      </c:pt>
                      <c:pt idx="431">
                        <c:v>1.1559090909090912</c:v>
                      </c:pt>
                      <c:pt idx="432">
                        <c:v>1.2442941176470592</c:v>
                      </c:pt>
                      <c:pt idx="433">
                        <c:v>1.3458571428571431</c:v>
                      </c:pt>
                      <c:pt idx="434">
                        <c:v>1.28346</c:v>
                      </c:pt>
                      <c:pt idx="435">
                        <c:v>1.1121538461538463</c:v>
                      </c:pt>
                      <c:pt idx="436">
                        <c:v>1.1543666666666665</c:v>
                      </c:pt>
                      <c:pt idx="437">
                        <c:v>1.2213333333333334</c:v>
                      </c:pt>
                      <c:pt idx="438">
                        <c:v>1.2554117647058822</c:v>
                      </c:pt>
                      <c:pt idx="439">
                        <c:v>1.1256206896551724</c:v>
                      </c:pt>
                      <c:pt idx="440">
                        <c:v>1.1134999999999997</c:v>
                      </c:pt>
                      <c:pt idx="441">
                        <c:v>1.2645294117647057</c:v>
                      </c:pt>
                      <c:pt idx="442">
                        <c:v>1.1186774193548383</c:v>
                      </c:pt>
                      <c:pt idx="443">
                        <c:v>1.009058823529412</c:v>
                      </c:pt>
                      <c:pt idx="444">
                        <c:v>1.2037575757575758</c:v>
                      </c:pt>
                      <c:pt idx="445">
                        <c:v>0.64413333333333334</c:v>
                      </c:pt>
                      <c:pt idx="446">
                        <c:v>1.3948571428571428</c:v>
                      </c:pt>
                      <c:pt idx="447">
                        <c:v>1.2365405405405405</c:v>
                      </c:pt>
                      <c:pt idx="448">
                        <c:v>0.95344444444444454</c:v>
                      </c:pt>
                      <c:pt idx="449">
                        <c:v>1.0361111111111112</c:v>
                      </c:pt>
                      <c:pt idx="450">
                        <c:v>1.3680625</c:v>
                      </c:pt>
                      <c:pt idx="451">
                        <c:v>1.2424374999999999</c:v>
                      </c:pt>
                      <c:pt idx="452">
                        <c:v>1.2020000000000002</c:v>
                      </c:pt>
                      <c:pt idx="453">
                        <c:v>1.306086956521739</c:v>
                      </c:pt>
                      <c:pt idx="454">
                        <c:v>1.0522666666666667</c:v>
                      </c:pt>
                      <c:pt idx="455">
                        <c:v>1.270025</c:v>
                      </c:pt>
                      <c:pt idx="456">
                        <c:v>1.4041538461538461</c:v>
                      </c:pt>
                      <c:pt idx="457">
                        <c:v>1.0554736842105263</c:v>
                      </c:pt>
                      <c:pt idx="458">
                        <c:v>1.2832542372881357</c:v>
                      </c:pt>
                      <c:pt idx="459">
                        <c:v>1.3756206896551724</c:v>
                      </c:pt>
                      <c:pt idx="460">
                        <c:v>1.2784032258064517</c:v>
                      </c:pt>
                      <c:pt idx="461">
                        <c:v>1.2441363636363634</c:v>
                      </c:pt>
                      <c:pt idx="462">
                        <c:v>1.0624705882352943</c:v>
                      </c:pt>
                      <c:pt idx="463">
                        <c:v>1.2324838709677421</c:v>
                      </c:pt>
                      <c:pt idx="464">
                        <c:v>1.3242372881355928</c:v>
                      </c:pt>
                      <c:pt idx="465">
                        <c:v>0.82479999999999998</c:v>
                      </c:pt>
                      <c:pt idx="466">
                        <c:v>0.95422222222222219</c:v>
                      </c:pt>
                      <c:pt idx="467">
                        <c:v>1.3758163265306118</c:v>
                      </c:pt>
                      <c:pt idx="468">
                        <c:v>1.2667380952380949</c:v>
                      </c:pt>
                      <c:pt idx="469">
                        <c:v>1.3010153846153851</c:v>
                      </c:pt>
                      <c:pt idx="470">
                        <c:v>1.3145641025641026</c:v>
                      </c:pt>
                      <c:pt idx="471">
                        <c:v>1.0567777777777776</c:v>
                      </c:pt>
                      <c:pt idx="472">
                        <c:v>1.2728695652173911</c:v>
                      </c:pt>
                      <c:pt idx="473">
                        <c:v>1.3835294117647061</c:v>
                      </c:pt>
                      <c:pt idx="474">
                        <c:v>0.94645161290322566</c:v>
                      </c:pt>
                      <c:pt idx="475">
                        <c:v>1.087</c:v>
                      </c:pt>
                      <c:pt idx="476">
                        <c:v>0.99775000000000003</c:v>
                      </c:pt>
                      <c:pt idx="477">
                        <c:v>1.2607297297297297</c:v>
                      </c:pt>
                      <c:pt idx="478">
                        <c:v>1.2162727272727272</c:v>
                      </c:pt>
                      <c:pt idx="479">
                        <c:v>1.3641249999999996</c:v>
                      </c:pt>
                      <c:pt idx="480">
                        <c:v>1.2204871794871794</c:v>
                      </c:pt>
                      <c:pt idx="481">
                        <c:v>1.0437500000000002</c:v>
                      </c:pt>
                      <c:pt idx="482">
                        <c:v>1.0682222222222224</c:v>
                      </c:pt>
                      <c:pt idx="483">
                        <c:v>1.3551891891891894</c:v>
                      </c:pt>
                      <c:pt idx="484">
                        <c:v>1.1356190476190475</c:v>
                      </c:pt>
                      <c:pt idx="485">
                        <c:v>1.182076923076923</c:v>
                      </c:pt>
                      <c:pt idx="486">
                        <c:v>1.1602666666666666</c:v>
                      </c:pt>
                      <c:pt idx="487">
                        <c:v>1.1824857142857144</c:v>
                      </c:pt>
                      <c:pt idx="488">
                        <c:v>1.0732222222222223</c:v>
                      </c:pt>
                      <c:pt idx="489">
                        <c:v>0.711090909090909</c:v>
                      </c:pt>
                      <c:pt idx="490">
                        <c:v>1.4606612903225813</c:v>
                      </c:pt>
                      <c:pt idx="491">
                        <c:v>1.3889729729729734</c:v>
                      </c:pt>
                      <c:pt idx="492">
                        <c:v>1.3000624999999999</c:v>
                      </c:pt>
                      <c:pt idx="493">
                        <c:v>1.535934426229508</c:v>
                      </c:pt>
                      <c:pt idx="494">
                        <c:v>1.3057647058823525</c:v>
                      </c:pt>
                      <c:pt idx="495">
                        <c:v>1.344797297297297</c:v>
                      </c:pt>
                      <c:pt idx="496">
                        <c:v>1.1835882352941178</c:v>
                      </c:pt>
                      <c:pt idx="497">
                        <c:v>1.4067714285714283</c:v>
                      </c:pt>
                      <c:pt idx="498">
                        <c:v>1.2252549019607846</c:v>
                      </c:pt>
                      <c:pt idx="499">
                        <c:v>1.3933176470588235</c:v>
                      </c:pt>
                      <c:pt idx="500">
                        <c:v>1.290351851851852</c:v>
                      </c:pt>
                      <c:pt idx="501">
                        <c:v>1.1898730158730157</c:v>
                      </c:pt>
                      <c:pt idx="502">
                        <c:v>1.3917551020408165</c:v>
                      </c:pt>
                      <c:pt idx="503">
                        <c:v>1.4226176470588241</c:v>
                      </c:pt>
                      <c:pt idx="504">
                        <c:v>1.3528260869565216</c:v>
                      </c:pt>
                      <c:pt idx="505">
                        <c:v>1.0614444444444446</c:v>
                      </c:pt>
                      <c:pt idx="506">
                        <c:v>1.1529259259259261</c:v>
                      </c:pt>
                      <c:pt idx="507">
                        <c:v>1.1581551724137928</c:v>
                      </c:pt>
                      <c:pt idx="508">
                        <c:v>0.92329166666666651</c:v>
                      </c:pt>
                      <c:pt idx="509">
                        <c:v>1.1799491525423729</c:v>
                      </c:pt>
                      <c:pt idx="510">
                        <c:v>1.3358846153846156</c:v>
                      </c:pt>
                      <c:pt idx="511">
                        <c:v>0.97167961165048555</c:v>
                      </c:pt>
                      <c:pt idx="512">
                        <c:v>1.1101176470588237</c:v>
                      </c:pt>
                      <c:pt idx="513">
                        <c:v>1.3971666666666662</c:v>
                      </c:pt>
                      <c:pt idx="514">
                        <c:v>1.1556724137931034</c:v>
                      </c:pt>
                      <c:pt idx="515">
                        <c:v>1.0027692307692306</c:v>
                      </c:pt>
                      <c:pt idx="516">
                        <c:v>1.3062500000000001</c:v>
                      </c:pt>
                      <c:pt idx="517">
                        <c:v>1.1235806451612904</c:v>
                      </c:pt>
                      <c:pt idx="518">
                        <c:v>1.0921666666666665</c:v>
                      </c:pt>
                      <c:pt idx="519">
                        <c:v>1.2299</c:v>
                      </c:pt>
                      <c:pt idx="520">
                        <c:v>1.2053768115942027</c:v>
                      </c:pt>
                      <c:pt idx="521">
                        <c:v>1.3950185185185182</c:v>
                      </c:pt>
                      <c:pt idx="522">
                        <c:v>1.3392205882352941</c:v>
                      </c:pt>
                      <c:pt idx="523">
                        <c:v>1.3589374999999999</c:v>
                      </c:pt>
                      <c:pt idx="524">
                        <c:v>1.0747837837837841</c:v>
                      </c:pt>
                      <c:pt idx="525">
                        <c:v>1.2643269230769225</c:v>
                      </c:pt>
                      <c:pt idx="526">
                        <c:v>1.0010303030303032</c:v>
                      </c:pt>
                      <c:pt idx="527">
                        <c:v>1.3881159420289855</c:v>
                      </c:pt>
                      <c:pt idx="528">
                        <c:v>1.2745979381443302</c:v>
                      </c:pt>
                      <c:pt idx="529">
                        <c:v>1.1324418604651161</c:v>
                      </c:pt>
                      <c:pt idx="530">
                        <c:v>1.1762897196261681</c:v>
                      </c:pt>
                      <c:pt idx="531">
                        <c:v>1.1651568627450979</c:v>
                      </c:pt>
                      <c:pt idx="532">
                        <c:v>1.2584382022471914</c:v>
                      </c:pt>
                      <c:pt idx="533">
                        <c:v>1.1666440677966103</c:v>
                      </c:pt>
                      <c:pt idx="534">
                        <c:v>1.17296</c:v>
                      </c:pt>
                      <c:pt idx="535">
                        <c:v>1.3775538461538461</c:v>
                      </c:pt>
                      <c:pt idx="536">
                        <c:v>1.3059999999999998</c:v>
                      </c:pt>
                      <c:pt idx="537">
                        <c:v>1.3634074074074076</c:v>
                      </c:pt>
                      <c:pt idx="538">
                        <c:v>1.3419000000000001</c:v>
                      </c:pt>
                      <c:pt idx="539">
                        <c:v>1.1488278688524591</c:v>
                      </c:pt>
                      <c:pt idx="540">
                        <c:v>1.2577407407407408</c:v>
                      </c:pt>
                      <c:pt idx="541">
                        <c:v>1.1666923076923075</c:v>
                      </c:pt>
                      <c:pt idx="542">
                        <c:v>1.2329583333333334</c:v>
                      </c:pt>
                      <c:pt idx="543">
                        <c:v>1.2781222222222219</c:v>
                      </c:pt>
                      <c:pt idx="544">
                        <c:v>1.2633636363636367</c:v>
                      </c:pt>
                      <c:pt idx="545">
                        <c:v>1.0557500000000002</c:v>
                      </c:pt>
                      <c:pt idx="546">
                        <c:v>1.2104999999999999</c:v>
                      </c:pt>
                      <c:pt idx="547">
                        <c:v>1.2138</c:v>
                      </c:pt>
                      <c:pt idx="548">
                        <c:v>1.3277719298245618</c:v>
                      </c:pt>
                      <c:pt idx="549">
                        <c:v>1.3219313725490198</c:v>
                      </c:pt>
                      <c:pt idx="550">
                        <c:v>1.3108593750000002</c:v>
                      </c:pt>
                      <c:pt idx="551">
                        <c:v>1.2030892857142861</c:v>
                      </c:pt>
                      <c:pt idx="552">
                        <c:v>1.2833088235294119</c:v>
                      </c:pt>
                      <c:pt idx="553">
                        <c:v>1.2784269662921346</c:v>
                      </c:pt>
                      <c:pt idx="554">
                        <c:v>1.1748214285714287</c:v>
                      </c:pt>
                      <c:pt idx="555">
                        <c:v>1.3528947368421052</c:v>
                      </c:pt>
                      <c:pt idx="556">
                        <c:v>1.3649607843137257</c:v>
                      </c:pt>
                      <c:pt idx="557">
                        <c:v>1.3045555555555555</c:v>
                      </c:pt>
                      <c:pt idx="558">
                        <c:v>1.1911694915254236</c:v>
                      </c:pt>
                      <c:pt idx="559">
                        <c:v>1.2826973684210528</c:v>
                      </c:pt>
                      <c:pt idx="560">
                        <c:v>1.2723921568627452</c:v>
                      </c:pt>
                      <c:pt idx="561">
                        <c:v>1.3432884615384613</c:v>
                      </c:pt>
                      <c:pt idx="562">
                        <c:v>1.2618367346938779</c:v>
                      </c:pt>
                      <c:pt idx="563">
                        <c:v>1.3528030303030303</c:v>
                      </c:pt>
                      <c:pt idx="564">
                        <c:v>1.4398720930232558</c:v>
                      </c:pt>
                      <c:pt idx="565">
                        <c:v>1.2920694444444443</c:v>
                      </c:pt>
                      <c:pt idx="566">
                        <c:v>0.92566666666666664</c:v>
                      </c:pt>
                      <c:pt idx="567">
                        <c:v>1.1622666666666668</c:v>
                      </c:pt>
                      <c:pt idx="568">
                        <c:v>1.3042555555555553</c:v>
                      </c:pt>
                      <c:pt idx="569">
                        <c:v>1.2444807692307693</c:v>
                      </c:pt>
                      <c:pt idx="570">
                        <c:v>1.0370416666666669</c:v>
                      </c:pt>
                      <c:pt idx="571">
                        <c:v>1.3395256410256415</c:v>
                      </c:pt>
                      <c:pt idx="572">
                        <c:v>1.3682307692307691</c:v>
                      </c:pt>
                      <c:pt idx="573">
                        <c:v>1.182047619047619</c:v>
                      </c:pt>
                      <c:pt idx="574">
                        <c:v>1.3749999999999998</c:v>
                      </c:pt>
                      <c:pt idx="575">
                        <c:v>1.1279999999999997</c:v>
                      </c:pt>
                      <c:pt idx="576">
                        <c:v>1.1447234042553192</c:v>
                      </c:pt>
                      <c:pt idx="577">
                        <c:v>1.4085520833333327</c:v>
                      </c:pt>
                      <c:pt idx="578">
                        <c:v>1.3877478260869571</c:v>
                      </c:pt>
                      <c:pt idx="579">
                        <c:v>1.0753448275862068</c:v>
                      </c:pt>
                      <c:pt idx="580">
                        <c:v>1.1235131578947366</c:v>
                      </c:pt>
                      <c:pt idx="581">
                        <c:v>1.3498852459016393</c:v>
                      </c:pt>
                      <c:pt idx="582">
                        <c:v>1.3060731707317075</c:v>
                      </c:pt>
                      <c:pt idx="583">
                        <c:v>1.2452708333333333</c:v>
                      </c:pt>
                      <c:pt idx="584">
                        <c:v>1.3636901408450706</c:v>
                      </c:pt>
                      <c:pt idx="585">
                        <c:v>1.1825921052631581</c:v>
                      </c:pt>
                      <c:pt idx="586">
                        <c:v>1.318888888888889</c:v>
                      </c:pt>
                      <c:pt idx="587">
                        <c:v>1.1836999999999993</c:v>
                      </c:pt>
                      <c:pt idx="588">
                        <c:v>0.9345434782608697</c:v>
                      </c:pt>
                      <c:pt idx="589">
                        <c:v>1.260209677419355</c:v>
                      </c:pt>
                      <c:pt idx="590">
                        <c:v>1.3949734513274343</c:v>
                      </c:pt>
                      <c:pt idx="591">
                        <c:v>0.96992500000000015</c:v>
                      </c:pt>
                      <c:pt idx="592">
                        <c:v>1.2008985507246379</c:v>
                      </c:pt>
                      <c:pt idx="593">
                        <c:v>1.2523249999999997</c:v>
                      </c:pt>
                      <c:pt idx="594">
                        <c:v>1.2763505154639174</c:v>
                      </c:pt>
                      <c:pt idx="595">
                        <c:v>1.1147777777777779</c:v>
                      </c:pt>
                      <c:pt idx="596">
                        <c:v>1.1400517241379307</c:v>
                      </c:pt>
                      <c:pt idx="597">
                        <c:v>1.2253478260869568</c:v>
                      </c:pt>
                      <c:pt idx="598">
                        <c:v>1.0080181818181821</c:v>
                      </c:pt>
                      <c:pt idx="599">
                        <c:v>1.3253333333333333</c:v>
                      </c:pt>
                      <c:pt idx="600">
                        <c:v>1.2680222222222222</c:v>
                      </c:pt>
                      <c:pt idx="601">
                        <c:v>1.2204606741573036</c:v>
                      </c:pt>
                      <c:pt idx="602">
                        <c:v>1.2875538461538463</c:v>
                      </c:pt>
                      <c:pt idx="603">
                        <c:v>1.2418000000000002</c:v>
                      </c:pt>
                      <c:pt idx="604">
                        <c:v>1.4054322033898308</c:v>
                      </c:pt>
                      <c:pt idx="605">
                        <c:v>0.99343243243243262</c:v>
                      </c:pt>
                      <c:pt idx="606">
                        <c:v>1.2496162790697674</c:v>
                      </c:pt>
                      <c:pt idx="607">
                        <c:v>1.0907959183673466</c:v>
                      </c:pt>
                      <c:pt idx="608">
                        <c:v>1.0877714285714282</c:v>
                      </c:pt>
                      <c:pt idx="609">
                        <c:v>1.277694444444444</c:v>
                      </c:pt>
                      <c:pt idx="610">
                        <c:v>1.14425</c:v>
                      </c:pt>
                      <c:pt idx="611">
                        <c:v>1.3529230769230769</c:v>
                      </c:pt>
                      <c:pt idx="612">
                        <c:v>1.2218947368421054</c:v>
                      </c:pt>
                      <c:pt idx="613">
                        <c:v>1.0798974358974356</c:v>
                      </c:pt>
                      <c:pt idx="614">
                        <c:v>1.3961578947368423</c:v>
                      </c:pt>
                      <c:pt idx="615">
                        <c:v>1.3189821428571429</c:v>
                      </c:pt>
                      <c:pt idx="616">
                        <c:v>1.2408571428571429</c:v>
                      </c:pt>
                      <c:pt idx="617">
                        <c:v>1.2207826086956519</c:v>
                      </c:pt>
                      <c:pt idx="618">
                        <c:v>1.4418124999999999</c:v>
                      </c:pt>
                      <c:pt idx="619">
                        <c:v>0.98080645161290314</c:v>
                      </c:pt>
                      <c:pt idx="620">
                        <c:v>1.2877058823529413</c:v>
                      </c:pt>
                      <c:pt idx="621">
                        <c:v>1.3023333333333333</c:v>
                      </c:pt>
                      <c:pt idx="622">
                        <c:v>1.0553636363636365</c:v>
                      </c:pt>
                      <c:pt idx="623">
                        <c:v>1.1876764705882352</c:v>
                      </c:pt>
                      <c:pt idx="624">
                        <c:v>1.4044411764705889</c:v>
                      </c:pt>
                      <c:pt idx="625">
                        <c:v>1.3534029850746272</c:v>
                      </c:pt>
                      <c:pt idx="626">
                        <c:v>1.3328636363636364</c:v>
                      </c:pt>
                      <c:pt idx="627">
                        <c:v>1.3534000000000002</c:v>
                      </c:pt>
                      <c:pt idx="628">
                        <c:v>1.2200434782608698</c:v>
                      </c:pt>
                      <c:pt idx="629">
                        <c:v>1.2987972972972974</c:v>
                      </c:pt>
                      <c:pt idx="630">
                        <c:v>1.1394489795918366</c:v>
                      </c:pt>
                      <c:pt idx="631">
                        <c:v>1.2156071428571429</c:v>
                      </c:pt>
                      <c:pt idx="632">
                        <c:v>0.94365217391304335</c:v>
                      </c:pt>
                      <c:pt idx="633">
                        <c:v>1.2979473684210527</c:v>
                      </c:pt>
                      <c:pt idx="634">
                        <c:v>1.2680625000000001</c:v>
                      </c:pt>
                      <c:pt idx="635">
                        <c:v>1.425357142857143</c:v>
                      </c:pt>
                      <c:pt idx="636">
                        <c:v>1.250952380952381</c:v>
                      </c:pt>
                      <c:pt idx="637">
                        <c:v>1.2150000000000001</c:v>
                      </c:pt>
                      <c:pt idx="638">
                        <c:v>1.2168260869565217</c:v>
                      </c:pt>
                      <c:pt idx="639">
                        <c:v>0.8620000000000001</c:v>
                      </c:pt>
                      <c:pt idx="640">
                        <c:v>1.2564210526315787</c:v>
                      </c:pt>
                      <c:pt idx="641">
                        <c:v>1.4467647058823532</c:v>
                      </c:pt>
                      <c:pt idx="642">
                        <c:v>1.2226153846153847</c:v>
                      </c:pt>
                      <c:pt idx="643">
                        <c:v>0.96788235294117653</c:v>
                      </c:pt>
                      <c:pt idx="644">
                        <c:v>1.1271818181818183</c:v>
                      </c:pt>
                      <c:pt idx="645">
                        <c:v>1.1821935483870969</c:v>
                      </c:pt>
                      <c:pt idx="646">
                        <c:v>1.3390869565217391</c:v>
                      </c:pt>
                      <c:pt idx="647">
                        <c:v>1.0078965517241376</c:v>
                      </c:pt>
                      <c:pt idx="648">
                        <c:v>1.0281666666666667</c:v>
                      </c:pt>
                      <c:pt idx="649">
                        <c:v>1.4813684210526319</c:v>
                      </c:pt>
                      <c:pt idx="650">
                        <c:v>1.4989444444444446</c:v>
                      </c:pt>
                      <c:pt idx="651">
                        <c:v>1.4104736842105263</c:v>
                      </c:pt>
                      <c:pt idx="652">
                        <c:v>1.2529400000000002</c:v>
                      </c:pt>
                      <c:pt idx="653">
                        <c:v>1.2465777777777778</c:v>
                      </c:pt>
                      <c:pt idx="654">
                        <c:v>0.98371428571428565</c:v>
                      </c:pt>
                      <c:pt idx="655">
                        <c:v>1.26275</c:v>
                      </c:pt>
                      <c:pt idx="656">
                        <c:v>1.133647058823529</c:v>
                      </c:pt>
                      <c:pt idx="657">
                        <c:v>0.8871</c:v>
                      </c:pt>
                      <c:pt idx="658">
                        <c:v>1.3226363636363636</c:v>
                      </c:pt>
                      <c:pt idx="659">
                        <c:v>1.1910731707317075</c:v>
                      </c:pt>
                      <c:pt idx="660">
                        <c:v>0.84126315789473682</c:v>
                      </c:pt>
                      <c:pt idx="661">
                        <c:v>1.1654761904761906</c:v>
                      </c:pt>
                      <c:pt idx="662">
                        <c:v>0.98430000000000017</c:v>
                      </c:pt>
                      <c:pt idx="663">
                        <c:v>1.2736666666666665</c:v>
                      </c:pt>
                      <c:pt idx="664">
                        <c:v>1.0692631578947367</c:v>
                      </c:pt>
                      <c:pt idx="665">
                        <c:v>1.1676444444444445</c:v>
                      </c:pt>
                      <c:pt idx="666">
                        <c:v>1.1430249999999997</c:v>
                      </c:pt>
                      <c:pt idx="667">
                        <c:v>1.0602820512820517</c:v>
                      </c:pt>
                      <c:pt idx="668">
                        <c:v>1.0222352941176471</c:v>
                      </c:pt>
                      <c:pt idx="669">
                        <c:v>1.3376904761904762</c:v>
                      </c:pt>
                      <c:pt idx="670">
                        <c:v>1.2188837209302321</c:v>
                      </c:pt>
                      <c:pt idx="671">
                        <c:v>1.0826666666666667</c:v>
                      </c:pt>
                      <c:pt idx="672">
                        <c:v>1.3543166666666662</c:v>
                      </c:pt>
                      <c:pt idx="673">
                        <c:v>1.0383809523809524</c:v>
                      </c:pt>
                      <c:pt idx="674">
                        <c:v>1.1003709677419355</c:v>
                      </c:pt>
                      <c:pt idx="675">
                        <c:v>1.0650588235294118</c:v>
                      </c:pt>
                      <c:pt idx="676">
                        <c:v>0.95944444444444466</c:v>
                      </c:pt>
                      <c:pt idx="677">
                        <c:v>1.0394499999999998</c:v>
                      </c:pt>
                      <c:pt idx="678">
                        <c:v>1.1178125000000001</c:v>
                      </c:pt>
                      <c:pt idx="679">
                        <c:v>0.89818181818181808</c:v>
                      </c:pt>
                      <c:pt idx="680">
                        <c:v>0.82478947368421052</c:v>
                      </c:pt>
                      <c:pt idx="681">
                        <c:v>1.4070833333333328</c:v>
                      </c:pt>
                      <c:pt idx="682">
                        <c:v>1.1734117647058824</c:v>
                      </c:pt>
                      <c:pt idx="683">
                        <c:v>0.98395121951219522</c:v>
                      </c:pt>
                      <c:pt idx="684">
                        <c:v>1.0024878048780486</c:v>
                      </c:pt>
                      <c:pt idx="685">
                        <c:v>0.8932558139534883</c:v>
                      </c:pt>
                      <c:pt idx="686">
                        <c:v>1.2357567567567564</c:v>
                      </c:pt>
                      <c:pt idx="687">
                        <c:v>0.88829999999999987</c:v>
                      </c:pt>
                      <c:pt idx="688">
                        <c:v>1.1721199999999998</c:v>
                      </c:pt>
                      <c:pt idx="689">
                        <c:v>1.0896875000000001</c:v>
                      </c:pt>
                      <c:pt idx="690">
                        <c:v>1.2177575757575758</c:v>
                      </c:pt>
                      <c:pt idx="691">
                        <c:v>1.5446249999999999</c:v>
                      </c:pt>
                      <c:pt idx="692">
                        <c:v>1.4132444444444443</c:v>
                      </c:pt>
                      <c:pt idx="693">
                        <c:v>1.1019583333333332</c:v>
                      </c:pt>
                      <c:pt idx="694">
                        <c:v>1.2679090909090907</c:v>
                      </c:pt>
                      <c:pt idx="695">
                        <c:v>1.0966857142857143</c:v>
                      </c:pt>
                      <c:pt idx="696">
                        <c:v>1.2673999999999996</c:v>
                      </c:pt>
                      <c:pt idx="697">
                        <c:v>1.3283921568627453</c:v>
                      </c:pt>
                      <c:pt idx="698">
                        <c:v>1.4628688524590165</c:v>
                      </c:pt>
                      <c:pt idx="699">
                        <c:v>1.1755333333333333</c:v>
                      </c:pt>
                      <c:pt idx="700">
                        <c:v>1.5037586206896549</c:v>
                      </c:pt>
                      <c:pt idx="701">
                        <c:v>1.4383333333333337</c:v>
                      </c:pt>
                      <c:pt idx="702">
                        <c:v>1.3334999999999999</c:v>
                      </c:pt>
                      <c:pt idx="703">
                        <c:v>1.3066774193548387</c:v>
                      </c:pt>
                      <c:pt idx="704">
                        <c:v>1.3704137931034481</c:v>
                      </c:pt>
                      <c:pt idx="705">
                        <c:v>1.0124750000000002</c:v>
                      </c:pt>
                      <c:pt idx="706">
                        <c:v>1.0573023255813954</c:v>
                      </c:pt>
                      <c:pt idx="707">
                        <c:v>1.1400526315789472</c:v>
                      </c:pt>
                      <c:pt idx="708">
                        <c:v>0.92900000000000005</c:v>
                      </c:pt>
                      <c:pt idx="709">
                        <c:v>1.0683076923076924</c:v>
                      </c:pt>
                      <c:pt idx="710">
                        <c:v>0.83064864864864885</c:v>
                      </c:pt>
                      <c:pt idx="711">
                        <c:v>1.5714999999999999</c:v>
                      </c:pt>
                      <c:pt idx="712">
                        <c:v>0.88900000000000001</c:v>
                      </c:pt>
                      <c:pt idx="713">
                        <c:v>1.2178987341772147</c:v>
                      </c:pt>
                      <c:pt idx="714">
                        <c:v>1.1854237288135592</c:v>
                      </c:pt>
                      <c:pt idx="715">
                        <c:v>1.0067200000000001</c:v>
                      </c:pt>
                      <c:pt idx="716">
                        <c:v>1.1839516129032259</c:v>
                      </c:pt>
                      <c:pt idx="717">
                        <c:v>1.3965238095238097</c:v>
                      </c:pt>
                      <c:pt idx="718">
                        <c:v>1.2088723404255317</c:v>
                      </c:pt>
                      <c:pt idx="719">
                        <c:v>1.1675423728813561</c:v>
                      </c:pt>
                      <c:pt idx="720">
                        <c:v>1.3223918918918924</c:v>
                      </c:pt>
                      <c:pt idx="721">
                        <c:v>0.80761538461538462</c:v>
                      </c:pt>
                      <c:pt idx="722">
                        <c:v>0.60422222222222211</c:v>
                      </c:pt>
                      <c:pt idx="723">
                        <c:v>1.3913666666666669</c:v>
                      </c:pt>
                      <c:pt idx="724">
                        <c:v>0.82346153846153836</c:v>
                      </c:pt>
                      <c:pt idx="725">
                        <c:v>1.1890769230769229</c:v>
                      </c:pt>
                      <c:pt idx="726">
                        <c:v>6.970833333333333E-2</c:v>
                      </c:pt>
                      <c:pt idx="727">
                        <c:v>0.7728181818181814</c:v>
                      </c:pt>
                      <c:pt idx="728">
                        <c:v>0.72959999999999992</c:v>
                      </c:pt>
                      <c:pt idx="729">
                        <c:v>0.85145454545454557</c:v>
                      </c:pt>
                      <c:pt idx="730">
                        <c:v>1.0654090909090908</c:v>
                      </c:pt>
                      <c:pt idx="731">
                        <c:v>1.217516129032258</c:v>
                      </c:pt>
                      <c:pt idx="732">
                        <c:v>1.1268666666666667</c:v>
                      </c:pt>
                      <c:pt idx="733">
                        <c:v>0.9665625000000001</c:v>
                      </c:pt>
                      <c:pt idx="734">
                        <c:v>1.0349599999999999</c:v>
                      </c:pt>
                      <c:pt idx="735">
                        <c:v>1.2426428571428574</c:v>
                      </c:pt>
                      <c:pt idx="736">
                        <c:v>1.0289534883720932</c:v>
                      </c:pt>
                      <c:pt idx="737">
                        <c:v>1.2506666666666668</c:v>
                      </c:pt>
                      <c:pt idx="738">
                        <c:v>1.0278529411764705</c:v>
                      </c:pt>
                      <c:pt idx="739">
                        <c:v>1.4951951219512196</c:v>
                      </c:pt>
                      <c:pt idx="740">
                        <c:v>1.2677948717948717</c:v>
                      </c:pt>
                      <c:pt idx="741">
                        <c:v>1.32565625</c:v>
                      </c:pt>
                      <c:pt idx="742">
                        <c:v>1.2002432432432435</c:v>
                      </c:pt>
                      <c:pt idx="743">
                        <c:v>1.2847457627118641</c:v>
                      </c:pt>
                      <c:pt idx="744">
                        <c:v>0.81828571428571417</c:v>
                      </c:pt>
                      <c:pt idx="745">
                        <c:v>1.1084838709677418</c:v>
                      </c:pt>
                      <c:pt idx="746">
                        <c:v>1.3974999999999997</c:v>
                      </c:pt>
                      <c:pt idx="747">
                        <c:v>1.1988461538461537</c:v>
                      </c:pt>
                      <c:pt idx="748">
                        <c:v>0.91799999999999982</c:v>
                      </c:pt>
                      <c:pt idx="749">
                        <c:v>1.0558333333333332</c:v>
                      </c:pt>
                      <c:pt idx="750">
                        <c:v>1.411153846153846</c:v>
                      </c:pt>
                      <c:pt idx="751">
                        <c:v>1.1266000000000003</c:v>
                      </c:pt>
                      <c:pt idx="752">
                        <c:v>1.1308333333333331</c:v>
                      </c:pt>
                      <c:pt idx="753">
                        <c:v>1.1306944444444444</c:v>
                      </c:pt>
                      <c:pt idx="754">
                        <c:v>1.3782666666666665</c:v>
                      </c:pt>
                      <c:pt idx="755">
                        <c:v>1.0818571428571429</c:v>
                      </c:pt>
                      <c:pt idx="756">
                        <c:v>1.3215000000000001</c:v>
                      </c:pt>
                      <c:pt idx="757">
                        <c:v>1.36975</c:v>
                      </c:pt>
                      <c:pt idx="758">
                        <c:v>1.3571750000000002</c:v>
                      </c:pt>
                      <c:pt idx="759">
                        <c:v>1.1854615384615388</c:v>
                      </c:pt>
                      <c:pt idx="760">
                        <c:v>1.1863333333333335</c:v>
                      </c:pt>
                      <c:pt idx="761">
                        <c:v>1.1437647058823528</c:v>
                      </c:pt>
                      <c:pt idx="762">
                        <c:v>0.81095000000000006</c:v>
                      </c:pt>
                      <c:pt idx="763">
                        <c:v>0.98445454545454536</c:v>
                      </c:pt>
                      <c:pt idx="764">
                        <c:v>0.91823076923076929</c:v>
                      </c:pt>
                      <c:pt idx="765">
                        <c:v>1.0375000000000001</c:v>
                      </c:pt>
                      <c:pt idx="766">
                        <c:v>1.3623846153846157</c:v>
                      </c:pt>
                      <c:pt idx="767">
                        <c:v>1.3535102040816329</c:v>
                      </c:pt>
                    </c:numCache>
                  </c:numRef>
                </c:yVal>
                <c:smooth val="0"/>
              </c15:ser>
            </c15:filteredScatterSeries>
            <c15:filteredScatterSeries>
              <c15:ser>
                <c:idx val="4"/>
                <c:order val="4"/>
                <c:spPr>
                  <a:ln w="19050" cap="rnd">
                    <a:noFill/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'Dati (2)'!$A$2:$A$769</c15:sqref>
                        </c15:formulaRef>
                      </c:ext>
                    </c:extLst>
                    <c:numCache>
                      <c:formatCode>General</c:formatCode>
                      <c:ptCount val="768"/>
                      <c:pt idx="0">
                        <c:v>1135</c:v>
                      </c:pt>
                      <c:pt idx="1">
                        <c:v>95</c:v>
                      </c:pt>
                      <c:pt idx="2">
                        <c:v>146</c:v>
                      </c:pt>
                      <c:pt idx="3">
                        <c:v>41</c:v>
                      </c:pt>
                      <c:pt idx="4">
                        <c:v>26</c:v>
                      </c:pt>
                      <c:pt idx="5">
                        <c:v>38</c:v>
                      </c:pt>
                      <c:pt idx="6">
                        <c:v>192</c:v>
                      </c:pt>
                      <c:pt idx="7">
                        <c:v>289</c:v>
                      </c:pt>
                      <c:pt idx="8">
                        <c:v>60</c:v>
                      </c:pt>
                      <c:pt idx="9">
                        <c:v>373</c:v>
                      </c:pt>
                      <c:pt idx="10">
                        <c:v>154</c:v>
                      </c:pt>
                      <c:pt idx="11">
                        <c:v>64</c:v>
                      </c:pt>
                      <c:pt idx="12">
                        <c:v>363</c:v>
                      </c:pt>
                      <c:pt idx="13">
                        <c:v>96</c:v>
                      </c:pt>
                      <c:pt idx="14">
                        <c:v>465</c:v>
                      </c:pt>
                      <c:pt idx="15">
                        <c:v>44</c:v>
                      </c:pt>
                      <c:pt idx="16">
                        <c:v>93</c:v>
                      </c:pt>
                      <c:pt idx="17">
                        <c:v>60</c:v>
                      </c:pt>
                      <c:pt idx="18">
                        <c:v>131</c:v>
                      </c:pt>
                      <c:pt idx="19">
                        <c:v>182</c:v>
                      </c:pt>
                      <c:pt idx="20">
                        <c:v>29</c:v>
                      </c:pt>
                      <c:pt idx="21">
                        <c:v>19</c:v>
                      </c:pt>
                      <c:pt idx="22">
                        <c:v>217</c:v>
                      </c:pt>
                      <c:pt idx="23">
                        <c:v>51</c:v>
                      </c:pt>
                      <c:pt idx="24">
                        <c:v>178</c:v>
                      </c:pt>
                      <c:pt idx="25">
                        <c:v>140</c:v>
                      </c:pt>
                      <c:pt idx="26">
                        <c:v>227</c:v>
                      </c:pt>
                      <c:pt idx="27">
                        <c:v>380</c:v>
                      </c:pt>
                      <c:pt idx="28">
                        <c:v>89</c:v>
                      </c:pt>
                      <c:pt idx="29">
                        <c:v>325</c:v>
                      </c:pt>
                      <c:pt idx="30">
                        <c:v>43</c:v>
                      </c:pt>
                      <c:pt idx="31">
                        <c:v>43</c:v>
                      </c:pt>
                      <c:pt idx="32">
                        <c:v>45</c:v>
                      </c:pt>
                      <c:pt idx="33">
                        <c:v>85</c:v>
                      </c:pt>
                      <c:pt idx="34">
                        <c:v>84</c:v>
                      </c:pt>
                      <c:pt idx="35">
                        <c:v>62</c:v>
                      </c:pt>
                      <c:pt idx="36">
                        <c:v>32</c:v>
                      </c:pt>
                      <c:pt idx="37">
                        <c:v>49</c:v>
                      </c:pt>
                      <c:pt idx="38">
                        <c:v>60</c:v>
                      </c:pt>
                      <c:pt idx="39">
                        <c:v>99</c:v>
                      </c:pt>
                      <c:pt idx="40">
                        <c:v>71</c:v>
                      </c:pt>
                      <c:pt idx="41">
                        <c:v>65</c:v>
                      </c:pt>
                      <c:pt idx="42">
                        <c:v>38</c:v>
                      </c:pt>
                      <c:pt idx="43">
                        <c:v>84</c:v>
                      </c:pt>
                      <c:pt idx="44">
                        <c:v>73</c:v>
                      </c:pt>
                      <c:pt idx="45">
                        <c:v>93</c:v>
                      </c:pt>
                      <c:pt idx="46">
                        <c:v>41</c:v>
                      </c:pt>
                      <c:pt idx="47">
                        <c:v>50</c:v>
                      </c:pt>
                      <c:pt idx="48">
                        <c:v>86</c:v>
                      </c:pt>
                      <c:pt idx="49">
                        <c:v>133</c:v>
                      </c:pt>
                      <c:pt idx="50">
                        <c:v>100</c:v>
                      </c:pt>
                      <c:pt idx="51">
                        <c:v>53</c:v>
                      </c:pt>
                      <c:pt idx="52">
                        <c:v>34</c:v>
                      </c:pt>
                      <c:pt idx="53">
                        <c:v>486</c:v>
                      </c:pt>
                      <c:pt idx="54">
                        <c:v>202</c:v>
                      </c:pt>
                      <c:pt idx="55">
                        <c:v>29</c:v>
                      </c:pt>
                      <c:pt idx="56">
                        <c:v>763</c:v>
                      </c:pt>
                      <c:pt idx="57">
                        <c:v>132</c:v>
                      </c:pt>
                      <c:pt idx="58">
                        <c:v>525</c:v>
                      </c:pt>
                      <c:pt idx="59">
                        <c:v>28</c:v>
                      </c:pt>
                      <c:pt idx="60">
                        <c:v>114</c:v>
                      </c:pt>
                      <c:pt idx="61">
                        <c:v>480</c:v>
                      </c:pt>
                      <c:pt idx="62">
                        <c:v>304</c:v>
                      </c:pt>
                      <c:pt idx="63">
                        <c:v>102</c:v>
                      </c:pt>
                      <c:pt idx="64">
                        <c:v>36</c:v>
                      </c:pt>
                      <c:pt idx="65">
                        <c:v>128</c:v>
                      </c:pt>
                      <c:pt idx="66">
                        <c:v>91</c:v>
                      </c:pt>
                      <c:pt idx="67">
                        <c:v>127</c:v>
                      </c:pt>
                      <c:pt idx="68">
                        <c:v>74</c:v>
                      </c:pt>
                      <c:pt idx="69">
                        <c:v>546</c:v>
                      </c:pt>
                      <c:pt idx="70">
                        <c:v>289</c:v>
                      </c:pt>
                      <c:pt idx="71">
                        <c:v>388</c:v>
                      </c:pt>
                      <c:pt idx="72">
                        <c:v>332</c:v>
                      </c:pt>
                      <c:pt idx="73">
                        <c:v>117</c:v>
                      </c:pt>
                      <c:pt idx="74">
                        <c:v>100</c:v>
                      </c:pt>
                      <c:pt idx="75">
                        <c:v>235</c:v>
                      </c:pt>
                      <c:pt idx="76">
                        <c:v>86</c:v>
                      </c:pt>
                      <c:pt idx="77">
                        <c:v>45</c:v>
                      </c:pt>
                      <c:pt idx="78">
                        <c:v>79</c:v>
                      </c:pt>
                      <c:pt idx="79">
                        <c:v>79</c:v>
                      </c:pt>
                      <c:pt idx="80">
                        <c:v>167</c:v>
                      </c:pt>
                      <c:pt idx="81">
                        <c:v>122</c:v>
                      </c:pt>
                      <c:pt idx="82">
                        <c:v>27</c:v>
                      </c:pt>
                      <c:pt idx="83">
                        <c:v>113</c:v>
                      </c:pt>
                      <c:pt idx="84">
                        <c:v>84</c:v>
                      </c:pt>
                      <c:pt idx="85">
                        <c:v>82</c:v>
                      </c:pt>
                      <c:pt idx="86">
                        <c:v>517</c:v>
                      </c:pt>
                      <c:pt idx="87">
                        <c:v>49</c:v>
                      </c:pt>
                      <c:pt idx="88">
                        <c:v>43</c:v>
                      </c:pt>
                      <c:pt idx="89">
                        <c:v>90</c:v>
                      </c:pt>
                      <c:pt idx="90">
                        <c:v>47</c:v>
                      </c:pt>
                      <c:pt idx="91">
                        <c:v>86</c:v>
                      </c:pt>
                      <c:pt idx="92">
                        <c:v>81</c:v>
                      </c:pt>
                      <c:pt idx="93">
                        <c:v>28</c:v>
                      </c:pt>
                      <c:pt idx="94">
                        <c:v>302</c:v>
                      </c:pt>
                      <c:pt idx="95">
                        <c:v>159</c:v>
                      </c:pt>
                      <c:pt idx="96">
                        <c:v>343</c:v>
                      </c:pt>
                      <c:pt idx="97">
                        <c:v>353</c:v>
                      </c:pt>
                      <c:pt idx="98">
                        <c:v>334</c:v>
                      </c:pt>
                      <c:pt idx="99">
                        <c:v>449</c:v>
                      </c:pt>
                      <c:pt idx="100">
                        <c:v>233</c:v>
                      </c:pt>
                      <c:pt idx="101">
                        <c:v>346</c:v>
                      </c:pt>
                      <c:pt idx="102">
                        <c:v>281</c:v>
                      </c:pt>
                      <c:pt idx="103">
                        <c:v>79</c:v>
                      </c:pt>
                      <c:pt idx="104">
                        <c:v>80</c:v>
                      </c:pt>
                      <c:pt idx="105">
                        <c:v>62</c:v>
                      </c:pt>
                      <c:pt idx="106">
                        <c:v>300</c:v>
                      </c:pt>
                      <c:pt idx="107">
                        <c:v>27</c:v>
                      </c:pt>
                      <c:pt idx="108">
                        <c:v>130</c:v>
                      </c:pt>
                      <c:pt idx="109">
                        <c:v>57</c:v>
                      </c:pt>
                      <c:pt idx="110">
                        <c:v>67</c:v>
                      </c:pt>
                      <c:pt idx="111">
                        <c:v>68</c:v>
                      </c:pt>
                      <c:pt idx="112">
                        <c:v>43</c:v>
                      </c:pt>
                      <c:pt idx="113">
                        <c:v>52</c:v>
                      </c:pt>
                      <c:pt idx="114">
                        <c:v>421</c:v>
                      </c:pt>
                      <c:pt idx="115">
                        <c:v>146</c:v>
                      </c:pt>
                      <c:pt idx="116">
                        <c:v>13</c:v>
                      </c:pt>
                      <c:pt idx="117">
                        <c:v>41</c:v>
                      </c:pt>
                      <c:pt idx="118">
                        <c:v>50</c:v>
                      </c:pt>
                      <c:pt idx="119">
                        <c:v>227</c:v>
                      </c:pt>
                      <c:pt idx="120">
                        <c:v>738</c:v>
                      </c:pt>
                      <c:pt idx="121">
                        <c:v>254</c:v>
                      </c:pt>
                      <c:pt idx="122">
                        <c:v>536</c:v>
                      </c:pt>
                      <c:pt idx="123">
                        <c:v>673</c:v>
                      </c:pt>
                      <c:pt idx="124">
                        <c:v>695</c:v>
                      </c:pt>
                      <c:pt idx="125">
                        <c:v>637</c:v>
                      </c:pt>
                      <c:pt idx="126">
                        <c:v>634</c:v>
                      </c:pt>
                      <c:pt idx="127">
                        <c:v>745</c:v>
                      </c:pt>
                      <c:pt idx="128">
                        <c:v>616</c:v>
                      </c:pt>
                      <c:pt idx="129">
                        <c:v>539</c:v>
                      </c:pt>
                      <c:pt idx="130">
                        <c:v>693</c:v>
                      </c:pt>
                      <c:pt idx="131">
                        <c:v>483</c:v>
                      </c:pt>
                      <c:pt idx="132">
                        <c:v>287</c:v>
                      </c:pt>
                      <c:pt idx="133">
                        <c:v>446</c:v>
                      </c:pt>
                      <c:pt idx="134">
                        <c:v>331</c:v>
                      </c:pt>
                      <c:pt idx="135">
                        <c:v>305</c:v>
                      </c:pt>
                      <c:pt idx="136">
                        <c:v>110</c:v>
                      </c:pt>
                      <c:pt idx="137">
                        <c:v>68</c:v>
                      </c:pt>
                      <c:pt idx="138">
                        <c:v>43</c:v>
                      </c:pt>
                      <c:pt idx="139">
                        <c:v>62</c:v>
                      </c:pt>
                      <c:pt idx="140">
                        <c:v>114</c:v>
                      </c:pt>
                      <c:pt idx="141">
                        <c:v>57</c:v>
                      </c:pt>
                      <c:pt idx="142">
                        <c:v>120</c:v>
                      </c:pt>
                      <c:pt idx="143">
                        <c:v>49</c:v>
                      </c:pt>
                      <c:pt idx="144">
                        <c:v>52</c:v>
                      </c:pt>
                      <c:pt idx="145">
                        <c:v>130</c:v>
                      </c:pt>
                      <c:pt idx="146">
                        <c:v>60</c:v>
                      </c:pt>
                      <c:pt idx="147">
                        <c:v>45</c:v>
                      </c:pt>
                      <c:pt idx="148">
                        <c:v>219</c:v>
                      </c:pt>
                      <c:pt idx="149">
                        <c:v>325</c:v>
                      </c:pt>
                      <c:pt idx="150">
                        <c:v>51</c:v>
                      </c:pt>
                      <c:pt idx="151">
                        <c:v>109</c:v>
                      </c:pt>
                      <c:pt idx="152">
                        <c:v>128</c:v>
                      </c:pt>
                      <c:pt idx="153">
                        <c:v>47</c:v>
                      </c:pt>
                      <c:pt idx="154">
                        <c:v>71</c:v>
                      </c:pt>
                      <c:pt idx="155">
                        <c:v>81</c:v>
                      </c:pt>
                      <c:pt idx="156">
                        <c:v>725</c:v>
                      </c:pt>
                      <c:pt idx="157">
                        <c:v>221</c:v>
                      </c:pt>
                      <c:pt idx="158">
                        <c:v>124</c:v>
                      </c:pt>
                      <c:pt idx="159">
                        <c:v>352</c:v>
                      </c:pt>
                      <c:pt idx="160">
                        <c:v>111</c:v>
                      </c:pt>
                      <c:pt idx="161">
                        <c:v>52</c:v>
                      </c:pt>
                      <c:pt idx="162">
                        <c:v>50</c:v>
                      </c:pt>
                      <c:pt idx="163">
                        <c:v>94</c:v>
                      </c:pt>
                      <c:pt idx="164">
                        <c:v>85</c:v>
                      </c:pt>
                      <c:pt idx="165">
                        <c:v>17</c:v>
                      </c:pt>
                      <c:pt idx="166">
                        <c:v>316</c:v>
                      </c:pt>
                      <c:pt idx="167">
                        <c:v>58</c:v>
                      </c:pt>
                      <c:pt idx="168">
                        <c:v>36</c:v>
                      </c:pt>
                      <c:pt idx="169">
                        <c:v>141</c:v>
                      </c:pt>
                      <c:pt idx="170">
                        <c:v>256</c:v>
                      </c:pt>
                      <c:pt idx="171">
                        <c:v>129</c:v>
                      </c:pt>
                      <c:pt idx="172">
                        <c:v>85</c:v>
                      </c:pt>
                      <c:pt idx="173">
                        <c:v>156</c:v>
                      </c:pt>
                      <c:pt idx="174">
                        <c:v>240</c:v>
                      </c:pt>
                      <c:pt idx="175">
                        <c:v>51</c:v>
                      </c:pt>
                      <c:pt idx="176">
                        <c:v>217</c:v>
                      </c:pt>
                      <c:pt idx="177">
                        <c:v>227</c:v>
                      </c:pt>
                      <c:pt idx="178">
                        <c:v>42</c:v>
                      </c:pt>
                      <c:pt idx="179">
                        <c:v>49</c:v>
                      </c:pt>
                      <c:pt idx="180">
                        <c:v>180</c:v>
                      </c:pt>
                      <c:pt idx="181">
                        <c:v>34</c:v>
                      </c:pt>
                      <c:pt idx="182">
                        <c:v>428</c:v>
                      </c:pt>
                      <c:pt idx="183">
                        <c:v>100</c:v>
                      </c:pt>
                      <c:pt idx="184">
                        <c:v>65</c:v>
                      </c:pt>
                      <c:pt idx="185">
                        <c:v>49</c:v>
                      </c:pt>
                      <c:pt idx="186">
                        <c:v>43</c:v>
                      </c:pt>
                      <c:pt idx="187">
                        <c:v>78</c:v>
                      </c:pt>
                      <c:pt idx="188">
                        <c:v>433</c:v>
                      </c:pt>
                      <c:pt idx="189">
                        <c:v>162</c:v>
                      </c:pt>
                      <c:pt idx="190">
                        <c:v>174</c:v>
                      </c:pt>
                      <c:pt idx="191">
                        <c:v>153</c:v>
                      </c:pt>
                      <c:pt idx="192">
                        <c:v>321</c:v>
                      </c:pt>
                      <c:pt idx="193">
                        <c:v>64</c:v>
                      </c:pt>
                      <c:pt idx="194">
                        <c:v>59</c:v>
                      </c:pt>
                      <c:pt idx="195">
                        <c:v>118</c:v>
                      </c:pt>
                      <c:pt idx="196">
                        <c:v>46</c:v>
                      </c:pt>
                      <c:pt idx="197">
                        <c:v>135</c:v>
                      </c:pt>
                      <c:pt idx="198">
                        <c:v>83</c:v>
                      </c:pt>
                      <c:pt idx="199">
                        <c:v>120</c:v>
                      </c:pt>
                      <c:pt idx="200">
                        <c:v>68</c:v>
                      </c:pt>
                      <c:pt idx="201">
                        <c:v>87</c:v>
                      </c:pt>
                      <c:pt idx="202">
                        <c:v>45</c:v>
                      </c:pt>
                      <c:pt idx="203">
                        <c:v>107</c:v>
                      </c:pt>
                      <c:pt idx="204">
                        <c:v>220</c:v>
                      </c:pt>
                      <c:pt idx="205">
                        <c:v>683</c:v>
                      </c:pt>
                      <c:pt idx="206">
                        <c:v>770</c:v>
                      </c:pt>
                      <c:pt idx="207">
                        <c:v>169</c:v>
                      </c:pt>
                      <c:pt idx="208">
                        <c:v>40</c:v>
                      </c:pt>
                      <c:pt idx="209">
                        <c:v>107</c:v>
                      </c:pt>
                      <c:pt idx="210">
                        <c:v>81</c:v>
                      </c:pt>
                      <c:pt idx="211">
                        <c:v>303</c:v>
                      </c:pt>
                      <c:pt idx="212">
                        <c:v>210</c:v>
                      </c:pt>
                      <c:pt idx="213">
                        <c:v>63</c:v>
                      </c:pt>
                      <c:pt idx="214">
                        <c:v>183</c:v>
                      </c:pt>
                      <c:pt idx="215">
                        <c:v>368</c:v>
                      </c:pt>
                      <c:pt idx="216">
                        <c:v>74</c:v>
                      </c:pt>
                      <c:pt idx="217">
                        <c:v>190</c:v>
                      </c:pt>
                      <c:pt idx="218">
                        <c:v>106</c:v>
                      </c:pt>
                      <c:pt idx="219">
                        <c:v>40</c:v>
                      </c:pt>
                      <c:pt idx="220">
                        <c:v>298</c:v>
                      </c:pt>
                      <c:pt idx="221">
                        <c:v>241</c:v>
                      </c:pt>
                      <c:pt idx="222">
                        <c:v>610</c:v>
                      </c:pt>
                      <c:pt idx="223">
                        <c:v>570</c:v>
                      </c:pt>
                      <c:pt idx="224">
                        <c:v>693</c:v>
                      </c:pt>
                      <c:pt idx="225">
                        <c:v>190</c:v>
                      </c:pt>
                      <c:pt idx="226">
                        <c:v>520</c:v>
                      </c:pt>
                      <c:pt idx="227">
                        <c:v>105</c:v>
                      </c:pt>
                      <c:pt idx="228">
                        <c:v>14</c:v>
                      </c:pt>
                      <c:pt idx="229">
                        <c:v>33</c:v>
                      </c:pt>
                      <c:pt idx="230">
                        <c:v>24</c:v>
                      </c:pt>
                      <c:pt idx="231">
                        <c:v>59</c:v>
                      </c:pt>
                      <c:pt idx="232">
                        <c:v>127</c:v>
                      </c:pt>
                      <c:pt idx="233">
                        <c:v>129</c:v>
                      </c:pt>
                      <c:pt idx="234">
                        <c:v>181</c:v>
                      </c:pt>
                      <c:pt idx="235">
                        <c:v>581</c:v>
                      </c:pt>
                      <c:pt idx="236">
                        <c:v>671</c:v>
                      </c:pt>
                      <c:pt idx="237">
                        <c:v>946</c:v>
                      </c:pt>
                      <c:pt idx="238">
                        <c:v>993</c:v>
                      </c:pt>
                      <c:pt idx="239">
                        <c:v>647</c:v>
                      </c:pt>
                      <c:pt idx="240">
                        <c:v>543</c:v>
                      </c:pt>
                      <c:pt idx="241">
                        <c:v>455</c:v>
                      </c:pt>
                      <c:pt idx="242">
                        <c:v>499</c:v>
                      </c:pt>
                      <c:pt idx="243">
                        <c:v>342</c:v>
                      </c:pt>
                      <c:pt idx="244">
                        <c:v>645</c:v>
                      </c:pt>
                      <c:pt idx="245">
                        <c:v>102</c:v>
                      </c:pt>
                      <c:pt idx="246">
                        <c:v>203</c:v>
                      </c:pt>
                      <c:pt idx="247">
                        <c:v>338</c:v>
                      </c:pt>
                      <c:pt idx="248">
                        <c:v>305</c:v>
                      </c:pt>
                      <c:pt idx="249">
                        <c:v>155</c:v>
                      </c:pt>
                      <c:pt idx="250">
                        <c:v>176</c:v>
                      </c:pt>
                      <c:pt idx="251">
                        <c:v>139</c:v>
                      </c:pt>
                      <c:pt idx="252">
                        <c:v>103</c:v>
                      </c:pt>
                      <c:pt idx="253">
                        <c:v>258</c:v>
                      </c:pt>
                      <c:pt idx="254">
                        <c:v>158</c:v>
                      </c:pt>
                      <c:pt idx="255">
                        <c:v>133</c:v>
                      </c:pt>
                      <c:pt idx="256">
                        <c:v>102</c:v>
                      </c:pt>
                      <c:pt idx="257">
                        <c:v>244</c:v>
                      </c:pt>
                      <c:pt idx="258">
                        <c:v>155</c:v>
                      </c:pt>
                      <c:pt idx="259">
                        <c:v>69</c:v>
                      </c:pt>
                      <c:pt idx="260">
                        <c:v>162</c:v>
                      </c:pt>
                      <c:pt idx="261">
                        <c:v>249</c:v>
                      </c:pt>
                      <c:pt idx="262">
                        <c:v>639</c:v>
                      </c:pt>
                      <c:pt idx="263">
                        <c:v>188</c:v>
                      </c:pt>
                      <c:pt idx="264">
                        <c:v>441</c:v>
                      </c:pt>
                      <c:pt idx="265">
                        <c:v>352</c:v>
                      </c:pt>
                      <c:pt idx="266">
                        <c:v>343</c:v>
                      </c:pt>
                      <c:pt idx="267">
                        <c:v>313</c:v>
                      </c:pt>
                      <c:pt idx="268">
                        <c:v>107</c:v>
                      </c:pt>
                      <c:pt idx="269">
                        <c:v>444</c:v>
                      </c:pt>
                      <c:pt idx="270">
                        <c:v>469</c:v>
                      </c:pt>
                      <c:pt idx="271">
                        <c:v>105</c:v>
                      </c:pt>
                      <c:pt idx="272">
                        <c:v>128</c:v>
                      </c:pt>
                      <c:pt idx="273">
                        <c:v>318</c:v>
                      </c:pt>
                      <c:pt idx="274">
                        <c:v>154</c:v>
                      </c:pt>
                      <c:pt idx="275">
                        <c:v>76</c:v>
                      </c:pt>
                      <c:pt idx="276">
                        <c:v>309</c:v>
                      </c:pt>
                      <c:pt idx="277">
                        <c:v>421</c:v>
                      </c:pt>
                      <c:pt idx="278">
                        <c:v>103</c:v>
                      </c:pt>
                      <c:pt idx="279">
                        <c:v>34</c:v>
                      </c:pt>
                      <c:pt idx="280">
                        <c:v>75</c:v>
                      </c:pt>
                      <c:pt idx="281">
                        <c:v>61</c:v>
                      </c:pt>
                      <c:pt idx="282">
                        <c:v>303</c:v>
                      </c:pt>
                      <c:pt idx="283">
                        <c:v>70</c:v>
                      </c:pt>
                      <c:pt idx="284">
                        <c:v>73</c:v>
                      </c:pt>
                      <c:pt idx="285">
                        <c:v>58</c:v>
                      </c:pt>
                      <c:pt idx="286">
                        <c:v>39</c:v>
                      </c:pt>
                      <c:pt idx="287">
                        <c:v>19</c:v>
                      </c:pt>
                      <c:pt idx="288">
                        <c:v>76</c:v>
                      </c:pt>
                      <c:pt idx="289">
                        <c:v>81</c:v>
                      </c:pt>
                      <c:pt idx="290">
                        <c:v>202</c:v>
                      </c:pt>
                      <c:pt idx="291">
                        <c:v>106</c:v>
                      </c:pt>
                      <c:pt idx="292">
                        <c:v>77</c:v>
                      </c:pt>
                      <c:pt idx="293">
                        <c:v>77</c:v>
                      </c:pt>
                      <c:pt idx="294">
                        <c:v>387</c:v>
                      </c:pt>
                      <c:pt idx="295">
                        <c:v>51</c:v>
                      </c:pt>
                      <c:pt idx="296">
                        <c:v>123</c:v>
                      </c:pt>
                      <c:pt idx="297">
                        <c:v>23</c:v>
                      </c:pt>
                      <c:pt idx="298">
                        <c:v>95</c:v>
                      </c:pt>
                      <c:pt idx="299">
                        <c:v>60</c:v>
                      </c:pt>
                      <c:pt idx="300">
                        <c:v>43</c:v>
                      </c:pt>
                      <c:pt idx="301">
                        <c:v>41</c:v>
                      </c:pt>
                      <c:pt idx="302">
                        <c:v>381</c:v>
                      </c:pt>
                      <c:pt idx="303">
                        <c:v>167</c:v>
                      </c:pt>
                      <c:pt idx="304">
                        <c:v>522</c:v>
                      </c:pt>
                      <c:pt idx="305">
                        <c:v>67</c:v>
                      </c:pt>
                      <c:pt idx="306">
                        <c:v>16</c:v>
                      </c:pt>
                      <c:pt idx="307">
                        <c:v>8</c:v>
                      </c:pt>
                      <c:pt idx="308">
                        <c:v>86</c:v>
                      </c:pt>
                      <c:pt idx="309">
                        <c:v>343</c:v>
                      </c:pt>
                      <c:pt idx="310">
                        <c:v>74</c:v>
                      </c:pt>
                      <c:pt idx="311">
                        <c:v>75</c:v>
                      </c:pt>
                      <c:pt idx="312">
                        <c:v>175</c:v>
                      </c:pt>
                      <c:pt idx="313">
                        <c:v>46</c:v>
                      </c:pt>
                      <c:pt idx="314">
                        <c:v>103</c:v>
                      </c:pt>
                      <c:pt idx="315">
                        <c:v>25</c:v>
                      </c:pt>
                      <c:pt idx="316">
                        <c:v>40</c:v>
                      </c:pt>
                      <c:pt idx="317">
                        <c:v>136</c:v>
                      </c:pt>
                      <c:pt idx="318">
                        <c:v>95</c:v>
                      </c:pt>
                      <c:pt idx="319">
                        <c:v>466</c:v>
                      </c:pt>
                      <c:pt idx="320">
                        <c:v>266</c:v>
                      </c:pt>
                      <c:pt idx="321">
                        <c:v>634</c:v>
                      </c:pt>
                      <c:pt idx="322">
                        <c:v>271</c:v>
                      </c:pt>
                      <c:pt idx="323">
                        <c:v>246</c:v>
                      </c:pt>
                      <c:pt idx="324">
                        <c:v>76</c:v>
                      </c:pt>
                      <c:pt idx="325">
                        <c:v>70</c:v>
                      </c:pt>
                      <c:pt idx="326">
                        <c:v>180</c:v>
                      </c:pt>
                      <c:pt idx="327">
                        <c:v>101</c:v>
                      </c:pt>
                      <c:pt idx="328">
                        <c:v>90</c:v>
                      </c:pt>
                      <c:pt idx="329">
                        <c:v>88</c:v>
                      </c:pt>
                      <c:pt idx="330">
                        <c:v>90</c:v>
                      </c:pt>
                      <c:pt idx="331">
                        <c:v>298</c:v>
                      </c:pt>
                      <c:pt idx="332">
                        <c:v>504</c:v>
                      </c:pt>
                      <c:pt idx="333">
                        <c:v>122</c:v>
                      </c:pt>
                      <c:pt idx="334">
                        <c:v>872</c:v>
                      </c:pt>
                      <c:pt idx="335">
                        <c:v>170</c:v>
                      </c:pt>
                      <c:pt idx="336">
                        <c:v>50</c:v>
                      </c:pt>
                      <c:pt idx="337">
                        <c:v>451</c:v>
                      </c:pt>
                      <c:pt idx="338">
                        <c:v>209</c:v>
                      </c:pt>
                      <c:pt idx="339">
                        <c:v>111</c:v>
                      </c:pt>
                      <c:pt idx="340">
                        <c:v>261</c:v>
                      </c:pt>
                      <c:pt idx="341">
                        <c:v>204</c:v>
                      </c:pt>
                      <c:pt idx="342">
                        <c:v>1118</c:v>
                      </c:pt>
                      <c:pt idx="343">
                        <c:v>663</c:v>
                      </c:pt>
                      <c:pt idx="344">
                        <c:v>890</c:v>
                      </c:pt>
                      <c:pt idx="345">
                        <c:v>416</c:v>
                      </c:pt>
                      <c:pt idx="346">
                        <c:v>816</c:v>
                      </c:pt>
                      <c:pt idx="347">
                        <c:v>570</c:v>
                      </c:pt>
                      <c:pt idx="348">
                        <c:v>666</c:v>
                      </c:pt>
                      <c:pt idx="349">
                        <c:v>536</c:v>
                      </c:pt>
                      <c:pt idx="350">
                        <c:v>361</c:v>
                      </c:pt>
                      <c:pt idx="351">
                        <c:v>130</c:v>
                      </c:pt>
                      <c:pt idx="352">
                        <c:v>533</c:v>
                      </c:pt>
                      <c:pt idx="353">
                        <c:v>471</c:v>
                      </c:pt>
                      <c:pt idx="354">
                        <c:v>365</c:v>
                      </c:pt>
                      <c:pt idx="355">
                        <c:v>538</c:v>
                      </c:pt>
                      <c:pt idx="356">
                        <c:v>216</c:v>
                      </c:pt>
                      <c:pt idx="357">
                        <c:v>51</c:v>
                      </c:pt>
                      <c:pt idx="358">
                        <c:v>78</c:v>
                      </c:pt>
                      <c:pt idx="359">
                        <c:v>138</c:v>
                      </c:pt>
                      <c:pt idx="360">
                        <c:v>517</c:v>
                      </c:pt>
                      <c:pt idx="361">
                        <c:v>220</c:v>
                      </c:pt>
                      <c:pt idx="362">
                        <c:v>370</c:v>
                      </c:pt>
                      <c:pt idx="363">
                        <c:v>85</c:v>
                      </c:pt>
                      <c:pt idx="364">
                        <c:v>129</c:v>
                      </c:pt>
                      <c:pt idx="365">
                        <c:v>86</c:v>
                      </c:pt>
                      <c:pt idx="366">
                        <c:v>59</c:v>
                      </c:pt>
                      <c:pt idx="367">
                        <c:v>121</c:v>
                      </c:pt>
                      <c:pt idx="368">
                        <c:v>100</c:v>
                      </c:pt>
                      <c:pt idx="369">
                        <c:v>495</c:v>
                      </c:pt>
                      <c:pt idx="370">
                        <c:v>231</c:v>
                      </c:pt>
                      <c:pt idx="371">
                        <c:v>116</c:v>
                      </c:pt>
                      <c:pt idx="372">
                        <c:v>77</c:v>
                      </c:pt>
                      <c:pt idx="373">
                        <c:v>88</c:v>
                      </c:pt>
                      <c:pt idx="374">
                        <c:v>32</c:v>
                      </c:pt>
                      <c:pt idx="375">
                        <c:v>186</c:v>
                      </c:pt>
                      <c:pt idx="376">
                        <c:v>43</c:v>
                      </c:pt>
                      <c:pt idx="377">
                        <c:v>76</c:v>
                      </c:pt>
                      <c:pt idx="378">
                        <c:v>431</c:v>
                      </c:pt>
                      <c:pt idx="379">
                        <c:v>73</c:v>
                      </c:pt>
                      <c:pt idx="380">
                        <c:v>133</c:v>
                      </c:pt>
                      <c:pt idx="381">
                        <c:v>544</c:v>
                      </c:pt>
                      <c:pt idx="382">
                        <c:v>47</c:v>
                      </c:pt>
                      <c:pt idx="383">
                        <c:v>86</c:v>
                      </c:pt>
                      <c:pt idx="384">
                        <c:v>46</c:v>
                      </c:pt>
                      <c:pt idx="385">
                        <c:v>177</c:v>
                      </c:pt>
                      <c:pt idx="386">
                        <c:v>85</c:v>
                      </c:pt>
                      <c:pt idx="387">
                        <c:v>82</c:v>
                      </c:pt>
                      <c:pt idx="388">
                        <c:v>52</c:v>
                      </c:pt>
                      <c:pt idx="389">
                        <c:v>83</c:v>
                      </c:pt>
                      <c:pt idx="390">
                        <c:v>142</c:v>
                      </c:pt>
                      <c:pt idx="391">
                        <c:v>74</c:v>
                      </c:pt>
                      <c:pt idx="392">
                        <c:v>44</c:v>
                      </c:pt>
                      <c:pt idx="393">
                        <c:v>72</c:v>
                      </c:pt>
                      <c:pt idx="394">
                        <c:v>671</c:v>
                      </c:pt>
                      <c:pt idx="395">
                        <c:v>321</c:v>
                      </c:pt>
                      <c:pt idx="396">
                        <c:v>106</c:v>
                      </c:pt>
                      <c:pt idx="397">
                        <c:v>264</c:v>
                      </c:pt>
                      <c:pt idx="398">
                        <c:v>39</c:v>
                      </c:pt>
                      <c:pt idx="399">
                        <c:v>40</c:v>
                      </c:pt>
                      <c:pt idx="400">
                        <c:v>87</c:v>
                      </c:pt>
                      <c:pt idx="401">
                        <c:v>36</c:v>
                      </c:pt>
                      <c:pt idx="402">
                        <c:v>52</c:v>
                      </c:pt>
                      <c:pt idx="403">
                        <c:v>95</c:v>
                      </c:pt>
                      <c:pt idx="404">
                        <c:v>349</c:v>
                      </c:pt>
                      <c:pt idx="405">
                        <c:v>389</c:v>
                      </c:pt>
                      <c:pt idx="406">
                        <c:v>33</c:v>
                      </c:pt>
                      <c:pt idx="407">
                        <c:v>237</c:v>
                      </c:pt>
                      <c:pt idx="408">
                        <c:v>976</c:v>
                      </c:pt>
                      <c:pt idx="409">
                        <c:v>272</c:v>
                      </c:pt>
                      <c:pt idx="410">
                        <c:v>26</c:v>
                      </c:pt>
                      <c:pt idx="411">
                        <c:v>178</c:v>
                      </c:pt>
                      <c:pt idx="412">
                        <c:v>176</c:v>
                      </c:pt>
                      <c:pt idx="413">
                        <c:v>70</c:v>
                      </c:pt>
                      <c:pt idx="414">
                        <c:v>187</c:v>
                      </c:pt>
                      <c:pt idx="415">
                        <c:v>32</c:v>
                      </c:pt>
                      <c:pt idx="416">
                        <c:v>207</c:v>
                      </c:pt>
                      <c:pt idx="417">
                        <c:v>50</c:v>
                      </c:pt>
                      <c:pt idx="418">
                        <c:v>61</c:v>
                      </c:pt>
                      <c:pt idx="419">
                        <c:v>561</c:v>
                      </c:pt>
                      <c:pt idx="420">
                        <c:v>95</c:v>
                      </c:pt>
                      <c:pt idx="421">
                        <c:v>262</c:v>
                      </c:pt>
                      <c:pt idx="422">
                        <c:v>1169</c:v>
                      </c:pt>
                      <c:pt idx="423">
                        <c:v>605</c:v>
                      </c:pt>
                      <c:pt idx="424">
                        <c:v>445</c:v>
                      </c:pt>
                      <c:pt idx="425">
                        <c:v>156</c:v>
                      </c:pt>
                      <c:pt idx="426">
                        <c:v>250</c:v>
                      </c:pt>
                      <c:pt idx="427">
                        <c:v>105</c:v>
                      </c:pt>
                      <c:pt idx="428">
                        <c:v>800</c:v>
                      </c:pt>
                      <c:pt idx="429">
                        <c:v>710</c:v>
                      </c:pt>
                      <c:pt idx="430">
                        <c:v>87</c:v>
                      </c:pt>
                      <c:pt idx="431">
                        <c:v>567</c:v>
                      </c:pt>
                      <c:pt idx="432">
                        <c:v>91</c:v>
                      </c:pt>
                      <c:pt idx="433">
                        <c:v>172</c:v>
                      </c:pt>
                      <c:pt idx="434">
                        <c:v>113</c:v>
                      </c:pt>
                      <c:pt idx="435">
                        <c:v>143</c:v>
                      </c:pt>
                      <c:pt idx="436">
                        <c:v>91</c:v>
                      </c:pt>
                      <c:pt idx="437">
                        <c:v>126</c:v>
                      </c:pt>
                      <c:pt idx="438">
                        <c:v>105</c:v>
                      </c:pt>
                      <c:pt idx="439">
                        <c:v>440</c:v>
                      </c:pt>
                      <c:pt idx="440">
                        <c:v>62</c:v>
                      </c:pt>
                      <c:pt idx="441">
                        <c:v>475</c:v>
                      </c:pt>
                      <c:pt idx="442">
                        <c:v>204</c:v>
                      </c:pt>
                      <c:pt idx="443">
                        <c:v>112</c:v>
                      </c:pt>
                      <c:pt idx="444">
                        <c:v>187</c:v>
                      </c:pt>
                      <c:pt idx="445">
                        <c:v>24</c:v>
                      </c:pt>
                      <c:pt idx="446">
                        <c:v>46</c:v>
                      </c:pt>
                      <c:pt idx="447">
                        <c:v>58</c:v>
                      </c:pt>
                      <c:pt idx="448">
                        <c:v>53</c:v>
                      </c:pt>
                      <c:pt idx="449">
                        <c:v>92</c:v>
                      </c:pt>
                      <c:pt idx="450">
                        <c:v>80</c:v>
                      </c:pt>
                      <c:pt idx="451">
                        <c:v>255</c:v>
                      </c:pt>
                      <c:pt idx="452">
                        <c:v>70</c:v>
                      </c:pt>
                      <c:pt idx="453">
                        <c:v>162</c:v>
                      </c:pt>
                      <c:pt idx="454">
                        <c:v>49</c:v>
                      </c:pt>
                      <c:pt idx="455">
                        <c:v>407</c:v>
                      </c:pt>
                      <c:pt idx="456">
                        <c:v>70</c:v>
                      </c:pt>
                      <c:pt idx="457">
                        <c:v>170</c:v>
                      </c:pt>
                      <c:pt idx="458">
                        <c:v>155</c:v>
                      </c:pt>
                      <c:pt idx="459">
                        <c:v>664</c:v>
                      </c:pt>
                      <c:pt idx="460">
                        <c:v>561</c:v>
                      </c:pt>
                      <c:pt idx="461">
                        <c:v>409</c:v>
                      </c:pt>
                      <c:pt idx="462">
                        <c:v>288</c:v>
                      </c:pt>
                      <c:pt idx="463">
                        <c:v>529</c:v>
                      </c:pt>
                      <c:pt idx="464">
                        <c:v>533</c:v>
                      </c:pt>
                      <c:pt idx="465">
                        <c:v>154</c:v>
                      </c:pt>
                      <c:pt idx="466">
                        <c:v>161</c:v>
                      </c:pt>
                      <c:pt idx="467">
                        <c:v>474</c:v>
                      </c:pt>
                      <c:pt idx="468">
                        <c:v>100</c:v>
                      </c:pt>
                      <c:pt idx="469">
                        <c:v>79</c:v>
                      </c:pt>
                      <c:pt idx="470">
                        <c:v>100</c:v>
                      </c:pt>
                      <c:pt idx="471">
                        <c:v>71</c:v>
                      </c:pt>
                      <c:pt idx="472">
                        <c:v>194</c:v>
                      </c:pt>
                      <c:pt idx="473">
                        <c:v>84</c:v>
                      </c:pt>
                      <c:pt idx="474">
                        <c:v>117</c:v>
                      </c:pt>
                      <c:pt idx="475">
                        <c:v>71</c:v>
                      </c:pt>
                      <c:pt idx="476">
                        <c:v>45</c:v>
                      </c:pt>
                      <c:pt idx="477">
                        <c:v>247</c:v>
                      </c:pt>
                      <c:pt idx="478">
                        <c:v>104</c:v>
                      </c:pt>
                      <c:pt idx="479">
                        <c:v>580</c:v>
                      </c:pt>
                      <c:pt idx="480">
                        <c:v>241</c:v>
                      </c:pt>
                      <c:pt idx="481">
                        <c:v>125</c:v>
                      </c:pt>
                      <c:pt idx="482">
                        <c:v>130</c:v>
                      </c:pt>
                      <c:pt idx="483">
                        <c:v>231</c:v>
                      </c:pt>
                      <c:pt idx="484">
                        <c:v>74</c:v>
                      </c:pt>
                      <c:pt idx="485">
                        <c:v>54</c:v>
                      </c:pt>
                      <c:pt idx="486">
                        <c:v>64</c:v>
                      </c:pt>
                      <c:pt idx="487">
                        <c:v>235</c:v>
                      </c:pt>
                      <c:pt idx="488">
                        <c:v>67</c:v>
                      </c:pt>
                      <c:pt idx="489">
                        <c:v>33</c:v>
                      </c:pt>
                      <c:pt idx="490">
                        <c:v>156</c:v>
                      </c:pt>
                      <c:pt idx="491">
                        <c:v>152</c:v>
                      </c:pt>
                      <c:pt idx="492">
                        <c:v>87</c:v>
                      </c:pt>
                      <c:pt idx="493">
                        <c:v>156</c:v>
                      </c:pt>
                      <c:pt idx="494">
                        <c:v>145</c:v>
                      </c:pt>
                      <c:pt idx="495">
                        <c:v>317</c:v>
                      </c:pt>
                      <c:pt idx="496">
                        <c:v>70</c:v>
                      </c:pt>
                      <c:pt idx="497">
                        <c:v>158</c:v>
                      </c:pt>
                      <c:pt idx="498">
                        <c:v>144</c:v>
                      </c:pt>
                      <c:pt idx="499">
                        <c:v>324</c:v>
                      </c:pt>
                      <c:pt idx="500">
                        <c:v>273</c:v>
                      </c:pt>
                      <c:pt idx="501">
                        <c:v>118</c:v>
                      </c:pt>
                      <c:pt idx="502">
                        <c:v>560</c:v>
                      </c:pt>
                      <c:pt idx="503">
                        <c:v>720</c:v>
                      </c:pt>
                      <c:pt idx="504">
                        <c:v>524</c:v>
                      </c:pt>
                      <c:pt idx="505">
                        <c:v>285</c:v>
                      </c:pt>
                      <c:pt idx="506">
                        <c:v>498</c:v>
                      </c:pt>
                      <c:pt idx="507">
                        <c:v>578</c:v>
                      </c:pt>
                      <c:pt idx="508">
                        <c:v>150</c:v>
                      </c:pt>
                      <c:pt idx="509">
                        <c:v>561</c:v>
                      </c:pt>
                      <c:pt idx="510">
                        <c:v>518</c:v>
                      </c:pt>
                      <c:pt idx="511">
                        <c:v>521</c:v>
                      </c:pt>
                      <c:pt idx="512">
                        <c:v>647</c:v>
                      </c:pt>
                      <c:pt idx="513">
                        <c:v>828</c:v>
                      </c:pt>
                      <c:pt idx="514">
                        <c:v>620</c:v>
                      </c:pt>
                      <c:pt idx="515">
                        <c:v>413</c:v>
                      </c:pt>
                      <c:pt idx="516">
                        <c:v>463</c:v>
                      </c:pt>
                      <c:pt idx="517">
                        <c:v>650</c:v>
                      </c:pt>
                      <c:pt idx="518">
                        <c:v>286</c:v>
                      </c:pt>
                      <c:pt idx="519">
                        <c:v>472</c:v>
                      </c:pt>
                      <c:pt idx="520">
                        <c:v>626</c:v>
                      </c:pt>
                      <c:pt idx="521">
                        <c:v>373</c:v>
                      </c:pt>
                      <c:pt idx="522">
                        <c:v>826</c:v>
                      </c:pt>
                      <c:pt idx="523">
                        <c:v>301</c:v>
                      </c:pt>
                      <c:pt idx="524">
                        <c:v>266</c:v>
                      </c:pt>
                      <c:pt idx="525">
                        <c:v>487</c:v>
                      </c:pt>
                      <c:pt idx="526">
                        <c:v>244</c:v>
                      </c:pt>
                      <c:pt idx="527">
                        <c:v>783</c:v>
                      </c:pt>
                      <c:pt idx="528">
                        <c:v>1027</c:v>
                      </c:pt>
                      <c:pt idx="529">
                        <c:v>195</c:v>
                      </c:pt>
                      <c:pt idx="530">
                        <c:v>1039</c:v>
                      </c:pt>
                      <c:pt idx="531">
                        <c:v>500</c:v>
                      </c:pt>
                      <c:pt idx="532">
                        <c:v>660</c:v>
                      </c:pt>
                      <c:pt idx="533">
                        <c:v>505</c:v>
                      </c:pt>
                      <c:pt idx="534">
                        <c:v>503</c:v>
                      </c:pt>
                      <c:pt idx="535">
                        <c:v>783</c:v>
                      </c:pt>
                      <c:pt idx="536">
                        <c:v>606</c:v>
                      </c:pt>
                      <c:pt idx="537">
                        <c:v>431</c:v>
                      </c:pt>
                      <c:pt idx="538">
                        <c:v>442</c:v>
                      </c:pt>
                      <c:pt idx="539">
                        <c:v>891</c:v>
                      </c:pt>
                      <c:pt idx="540">
                        <c:v>573</c:v>
                      </c:pt>
                      <c:pt idx="541">
                        <c:v>335</c:v>
                      </c:pt>
                      <c:pt idx="542">
                        <c:v>724</c:v>
                      </c:pt>
                      <c:pt idx="543">
                        <c:v>1015</c:v>
                      </c:pt>
                      <c:pt idx="544">
                        <c:v>467</c:v>
                      </c:pt>
                      <c:pt idx="545">
                        <c:v>313</c:v>
                      </c:pt>
                      <c:pt idx="546">
                        <c:v>369</c:v>
                      </c:pt>
                      <c:pt idx="547">
                        <c:v>115</c:v>
                      </c:pt>
                      <c:pt idx="548">
                        <c:v>772</c:v>
                      </c:pt>
                      <c:pt idx="549">
                        <c:v>1159</c:v>
                      </c:pt>
                      <c:pt idx="550">
                        <c:v>618</c:v>
                      </c:pt>
                      <c:pt idx="551">
                        <c:v>549</c:v>
                      </c:pt>
                      <c:pt idx="552">
                        <c:v>694</c:v>
                      </c:pt>
                      <c:pt idx="553">
                        <c:v>871</c:v>
                      </c:pt>
                      <c:pt idx="554">
                        <c:v>425</c:v>
                      </c:pt>
                      <c:pt idx="555">
                        <c:v>647</c:v>
                      </c:pt>
                      <c:pt idx="556">
                        <c:v>1199</c:v>
                      </c:pt>
                      <c:pt idx="557">
                        <c:v>490</c:v>
                      </c:pt>
                      <c:pt idx="558">
                        <c:v>636</c:v>
                      </c:pt>
                      <c:pt idx="559">
                        <c:v>811</c:v>
                      </c:pt>
                      <c:pt idx="560">
                        <c:v>525</c:v>
                      </c:pt>
                      <c:pt idx="561">
                        <c:v>525</c:v>
                      </c:pt>
                      <c:pt idx="562">
                        <c:v>1001</c:v>
                      </c:pt>
                      <c:pt idx="563">
                        <c:v>816</c:v>
                      </c:pt>
                      <c:pt idx="564">
                        <c:v>954</c:v>
                      </c:pt>
                      <c:pt idx="565">
                        <c:v>761</c:v>
                      </c:pt>
                      <c:pt idx="566">
                        <c:v>195</c:v>
                      </c:pt>
                      <c:pt idx="567">
                        <c:v>351</c:v>
                      </c:pt>
                      <c:pt idx="568">
                        <c:v>958</c:v>
                      </c:pt>
                      <c:pt idx="569">
                        <c:v>531</c:v>
                      </c:pt>
                      <c:pt idx="570">
                        <c:v>165</c:v>
                      </c:pt>
                      <c:pt idx="571">
                        <c:v>776</c:v>
                      </c:pt>
                      <c:pt idx="572">
                        <c:v>891</c:v>
                      </c:pt>
                      <c:pt idx="573">
                        <c:v>185</c:v>
                      </c:pt>
                      <c:pt idx="574">
                        <c:v>713</c:v>
                      </c:pt>
                      <c:pt idx="575">
                        <c:v>294</c:v>
                      </c:pt>
                      <c:pt idx="576">
                        <c:v>394</c:v>
                      </c:pt>
                      <c:pt idx="577">
                        <c:v>1012</c:v>
                      </c:pt>
                      <c:pt idx="578">
                        <c:v>1385</c:v>
                      </c:pt>
                      <c:pt idx="579">
                        <c:v>219</c:v>
                      </c:pt>
                      <c:pt idx="580">
                        <c:v>699</c:v>
                      </c:pt>
                      <c:pt idx="581">
                        <c:v>658</c:v>
                      </c:pt>
                      <c:pt idx="582">
                        <c:v>202</c:v>
                      </c:pt>
                      <c:pt idx="583">
                        <c:v>384</c:v>
                      </c:pt>
                      <c:pt idx="584">
                        <c:v>305</c:v>
                      </c:pt>
                      <c:pt idx="585">
                        <c:v>610</c:v>
                      </c:pt>
                      <c:pt idx="586">
                        <c:v>810</c:v>
                      </c:pt>
                      <c:pt idx="587">
                        <c:v>387</c:v>
                      </c:pt>
                      <c:pt idx="588">
                        <c:v>205</c:v>
                      </c:pt>
                      <c:pt idx="589">
                        <c:v>626</c:v>
                      </c:pt>
                      <c:pt idx="590">
                        <c:v>1338</c:v>
                      </c:pt>
                      <c:pt idx="591">
                        <c:v>335</c:v>
                      </c:pt>
                      <c:pt idx="592">
                        <c:v>592</c:v>
                      </c:pt>
                      <c:pt idx="593">
                        <c:v>354</c:v>
                      </c:pt>
                      <c:pt idx="594">
                        <c:v>1134</c:v>
                      </c:pt>
                      <c:pt idx="595">
                        <c:v>217</c:v>
                      </c:pt>
                      <c:pt idx="596">
                        <c:v>806</c:v>
                      </c:pt>
                      <c:pt idx="597">
                        <c:v>521</c:v>
                      </c:pt>
                      <c:pt idx="598">
                        <c:v>338</c:v>
                      </c:pt>
                      <c:pt idx="599">
                        <c:v>1082</c:v>
                      </c:pt>
                      <c:pt idx="600">
                        <c:v>820</c:v>
                      </c:pt>
                      <c:pt idx="601">
                        <c:v>862</c:v>
                      </c:pt>
                      <c:pt idx="602">
                        <c:v>578</c:v>
                      </c:pt>
                      <c:pt idx="603">
                        <c:v>343</c:v>
                      </c:pt>
                      <c:pt idx="604">
                        <c:v>1453</c:v>
                      </c:pt>
                      <c:pt idx="605">
                        <c:v>254</c:v>
                      </c:pt>
                      <c:pt idx="606">
                        <c:v>824</c:v>
                      </c:pt>
                      <c:pt idx="607">
                        <c:v>346</c:v>
                      </c:pt>
                      <c:pt idx="608">
                        <c:v>283</c:v>
                      </c:pt>
                      <c:pt idx="609">
                        <c:v>180</c:v>
                      </c:pt>
                      <c:pt idx="610">
                        <c:v>64</c:v>
                      </c:pt>
                      <c:pt idx="611">
                        <c:v>51</c:v>
                      </c:pt>
                      <c:pt idx="612">
                        <c:v>74</c:v>
                      </c:pt>
                      <c:pt idx="613">
                        <c:v>171</c:v>
                      </c:pt>
                      <c:pt idx="614">
                        <c:v>105</c:v>
                      </c:pt>
                      <c:pt idx="615">
                        <c:v>387</c:v>
                      </c:pt>
                      <c:pt idx="616">
                        <c:v>20</c:v>
                      </c:pt>
                      <c:pt idx="617">
                        <c:v>255</c:v>
                      </c:pt>
                      <c:pt idx="618">
                        <c:v>81</c:v>
                      </c:pt>
                      <c:pt idx="619">
                        <c:v>125</c:v>
                      </c:pt>
                      <c:pt idx="620">
                        <c:v>426</c:v>
                      </c:pt>
                      <c:pt idx="621">
                        <c:v>143</c:v>
                      </c:pt>
                      <c:pt idx="622">
                        <c:v>84</c:v>
                      </c:pt>
                      <c:pt idx="623">
                        <c:v>238</c:v>
                      </c:pt>
                      <c:pt idx="624">
                        <c:v>762</c:v>
                      </c:pt>
                      <c:pt idx="625">
                        <c:v>748</c:v>
                      </c:pt>
                      <c:pt idx="626">
                        <c:v>33</c:v>
                      </c:pt>
                      <c:pt idx="627">
                        <c:v>327</c:v>
                      </c:pt>
                      <c:pt idx="628">
                        <c:v>307</c:v>
                      </c:pt>
                      <c:pt idx="629">
                        <c:v>256</c:v>
                      </c:pt>
                      <c:pt idx="630">
                        <c:v>274</c:v>
                      </c:pt>
                      <c:pt idx="631">
                        <c:v>143</c:v>
                      </c:pt>
                      <c:pt idx="632">
                        <c:v>73</c:v>
                      </c:pt>
                      <c:pt idx="633">
                        <c:v>130</c:v>
                      </c:pt>
                      <c:pt idx="634">
                        <c:v>72</c:v>
                      </c:pt>
                      <c:pt idx="635">
                        <c:v>105</c:v>
                      </c:pt>
                      <c:pt idx="636">
                        <c:v>96</c:v>
                      </c:pt>
                      <c:pt idx="637">
                        <c:v>63</c:v>
                      </c:pt>
                      <c:pt idx="638">
                        <c:v>116</c:v>
                      </c:pt>
                      <c:pt idx="639">
                        <c:v>64</c:v>
                      </c:pt>
                      <c:pt idx="640">
                        <c:v>91</c:v>
                      </c:pt>
                      <c:pt idx="641">
                        <c:v>382</c:v>
                      </c:pt>
                      <c:pt idx="642">
                        <c:v>159</c:v>
                      </c:pt>
                      <c:pt idx="643">
                        <c:v>104</c:v>
                      </c:pt>
                      <c:pt idx="644">
                        <c:v>323</c:v>
                      </c:pt>
                      <c:pt idx="645">
                        <c:v>266</c:v>
                      </c:pt>
                      <c:pt idx="646">
                        <c:v>174</c:v>
                      </c:pt>
                      <c:pt idx="647">
                        <c:v>116</c:v>
                      </c:pt>
                      <c:pt idx="648">
                        <c:v>194</c:v>
                      </c:pt>
                      <c:pt idx="649">
                        <c:v>90</c:v>
                      </c:pt>
                      <c:pt idx="650">
                        <c:v>436</c:v>
                      </c:pt>
                      <c:pt idx="651">
                        <c:v>654</c:v>
                      </c:pt>
                      <c:pt idx="652">
                        <c:v>424</c:v>
                      </c:pt>
                      <c:pt idx="653">
                        <c:v>341</c:v>
                      </c:pt>
                      <c:pt idx="654">
                        <c:v>40</c:v>
                      </c:pt>
                      <c:pt idx="655">
                        <c:v>18</c:v>
                      </c:pt>
                      <c:pt idx="656">
                        <c:v>62</c:v>
                      </c:pt>
                      <c:pt idx="657">
                        <c:v>66</c:v>
                      </c:pt>
                      <c:pt idx="658">
                        <c:v>340</c:v>
                      </c:pt>
                      <c:pt idx="659">
                        <c:v>51</c:v>
                      </c:pt>
                      <c:pt idx="660">
                        <c:v>59</c:v>
                      </c:pt>
                      <c:pt idx="661">
                        <c:v>91</c:v>
                      </c:pt>
                      <c:pt idx="662">
                        <c:v>77</c:v>
                      </c:pt>
                      <c:pt idx="663">
                        <c:v>23</c:v>
                      </c:pt>
                      <c:pt idx="664">
                        <c:v>104</c:v>
                      </c:pt>
                      <c:pt idx="665">
                        <c:v>411</c:v>
                      </c:pt>
                      <c:pt idx="666">
                        <c:v>231</c:v>
                      </c:pt>
                      <c:pt idx="667">
                        <c:v>242</c:v>
                      </c:pt>
                      <c:pt idx="668">
                        <c:v>63</c:v>
                      </c:pt>
                      <c:pt idx="669">
                        <c:v>85</c:v>
                      </c:pt>
                      <c:pt idx="670">
                        <c:v>135</c:v>
                      </c:pt>
                      <c:pt idx="671">
                        <c:v>113</c:v>
                      </c:pt>
                      <c:pt idx="672">
                        <c:v>663</c:v>
                      </c:pt>
                      <c:pt idx="673">
                        <c:v>239</c:v>
                      </c:pt>
                      <c:pt idx="674">
                        <c:v>96</c:v>
                      </c:pt>
                      <c:pt idx="675">
                        <c:v>172</c:v>
                      </c:pt>
                      <c:pt idx="676">
                        <c:v>49</c:v>
                      </c:pt>
                      <c:pt idx="677">
                        <c:v>110</c:v>
                      </c:pt>
                      <c:pt idx="678">
                        <c:v>88</c:v>
                      </c:pt>
                      <c:pt idx="679">
                        <c:v>158</c:v>
                      </c:pt>
                      <c:pt idx="680">
                        <c:v>80</c:v>
                      </c:pt>
                      <c:pt idx="681">
                        <c:v>679</c:v>
                      </c:pt>
                      <c:pt idx="682">
                        <c:v>196</c:v>
                      </c:pt>
                      <c:pt idx="683">
                        <c:v>205</c:v>
                      </c:pt>
                      <c:pt idx="684">
                        <c:v>293</c:v>
                      </c:pt>
                      <c:pt idx="685">
                        <c:v>244</c:v>
                      </c:pt>
                      <c:pt idx="686">
                        <c:v>287</c:v>
                      </c:pt>
                      <c:pt idx="687">
                        <c:v>80</c:v>
                      </c:pt>
                      <c:pt idx="688">
                        <c:v>98</c:v>
                      </c:pt>
                      <c:pt idx="689">
                        <c:v>122</c:v>
                      </c:pt>
                      <c:pt idx="690">
                        <c:v>201</c:v>
                      </c:pt>
                      <c:pt idx="691">
                        <c:v>78</c:v>
                      </c:pt>
                      <c:pt idx="692">
                        <c:v>112</c:v>
                      </c:pt>
                      <c:pt idx="693">
                        <c:v>130</c:v>
                      </c:pt>
                      <c:pt idx="694">
                        <c:v>160</c:v>
                      </c:pt>
                      <c:pt idx="695">
                        <c:v>188</c:v>
                      </c:pt>
                      <c:pt idx="696">
                        <c:v>44</c:v>
                      </c:pt>
                      <c:pt idx="697">
                        <c:v>482</c:v>
                      </c:pt>
                      <c:pt idx="698">
                        <c:v>681</c:v>
                      </c:pt>
                      <c:pt idx="699">
                        <c:v>190</c:v>
                      </c:pt>
                      <c:pt idx="700">
                        <c:v>317</c:v>
                      </c:pt>
                      <c:pt idx="701">
                        <c:v>294</c:v>
                      </c:pt>
                      <c:pt idx="702">
                        <c:v>419</c:v>
                      </c:pt>
                      <c:pt idx="703">
                        <c:v>230</c:v>
                      </c:pt>
                      <c:pt idx="704">
                        <c:v>249</c:v>
                      </c:pt>
                      <c:pt idx="705">
                        <c:v>79</c:v>
                      </c:pt>
                      <c:pt idx="706">
                        <c:v>244</c:v>
                      </c:pt>
                      <c:pt idx="707">
                        <c:v>52</c:v>
                      </c:pt>
                      <c:pt idx="708">
                        <c:v>39</c:v>
                      </c:pt>
                      <c:pt idx="709">
                        <c:v>43</c:v>
                      </c:pt>
                      <c:pt idx="710">
                        <c:v>222</c:v>
                      </c:pt>
                      <c:pt idx="711">
                        <c:v>401</c:v>
                      </c:pt>
                      <c:pt idx="712">
                        <c:v>43</c:v>
                      </c:pt>
                      <c:pt idx="713">
                        <c:v>129</c:v>
                      </c:pt>
                      <c:pt idx="714">
                        <c:v>492</c:v>
                      </c:pt>
                      <c:pt idx="715">
                        <c:v>376</c:v>
                      </c:pt>
                      <c:pt idx="716">
                        <c:v>511</c:v>
                      </c:pt>
                      <c:pt idx="717">
                        <c:v>549</c:v>
                      </c:pt>
                      <c:pt idx="718">
                        <c:v>510</c:v>
                      </c:pt>
                      <c:pt idx="719">
                        <c:v>476</c:v>
                      </c:pt>
                      <c:pt idx="720">
                        <c:v>750</c:v>
                      </c:pt>
                      <c:pt idx="721">
                        <c:v>43</c:v>
                      </c:pt>
                      <c:pt idx="722">
                        <c:v>26</c:v>
                      </c:pt>
                      <c:pt idx="723">
                        <c:v>245</c:v>
                      </c:pt>
                      <c:pt idx="724">
                        <c:v>34</c:v>
                      </c:pt>
                      <c:pt idx="725">
                        <c:v>132</c:v>
                      </c:pt>
                      <c:pt idx="726">
                        <c:v>44</c:v>
                      </c:pt>
                      <c:pt idx="727">
                        <c:v>39</c:v>
                      </c:pt>
                      <c:pt idx="728">
                        <c:v>44</c:v>
                      </c:pt>
                      <c:pt idx="729">
                        <c:v>57</c:v>
                      </c:pt>
                      <c:pt idx="730">
                        <c:v>215</c:v>
                      </c:pt>
                      <c:pt idx="731">
                        <c:v>162</c:v>
                      </c:pt>
                      <c:pt idx="732">
                        <c:v>159</c:v>
                      </c:pt>
                      <c:pt idx="733">
                        <c:v>60</c:v>
                      </c:pt>
                      <c:pt idx="734">
                        <c:v>136</c:v>
                      </c:pt>
                      <c:pt idx="735">
                        <c:v>323</c:v>
                      </c:pt>
                      <c:pt idx="736">
                        <c:v>340</c:v>
                      </c:pt>
                      <c:pt idx="737">
                        <c:v>316</c:v>
                      </c:pt>
                      <c:pt idx="738">
                        <c:v>241</c:v>
                      </c:pt>
                      <c:pt idx="739">
                        <c:v>527</c:v>
                      </c:pt>
                      <c:pt idx="740">
                        <c:v>412</c:v>
                      </c:pt>
                      <c:pt idx="741">
                        <c:v>691</c:v>
                      </c:pt>
                      <c:pt idx="742">
                        <c:v>335</c:v>
                      </c:pt>
                      <c:pt idx="743">
                        <c:v>636</c:v>
                      </c:pt>
                      <c:pt idx="744">
                        <c:v>344</c:v>
                      </c:pt>
                      <c:pt idx="745">
                        <c:v>288</c:v>
                      </c:pt>
                      <c:pt idx="746">
                        <c:v>67</c:v>
                      </c:pt>
                      <c:pt idx="747">
                        <c:v>54</c:v>
                      </c:pt>
                      <c:pt idx="748">
                        <c:v>22</c:v>
                      </c:pt>
                      <c:pt idx="749">
                        <c:v>121</c:v>
                      </c:pt>
                      <c:pt idx="750">
                        <c:v>81</c:v>
                      </c:pt>
                      <c:pt idx="751">
                        <c:v>65</c:v>
                      </c:pt>
                      <c:pt idx="752">
                        <c:v>127</c:v>
                      </c:pt>
                      <c:pt idx="753">
                        <c:v>238</c:v>
                      </c:pt>
                      <c:pt idx="754">
                        <c:v>76</c:v>
                      </c:pt>
                      <c:pt idx="755">
                        <c:v>35</c:v>
                      </c:pt>
                      <c:pt idx="756">
                        <c:v>135</c:v>
                      </c:pt>
                      <c:pt idx="757">
                        <c:v>60</c:v>
                      </c:pt>
                      <c:pt idx="758">
                        <c:v>298</c:v>
                      </c:pt>
                      <c:pt idx="759">
                        <c:v>157</c:v>
                      </c:pt>
                      <c:pt idx="760">
                        <c:v>61</c:v>
                      </c:pt>
                      <c:pt idx="761">
                        <c:v>93</c:v>
                      </c:pt>
                      <c:pt idx="762">
                        <c:v>95</c:v>
                      </c:pt>
                      <c:pt idx="763">
                        <c:v>114</c:v>
                      </c:pt>
                      <c:pt idx="764">
                        <c:v>58</c:v>
                      </c:pt>
                      <c:pt idx="765">
                        <c:v>77</c:v>
                      </c:pt>
                      <c:pt idx="766">
                        <c:v>502</c:v>
                      </c:pt>
                      <c:pt idx="767">
                        <c:v>384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'Dati (2)'!$F$2:$F$769</c15:sqref>
                        </c15:formulaRef>
                      </c:ext>
                    </c:extLst>
                    <c:numCache>
                      <c:formatCode>_(* #,##0.00_);_(* \(#,##0.00\);_(* "-"??_);_(@_)</c:formatCode>
                      <c:ptCount val="768"/>
                      <c:pt idx="0">
                        <c:v>607.06749128341346</c:v>
                      </c:pt>
                      <c:pt idx="1">
                        <c:v>454.33064021272253</c:v>
                      </c:pt>
                      <c:pt idx="2">
                        <c:v>483.88216839120327</c:v>
                      </c:pt>
                      <c:pt idx="3">
                        <c:v>448.18504366812232</c:v>
                      </c:pt>
                      <c:pt idx="4">
                        <c:v>455.46712018140579</c:v>
                      </c:pt>
                      <c:pt idx="5">
                        <c:v>469.39927184466018</c:v>
                      </c:pt>
                      <c:pt idx="6">
                        <c:v>535.36518597956763</c:v>
                      </c:pt>
                      <c:pt idx="7">
                        <c:v>589.03170438179404</c:v>
                      </c:pt>
                      <c:pt idx="8">
                        <c:v>530.49550166689494</c:v>
                      </c:pt>
                      <c:pt idx="9">
                        <c:v>625.56017842497931</c:v>
                      </c:pt>
                      <c:pt idx="10">
                        <c:v>539.85872855701314</c:v>
                      </c:pt>
                      <c:pt idx="11">
                        <c:v>604.14260607582207</c:v>
                      </c:pt>
                      <c:pt idx="12">
                        <c:v>556.92307692307691</c:v>
                      </c:pt>
                      <c:pt idx="13">
                        <c:v>476.93030303030298</c:v>
                      </c:pt>
                      <c:pt idx="14">
                        <c:v>571.6224657845421</c:v>
                      </c:pt>
                      <c:pt idx="15">
                        <c:v>477.8062588457305</c:v>
                      </c:pt>
                      <c:pt idx="16">
                        <c:v>504.9701026327532</c:v>
                      </c:pt>
                      <c:pt idx="17">
                        <c:v>469.24283480979676</c:v>
                      </c:pt>
                      <c:pt idx="18">
                        <c:v>523.59896548937195</c:v>
                      </c:pt>
                      <c:pt idx="19">
                        <c:v>537.64165808132827</c:v>
                      </c:pt>
                      <c:pt idx="20">
                        <c:v>434.42659974905899</c:v>
                      </c:pt>
                      <c:pt idx="21">
                        <c:v>463.89757498404583</c:v>
                      </c:pt>
                      <c:pt idx="22">
                        <c:v>525.33729879062946</c:v>
                      </c:pt>
                      <c:pt idx="23">
                        <c:v>448.16895054418319</c:v>
                      </c:pt>
                      <c:pt idx="24">
                        <c:v>485.07995907818218</c:v>
                      </c:pt>
                      <c:pt idx="25">
                        <c:v>448.89847924373197</c:v>
                      </c:pt>
                      <c:pt idx="26">
                        <c:v>535.4315264941913</c:v>
                      </c:pt>
                      <c:pt idx="27">
                        <c:v>550.91479431238463</c:v>
                      </c:pt>
                      <c:pt idx="28">
                        <c:v>454.1704868566124</c:v>
                      </c:pt>
                      <c:pt idx="29">
                        <c:v>583.87962291515623</c:v>
                      </c:pt>
                      <c:pt idx="30">
                        <c:v>459.31051147805073</c:v>
                      </c:pt>
                      <c:pt idx="31">
                        <c:v>457.12545829997049</c:v>
                      </c:pt>
                      <c:pt idx="32">
                        <c:v>449.52550697084928</c:v>
                      </c:pt>
                      <c:pt idx="33">
                        <c:v>445.56478571072188</c:v>
                      </c:pt>
                      <c:pt idx="34">
                        <c:v>456.86254388333771</c:v>
                      </c:pt>
                      <c:pt idx="35">
                        <c:v>448.78981420039821</c:v>
                      </c:pt>
                      <c:pt idx="36">
                        <c:v>460.87344378002183</c:v>
                      </c:pt>
                      <c:pt idx="37">
                        <c:v>454.38143414980465</c:v>
                      </c:pt>
                      <c:pt idx="38">
                        <c:v>462.05761084439439</c:v>
                      </c:pt>
                      <c:pt idx="39">
                        <c:v>497.13589274832424</c:v>
                      </c:pt>
                      <c:pt idx="40">
                        <c:v>463.99710126662052</c:v>
                      </c:pt>
                      <c:pt idx="41">
                        <c:v>575.39471278657356</c:v>
                      </c:pt>
                      <c:pt idx="42">
                        <c:v>505.2447913677322</c:v>
                      </c:pt>
                      <c:pt idx="43">
                        <c:v>494.1384556865728</c:v>
                      </c:pt>
                      <c:pt idx="44">
                        <c:v>547.27275791176589</c:v>
                      </c:pt>
                      <c:pt idx="45">
                        <c:v>552.9775510204081</c:v>
                      </c:pt>
                      <c:pt idx="46">
                        <c:v>467.02751629254175</c:v>
                      </c:pt>
                      <c:pt idx="47">
                        <c:v>451.85744338571953</c:v>
                      </c:pt>
                      <c:pt idx="48">
                        <c:v>511.99058635211634</c:v>
                      </c:pt>
                      <c:pt idx="49">
                        <c:v>472.40594960243681</c:v>
                      </c:pt>
                      <c:pt idx="50">
                        <c:v>450.88777986355944</c:v>
                      </c:pt>
                      <c:pt idx="51">
                        <c:v>449.44457904300424</c:v>
                      </c:pt>
                      <c:pt idx="52">
                        <c:v>472.60683371298398</c:v>
                      </c:pt>
                      <c:pt idx="53">
                        <c:v>564.9887747465815</c:v>
                      </c:pt>
                      <c:pt idx="54">
                        <c:v>513.73126551629036</c:v>
                      </c:pt>
                      <c:pt idx="55">
                        <c:v>575.41552947598245</c:v>
                      </c:pt>
                      <c:pt idx="56">
                        <c:v>613.72036060871324</c:v>
                      </c:pt>
                      <c:pt idx="57">
                        <c:v>533.97832355573257</c:v>
                      </c:pt>
                      <c:pt idx="58">
                        <c:v>628.22328457410549</c:v>
                      </c:pt>
                      <c:pt idx="59">
                        <c:v>543.57089783281731</c:v>
                      </c:pt>
                      <c:pt idx="60">
                        <c:v>471.92633274146272</c:v>
                      </c:pt>
                      <c:pt idx="61">
                        <c:v>486.74629233087472</c:v>
                      </c:pt>
                      <c:pt idx="62">
                        <c:v>566.53913239183032</c:v>
                      </c:pt>
                      <c:pt idx="63">
                        <c:v>459.07572751322755</c:v>
                      </c:pt>
                      <c:pt idx="64">
                        <c:v>469.31581439393932</c:v>
                      </c:pt>
                      <c:pt idx="65">
                        <c:v>465.66724921356189</c:v>
                      </c:pt>
                      <c:pt idx="66">
                        <c:v>492.14668427741918</c:v>
                      </c:pt>
                      <c:pt idx="67">
                        <c:v>476.28473652523843</c:v>
                      </c:pt>
                      <c:pt idx="68">
                        <c:v>533.38274033812411</c:v>
                      </c:pt>
                      <c:pt idx="69">
                        <c:v>512.45436973967526</c:v>
                      </c:pt>
                      <c:pt idx="70">
                        <c:v>505.06176066923734</c:v>
                      </c:pt>
                      <c:pt idx="71">
                        <c:v>511.64876563000934</c:v>
                      </c:pt>
                      <c:pt idx="72">
                        <c:v>579.26483808824901</c:v>
                      </c:pt>
                      <c:pt idx="73">
                        <c:v>422.87254384808119</c:v>
                      </c:pt>
                      <c:pt idx="74">
                        <c:v>412.11907697727668</c:v>
                      </c:pt>
                      <c:pt idx="75">
                        <c:v>515.001288659794</c:v>
                      </c:pt>
                      <c:pt idx="76">
                        <c:v>433.78300602761033</c:v>
                      </c:pt>
                      <c:pt idx="77">
                        <c:v>453.04972336501623</c:v>
                      </c:pt>
                      <c:pt idx="78">
                        <c:v>435.78514294462082</c:v>
                      </c:pt>
                      <c:pt idx="79">
                        <c:v>453.96253490536765</c:v>
                      </c:pt>
                      <c:pt idx="80">
                        <c:v>459.82902759444335</c:v>
                      </c:pt>
                      <c:pt idx="81">
                        <c:v>440.04901739326868</c:v>
                      </c:pt>
                      <c:pt idx="82">
                        <c:v>469.27711732998591</c:v>
                      </c:pt>
                      <c:pt idx="83">
                        <c:v>490.83482235611882</c:v>
                      </c:pt>
                      <c:pt idx="84">
                        <c:v>460.27203228685642</c:v>
                      </c:pt>
                      <c:pt idx="85">
                        <c:v>444.51166244430851</c:v>
                      </c:pt>
                      <c:pt idx="86">
                        <c:v>528.89243811044901</c:v>
                      </c:pt>
                      <c:pt idx="87">
                        <c:v>450.84673351925466</c:v>
                      </c:pt>
                      <c:pt idx="88">
                        <c:v>455.53110773899846</c:v>
                      </c:pt>
                      <c:pt idx="89">
                        <c:v>459.67959527824627</c:v>
                      </c:pt>
                      <c:pt idx="90">
                        <c:v>448.31521176348775</c:v>
                      </c:pt>
                      <c:pt idx="91">
                        <c:v>472.17500215945415</c:v>
                      </c:pt>
                      <c:pt idx="92">
                        <c:v>466.2034974841211</c:v>
                      </c:pt>
                      <c:pt idx="93">
                        <c:v>593.92384626674789</c:v>
                      </c:pt>
                      <c:pt idx="94">
                        <c:v>593.20360088404937</c:v>
                      </c:pt>
                      <c:pt idx="95">
                        <c:v>644.6076582428791</c:v>
                      </c:pt>
                      <c:pt idx="96">
                        <c:v>602.24697077690655</c:v>
                      </c:pt>
                      <c:pt idx="97">
                        <c:v>608.1389294446692</c:v>
                      </c:pt>
                      <c:pt idx="98">
                        <c:v>617.04141546526876</c:v>
                      </c:pt>
                      <c:pt idx="99">
                        <c:v>624.42389393495478</c:v>
                      </c:pt>
                      <c:pt idx="100">
                        <c:v>542.49938404139266</c:v>
                      </c:pt>
                      <c:pt idx="101">
                        <c:v>672.22259630719066</c:v>
                      </c:pt>
                      <c:pt idx="102">
                        <c:v>655.52992584189383</c:v>
                      </c:pt>
                      <c:pt idx="103">
                        <c:v>491.63974267333805</c:v>
                      </c:pt>
                      <c:pt idx="104">
                        <c:v>481.81875139852326</c:v>
                      </c:pt>
                      <c:pt idx="105">
                        <c:v>445.43753631609547</c:v>
                      </c:pt>
                      <c:pt idx="106">
                        <c:v>505.93796296296273</c:v>
                      </c:pt>
                      <c:pt idx="107">
                        <c:v>540.93939393939388</c:v>
                      </c:pt>
                      <c:pt idx="108">
                        <c:v>489.38301475925471</c:v>
                      </c:pt>
                      <c:pt idx="109">
                        <c:v>485.48638387012301</c:v>
                      </c:pt>
                      <c:pt idx="110">
                        <c:v>552.07391512676816</c:v>
                      </c:pt>
                      <c:pt idx="111">
                        <c:v>487.64350094876653</c:v>
                      </c:pt>
                      <c:pt idx="112">
                        <c:v>451.74161684429436</c:v>
                      </c:pt>
                      <c:pt idx="113">
                        <c:v>450.25394728942791</c:v>
                      </c:pt>
                      <c:pt idx="114">
                        <c:v>635.98255407098827</c:v>
                      </c:pt>
                      <c:pt idx="115">
                        <c:v>507.30203000882585</c:v>
                      </c:pt>
                      <c:pt idx="116">
                        <c:v>478.12702366127013</c:v>
                      </c:pt>
                      <c:pt idx="117">
                        <c:v>458.5124696534981</c:v>
                      </c:pt>
                      <c:pt idx="118">
                        <c:v>531.73648864726567</c:v>
                      </c:pt>
                      <c:pt idx="119">
                        <c:v>485.98892055718352</c:v>
                      </c:pt>
                      <c:pt idx="120">
                        <c:v>510.35498699851422</c:v>
                      </c:pt>
                      <c:pt idx="121">
                        <c:v>560.65580785792633</c:v>
                      </c:pt>
                      <c:pt idx="122">
                        <c:v>590.88841995810208</c:v>
                      </c:pt>
                      <c:pt idx="123">
                        <c:v>538.32431858030918</c:v>
                      </c:pt>
                      <c:pt idx="124">
                        <c:v>539.64885998246075</c:v>
                      </c:pt>
                      <c:pt idx="125">
                        <c:v>532.55409018690989</c:v>
                      </c:pt>
                      <c:pt idx="126">
                        <c:v>586.49506852238596</c:v>
                      </c:pt>
                      <c:pt idx="127">
                        <c:v>595.74065309985838</c:v>
                      </c:pt>
                      <c:pt idx="128">
                        <c:v>559.67945017920192</c:v>
                      </c:pt>
                      <c:pt idx="129">
                        <c:v>512.38621695942527</c:v>
                      </c:pt>
                      <c:pt idx="130">
                        <c:v>605.16212331888346</c:v>
                      </c:pt>
                      <c:pt idx="131">
                        <c:v>586.92690868916327</c:v>
                      </c:pt>
                      <c:pt idx="132">
                        <c:v>687.29407256004095</c:v>
                      </c:pt>
                      <c:pt idx="133">
                        <c:v>533.30187799556131</c:v>
                      </c:pt>
                      <c:pt idx="134">
                        <c:v>488.6181743559128</c:v>
                      </c:pt>
                      <c:pt idx="135">
                        <c:v>496.35604375652491</c:v>
                      </c:pt>
                      <c:pt idx="136">
                        <c:v>541.07864277786587</c:v>
                      </c:pt>
                      <c:pt idx="137">
                        <c:v>461.64567977067986</c:v>
                      </c:pt>
                      <c:pt idx="138">
                        <c:v>455.54890921885988</c:v>
                      </c:pt>
                      <c:pt idx="139">
                        <c:v>479.3794096472285</c:v>
                      </c:pt>
                      <c:pt idx="140">
                        <c:v>465.41928676936072</c:v>
                      </c:pt>
                      <c:pt idx="141">
                        <c:v>461.6179324188692</c:v>
                      </c:pt>
                      <c:pt idx="142">
                        <c:v>485.37886467308664</c:v>
                      </c:pt>
                      <c:pt idx="143">
                        <c:v>448.40058637450807</c:v>
                      </c:pt>
                      <c:pt idx="144">
                        <c:v>450.44463146083172</c:v>
                      </c:pt>
                      <c:pt idx="145">
                        <c:v>433.64174815126347</c:v>
                      </c:pt>
                      <c:pt idx="146">
                        <c:v>446.53316925830637</c:v>
                      </c:pt>
                      <c:pt idx="147">
                        <c:v>444.61287958967682</c:v>
                      </c:pt>
                      <c:pt idx="148">
                        <c:v>484.52566566017026</c:v>
                      </c:pt>
                      <c:pt idx="149">
                        <c:v>460.53576973996041</c:v>
                      </c:pt>
                      <c:pt idx="150">
                        <c:v>470.65167541977945</c:v>
                      </c:pt>
                      <c:pt idx="151">
                        <c:v>486.27634900061395</c:v>
                      </c:pt>
                      <c:pt idx="152">
                        <c:v>449.79388015299628</c:v>
                      </c:pt>
                      <c:pt idx="153">
                        <c:v>543.91160082639465</c:v>
                      </c:pt>
                      <c:pt idx="154">
                        <c:v>444.12365052209299</c:v>
                      </c:pt>
                      <c:pt idx="155">
                        <c:v>471.71373839579564</c:v>
                      </c:pt>
                      <c:pt idx="156">
                        <c:v>558.61790155037022</c:v>
                      </c:pt>
                      <c:pt idx="157">
                        <c:v>476.9126491415268</c:v>
                      </c:pt>
                      <c:pt idx="158">
                        <c:v>506.82213538383968</c:v>
                      </c:pt>
                      <c:pt idx="159">
                        <c:v>564.51186811004061</c:v>
                      </c:pt>
                      <c:pt idx="160">
                        <c:v>460.00481304334767</c:v>
                      </c:pt>
                      <c:pt idx="161">
                        <c:v>456.83142592019789</c:v>
                      </c:pt>
                      <c:pt idx="162">
                        <c:v>466.05723052294559</c:v>
                      </c:pt>
                      <c:pt idx="163">
                        <c:v>464.87344840961993</c:v>
                      </c:pt>
                      <c:pt idx="164">
                        <c:v>465.81682741991045</c:v>
                      </c:pt>
                      <c:pt idx="165">
                        <c:v>542.06520457493218</c:v>
                      </c:pt>
                      <c:pt idx="166">
                        <c:v>516.48437190508253</c:v>
                      </c:pt>
                      <c:pt idx="167">
                        <c:v>468.12752763548116</c:v>
                      </c:pt>
                      <c:pt idx="168">
                        <c:v>438.67284866468827</c:v>
                      </c:pt>
                      <c:pt idx="169">
                        <c:v>452.45277755638807</c:v>
                      </c:pt>
                      <c:pt idx="170">
                        <c:v>526.2686841742169</c:v>
                      </c:pt>
                      <c:pt idx="171">
                        <c:v>489.08266191032669</c:v>
                      </c:pt>
                      <c:pt idx="172">
                        <c:v>581.15004216821285</c:v>
                      </c:pt>
                      <c:pt idx="173">
                        <c:v>566.03962824670907</c:v>
                      </c:pt>
                      <c:pt idx="174">
                        <c:v>546.86813769691844</c:v>
                      </c:pt>
                      <c:pt idx="175">
                        <c:v>487.86269717840486</c:v>
                      </c:pt>
                      <c:pt idx="176">
                        <c:v>549.82379443575451</c:v>
                      </c:pt>
                      <c:pt idx="177">
                        <c:v>708.16868957982012</c:v>
                      </c:pt>
                      <c:pt idx="178">
                        <c:v>591.30659948211917</c:v>
                      </c:pt>
                      <c:pt idx="179">
                        <c:v>496.40224186247042</c:v>
                      </c:pt>
                      <c:pt idx="180">
                        <c:v>540.93743672808262</c:v>
                      </c:pt>
                      <c:pt idx="181">
                        <c:v>493.50647450435287</c:v>
                      </c:pt>
                      <c:pt idx="182">
                        <c:v>529.56166407584692</c:v>
                      </c:pt>
                      <c:pt idx="183">
                        <c:v>530.56041552761064</c:v>
                      </c:pt>
                      <c:pt idx="184">
                        <c:v>668.36040360335983</c:v>
                      </c:pt>
                      <c:pt idx="185">
                        <c:v>447.75601720508826</c:v>
                      </c:pt>
                      <c:pt idx="186">
                        <c:v>470.66959964804227</c:v>
                      </c:pt>
                      <c:pt idx="187">
                        <c:v>480.29824144486696</c:v>
                      </c:pt>
                      <c:pt idx="188">
                        <c:v>568.71281967747188</c:v>
                      </c:pt>
                      <c:pt idx="189">
                        <c:v>492.61731309267026</c:v>
                      </c:pt>
                      <c:pt idx="190">
                        <c:v>514.53508018724199</c:v>
                      </c:pt>
                      <c:pt idx="191">
                        <c:v>584.51090939843289</c:v>
                      </c:pt>
                      <c:pt idx="192">
                        <c:v>479.65521953886099</c:v>
                      </c:pt>
                      <c:pt idx="193">
                        <c:v>450.5931452208597</c:v>
                      </c:pt>
                      <c:pt idx="194">
                        <c:v>472.20153150017399</c:v>
                      </c:pt>
                      <c:pt idx="195">
                        <c:v>464.5100033909801</c:v>
                      </c:pt>
                      <c:pt idx="196">
                        <c:v>464.76033662641777</c:v>
                      </c:pt>
                      <c:pt idx="197">
                        <c:v>524.3828629717782</c:v>
                      </c:pt>
                      <c:pt idx="198">
                        <c:v>495.64192882302939</c:v>
                      </c:pt>
                      <c:pt idx="199">
                        <c:v>474.20582273816103</c:v>
                      </c:pt>
                      <c:pt idx="200">
                        <c:v>471.7539655369165</c:v>
                      </c:pt>
                      <c:pt idx="201">
                        <c:v>475.26562307407863</c:v>
                      </c:pt>
                      <c:pt idx="202">
                        <c:v>633.0115574740654</c:v>
                      </c:pt>
                      <c:pt idx="203">
                        <c:v>509.81156252355476</c:v>
                      </c:pt>
                      <c:pt idx="204">
                        <c:v>580.94859324576134</c:v>
                      </c:pt>
                      <c:pt idx="205">
                        <c:v>551.07643410057926</c:v>
                      </c:pt>
                      <c:pt idx="206">
                        <c:v>650.76955411129427</c:v>
                      </c:pt>
                      <c:pt idx="207">
                        <c:v>598.59433211938551</c:v>
                      </c:pt>
                      <c:pt idx="208">
                        <c:v>525.61785234459489</c:v>
                      </c:pt>
                      <c:pt idx="210">
                        <c:v>467.54535752401284</c:v>
                      </c:pt>
                      <c:pt idx="211">
                        <c:v>505.93902545327762</c:v>
                      </c:pt>
                      <c:pt idx="212">
                        <c:v>480.35187961417665</c:v>
                      </c:pt>
                      <c:pt idx="213">
                        <c:v>474.69377510040181</c:v>
                      </c:pt>
                      <c:pt idx="214">
                        <c:v>563.33685190934477</c:v>
                      </c:pt>
                      <c:pt idx="215">
                        <c:v>602.98286413708684</c:v>
                      </c:pt>
                      <c:pt idx="216">
                        <c:v>482.45374938332503</c:v>
                      </c:pt>
                      <c:pt idx="217">
                        <c:v>510.12328724367188</c:v>
                      </c:pt>
                      <c:pt idx="218">
                        <c:v>459.19689119170982</c:v>
                      </c:pt>
                      <c:pt idx="219">
                        <c:v>490.83220306142221</c:v>
                      </c:pt>
                      <c:pt idx="220">
                        <c:v>538.36348975971612</c:v>
                      </c:pt>
                      <c:pt idx="221">
                        <c:v>539.82598633217617</c:v>
                      </c:pt>
                      <c:pt idx="222">
                        <c:v>517.04839746533207</c:v>
                      </c:pt>
                      <c:pt idx="223">
                        <c:v>531.49040928697252</c:v>
                      </c:pt>
                      <c:pt idx="224">
                        <c:v>563.50824567356642</c:v>
                      </c:pt>
                      <c:pt idx="225">
                        <c:v>577.03292430003467</c:v>
                      </c:pt>
                      <c:pt idx="226">
                        <c:v>584.52902843601896</c:v>
                      </c:pt>
                      <c:pt idx="227">
                        <c:v>503.23127981746541</c:v>
                      </c:pt>
                      <c:pt idx="228">
                        <c:v>443.15525277877373</c:v>
                      </c:pt>
                      <c:pt idx="229">
                        <c:v>411.37210921184942</c:v>
                      </c:pt>
                      <c:pt idx="230">
                        <c:v>460.35051067780876</c:v>
                      </c:pt>
                      <c:pt idx="231">
                        <c:v>464.11355269213067</c:v>
                      </c:pt>
                      <c:pt idx="232">
                        <c:v>483.11134205132657</c:v>
                      </c:pt>
                      <c:pt idx="233">
                        <c:v>256.16148320860447</c:v>
                      </c:pt>
                      <c:pt idx="234">
                        <c:v>542.89366824492424</c:v>
                      </c:pt>
                      <c:pt idx="235">
                        <c:v>516.65702897257415</c:v>
                      </c:pt>
                      <c:pt idx="236">
                        <c:v>486.57409797140349</c:v>
                      </c:pt>
                      <c:pt idx="237">
                        <c:v>507.33270627478765</c:v>
                      </c:pt>
                      <c:pt idx="238">
                        <c:v>490.34883897174734</c:v>
                      </c:pt>
                      <c:pt idx="239">
                        <c:v>513.31585330638154</c:v>
                      </c:pt>
                      <c:pt idx="240">
                        <c:v>487.78965121948011</c:v>
                      </c:pt>
                      <c:pt idx="241">
                        <c:v>516.55022968169203</c:v>
                      </c:pt>
                      <c:pt idx="242">
                        <c:v>569.11456950124796</c:v>
                      </c:pt>
                      <c:pt idx="243">
                        <c:v>506.11327918995875</c:v>
                      </c:pt>
                      <c:pt idx="244">
                        <c:v>555.6315916039714</c:v>
                      </c:pt>
                      <c:pt idx="245">
                        <c:v>570.88062933025401</c:v>
                      </c:pt>
                      <c:pt idx="246">
                        <c:v>485.74546665455773</c:v>
                      </c:pt>
                      <c:pt idx="247">
                        <c:v>477.06965598211548</c:v>
                      </c:pt>
                      <c:pt idx="248">
                        <c:v>524.72245021383208</c:v>
                      </c:pt>
                      <c:pt idx="249">
                        <c:v>468.22112024494936</c:v>
                      </c:pt>
                      <c:pt idx="250">
                        <c:v>470.93216377485106</c:v>
                      </c:pt>
                      <c:pt idx="251">
                        <c:v>457.98870120014635</c:v>
                      </c:pt>
                      <c:pt idx="252">
                        <c:v>446.40620390272687</c:v>
                      </c:pt>
                      <c:pt idx="253">
                        <c:v>495.32541558261022</c:v>
                      </c:pt>
                      <c:pt idx="254">
                        <c:v>462.36807945109518</c:v>
                      </c:pt>
                      <c:pt idx="255">
                        <c:v>460.95631392120339</c:v>
                      </c:pt>
                      <c:pt idx="256">
                        <c:v>452.01451290224134</c:v>
                      </c:pt>
                      <c:pt idx="257">
                        <c:v>456.79363824085056</c:v>
                      </c:pt>
                      <c:pt idx="258">
                        <c:v>452.30590961761288</c:v>
                      </c:pt>
                      <c:pt idx="259">
                        <c:v>548.5185684437555</c:v>
                      </c:pt>
                      <c:pt idx="260">
                        <c:v>464.88641713747637</c:v>
                      </c:pt>
                      <c:pt idx="261">
                        <c:v>493.96116338261777</c:v>
                      </c:pt>
                      <c:pt idx="262">
                        <c:v>521.38736491185477</c:v>
                      </c:pt>
                      <c:pt idx="263">
                        <c:v>499.22028985507245</c:v>
                      </c:pt>
                      <c:pt idx="264">
                        <c:v>620.05708705776317</c:v>
                      </c:pt>
                      <c:pt idx="265">
                        <c:v>662.95336258801922</c:v>
                      </c:pt>
                      <c:pt idx="266">
                        <c:v>777.66198423180094</c:v>
                      </c:pt>
                      <c:pt idx="267">
                        <c:v>678.88692689615027</c:v>
                      </c:pt>
                      <c:pt idx="268">
                        <c:v>485.86709886547817</c:v>
                      </c:pt>
                      <c:pt idx="269">
                        <c:v>564.76098920482616</c:v>
                      </c:pt>
                      <c:pt idx="270">
                        <c:v>565.93280826975126</c:v>
                      </c:pt>
                      <c:pt idx="271">
                        <c:v>539.24501998203152</c:v>
                      </c:pt>
                      <c:pt idx="272">
                        <c:v>526.58043699762243</c:v>
                      </c:pt>
                      <c:pt idx="273">
                        <c:v>516.51222484378638</c:v>
                      </c:pt>
                      <c:pt idx="274">
                        <c:v>474.78106977550067</c:v>
                      </c:pt>
                      <c:pt idx="275">
                        <c:v>459.75493619452743</c:v>
                      </c:pt>
                      <c:pt idx="276">
                        <c:v>626.92613595578189</c:v>
                      </c:pt>
                      <c:pt idx="277">
                        <c:v>589.61128327373865</c:v>
                      </c:pt>
                      <c:pt idx="278">
                        <c:v>477.53571103630242</c:v>
                      </c:pt>
                      <c:pt idx="279">
                        <c:v>456.59709214164656</c:v>
                      </c:pt>
                      <c:pt idx="280">
                        <c:v>457.65100319555773</c:v>
                      </c:pt>
                      <c:pt idx="281">
                        <c:v>469.50749872902895</c:v>
                      </c:pt>
                      <c:pt idx="282">
                        <c:v>522.82137331386616</c:v>
                      </c:pt>
                      <c:pt idx="283">
                        <c:v>458.8762844643403</c:v>
                      </c:pt>
                      <c:pt idx="284">
                        <c:v>476.3090262616181</c:v>
                      </c:pt>
                      <c:pt idx="285">
                        <c:v>466.50405457587868</c:v>
                      </c:pt>
                      <c:pt idx="286">
                        <c:v>547.00786622470696</c:v>
                      </c:pt>
                      <c:pt idx="287">
                        <c:v>570.981093260188</c:v>
                      </c:pt>
                      <c:pt idx="288">
                        <c:v>443.88733624454147</c:v>
                      </c:pt>
                      <c:pt idx="289">
                        <c:v>449.84966592427634</c:v>
                      </c:pt>
                      <c:pt idx="290">
                        <c:v>492.10577835785472</c:v>
                      </c:pt>
                      <c:pt idx="291">
                        <c:v>474.16767668324491</c:v>
                      </c:pt>
                      <c:pt idx="292">
                        <c:v>525.71732601046949</c:v>
                      </c:pt>
                      <c:pt idx="293">
                        <c:v>463.89011862194224</c:v>
                      </c:pt>
                      <c:pt idx="294">
                        <c:v>595.37658034702224</c:v>
                      </c:pt>
                      <c:pt idx="295">
                        <c:v>484.71290141747409</c:v>
                      </c:pt>
                      <c:pt idx="296">
                        <c:v>474.59740755420512</c:v>
                      </c:pt>
                      <c:pt idx="297">
                        <c:v>438.80818296747515</c:v>
                      </c:pt>
                      <c:pt idx="298">
                        <c:v>452.38162939985369</c:v>
                      </c:pt>
                      <c:pt idx="299">
                        <c:v>469.83762194722709</c:v>
                      </c:pt>
                      <c:pt idx="300">
                        <c:v>468.14280373831764</c:v>
                      </c:pt>
                      <c:pt idx="301">
                        <c:v>459.72302306425058</c:v>
                      </c:pt>
                      <c:pt idx="302">
                        <c:v>499.07959172690892</c:v>
                      </c:pt>
                      <c:pt idx="303">
                        <c:v>551.79401799275604</c:v>
                      </c:pt>
                      <c:pt idx="304">
                        <c:v>506.28653465573041</c:v>
                      </c:pt>
                      <c:pt idx="305">
                        <c:v>450.62511130899378</c:v>
                      </c:pt>
                      <c:pt idx="306">
                        <c:v>475.02690397350995</c:v>
                      </c:pt>
                      <c:pt idx="307">
                        <c:v>476.656951326144</c:v>
                      </c:pt>
                      <c:pt idx="308">
                        <c:v>500.96905039728841</c:v>
                      </c:pt>
                      <c:pt idx="309">
                        <c:v>567.06809606733418</c:v>
                      </c:pt>
                      <c:pt idx="310">
                        <c:v>519.6503204526</c:v>
                      </c:pt>
                      <c:pt idx="311">
                        <c:v>449.76224992751531</c:v>
                      </c:pt>
                      <c:pt idx="312">
                        <c:v>488.46616367473194</c:v>
                      </c:pt>
                      <c:pt idx="313">
                        <c:v>431.8927522037219</c:v>
                      </c:pt>
                      <c:pt idx="314">
                        <c:v>431.09867868326563</c:v>
                      </c:pt>
                      <c:pt idx="315">
                        <c:v>430.59171098168304</c:v>
                      </c:pt>
                      <c:pt idx="316">
                        <c:v>429.85859258026943</c:v>
                      </c:pt>
                      <c:pt idx="317">
                        <c:v>541.06457546004424</c:v>
                      </c:pt>
                      <c:pt idx="318">
                        <c:v>507.80219278209239</c:v>
                      </c:pt>
                      <c:pt idx="319">
                        <c:v>527.82512467908055</c:v>
                      </c:pt>
                      <c:pt idx="320">
                        <c:v>503.2669961266194</c:v>
                      </c:pt>
                      <c:pt idx="321">
                        <c:v>546.38140451263359</c:v>
                      </c:pt>
                      <c:pt idx="322">
                        <c:v>548.74728474372614</c:v>
                      </c:pt>
                      <c:pt idx="323">
                        <c:v>525.57565162823028</c:v>
                      </c:pt>
                      <c:pt idx="324">
                        <c:v>460.35509736540649</c:v>
                      </c:pt>
                      <c:pt idx="325">
                        <c:v>458.5089741850897</c:v>
                      </c:pt>
                      <c:pt idx="326">
                        <c:v>545.50203417412536</c:v>
                      </c:pt>
                      <c:pt idx="327">
                        <c:v>500.1625159221681</c:v>
                      </c:pt>
                      <c:pt idx="328">
                        <c:v>496.97693803834409</c:v>
                      </c:pt>
                      <c:pt idx="329">
                        <c:v>457.80717536247221</c:v>
                      </c:pt>
                      <c:pt idx="330">
                        <c:v>470.8303930825424</c:v>
                      </c:pt>
                      <c:pt idx="331">
                        <c:v>531.53398142334424</c:v>
                      </c:pt>
                      <c:pt idx="332">
                        <c:v>520.24013259327774</c:v>
                      </c:pt>
                      <c:pt idx="333">
                        <c:v>556.09513556392892</c:v>
                      </c:pt>
                      <c:pt idx="334">
                        <c:v>647.15491498280812</c:v>
                      </c:pt>
                      <c:pt idx="335">
                        <c:v>480.53088727895914</c:v>
                      </c:pt>
                      <c:pt idx="336">
                        <c:v>535.19599570420382</c:v>
                      </c:pt>
                      <c:pt idx="337">
                        <c:v>635.40943441802688</c:v>
                      </c:pt>
                      <c:pt idx="338">
                        <c:v>538.20147280966785</c:v>
                      </c:pt>
                      <c:pt idx="339">
                        <c:v>496.51677776522445</c:v>
                      </c:pt>
                      <c:pt idx="340">
                        <c:v>600.78831388419223</c:v>
                      </c:pt>
                      <c:pt idx="341">
                        <c:v>596.51860336442769</c:v>
                      </c:pt>
                      <c:pt idx="342">
                        <c:v>624.66718185736136</c:v>
                      </c:pt>
                      <c:pt idx="343">
                        <c:v>562.2595992762848</c:v>
                      </c:pt>
                      <c:pt idx="344">
                        <c:v>593.09836706756619</c:v>
                      </c:pt>
                      <c:pt idx="345">
                        <c:v>513.44886363636351</c:v>
                      </c:pt>
                      <c:pt idx="346">
                        <c:v>541.17436507525963</c:v>
                      </c:pt>
                      <c:pt idx="347">
                        <c:v>494.33769230769229</c:v>
                      </c:pt>
                      <c:pt idx="348">
                        <c:v>575.70599587758807</c:v>
                      </c:pt>
                      <c:pt idx="349">
                        <c:v>610.1502407448105</c:v>
                      </c:pt>
                      <c:pt idx="350">
                        <c:v>578.87855805540573</c:v>
                      </c:pt>
                      <c:pt idx="351">
                        <c:v>519.06522130802944</c:v>
                      </c:pt>
                      <c:pt idx="352">
                        <c:v>551.39994987311627</c:v>
                      </c:pt>
                      <c:pt idx="353">
                        <c:v>583.01199308872845</c:v>
                      </c:pt>
                      <c:pt idx="354">
                        <c:v>584.56406431294533</c:v>
                      </c:pt>
                      <c:pt idx="355">
                        <c:v>664.73434061904049</c:v>
                      </c:pt>
                      <c:pt idx="356">
                        <c:v>466.34954407294845</c:v>
                      </c:pt>
                      <c:pt idx="357">
                        <c:v>596.56345072964461</c:v>
                      </c:pt>
                      <c:pt idx="358">
                        <c:v>464.57499179520852</c:v>
                      </c:pt>
                      <c:pt idx="359">
                        <c:v>486.18626446947843</c:v>
                      </c:pt>
                      <c:pt idx="360">
                        <c:v>511.05788605971799</c:v>
                      </c:pt>
                      <c:pt idx="361">
                        <c:v>502.956125961694</c:v>
                      </c:pt>
                      <c:pt idx="362">
                        <c:v>544.18059731409107</c:v>
                      </c:pt>
                      <c:pt idx="363">
                        <c:v>456.4155678434708</c:v>
                      </c:pt>
                      <c:pt idx="364">
                        <c:v>498.32696032179581</c:v>
                      </c:pt>
                      <c:pt idx="365">
                        <c:v>454.94564143111279</c:v>
                      </c:pt>
                      <c:pt idx="366">
                        <c:v>530.97242325695072</c:v>
                      </c:pt>
                      <c:pt idx="367">
                        <c:v>465.39781591263647</c:v>
                      </c:pt>
                      <c:pt idx="368">
                        <c:v>469.47984132124344</c:v>
                      </c:pt>
                      <c:pt idx="369">
                        <c:v>497.63646829722353</c:v>
                      </c:pt>
                      <c:pt idx="370">
                        <c:v>475.40060878089037</c:v>
                      </c:pt>
                      <c:pt idx="371">
                        <c:v>483.61549867835714</c:v>
                      </c:pt>
                      <c:pt idx="372">
                        <c:v>474.84884483041151</c:v>
                      </c:pt>
                      <c:pt idx="373">
                        <c:v>471.1157580283795</c:v>
                      </c:pt>
                      <c:pt idx="374">
                        <c:v>480.12203074056811</c:v>
                      </c:pt>
                      <c:pt idx="375">
                        <c:v>504.58285377010463</c:v>
                      </c:pt>
                      <c:pt idx="376">
                        <c:v>467.79224320087229</c:v>
                      </c:pt>
                      <c:pt idx="377">
                        <c:v>511.57334917121102</c:v>
                      </c:pt>
                      <c:pt idx="378">
                        <c:v>526.79987944544894</c:v>
                      </c:pt>
                      <c:pt idx="379">
                        <c:v>473.67924774715954</c:v>
                      </c:pt>
                      <c:pt idx="380">
                        <c:v>516.6359415540079</c:v>
                      </c:pt>
                      <c:pt idx="381">
                        <c:v>530.88906134426281</c:v>
                      </c:pt>
                      <c:pt idx="382">
                        <c:v>526.37418300653599</c:v>
                      </c:pt>
                      <c:pt idx="383">
                        <c:v>507.77142536853313</c:v>
                      </c:pt>
                      <c:pt idx="384">
                        <c:v>574.52600268662434</c:v>
                      </c:pt>
                      <c:pt idx="385">
                        <c:v>479.28735554504289</c:v>
                      </c:pt>
                      <c:pt idx="386">
                        <c:v>476.77992363455257</c:v>
                      </c:pt>
                      <c:pt idx="387">
                        <c:v>475.77553436779459</c:v>
                      </c:pt>
                      <c:pt idx="388">
                        <c:v>442.50634255708303</c:v>
                      </c:pt>
                      <c:pt idx="389">
                        <c:v>474.72577749464307</c:v>
                      </c:pt>
                      <c:pt idx="390">
                        <c:v>482.12750941028861</c:v>
                      </c:pt>
                      <c:pt idx="391">
                        <c:v>473.49655611506626</c:v>
                      </c:pt>
                      <c:pt idx="392">
                        <c:v>450.26579649955511</c:v>
                      </c:pt>
                      <c:pt idx="393">
                        <c:v>459.48275862068954</c:v>
                      </c:pt>
                      <c:pt idx="394">
                        <c:v>592.88574628955485</c:v>
                      </c:pt>
                      <c:pt idx="395">
                        <c:v>613.29053892215586</c:v>
                      </c:pt>
                      <c:pt idx="396">
                        <c:v>573.45216144232745</c:v>
                      </c:pt>
                      <c:pt idx="397">
                        <c:v>683.37419061954915</c:v>
                      </c:pt>
                      <c:pt idx="398">
                        <c:v>463.95685536412338</c:v>
                      </c:pt>
                      <c:pt idx="399">
                        <c:v>464.21864368337498</c:v>
                      </c:pt>
                      <c:pt idx="400">
                        <c:v>455.64719484666637</c:v>
                      </c:pt>
                      <c:pt idx="401">
                        <c:v>467.55827603555269</c:v>
                      </c:pt>
                      <c:pt idx="402">
                        <c:v>466.70901723782703</c:v>
                      </c:pt>
                      <c:pt idx="403">
                        <c:v>478.68883165535021</c:v>
                      </c:pt>
                      <c:pt idx="404">
                        <c:v>483.65195744100379</c:v>
                      </c:pt>
                      <c:pt idx="405">
                        <c:v>705.26219417173115</c:v>
                      </c:pt>
                      <c:pt idx="406">
                        <c:v>624.05846447701708</c:v>
                      </c:pt>
                      <c:pt idx="407">
                        <c:v>660.03423089935711</c:v>
                      </c:pt>
                      <c:pt idx="408">
                        <c:v>711.09084578713384</c:v>
                      </c:pt>
                      <c:pt idx="409">
                        <c:v>477.45076026156147</c:v>
                      </c:pt>
                      <c:pt idx="410">
                        <c:v>480.40792435839711</c:v>
                      </c:pt>
                      <c:pt idx="411">
                        <c:v>503.34990400438841</c:v>
                      </c:pt>
                      <c:pt idx="412">
                        <c:v>455.77708909384449</c:v>
                      </c:pt>
                      <c:pt idx="413">
                        <c:v>497.60546642899578</c:v>
                      </c:pt>
                      <c:pt idx="414">
                        <c:v>558.55260778590059</c:v>
                      </c:pt>
                      <c:pt idx="415">
                        <c:v>551.74340949033387</c:v>
                      </c:pt>
                      <c:pt idx="416">
                        <c:v>555.51979121357112</c:v>
                      </c:pt>
                      <c:pt idx="417">
                        <c:v>473.33639126196891</c:v>
                      </c:pt>
                      <c:pt idx="418">
                        <c:v>562.44677595628389</c:v>
                      </c:pt>
                      <c:pt idx="419">
                        <c:v>570.39201611887665</c:v>
                      </c:pt>
                      <c:pt idx="420">
                        <c:v>464.25789658106811</c:v>
                      </c:pt>
                      <c:pt idx="421">
                        <c:v>559.54735129782864</c:v>
                      </c:pt>
                      <c:pt idx="422">
                        <c:v>637.24877783813156</c:v>
                      </c:pt>
                      <c:pt idx="423">
                        <c:v>566.63391267854342</c:v>
                      </c:pt>
                      <c:pt idx="424">
                        <c:v>638.41821295664374</c:v>
                      </c:pt>
                      <c:pt idx="425">
                        <c:v>546.07666158715267</c:v>
                      </c:pt>
                      <c:pt idx="426">
                        <c:v>562.28440576184857</c:v>
                      </c:pt>
                      <c:pt idx="427">
                        <c:v>466.84544405997701</c:v>
                      </c:pt>
                      <c:pt idx="428">
                        <c:v>673.47729223352405</c:v>
                      </c:pt>
                      <c:pt idx="429">
                        <c:v>653.39437105678212</c:v>
                      </c:pt>
                      <c:pt idx="430">
                        <c:v>478.53856906849666</c:v>
                      </c:pt>
                      <c:pt idx="431">
                        <c:v>506.08404022245941</c:v>
                      </c:pt>
                      <c:pt idx="432">
                        <c:v>489.48139743771549</c:v>
                      </c:pt>
                      <c:pt idx="433">
                        <c:v>467.24498460885252</c:v>
                      </c:pt>
                      <c:pt idx="434">
                        <c:v>531.13116108020483</c:v>
                      </c:pt>
                      <c:pt idx="435">
                        <c:v>472.74484714345004</c:v>
                      </c:pt>
                      <c:pt idx="436">
                        <c:v>513.75963731916477</c:v>
                      </c:pt>
                      <c:pt idx="437">
                        <c:v>501.24590611353705</c:v>
                      </c:pt>
                      <c:pt idx="438">
                        <c:v>512.71155468091081</c:v>
                      </c:pt>
                      <c:pt idx="439">
                        <c:v>573.91921698373324</c:v>
                      </c:pt>
                      <c:pt idx="440">
                        <c:v>452.96412712667779</c:v>
                      </c:pt>
                      <c:pt idx="441">
                        <c:v>525.978198508319</c:v>
                      </c:pt>
                      <c:pt idx="442">
                        <c:v>481.20389861299356</c:v>
                      </c:pt>
                      <c:pt idx="443">
                        <c:v>510.6703975749096</c:v>
                      </c:pt>
                      <c:pt idx="444">
                        <c:v>599.37997180545767</c:v>
                      </c:pt>
                      <c:pt idx="445">
                        <c:v>454.41730490581659</c:v>
                      </c:pt>
                      <c:pt idx="446">
                        <c:v>454.04854567800083</c:v>
                      </c:pt>
                      <c:pt idx="447">
                        <c:v>558.20663577548498</c:v>
                      </c:pt>
                      <c:pt idx="448">
                        <c:v>445.26919939400995</c:v>
                      </c:pt>
                      <c:pt idx="449">
                        <c:v>457.03949955317245</c:v>
                      </c:pt>
                      <c:pt idx="450">
                        <c:v>468.18401937046013</c:v>
                      </c:pt>
                      <c:pt idx="451">
                        <c:v>533.49263041400479</c:v>
                      </c:pt>
                      <c:pt idx="452">
                        <c:v>456.05879090404875</c:v>
                      </c:pt>
                      <c:pt idx="453">
                        <c:v>522.02496671105212</c:v>
                      </c:pt>
                      <c:pt idx="454">
                        <c:v>472.88393309680691</c:v>
                      </c:pt>
                      <c:pt idx="455">
                        <c:v>648.90494281608596</c:v>
                      </c:pt>
                      <c:pt idx="456">
                        <c:v>464.06212337022026</c:v>
                      </c:pt>
                      <c:pt idx="457">
                        <c:v>457.45661713373886</c:v>
                      </c:pt>
                      <c:pt idx="458">
                        <c:v>509.05206572273875</c:v>
                      </c:pt>
                      <c:pt idx="459">
                        <c:v>541.67899130173225</c:v>
                      </c:pt>
                      <c:pt idx="460">
                        <c:v>479.43351711434372</c:v>
                      </c:pt>
                      <c:pt idx="461">
                        <c:v>476.76354535822588</c:v>
                      </c:pt>
                      <c:pt idx="462">
                        <c:v>520.2408371165983</c:v>
                      </c:pt>
                      <c:pt idx="463">
                        <c:v>518.44452587222224</c:v>
                      </c:pt>
                      <c:pt idx="464">
                        <c:v>489.55599641622956</c:v>
                      </c:pt>
                      <c:pt idx="465">
                        <c:v>537.6497332686713</c:v>
                      </c:pt>
                      <c:pt idx="466">
                        <c:v>579.63786679087104</c:v>
                      </c:pt>
                      <c:pt idx="467">
                        <c:v>476.49632871022794</c:v>
                      </c:pt>
                      <c:pt idx="468">
                        <c:v>534.9027310490012</c:v>
                      </c:pt>
                      <c:pt idx="469">
                        <c:v>523.52316533831549</c:v>
                      </c:pt>
                      <c:pt idx="470">
                        <c:v>533.45361629086369</c:v>
                      </c:pt>
                      <c:pt idx="471">
                        <c:v>457.32625381137638</c:v>
                      </c:pt>
                      <c:pt idx="472">
                        <c:v>450.19162453887151</c:v>
                      </c:pt>
                      <c:pt idx="473">
                        <c:v>465.43962585034001</c:v>
                      </c:pt>
                      <c:pt idx="474">
                        <c:v>467.49591002044991</c:v>
                      </c:pt>
                      <c:pt idx="475">
                        <c:v>463.38607789021773</c:v>
                      </c:pt>
                      <c:pt idx="476">
                        <c:v>462.65430552075497</c:v>
                      </c:pt>
                      <c:pt idx="477">
                        <c:v>444.46802581087741</c:v>
                      </c:pt>
                      <c:pt idx="478">
                        <c:v>444.28021526272539</c:v>
                      </c:pt>
                      <c:pt idx="479">
                        <c:v>453.63099056171558</c:v>
                      </c:pt>
                      <c:pt idx="480">
                        <c:v>466.83396710014921</c:v>
                      </c:pt>
                      <c:pt idx="481">
                        <c:v>452.22245508982019</c:v>
                      </c:pt>
                      <c:pt idx="482">
                        <c:v>446.03321544969128</c:v>
                      </c:pt>
                      <c:pt idx="483">
                        <c:v>453.00945315304523</c:v>
                      </c:pt>
                      <c:pt idx="484">
                        <c:v>447.16999329084206</c:v>
                      </c:pt>
                      <c:pt idx="485">
                        <c:v>471.65549554239607</c:v>
                      </c:pt>
                      <c:pt idx="486">
                        <c:v>451.3393472764883</c:v>
                      </c:pt>
                      <c:pt idx="487">
                        <c:v>478.6150240413657</c:v>
                      </c:pt>
                      <c:pt idx="488">
                        <c:v>456.51206128998854</c:v>
                      </c:pt>
                      <c:pt idx="489">
                        <c:v>456.87164408079775</c:v>
                      </c:pt>
                      <c:pt idx="490">
                        <c:v>710.41121454047493</c:v>
                      </c:pt>
                      <c:pt idx="491">
                        <c:v>608.06429016189281</c:v>
                      </c:pt>
                      <c:pt idx="492">
                        <c:v>584.39514125923438</c:v>
                      </c:pt>
                      <c:pt idx="493">
                        <c:v>600.04941723946547</c:v>
                      </c:pt>
                      <c:pt idx="494">
                        <c:v>592.01261374898638</c:v>
                      </c:pt>
                      <c:pt idx="495">
                        <c:v>555.65763955182615</c:v>
                      </c:pt>
                      <c:pt idx="496">
                        <c:v>718.05990424597837</c:v>
                      </c:pt>
                      <c:pt idx="497">
                        <c:v>655.37725694091864</c:v>
                      </c:pt>
                      <c:pt idx="498">
                        <c:v>666.22359493022623</c:v>
                      </c:pt>
                      <c:pt idx="499">
                        <c:v>588.88222777627664</c:v>
                      </c:pt>
                      <c:pt idx="500">
                        <c:v>661.02929146514714</c:v>
                      </c:pt>
                      <c:pt idx="501">
                        <c:v>638.440276406713</c:v>
                      </c:pt>
                      <c:pt idx="502">
                        <c:v>585.25939937826251</c:v>
                      </c:pt>
                      <c:pt idx="503">
                        <c:v>670.15485124769987</c:v>
                      </c:pt>
                      <c:pt idx="504">
                        <c:v>577.62783223525662</c:v>
                      </c:pt>
                      <c:pt idx="505">
                        <c:v>534.73594682298733</c:v>
                      </c:pt>
                      <c:pt idx="506">
                        <c:v>563.28038163770111</c:v>
                      </c:pt>
                      <c:pt idx="507">
                        <c:v>613.62601045062752</c:v>
                      </c:pt>
                      <c:pt idx="508">
                        <c:v>566.16724581434175</c:v>
                      </c:pt>
                      <c:pt idx="509">
                        <c:v>583.29186836548547</c:v>
                      </c:pt>
                      <c:pt idx="510">
                        <c:v>571.17769844240365</c:v>
                      </c:pt>
                      <c:pt idx="511">
                        <c:v>551.65152923073845</c:v>
                      </c:pt>
                      <c:pt idx="512">
                        <c:v>593.29005934718077</c:v>
                      </c:pt>
                      <c:pt idx="513">
                        <c:v>595.13748061553167</c:v>
                      </c:pt>
                      <c:pt idx="514">
                        <c:v>599.95584000954807</c:v>
                      </c:pt>
                      <c:pt idx="515">
                        <c:v>584.73534826633943</c:v>
                      </c:pt>
                      <c:pt idx="516">
                        <c:v>593.13357725865467</c:v>
                      </c:pt>
                      <c:pt idx="517">
                        <c:v>625.87780999684196</c:v>
                      </c:pt>
                      <c:pt idx="518">
                        <c:v>529.4053614120761</c:v>
                      </c:pt>
                      <c:pt idx="519">
                        <c:v>590.65891535897231</c:v>
                      </c:pt>
                      <c:pt idx="520">
                        <c:v>529.54383138353523</c:v>
                      </c:pt>
                      <c:pt idx="521">
                        <c:v>585.27246419136884</c:v>
                      </c:pt>
                      <c:pt idx="522">
                        <c:v>613.97707182623799</c:v>
                      </c:pt>
                      <c:pt idx="523">
                        <c:v>560.88189302304193</c:v>
                      </c:pt>
                      <c:pt idx="524">
                        <c:v>518.77662383383188</c:v>
                      </c:pt>
                      <c:pt idx="525">
                        <c:v>530.5500038025707</c:v>
                      </c:pt>
                      <c:pt idx="526">
                        <c:v>568.02506508445856</c:v>
                      </c:pt>
                      <c:pt idx="527">
                        <c:v>562.68051785341402</c:v>
                      </c:pt>
                      <c:pt idx="528">
                        <c:v>619.60383707010885</c:v>
                      </c:pt>
                      <c:pt idx="529">
                        <c:v>506.89126193654397</c:v>
                      </c:pt>
                      <c:pt idx="530">
                        <c:v>537.70417040750658</c:v>
                      </c:pt>
                      <c:pt idx="531">
                        <c:v>585.7565252511655</c:v>
                      </c:pt>
                      <c:pt idx="532">
                        <c:v>543.44121927482786</c:v>
                      </c:pt>
                      <c:pt idx="533">
                        <c:v>528.732711529521</c:v>
                      </c:pt>
                      <c:pt idx="534">
                        <c:v>587.46794434592812</c:v>
                      </c:pt>
                      <c:pt idx="535">
                        <c:v>607.65224869054441</c:v>
                      </c:pt>
                      <c:pt idx="536">
                        <c:v>563.79893281010709</c:v>
                      </c:pt>
                      <c:pt idx="537">
                        <c:v>518.97058024557191</c:v>
                      </c:pt>
                      <c:pt idx="538">
                        <c:v>553.50305536925259</c:v>
                      </c:pt>
                      <c:pt idx="539">
                        <c:v>550.24857837995955</c:v>
                      </c:pt>
                      <c:pt idx="540">
                        <c:v>594.91828381283324</c:v>
                      </c:pt>
                      <c:pt idx="541">
                        <c:v>563.85156370189668</c:v>
                      </c:pt>
                      <c:pt idx="542">
                        <c:v>555.36266657654892</c:v>
                      </c:pt>
                      <c:pt idx="543">
                        <c:v>594.55633698742076</c:v>
                      </c:pt>
                      <c:pt idx="544">
                        <c:v>564.35759516442374</c:v>
                      </c:pt>
                      <c:pt idx="545">
                        <c:v>586.49301444470734</c:v>
                      </c:pt>
                      <c:pt idx="546">
                        <c:v>555.99215200330468</c:v>
                      </c:pt>
                      <c:pt idx="547">
                        <c:v>525.11748228703243</c:v>
                      </c:pt>
                      <c:pt idx="548">
                        <c:v>590.94169100062084</c:v>
                      </c:pt>
                      <c:pt idx="549">
                        <c:v>582.42351876710381</c:v>
                      </c:pt>
                      <c:pt idx="550">
                        <c:v>610.54079504142078</c:v>
                      </c:pt>
                      <c:pt idx="551">
                        <c:v>559.28072076351032</c:v>
                      </c:pt>
                      <c:pt idx="552">
                        <c:v>589.46897381538986</c:v>
                      </c:pt>
                      <c:pt idx="553">
                        <c:v>587.4352258744949</c:v>
                      </c:pt>
                      <c:pt idx="554">
                        <c:v>564.99392004863955</c:v>
                      </c:pt>
                      <c:pt idx="555">
                        <c:v>561.99792517668425</c:v>
                      </c:pt>
                      <c:pt idx="556">
                        <c:v>591.91559047878968</c:v>
                      </c:pt>
                      <c:pt idx="557">
                        <c:v>599.62643727110128</c:v>
                      </c:pt>
                      <c:pt idx="558">
                        <c:v>567.92754592410256</c:v>
                      </c:pt>
                      <c:pt idx="559">
                        <c:v>569.75247473970342</c:v>
                      </c:pt>
                      <c:pt idx="560">
                        <c:v>531.95817666276275</c:v>
                      </c:pt>
                      <c:pt idx="561">
                        <c:v>569.97780990966498</c:v>
                      </c:pt>
                      <c:pt idx="562">
                        <c:v>586.01649684619122</c:v>
                      </c:pt>
                      <c:pt idx="563">
                        <c:v>595.67407739261921</c:v>
                      </c:pt>
                      <c:pt idx="564">
                        <c:v>597.73962480517469</c:v>
                      </c:pt>
                      <c:pt idx="565">
                        <c:v>531.98336002751842</c:v>
                      </c:pt>
                      <c:pt idx="566">
                        <c:v>601.43068059056543</c:v>
                      </c:pt>
                      <c:pt idx="567">
                        <c:v>554.15127528583992</c:v>
                      </c:pt>
                      <c:pt idx="568">
                        <c:v>615.65644088155875</c:v>
                      </c:pt>
                      <c:pt idx="569">
                        <c:v>560.41691777540814</c:v>
                      </c:pt>
                      <c:pt idx="570">
                        <c:v>539.7245771224234</c:v>
                      </c:pt>
                      <c:pt idx="571">
                        <c:v>572.87941579012829</c:v>
                      </c:pt>
                      <c:pt idx="572">
                        <c:v>571.77742171248656</c:v>
                      </c:pt>
                      <c:pt idx="573">
                        <c:v>632.60081376143103</c:v>
                      </c:pt>
                      <c:pt idx="574">
                        <c:v>568.2826825633382</c:v>
                      </c:pt>
                      <c:pt idx="575">
                        <c:v>504.82997720364773</c:v>
                      </c:pt>
                      <c:pt idx="576">
                        <c:v>527.50399613397281</c:v>
                      </c:pt>
                      <c:pt idx="577">
                        <c:v>605.85907514365408</c:v>
                      </c:pt>
                      <c:pt idx="578">
                        <c:v>572.99697351354382</c:v>
                      </c:pt>
                      <c:pt idx="579">
                        <c:v>570.43129709796392</c:v>
                      </c:pt>
                      <c:pt idx="580">
                        <c:v>577.08187428999736</c:v>
                      </c:pt>
                      <c:pt idx="581">
                        <c:v>557.53336652781672</c:v>
                      </c:pt>
                      <c:pt idx="582">
                        <c:v>530.16526919270189</c:v>
                      </c:pt>
                      <c:pt idx="583">
                        <c:v>575.15935288508206</c:v>
                      </c:pt>
                      <c:pt idx="584">
                        <c:v>626.18330544710898</c:v>
                      </c:pt>
                      <c:pt idx="585">
                        <c:v>563.45661292655507</c:v>
                      </c:pt>
                      <c:pt idx="586">
                        <c:v>608.06029606450841</c:v>
                      </c:pt>
                      <c:pt idx="587">
                        <c:v>543.90538143110632</c:v>
                      </c:pt>
                      <c:pt idx="588">
                        <c:v>550.123054734932</c:v>
                      </c:pt>
                      <c:pt idx="589">
                        <c:v>533.64148311212932</c:v>
                      </c:pt>
                      <c:pt idx="590">
                        <c:v>602.99780501421003</c:v>
                      </c:pt>
                      <c:pt idx="591">
                        <c:v>529.42598654535141</c:v>
                      </c:pt>
                      <c:pt idx="592">
                        <c:v>552.02300209987652</c:v>
                      </c:pt>
                      <c:pt idx="593">
                        <c:v>526.88379613918107</c:v>
                      </c:pt>
                      <c:pt idx="594">
                        <c:v>621.58150655057136</c:v>
                      </c:pt>
                      <c:pt idx="595">
                        <c:v>576.64158277683646</c:v>
                      </c:pt>
                      <c:pt idx="596">
                        <c:v>687.25798889947532</c:v>
                      </c:pt>
                      <c:pt idx="597">
                        <c:v>565.66121420714614</c:v>
                      </c:pt>
                      <c:pt idx="598">
                        <c:v>550.12229216644698</c:v>
                      </c:pt>
                      <c:pt idx="599">
                        <c:v>730.18756478263515</c:v>
                      </c:pt>
                      <c:pt idx="600">
                        <c:v>652.59187536145544</c:v>
                      </c:pt>
                      <c:pt idx="601">
                        <c:v>684.52711722410925</c:v>
                      </c:pt>
                      <c:pt idx="602">
                        <c:v>655.78078885423758</c:v>
                      </c:pt>
                      <c:pt idx="603">
                        <c:v>598.92414237397338</c:v>
                      </c:pt>
                      <c:pt idx="604">
                        <c:v>595.62635295252676</c:v>
                      </c:pt>
                      <c:pt idx="605">
                        <c:v>559.786979350872</c:v>
                      </c:pt>
                      <c:pt idx="606">
                        <c:v>600.40356574576379</c:v>
                      </c:pt>
                      <c:pt idx="607">
                        <c:v>563.79894853037501</c:v>
                      </c:pt>
                      <c:pt idx="608">
                        <c:v>572.22657070813204</c:v>
                      </c:pt>
                      <c:pt idx="609">
                        <c:v>605.0340239580845</c:v>
                      </c:pt>
                      <c:pt idx="610">
                        <c:v>437.11383001966345</c:v>
                      </c:pt>
                      <c:pt idx="611">
                        <c:v>447.00136456675</c:v>
                      </c:pt>
                      <c:pt idx="612">
                        <c:v>471.22587870434182</c:v>
                      </c:pt>
                      <c:pt idx="613">
                        <c:v>502.56173425776439</c:v>
                      </c:pt>
                      <c:pt idx="614">
                        <c:v>457.76642665962976</c:v>
                      </c:pt>
                      <c:pt idx="615">
                        <c:v>476.53683170193466</c:v>
                      </c:pt>
                      <c:pt idx="616">
                        <c:v>467.49251669352981</c:v>
                      </c:pt>
                      <c:pt idx="617">
                        <c:v>502.25300947360944</c:v>
                      </c:pt>
                      <c:pt idx="618">
                        <c:v>560.15778750704419</c:v>
                      </c:pt>
                      <c:pt idx="619">
                        <c:v>489.76714356191422</c:v>
                      </c:pt>
                      <c:pt idx="620">
                        <c:v>611.74135489470564</c:v>
                      </c:pt>
                      <c:pt idx="621">
                        <c:v>463.49698676036019</c:v>
                      </c:pt>
                      <c:pt idx="622">
                        <c:v>479.21397191833921</c:v>
                      </c:pt>
                      <c:pt idx="623">
                        <c:v>480.33258215497381</c:v>
                      </c:pt>
                      <c:pt idx="624">
                        <c:v>659.31310339050469</c:v>
                      </c:pt>
                      <c:pt idx="625">
                        <c:v>654.92964114779738</c:v>
                      </c:pt>
                      <c:pt idx="626">
                        <c:v>576.66200593390852</c:v>
                      </c:pt>
                      <c:pt idx="627">
                        <c:v>514.56627752327461</c:v>
                      </c:pt>
                      <c:pt idx="628">
                        <c:v>549.51338156159784</c:v>
                      </c:pt>
                      <c:pt idx="629">
                        <c:v>594.57221337828128</c:v>
                      </c:pt>
                      <c:pt idx="630">
                        <c:v>495.84475131194819</c:v>
                      </c:pt>
                      <c:pt idx="631">
                        <c:v>455.45494608808059</c:v>
                      </c:pt>
                      <c:pt idx="632">
                        <c:v>451.29377073350543</c:v>
                      </c:pt>
                      <c:pt idx="633">
                        <c:v>499.34025384209878</c:v>
                      </c:pt>
                      <c:pt idx="634">
                        <c:v>461.23761644240716</c:v>
                      </c:pt>
                      <c:pt idx="635">
                        <c:v>477.95740415935859</c:v>
                      </c:pt>
                      <c:pt idx="636">
                        <c:v>467.09021697754076</c:v>
                      </c:pt>
                      <c:pt idx="637">
                        <c:v>459.63631687242793</c:v>
                      </c:pt>
                      <c:pt idx="638">
                        <c:v>487.81327044699322</c:v>
                      </c:pt>
                      <c:pt idx="639">
                        <c:v>463.31733811432184</c:v>
                      </c:pt>
                      <c:pt idx="640">
                        <c:v>455.1554121983915</c:v>
                      </c:pt>
                      <c:pt idx="641">
                        <c:v>527.9237649928848</c:v>
                      </c:pt>
                      <c:pt idx="642">
                        <c:v>460.97867119667796</c:v>
                      </c:pt>
                      <c:pt idx="643">
                        <c:v>474.97143551719932</c:v>
                      </c:pt>
                      <c:pt idx="644">
                        <c:v>570.78393418824101</c:v>
                      </c:pt>
                      <c:pt idx="645">
                        <c:v>625.1102379393144</c:v>
                      </c:pt>
                      <c:pt idx="646">
                        <c:v>454.48650930225017</c:v>
                      </c:pt>
                      <c:pt idx="647">
                        <c:v>527.27086113106861</c:v>
                      </c:pt>
                      <c:pt idx="648">
                        <c:v>515.54425352569285</c:v>
                      </c:pt>
                      <c:pt idx="649">
                        <c:v>490.6079016556526</c:v>
                      </c:pt>
                      <c:pt idx="650">
                        <c:v>595.75015751825356</c:v>
                      </c:pt>
                      <c:pt idx="651">
                        <c:v>601.31136733957737</c:v>
                      </c:pt>
                      <c:pt idx="652">
                        <c:v>735.20455887751984</c:v>
                      </c:pt>
                      <c:pt idx="653">
                        <c:v>561.27370935539068</c:v>
                      </c:pt>
                      <c:pt idx="654">
                        <c:v>603.58117920418249</c:v>
                      </c:pt>
                      <c:pt idx="655">
                        <c:v>457.79944565432584</c:v>
                      </c:pt>
                      <c:pt idx="656">
                        <c:v>452.68679950186822</c:v>
                      </c:pt>
                      <c:pt idx="657">
                        <c:v>461.8909931236613</c:v>
                      </c:pt>
                      <c:pt idx="658">
                        <c:v>499.69602721836554</c:v>
                      </c:pt>
                      <c:pt idx="659">
                        <c:v>579.74812630544295</c:v>
                      </c:pt>
                      <c:pt idx="660">
                        <c:v>452.00325325325321</c:v>
                      </c:pt>
                      <c:pt idx="661">
                        <c:v>460.20878447395307</c:v>
                      </c:pt>
                      <c:pt idx="662">
                        <c:v>463.98506552880201</c:v>
                      </c:pt>
                      <c:pt idx="663">
                        <c:v>468.64258920003499</c:v>
                      </c:pt>
                      <c:pt idx="664">
                        <c:v>473.58633589289246</c:v>
                      </c:pt>
                      <c:pt idx="665">
                        <c:v>588.30713306942744</c:v>
                      </c:pt>
                      <c:pt idx="666">
                        <c:v>522.60996041206465</c:v>
                      </c:pt>
                      <c:pt idx="667">
                        <c:v>509.5886435636379</c:v>
                      </c:pt>
                      <c:pt idx="668">
                        <c:v>448.51076073195992</c:v>
                      </c:pt>
                      <c:pt idx="669">
                        <c:v>559.12945196945702</c:v>
                      </c:pt>
                      <c:pt idx="670">
                        <c:v>488.73101579790904</c:v>
                      </c:pt>
                      <c:pt idx="671">
                        <c:v>593.22268248992395</c:v>
                      </c:pt>
                      <c:pt idx="672">
                        <c:v>614.74864322721191</c:v>
                      </c:pt>
                      <c:pt idx="673">
                        <c:v>485.80367788682008</c:v>
                      </c:pt>
                      <c:pt idx="674">
                        <c:v>629.16479779546501</c:v>
                      </c:pt>
                      <c:pt idx="675">
                        <c:v>504.94918811443722</c:v>
                      </c:pt>
                      <c:pt idx="676">
                        <c:v>532.26288361320189</c:v>
                      </c:pt>
                      <c:pt idx="677">
                        <c:v>491.59026408196655</c:v>
                      </c:pt>
                      <c:pt idx="678">
                        <c:v>482.97455968688843</c:v>
                      </c:pt>
                      <c:pt idx="679">
                        <c:v>534.25000000000011</c:v>
                      </c:pt>
                      <c:pt idx="680">
                        <c:v>457.44560015314914</c:v>
                      </c:pt>
                      <c:pt idx="681">
                        <c:v>578.02980949560788</c:v>
                      </c:pt>
                      <c:pt idx="682">
                        <c:v>687.35963505113307</c:v>
                      </c:pt>
                      <c:pt idx="683">
                        <c:v>514.2412374200585</c:v>
                      </c:pt>
                      <c:pt idx="684">
                        <c:v>528.87353413459209</c:v>
                      </c:pt>
                      <c:pt idx="685">
                        <c:v>677.36787294975284</c:v>
                      </c:pt>
                      <c:pt idx="686">
                        <c:v>549.26514008267202</c:v>
                      </c:pt>
                      <c:pt idx="687">
                        <c:v>470.49363953619286</c:v>
                      </c:pt>
                      <c:pt idx="688">
                        <c:v>506.49250929938927</c:v>
                      </c:pt>
                      <c:pt idx="689">
                        <c:v>453.37826211643232</c:v>
                      </c:pt>
                      <c:pt idx="690">
                        <c:v>499.23704772806451</c:v>
                      </c:pt>
                      <c:pt idx="691">
                        <c:v>545.9245771627418</c:v>
                      </c:pt>
                      <c:pt idx="692">
                        <c:v>537.08676646329957</c:v>
                      </c:pt>
                      <c:pt idx="693">
                        <c:v>501.71021287858741</c:v>
                      </c:pt>
                      <c:pt idx="694">
                        <c:v>471.97712769771283</c:v>
                      </c:pt>
                      <c:pt idx="695">
                        <c:v>487.85926427678203</c:v>
                      </c:pt>
                      <c:pt idx="696">
                        <c:v>452.16979643364385</c:v>
                      </c:pt>
                      <c:pt idx="697">
                        <c:v>615.20546732006835</c:v>
                      </c:pt>
                      <c:pt idx="698">
                        <c:v>609.81061242785881</c:v>
                      </c:pt>
                      <c:pt idx="699">
                        <c:v>486.37639652923497</c:v>
                      </c:pt>
                      <c:pt idx="700">
                        <c:v>576.75732073654547</c:v>
                      </c:pt>
                      <c:pt idx="701">
                        <c:v>626.79637627725663</c:v>
                      </c:pt>
                      <c:pt idx="702">
                        <c:v>581.0598675165603</c:v>
                      </c:pt>
                      <c:pt idx="703">
                        <c:v>546.34161996691921</c:v>
                      </c:pt>
                      <c:pt idx="704">
                        <c:v>533.82718534547837</c:v>
                      </c:pt>
                      <c:pt idx="705">
                        <c:v>454.00429640238013</c:v>
                      </c:pt>
                      <c:pt idx="706">
                        <c:v>514.02648249164179</c:v>
                      </c:pt>
                      <c:pt idx="707">
                        <c:v>470.10156502469874</c:v>
                      </c:pt>
                      <c:pt idx="708">
                        <c:v>464.64155005382128</c:v>
                      </c:pt>
                      <c:pt idx="709">
                        <c:v>457.36391129032251</c:v>
                      </c:pt>
                      <c:pt idx="710">
                        <c:v>559.04503156113731</c:v>
                      </c:pt>
                      <c:pt idx="711">
                        <c:v>510.3621805069468</c:v>
                      </c:pt>
                      <c:pt idx="712">
                        <c:v>460.87739032620925</c:v>
                      </c:pt>
                      <c:pt idx="713">
                        <c:v>579.81977674766677</c:v>
                      </c:pt>
                      <c:pt idx="714">
                        <c:v>533.03074063482984</c:v>
                      </c:pt>
                      <c:pt idx="715">
                        <c:v>549.78842180546735</c:v>
                      </c:pt>
                      <c:pt idx="716">
                        <c:v>599.11681765547303</c:v>
                      </c:pt>
                      <c:pt idx="717">
                        <c:v>565.88161080233226</c:v>
                      </c:pt>
                      <c:pt idx="718">
                        <c:v>576.37925268845595</c:v>
                      </c:pt>
                      <c:pt idx="719">
                        <c:v>670.96653843362117</c:v>
                      </c:pt>
                      <c:pt idx="720">
                        <c:v>529.99601459272196</c:v>
                      </c:pt>
                      <c:pt idx="721">
                        <c:v>453.04790932469746</c:v>
                      </c:pt>
                      <c:pt idx="722">
                        <c:v>421.10702464141235</c:v>
                      </c:pt>
                      <c:pt idx="723">
                        <c:v>502.31355262212207</c:v>
                      </c:pt>
                      <c:pt idx="724">
                        <c:v>465.61606725829057</c:v>
                      </c:pt>
                      <c:pt idx="725">
                        <c:v>457.159076206495</c:v>
                      </c:pt>
                      <c:pt idx="727">
                        <c:v>460.20938713092613</c:v>
                      </c:pt>
                      <c:pt idx="728">
                        <c:v>450.70792214912285</c:v>
                      </c:pt>
                      <c:pt idx="729">
                        <c:v>459.69837710869103</c:v>
                      </c:pt>
                      <c:pt idx="730">
                        <c:v>509.34873501429263</c:v>
                      </c:pt>
                      <c:pt idx="731">
                        <c:v>486.02469332061588</c:v>
                      </c:pt>
                      <c:pt idx="732">
                        <c:v>485.5623262142816</c:v>
                      </c:pt>
                      <c:pt idx="733">
                        <c:v>488.28839314581302</c:v>
                      </c:pt>
                      <c:pt idx="734">
                        <c:v>463.67009353018483</c:v>
                      </c:pt>
                      <c:pt idx="735">
                        <c:v>555.08665287118447</c:v>
                      </c:pt>
                      <c:pt idx="736">
                        <c:v>610.75059328737677</c:v>
                      </c:pt>
                      <c:pt idx="737">
                        <c:v>493.4963171157201</c:v>
                      </c:pt>
                      <c:pt idx="738">
                        <c:v>491.46965404755775</c:v>
                      </c:pt>
                      <c:pt idx="739">
                        <c:v>547.93207510236039</c:v>
                      </c:pt>
                      <c:pt idx="740">
                        <c:v>509.97471887387763</c:v>
                      </c:pt>
                      <c:pt idx="741">
                        <c:v>554.60008014898278</c:v>
                      </c:pt>
                      <c:pt idx="742">
                        <c:v>502.87756986196479</c:v>
                      </c:pt>
                      <c:pt idx="743">
                        <c:v>543.08733509234855</c:v>
                      </c:pt>
                      <c:pt idx="744">
                        <c:v>552.02613727055075</c:v>
                      </c:pt>
                      <c:pt idx="745">
                        <c:v>485.51581643046302</c:v>
                      </c:pt>
                      <c:pt idx="746">
                        <c:v>532.93074367492966</c:v>
                      </c:pt>
                      <c:pt idx="747">
                        <c:v>484.62367661212699</c:v>
                      </c:pt>
                      <c:pt idx="748">
                        <c:v>461.80936819172121</c:v>
                      </c:pt>
                      <c:pt idx="749">
                        <c:v>502.94001578531976</c:v>
                      </c:pt>
                      <c:pt idx="750">
                        <c:v>503.67511583537754</c:v>
                      </c:pt>
                      <c:pt idx="751">
                        <c:v>485.70876974968917</c:v>
                      </c:pt>
                      <c:pt idx="752">
                        <c:v>481.69992630803256</c:v>
                      </c:pt>
                      <c:pt idx="753">
                        <c:v>566.68443680137591</c:v>
                      </c:pt>
                      <c:pt idx="754">
                        <c:v>503.15613814452934</c:v>
                      </c:pt>
                      <c:pt idx="755">
                        <c:v>469.1885646375282</c:v>
                      </c:pt>
                      <c:pt idx="756">
                        <c:v>508.02799848656826</c:v>
                      </c:pt>
                      <c:pt idx="757">
                        <c:v>458.50155137798879</c:v>
                      </c:pt>
                      <c:pt idx="758">
                        <c:v>482.21286864258462</c:v>
                      </c:pt>
                      <c:pt idx="759">
                        <c:v>483.03224969177853</c:v>
                      </c:pt>
                      <c:pt idx="760">
                        <c:v>461.1063500983422</c:v>
                      </c:pt>
                      <c:pt idx="761">
                        <c:v>463.58928204073243</c:v>
                      </c:pt>
                      <c:pt idx="762">
                        <c:v>575.80553671619691</c:v>
                      </c:pt>
                      <c:pt idx="763">
                        <c:v>579.63800904977381</c:v>
                      </c:pt>
                      <c:pt idx="764">
                        <c:v>493.40454050431435</c:v>
                      </c:pt>
                      <c:pt idx="765">
                        <c:v>491.8293975903614</c:v>
                      </c:pt>
                      <c:pt idx="766">
                        <c:v>508.62469651628919</c:v>
                      </c:pt>
                      <c:pt idx="767">
                        <c:v>526.18437320949317</c:v>
                      </c:pt>
                    </c:numCache>
                  </c:numRef>
                </c:yVal>
                <c:smooth val="0"/>
              </c15:ser>
            </c15:filteredScatterSeries>
          </c:ext>
        </c:extLst>
      </c:scatterChart>
      <c:valAx>
        <c:axId val="1449477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 b="0" dirty="0" err="1" smtClean="0">
                    <a:latin typeface="Verdana"/>
                    <a:cs typeface="Verdana"/>
                  </a:rPr>
                  <a:t>Skolēnu</a:t>
                </a:r>
                <a:r>
                  <a:rPr lang="en-US" b="0" dirty="0" smtClean="0">
                    <a:latin typeface="Verdana"/>
                    <a:cs typeface="Verdana"/>
                  </a:rPr>
                  <a:t> </a:t>
                </a:r>
                <a:r>
                  <a:rPr lang="en-US" b="0" dirty="0" err="1" smtClean="0">
                    <a:latin typeface="Verdana"/>
                    <a:cs typeface="Verdana"/>
                  </a:rPr>
                  <a:t>skaits</a:t>
                </a:r>
                <a:r>
                  <a:rPr lang="en-US" b="0" dirty="0" smtClean="0">
                    <a:latin typeface="Verdana"/>
                    <a:cs typeface="Verdana"/>
                  </a:rPr>
                  <a:t> </a:t>
                </a:r>
                <a:r>
                  <a:rPr lang="en-US" b="0" dirty="0" err="1" smtClean="0">
                    <a:latin typeface="Verdana"/>
                    <a:cs typeface="Verdana"/>
                  </a:rPr>
                  <a:t>skolā</a:t>
                </a:r>
                <a:endParaRPr lang="en-US" b="0" dirty="0">
                  <a:latin typeface="Verdana"/>
                  <a:cs typeface="Verdana"/>
                </a:endParaRP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/>
                <a:ea typeface="+mn-ea"/>
                <a:cs typeface="Verdana"/>
              </a:defRPr>
            </a:pPr>
            <a:endParaRPr lang="lv-LV"/>
          </a:p>
        </c:txPr>
        <c:crossAx val="144948960"/>
        <c:crosses val="autoZero"/>
        <c:crossBetween val="midCat"/>
      </c:valAx>
      <c:valAx>
        <c:axId val="14494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b="0" dirty="0" err="1" smtClean="0">
                    <a:latin typeface="Verdana"/>
                    <a:cs typeface="Verdana"/>
                  </a:rPr>
                  <a:t>Pedagoga</a:t>
                </a:r>
                <a:r>
                  <a:rPr lang="en-US" b="0" dirty="0" smtClean="0">
                    <a:latin typeface="Verdana"/>
                    <a:cs typeface="Verdana"/>
                  </a:rPr>
                  <a:t> </a:t>
                </a:r>
                <a:r>
                  <a:rPr lang="en-US" b="0" dirty="0" err="1" smtClean="0">
                    <a:latin typeface="Verdana"/>
                    <a:cs typeface="Verdana"/>
                  </a:rPr>
                  <a:t>vidējā</a:t>
                </a:r>
                <a:r>
                  <a:rPr lang="en-US" b="0" dirty="0" smtClean="0">
                    <a:latin typeface="Verdana"/>
                    <a:cs typeface="Verdana"/>
                  </a:rPr>
                  <a:t> alga par </a:t>
                </a:r>
                <a:r>
                  <a:rPr lang="en-US" b="0" dirty="0" err="1" smtClean="0">
                    <a:latin typeface="Verdana"/>
                    <a:cs typeface="Verdana"/>
                  </a:rPr>
                  <a:t>visiem</a:t>
                </a:r>
                <a:r>
                  <a:rPr lang="en-US" b="0" dirty="0" smtClean="0">
                    <a:latin typeface="Verdana"/>
                    <a:cs typeface="Verdana"/>
                  </a:rPr>
                  <a:t> </a:t>
                </a:r>
                <a:r>
                  <a:rPr lang="en-US" b="0" dirty="0" err="1" smtClean="0">
                    <a:latin typeface="Verdana"/>
                    <a:cs typeface="Verdana"/>
                  </a:rPr>
                  <a:t>amatiem</a:t>
                </a:r>
                <a:r>
                  <a:rPr lang="en-US" b="0" dirty="0" smtClean="0">
                    <a:latin typeface="Verdana"/>
                    <a:cs typeface="Verdana"/>
                  </a:rPr>
                  <a:t> </a:t>
                </a:r>
                <a:r>
                  <a:rPr lang="en-US" b="0" dirty="0" err="1" smtClean="0">
                    <a:latin typeface="Verdana"/>
                    <a:cs typeface="Verdana"/>
                  </a:rPr>
                  <a:t>kopā</a:t>
                </a:r>
                <a:r>
                  <a:rPr lang="en-US" b="0" dirty="0" smtClean="0">
                    <a:latin typeface="Verdana"/>
                    <a:cs typeface="Verdana"/>
                  </a:rPr>
                  <a:t>, </a:t>
                </a:r>
                <a:r>
                  <a:rPr lang="en-US" b="0" i="1" dirty="0" smtClean="0">
                    <a:latin typeface="Verdana"/>
                    <a:cs typeface="Verdana"/>
                  </a:rPr>
                  <a:t>VIIS,</a:t>
                </a:r>
                <a:r>
                  <a:rPr lang="en-US" b="0" i="1" baseline="0" dirty="0" smtClean="0">
                    <a:latin typeface="Verdana"/>
                    <a:cs typeface="Verdana"/>
                  </a:rPr>
                  <a:t> </a:t>
                </a:r>
                <a:r>
                  <a:rPr lang="en-US" b="0" i="1" dirty="0" smtClean="0">
                    <a:latin typeface="Verdana"/>
                    <a:cs typeface="Verdana"/>
                  </a:rPr>
                  <a:t>01/2015</a:t>
                </a:r>
                <a:endParaRPr lang="en-US" b="0" i="1" dirty="0">
                  <a:latin typeface="Verdana"/>
                  <a:cs typeface="Verdana"/>
                </a:endParaRPr>
              </a:p>
            </c:rich>
          </c:tx>
          <c:layout/>
          <c:overlay val="0"/>
        </c:title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/>
                <a:ea typeface="+mn-ea"/>
                <a:cs typeface="Verdana"/>
              </a:defRPr>
            </a:pPr>
            <a:endParaRPr lang="lv-LV"/>
          </a:p>
        </c:txPr>
        <c:crossAx val="14494778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'amatu vietas'!$E$1</c:f>
              <c:strCache>
                <c:ptCount val="1"/>
                <c:pt idx="0">
                  <c:v>Amata vietas</c:v>
                </c:pt>
              </c:strCache>
            </c:strRef>
          </c:tx>
          <c:spPr>
            <a:ln w="38100" cmpd="sng">
              <a:solidFill>
                <a:schemeClr val="accent4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'amatu vietas'!$A$2:$A$1517</c:f>
              <c:numCache>
                <c:formatCode>General</c:formatCode>
                <c:ptCount val="151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  <c:pt idx="466">
                  <c:v>466</c:v>
                </c:pt>
                <c:pt idx="467">
                  <c:v>467</c:v>
                </c:pt>
                <c:pt idx="468">
                  <c:v>468</c:v>
                </c:pt>
                <c:pt idx="469">
                  <c:v>469</c:v>
                </c:pt>
                <c:pt idx="470">
                  <c:v>470</c:v>
                </c:pt>
                <c:pt idx="471">
                  <c:v>471</c:v>
                </c:pt>
                <c:pt idx="472">
                  <c:v>472</c:v>
                </c:pt>
                <c:pt idx="473">
                  <c:v>473</c:v>
                </c:pt>
                <c:pt idx="474">
                  <c:v>474</c:v>
                </c:pt>
                <c:pt idx="475">
                  <c:v>475</c:v>
                </c:pt>
                <c:pt idx="476">
                  <c:v>476</c:v>
                </c:pt>
                <c:pt idx="477">
                  <c:v>477</c:v>
                </c:pt>
                <c:pt idx="478">
                  <c:v>478</c:v>
                </c:pt>
                <c:pt idx="479">
                  <c:v>479</c:v>
                </c:pt>
                <c:pt idx="480">
                  <c:v>480</c:v>
                </c:pt>
                <c:pt idx="481">
                  <c:v>481</c:v>
                </c:pt>
                <c:pt idx="482">
                  <c:v>482</c:v>
                </c:pt>
                <c:pt idx="483">
                  <c:v>483</c:v>
                </c:pt>
                <c:pt idx="484">
                  <c:v>484</c:v>
                </c:pt>
                <c:pt idx="485">
                  <c:v>485</c:v>
                </c:pt>
                <c:pt idx="486">
                  <c:v>486</c:v>
                </c:pt>
                <c:pt idx="487">
                  <c:v>487</c:v>
                </c:pt>
                <c:pt idx="488">
                  <c:v>488</c:v>
                </c:pt>
                <c:pt idx="489">
                  <c:v>489</c:v>
                </c:pt>
                <c:pt idx="490">
                  <c:v>490</c:v>
                </c:pt>
                <c:pt idx="491">
                  <c:v>491</c:v>
                </c:pt>
                <c:pt idx="492">
                  <c:v>492</c:v>
                </c:pt>
                <c:pt idx="493">
                  <c:v>493</c:v>
                </c:pt>
                <c:pt idx="494">
                  <c:v>494</c:v>
                </c:pt>
                <c:pt idx="495">
                  <c:v>495</c:v>
                </c:pt>
                <c:pt idx="496">
                  <c:v>496</c:v>
                </c:pt>
                <c:pt idx="497">
                  <c:v>497</c:v>
                </c:pt>
                <c:pt idx="498">
                  <c:v>498</c:v>
                </c:pt>
                <c:pt idx="499">
                  <c:v>499</c:v>
                </c:pt>
                <c:pt idx="500">
                  <c:v>500</c:v>
                </c:pt>
                <c:pt idx="501">
                  <c:v>501</c:v>
                </c:pt>
                <c:pt idx="502">
                  <c:v>502</c:v>
                </c:pt>
                <c:pt idx="503">
                  <c:v>503</c:v>
                </c:pt>
                <c:pt idx="504">
                  <c:v>504</c:v>
                </c:pt>
                <c:pt idx="505">
                  <c:v>505</c:v>
                </c:pt>
                <c:pt idx="506">
                  <c:v>506</c:v>
                </c:pt>
                <c:pt idx="507">
                  <c:v>507</c:v>
                </c:pt>
                <c:pt idx="508">
                  <c:v>508</c:v>
                </c:pt>
                <c:pt idx="509">
                  <c:v>509</c:v>
                </c:pt>
                <c:pt idx="510">
                  <c:v>510</c:v>
                </c:pt>
                <c:pt idx="511">
                  <c:v>511</c:v>
                </c:pt>
                <c:pt idx="512">
                  <c:v>512</c:v>
                </c:pt>
                <c:pt idx="513">
                  <c:v>513</c:v>
                </c:pt>
                <c:pt idx="514">
                  <c:v>514</c:v>
                </c:pt>
                <c:pt idx="515">
                  <c:v>515</c:v>
                </c:pt>
                <c:pt idx="516">
                  <c:v>516</c:v>
                </c:pt>
                <c:pt idx="517">
                  <c:v>517</c:v>
                </c:pt>
                <c:pt idx="518">
                  <c:v>518</c:v>
                </c:pt>
                <c:pt idx="519">
                  <c:v>519</c:v>
                </c:pt>
                <c:pt idx="520">
                  <c:v>520</c:v>
                </c:pt>
                <c:pt idx="521">
                  <c:v>521</c:v>
                </c:pt>
                <c:pt idx="522">
                  <c:v>522</c:v>
                </c:pt>
                <c:pt idx="523">
                  <c:v>523</c:v>
                </c:pt>
                <c:pt idx="524">
                  <c:v>524</c:v>
                </c:pt>
                <c:pt idx="525">
                  <c:v>525</c:v>
                </c:pt>
                <c:pt idx="526">
                  <c:v>526</c:v>
                </c:pt>
                <c:pt idx="527">
                  <c:v>527</c:v>
                </c:pt>
                <c:pt idx="528">
                  <c:v>528</c:v>
                </c:pt>
                <c:pt idx="529">
                  <c:v>529</c:v>
                </c:pt>
                <c:pt idx="530">
                  <c:v>530</c:v>
                </c:pt>
                <c:pt idx="531">
                  <c:v>531</c:v>
                </c:pt>
                <c:pt idx="532">
                  <c:v>532</c:v>
                </c:pt>
                <c:pt idx="533">
                  <c:v>533</c:v>
                </c:pt>
                <c:pt idx="534">
                  <c:v>534</c:v>
                </c:pt>
                <c:pt idx="535">
                  <c:v>535</c:v>
                </c:pt>
                <c:pt idx="536">
                  <c:v>536</c:v>
                </c:pt>
                <c:pt idx="537">
                  <c:v>537</c:v>
                </c:pt>
                <c:pt idx="538">
                  <c:v>538</c:v>
                </c:pt>
                <c:pt idx="539">
                  <c:v>539</c:v>
                </c:pt>
                <c:pt idx="540">
                  <c:v>540</c:v>
                </c:pt>
                <c:pt idx="541">
                  <c:v>541</c:v>
                </c:pt>
                <c:pt idx="542">
                  <c:v>542</c:v>
                </c:pt>
                <c:pt idx="543">
                  <c:v>543</c:v>
                </c:pt>
                <c:pt idx="544">
                  <c:v>544</c:v>
                </c:pt>
                <c:pt idx="545">
                  <c:v>545</c:v>
                </c:pt>
                <c:pt idx="546">
                  <c:v>546</c:v>
                </c:pt>
                <c:pt idx="547">
                  <c:v>547</c:v>
                </c:pt>
                <c:pt idx="548">
                  <c:v>548</c:v>
                </c:pt>
                <c:pt idx="549">
                  <c:v>549</c:v>
                </c:pt>
                <c:pt idx="550">
                  <c:v>550</c:v>
                </c:pt>
                <c:pt idx="551">
                  <c:v>551</c:v>
                </c:pt>
                <c:pt idx="552">
                  <c:v>552</c:v>
                </c:pt>
                <c:pt idx="553">
                  <c:v>553</c:v>
                </c:pt>
                <c:pt idx="554">
                  <c:v>554</c:v>
                </c:pt>
                <c:pt idx="555">
                  <c:v>555</c:v>
                </c:pt>
                <c:pt idx="556">
                  <c:v>556</c:v>
                </c:pt>
                <c:pt idx="557">
                  <c:v>557</c:v>
                </c:pt>
                <c:pt idx="558">
                  <c:v>558</c:v>
                </c:pt>
                <c:pt idx="559">
                  <c:v>559</c:v>
                </c:pt>
                <c:pt idx="560">
                  <c:v>560</c:v>
                </c:pt>
                <c:pt idx="561">
                  <c:v>561</c:v>
                </c:pt>
                <c:pt idx="562">
                  <c:v>562</c:v>
                </c:pt>
                <c:pt idx="563">
                  <c:v>563</c:v>
                </c:pt>
                <c:pt idx="564">
                  <c:v>564</c:v>
                </c:pt>
                <c:pt idx="565">
                  <c:v>565</c:v>
                </c:pt>
                <c:pt idx="566">
                  <c:v>566</c:v>
                </c:pt>
                <c:pt idx="567">
                  <c:v>567</c:v>
                </c:pt>
                <c:pt idx="568">
                  <c:v>568</c:v>
                </c:pt>
                <c:pt idx="569">
                  <c:v>569</c:v>
                </c:pt>
                <c:pt idx="570">
                  <c:v>570</c:v>
                </c:pt>
                <c:pt idx="571">
                  <c:v>571</c:v>
                </c:pt>
                <c:pt idx="572">
                  <c:v>572</c:v>
                </c:pt>
                <c:pt idx="573">
                  <c:v>573</c:v>
                </c:pt>
                <c:pt idx="574">
                  <c:v>574</c:v>
                </c:pt>
                <c:pt idx="575">
                  <c:v>575</c:v>
                </c:pt>
                <c:pt idx="576">
                  <c:v>576</c:v>
                </c:pt>
                <c:pt idx="577">
                  <c:v>577</c:v>
                </c:pt>
                <c:pt idx="578">
                  <c:v>578</c:v>
                </c:pt>
                <c:pt idx="579">
                  <c:v>579</c:v>
                </c:pt>
                <c:pt idx="580">
                  <c:v>580</c:v>
                </c:pt>
                <c:pt idx="581">
                  <c:v>581</c:v>
                </c:pt>
                <c:pt idx="582">
                  <c:v>582</c:v>
                </c:pt>
                <c:pt idx="583">
                  <c:v>583</c:v>
                </c:pt>
                <c:pt idx="584">
                  <c:v>584</c:v>
                </c:pt>
                <c:pt idx="585">
                  <c:v>585</c:v>
                </c:pt>
                <c:pt idx="586">
                  <c:v>586</c:v>
                </c:pt>
                <c:pt idx="587">
                  <c:v>587</c:v>
                </c:pt>
                <c:pt idx="588">
                  <c:v>588</c:v>
                </c:pt>
                <c:pt idx="589">
                  <c:v>589</c:v>
                </c:pt>
                <c:pt idx="590">
                  <c:v>590</c:v>
                </c:pt>
                <c:pt idx="591">
                  <c:v>591</c:v>
                </c:pt>
                <c:pt idx="592">
                  <c:v>592</c:v>
                </c:pt>
                <c:pt idx="593">
                  <c:v>593</c:v>
                </c:pt>
                <c:pt idx="594">
                  <c:v>594</c:v>
                </c:pt>
                <c:pt idx="595">
                  <c:v>595</c:v>
                </c:pt>
                <c:pt idx="596">
                  <c:v>596</c:v>
                </c:pt>
                <c:pt idx="597">
                  <c:v>597</c:v>
                </c:pt>
                <c:pt idx="598">
                  <c:v>598</c:v>
                </c:pt>
                <c:pt idx="599">
                  <c:v>599</c:v>
                </c:pt>
                <c:pt idx="600">
                  <c:v>600</c:v>
                </c:pt>
                <c:pt idx="601">
                  <c:v>601</c:v>
                </c:pt>
                <c:pt idx="602">
                  <c:v>602</c:v>
                </c:pt>
                <c:pt idx="603">
                  <c:v>603</c:v>
                </c:pt>
                <c:pt idx="604">
                  <c:v>604</c:v>
                </c:pt>
                <c:pt idx="605">
                  <c:v>605</c:v>
                </c:pt>
                <c:pt idx="606">
                  <c:v>606</c:v>
                </c:pt>
                <c:pt idx="607">
                  <c:v>607</c:v>
                </c:pt>
                <c:pt idx="608">
                  <c:v>608</c:v>
                </c:pt>
                <c:pt idx="609">
                  <c:v>609</c:v>
                </c:pt>
                <c:pt idx="610">
                  <c:v>610</c:v>
                </c:pt>
                <c:pt idx="611">
                  <c:v>611</c:v>
                </c:pt>
                <c:pt idx="612">
                  <c:v>612</c:v>
                </c:pt>
                <c:pt idx="613">
                  <c:v>613</c:v>
                </c:pt>
                <c:pt idx="614">
                  <c:v>614</c:v>
                </c:pt>
                <c:pt idx="615">
                  <c:v>615</c:v>
                </c:pt>
                <c:pt idx="616">
                  <c:v>616</c:v>
                </c:pt>
                <c:pt idx="617">
                  <c:v>617</c:v>
                </c:pt>
                <c:pt idx="618">
                  <c:v>618</c:v>
                </c:pt>
                <c:pt idx="619">
                  <c:v>619</c:v>
                </c:pt>
                <c:pt idx="620">
                  <c:v>620</c:v>
                </c:pt>
                <c:pt idx="621">
                  <c:v>621</c:v>
                </c:pt>
                <c:pt idx="622">
                  <c:v>622</c:v>
                </c:pt>
                <c:pt idx="623">
                  <c:v>623</c:v>
                </c:pt>
                <c:pt idx="624">
                  <c:v>624</c:v>
                </c:pt>
                <c:pt idx="625">
                  <c:v>625</c:v>
                </c:pt>
                <c:pt idx="626">
                  <c:v>626</c:v>
                </c:pt>
                <c:pt idx="627">
                  <c:v>627</c:v>
                </c:pt>
                <c:pt idx="628">
                  <c:v>628</c:v>
                </c:pt>
                <c:pt idx="629">
                  <c:v>629</c:v>
                </c:pt>
                <c:pt idx="630">
                  <c:v>630</c:v>
                </c:pt>
                <c:pt idx="631">
                  <c:v>631</c:v>
                </c:pt>
                <c:pt idx="632">
                  <c:v>632</c:v>
                </c:pt>
                <c:pt idx="633">
                  <c:v>633</c:v>
                </c:pt>
                <c:pt idx="634">
                  <c:v>634</c:v>
                </c:pt>
                <c:pt idx="635">
                  <c:v>635</c:v>
                </c:pt>
                <c:pt idx="636">
                  <c:v>636</c:v>
                </c:pt>
                <c:pt idx="637">
                  <c:v>637</c:v>
                </c:pt>
                <c:pt idx="638">
                  <c:v>638</c:v>
                </c:pt>
                <c:pt idx="639">
                  <c:v>639</c:v>
                </c:pt>
                <c:pt idx="640">
                  <c:v>640</c:v>
                </c:pt>
                <c:pt idx="641">
                  <c:v>641</c:v>
                </c:pt>
                <c:pt idx="642">
                  <c:v>642</c:v>
                </c:pt>
                <c:pt idx="643">
                  <c:v>643</c:v>
                </c:pt>
                <c:pt idx="644">
                  <c:v>644</c:v>
                </c:pt>
                <c:pt idx="645">
                  <c:v>645</c:v>
                </c:pt>
                <c:pt idx="646">
                  <c:v>646</c:v>
                </c:pt>
                <c:pt idx="647">
                  <c:v>647</c:v>
                </c:pt>
                <c:pt idx="648">
                  <c:v>648</c:v>
                </c:pt>
                <c:pt idx="649">
                  <c:v>649</c:v>
                </c:pt>
                <c:pt idx="650">
                  <c:v>650</c:v>
                </c:pt>
                <c:pt idx="651">
                  <c:v>651</c:v>
                </c:pt>
                <c:pt idx="652">
                  <c:v>652</c:v>
                </c:pt>
                <c:pt idx="653">
                  <c:v>653</c:v>
                </c:pt>
                <c:pt idx="654">
                  <c:v>654</c:v>
                </c:pt>
                <c:pt idx="655">
                  <c:v>655</c:v>
                </c:pt>
                <c:pt idx="656">
                  <c:v>656</c:v>
                </c:pt>
                <c:pt idx="657">
                  <c:v>657</c:v>
                </c:pt>
                <c:pt idx="658">
                  <c:v>658</c:v>
                </c:pt>
                <c:pt idx="659">
                  <c:v>659</c:v>
                </c:pt>
                <c:pt idx="660">
                  <c:v>660</c:v>
                </c:pt>
                <c:pt idx="661">
                  <c:v>661</c:v>
                </c:pt>
                <c:pt idx="662">
                  <c:v>662</c:v>
                </c:pt>
                <c:pt idx="663">
                  <c:v>663</c:v>
                </c:pt>
                <c:pt idx="664">
                  <c:v>664</c:v>
                </c:pt>
                <c:pt idx="665">
                  <c:v>665</c:v>
                </c:pt>
                <c:pt idx="666">
                  <c:v>666</c:v>
                </c:pt>
                <c:pt idx="667">
                  <c:v>667</c:v>
                </c:pt>
                <c:pt idx="668">
                  <c:v>668</c:v>
                </c:pt>
                <c:pt idx="669">
                  <c:v>669</c:v>
                </c:pt>
                <c:pt idx="670">
                  <c:v>670</c:v>
                </c:pt>
                <c:pt idx="671">
                  <c:v>671</c:v>
                </c:pt>
                <c:pt idx="672">
                  <c:v>672</c:v>
                </c:pt>
                <c:pt idx="673">
                  <c:v>673</c:v>
                </c:pt>
                <c:pt idx="674">
                  <c:v>674</c:v>
                </c:pt>
                <c:pt idx="675">
                  <c:v>675</c:v>
                </c:pt>
                <c:pt idx="676">
                  <c:v>676</c:v>
                </c:pt>
                <c:pt idx="677">
                  <c:v>677</c:v>
                </c:pt>
                <c:pt idx="678">
                  <c:v>678</c:v>
                </c:pt>
                <c:pt idx="679">
                  <c:v>679</c:v>
                </c:pt>
                <c:pt idx="680">
                  <c:v>680</c:v>
                </c:pt>
                <c:pt idx="681">
                  <c:v>681</c:v>
                </c:pt>
                <c:pt idx="682">
                  <c:v>682</c:v>
                </c:pt>
                <c:pt idx="683">
                  <c:v>683</c:v>
                </c:pt>
                <c:pt idx="684">
                  <c:v>684</c:v>
                </c:pt>
                <c:pt idx="685">
                  <c:v>685</c:v>
                </c:pt>
                <c:pt idx="686">
                  <c:v>686</c:v>
                </c:pt>
                <c:pt idx="687">
                  <c:v>687</c:v>
                </c:pt>
                <c:pt idx="688">
                  <c:v>688</c:v>
                </c:pt>
                <c:pt idx="689">
                  <c:v>689</c:v>
                </c:pt>
                <c:pt idx="690">
                  <c:v>690</c:v>
                </c:pt>
                <c:pt idx="691">
                  <c:v>691</c:v>
                </c:pt>
                <c:pt idx="692">
                  <c:v>692</c:v>
                </c:pt>
                <c:pt idx="693">
                  <c:v>693</c:v>
                </c:pt>
                <c:pt idx="694">
                  <c:v>694</c:v>
                </c:pt>
                <c:pt idx="695">
                  <c:v>695</c:v>
                </c:pt>
                <c:pt idx="696">
                  <c:v>696</c:v>
                </c:pt>
                <c:pt idx="697">
                  <c:v>697</c:v>
                </c:pt>
                <c:pt idx="698">
                  <c:v>698</c:v>
                </c:pt>
                <c:pt idx="699">
                  <c:v>699</c:v>
                </c:pt>
                <c:pt idx="700">
                  <c:v>700</c:v>
                </c:pt>
                <c:pt idx="701">
                  <c:v>701</c:v>
                </c:pt>
                <c:pt idx="702">
                  <c:v>702</c:v>
                </c:pt>
                <c:pt idx="703">
                  <c:v>703</c:v>
                </c:pt>
                <c:pt idx="704">
                  <c:v>704</c:v>
                </c:pt>
                <c:pt idx="705">
                  <c:v>705</c:v>
                </c:pt>
                <c:pt idx="706">
                  <c:v>706</c:v>
                </c:pt>
                <c:pt idx="707">
                  <c:v>707</c:v>
                </c:pt>
                <c:pt idx="708">
                  <c:v>708</c:v>
                </c:pt>
                <c:pt idx="709">
                  <c:v>709</c:v>
                </c:pt>
                <c:pt idx="710">
                  <c:v>710</c:v>
                </c:pt>
                <c:pt idx="711">
                  <c:v>711</c:v>
                </c:pt>
                <c:pt idx="712">
                  <c:v>712</c:v>
                </c:pt>
                <c:pt idx="713">
                  <c:v>713</c:v>
                </c:pt>
                <c:pt idx="714">
                  <c:v>714</c:v>
                </c:pt>
                <c:pt idx="715">
                  <c:v>715</c:v>
                </c:pt>
                <c:pt idx="716">
                  <c:v>716</c:v>
                </c:pt>
                <c:pt idx="717">
                  <c:v>717</c:v>
                </c:pt>
                <c:pt idx="718">
                  <c:v>718</c:v>
                </c:pt>
                <c:pt idx="719">
                  <c:v>719</c:v>
                </c:pt>
                <c:pt idx="720">
                  <c:v>720</c:v>
                </c:pt>
                <c:pt idx="721">
                  <c:v>721</c:v>
                </c:pt>
                <c:pt idx="722">
                  <c:v>722</c:v>
                </c:pt>
                <c:pt idx="723">
                  <c:v>723</c:v>
                </c:pt>
                <c:pt idx="724">
                  <c:v>724</c:v>
                </c:pt>
                <c:pt idx="725">
                  <c:v>725</c:v>
                </c:pt>
                <c:pt idx="726">
                  <c:v>726</c:v>
                </c:pt>
                <c:pt idx="727">
                  <c:v>727</c:v>
                </c:pt>
                <c:pt idx="728">
                  <c:v>728</c:v>
                </c:pt>
                <c:pt idx="729">
                  <c:v>729</c:v>
                </c:pt>
                <c:pt idx="730">
                  <c:v>730</c:v>
                </c:pt>
                <c:pt idx="731">
                  <c:v>731</c:v>
                </c:pt>
                <c:pt idx="732">
                  <c:v>732</c:v>
                </c:pt>
                <c:pt idx="733">
                  <c:v>733</c:v>
                </c:pt>
                <c:pt idx="734">
                  <c:v>734</c:v>
                </c:pt>
                <c:pt idx="735">
                  <c:v>735</c:v>
                </c:pt>
                <c:pt idx="736">
                  <c:v>736</c:v>
                </c:pt>
                <c:pt idx="737">
                  <c:v>737</c:v>
                </c:pt>
                <c:pt idx="738">
                  <c:v>738</c:v>
                </c:pt>
                <c:pt idx="739">
                  <c:v>739</c:v>
                </c:pt>
                <c:pt idx="740">
                  <c:v>740</c:v>
                </c:pt>
                <c:pt idx="741">
                  <c:v>741</c:v>
                </c:pt>
                <c:pt idx="742">
                  <c:v>742</c:v>
                </c:pt>
                <c:pt idx="743">
                  <c:v>743</c:v>
                </c:pt>
                <c:pt idx="744">
                  <c:v>744</c:v>
                </c:pt>
                <c:pt idx="745">
                  <c:v>745</c:v>
                </c:pt>
                <c:pt idx="746">
                  <c:v>746</c:v>
                </c:pt>
                <c:pt idx="747">
                  <c:v>747</c:v>
                </c:pt>
                <c:pt idx="748">
                  <c:v>748</c:v>
                </c:pt>
                <c:pt idx="749">
                  <c:v>749</c:v>
                </c:pt>
                <c:pt idx="750">
                  <c:v>750</c:v>
                </c:pt>
                <c:pt idx="751">
                  <c:v>751</c:v>
                </c:pt>
                <c:pt idx="752">
                  <c:v>752</c:v>
                </c:pt>
                <c:pt idx="753">
                  <c:v>753</c:v>
                </c:pt>
                <c:pt idx="754">
                  <c:v>754</c:v>
                </c:pt>
                <c:pt idx="755">
                  <c:v>755</c:v>
                </c:pt>
                <c:pt idx="756">
                  <c:v>756</c:v>
                </c:pt>
                <c:pt idx="757">
                  <c:v>757</c:v>
                </c:pt>
                <c:pt idx="758">
                  <c:v>758</c:v>
                </c:pt>
                <c:pt idx="759">
                  <c:v>759</c:v>
                </c:pt>
                <c:pt idx="760">
                  <c:v>760</c:v>
                </c:pt>
                <c:pt idx="761">
                  <c:v>761</c:v>
                </c:pt>
                <c:pt idx="762">
                  <c:v>762</c:v>
                </c:pt>
                <c:pt idx="763">
                  <c:v>763</c:v>
                </c:pt>
                <c:pt idx="764">
                  <c:v>764</c:v>
                </c:pt>
                <c:pt idx="765">
                  <c:v>765</c:v>
                </c:pt>
                <c:pt idx="766">
                  <c:v>766</c:v>
                </c:pt>
                <c:pt idx="767">
                  <c:v>767</c:v>
                </c:pt>
                <c:pt idx="768">
                  <c:v>768</c:v>
                </c:pt>
                <c:pt idx="769">
                  <c:v>769</c:v>
                </c:pt>
                <c:pt idx="770">
                  <c:v>770</c:v>
                </c:pt>
                <c:pt idx="771">
                  <c:v>771</c:v>
                </c:pt>
                <c:pt idx="772">
                  <c:v>772</c:v>
                </c:pt>
                <c:pt idx="773">
                  <c:v>773</c:v>
                </c:pt>
                <c:pt idx="774">
                  <c:v>774</c:v>
                </c:pt>
                <c:pt idx="775">
                  <c:v>775</c:v>
                </c:pt>
                <c:pt idx="776">
                  <c:v>776</c:v>
                </c:pt>
                <c:pt idx="777">
                  <c:v>777</c:v>
                </c:pt>
                <c:pt idx="778">
                  <c:v>778</c:v>
                </c:pt>
                <c:pt idx="779">
                  <c:v>779</c:v>
                </c:pt>
                <c:pt idx="780">
                  <c:v>780</c:v>
                </c:pt>
                <c:pt idx="781">
                  <c:v>781</c:v>
                </c:pt>
                <c:pt idx="782">
                  <c:v>782</c:v>
                </c:pt>
                <c:pt idx="783">
                  <c:v>783</c:v>
                </c:pt>
                <c:pt idx="784">
                  <c:v>784</c:v>
                </c:pt>
                <c:pt idx="785">
                  <c:v>785</c:v>
                </c:pt>
                <c:pt idx="786">
                  <c:v>786</c:v>
                </c:pt>
                <c:pt idx="787">
                  <c:v>787</c:v>
                </c:pt>
                <c:pt idx="788">
                  <c:v>788</c:v>
                </c:pt>
                <c:pt idx="789">
                  <c:v>789</c:v>
                </c:pt>
                <c:pt idx="790">
                  <c:v>790</c:v>
                </c:pt>
                <c:pt idx="791">
                  <c:v>791</c:v>
                </c:pt>
                <c:pt idx="792">
                  <c:v>792</c:v>
                </c:pt>
                <c:pt idx="793">
                  <c:v>793</c:v>
                </c:pt>
                <c:pt idx="794">
                  <c:v>794</c:v>
                </c:pt>
                <c:pt idx="795">
                  <c:v>795</c:v>
                </c:pt>
                <c:pt idx="796">
                  <c:v>796</c:v>
                </c:pt>
                <c:pt idx="797">
                  <c:v>797</c:v>
                </c:pt>
                <c:pt idx="798">
                  <c:v>798</c:v>
                </c:pt>
                <c:pt idx="799">
                  <c:v>799</c:v>
                </c:pt>
                <c:pt idx="800">
                  <c:v>800</c:v>
                </c:pt>
                <c:pt idx="801">
                  <c:v>801</c:v>
                </c:pt>
                <c:pt idx="802">
                  <c:v>802</c:v>
                </c:pt>
                <c:pt idx="803">
                  <c:v>803</c:v>
                </c:pt>
                <c:pt idx="804">
                  <c:v>804</c:v>
                </c:pt>
                <c:pt idx="805">
                  <c:v>805</c:v>
                </c:pt>
                <c:pt idx="806">
                  <c:v>806</c:v>
                </c:pt>
                <c:pt idx="807">
                  <c:v>807</c:v>
                </c:pt>
                <c:pt idx="808">
                  <c:v>808</c:v>
                </c:pt>
                <c:pt idx="809">
                  <c:v>809</c:v>
                </c:pt>
                <c:pt idx="810">
                  <c:v>810</c:v>
                </c:pt>
                <c:pt idx="811">
                  <c:v>811</c:v>
                </c:pt>
                <c:pt idx="812">
                  <c:v>812</c:v>
                </c:pt>
                <c:pt idx="813">
                  <c:v>813</c:v>
                </c:pt>
                <c:pt idx="814">
                  <c:v>814</c:v>
                </c:pt>
                <c:pt idx="815">
                  <c:v>815</c:v>
                </c:pt>
                <c:pt idx="816">
                  <c:v>816</c:v>
                </c:pt>
                <c:pt idx="817">
                  <c:v>817</c:v>
                </c:pt>
                <c:pt idx="818">
                  <c:v>818</c:v>
                </c:pt>
                <c:pt idx="819">
                  <c:v>819</c:v>
                </c:pt>
                <c:pt idx="820">
                  <c:v>820</c:v>
                </c:pt>
                <c:pt idx="821">
                  <c:v>821</c:v>
                </c:pt>
                <c:pt idx="822">
                  <c:v>822</c:v>
                </c:pt>
                <c:pt idx="823">
                  <c:v>823</c:v>
                </c:pt>
                <c:pt idx="824">
                  <c:v>824</c:v>
                </c:pt>
                <c:pt idx="825">
                  <c:v>825</c:v>
                </c:pt>
                <c:pt idx="826">
                  <c:v>826</c:v>
                </c:pt>
                <c:pt idx="827">
                  <c:v>827</c:v>
                </c:pt>
                <c:pt idx="828">
                  <c:v>828</c:v>
                </c:pt>
                <c:pt idx="829">
                  <c:v>829</c:v>
                </c:pt>
                <c:pt idx="830">
                  <c:v>830</c:v>
                </c:pt>
                <c:pt idx="831">
                  <c:v>831</c:v>
                </c:pt>
                <c:pt idx="832">
                  <c:v>832</c:v>
                </c:pt>
                <c:pt idx="833">
                  <c:v>833</c:v>
                </c:pt>
                <c:pt idx="834">
                  <c:v>834</c:v>
                </c:pt>
                <c:pt idx="835">
                  <c:v>835</c:v>
                </c:pt>
                <c:pt idx="836">
                  <c:v>836</c:v>
                </c:pt>
                <c:pt idx="837">
                  <c:v>837</c:v>
                </c:pt>
                <c:pt idx="838">
                  <c:v>838</c:v>
                </c:pt>
                <c:pt idx="839">
                  <c:v>839</c:v>
                </c:pt>
                <c:pt idx="840">
                  <c:v>840</c:v>
                </c:pt>
                <c:pt idx="841">
                  <c:v>841</c:v>
                </c:pt>
                <c:pt idx="842">
                  <c:v>842</c:v>
                </c:pt>
                <c:pt idx="843">
                  <c:v>843</c:v>
                </c:pt>
                <c:pt idx="844">
                  <c:v>844</c:v>
                </c:pt>
                <c:pt idx="845">
                  <c:v>845</c:v>
                </c:pt>
                <c:pt idx="846">
                  <c:v>846</c:v>
                </c:pt>
                <c:pt idx="847">
                  <c:v>847</c:v>
                </c:pt>
                <c:pt idx="848">
                  <c:v>848</c:v>
                </c:pt>
                <c:pt idx="849">
                  <c:v>849</c:v>
                </c:pt>
                <c:pt idx="850">
                  <c:v>850</c:v>
                </c:pt>
                <c:pt idx="851">
                  <c:v>851</c:v>
                </c:pt>
                <c:pt idx="852">
                  <c:v>852</c:v>
                </c:pt>
                <c:pt idx="853">
                  <c:v>853</c:v>
                </c:pt>
                <c:pt idx="854">
                  <c:v>854</c:v>
                </c:pt>
                <c:pt idx="855">
                  <c:v>855</c:v>
                </c:pt>
                <c:pt idx="856">
                  <c:v>856</c:v>
                </c:pt>
                <c:pt idx="857">
                  <c:v>857</c:v>
                </c:pt>
                <c:pt idx="858">
                  <c:v>858</c:v>
                </c:pt>
                <c:pt idx="859">
                  <c:v>859</c:v>
                </c:pt>
                <c:pt idx="860">
                  <c:v>860</c:v>
                </c:pt>
                <c:pt idx="861">
                  <c:v>861</c:v>
                </c:pt>
                <c:pt idx="862">
                  <c:v>862</c:v>
                </c:pt>
                <c:pt idx="863">
                  <c:v>863</c:v>
                </c:pt>
                <c:pt idx="864">
                  <c:v>864</c:v>
                </c:pt>
                <c:pt idx="865">
                  <c:v>865</c:v>
                </c:pt>
                <c:pt idx="866">
                  <c:v>866</c:v>
                </c:pt>
                <c:pt idx="867">
                  <c:v>867</c:v>
                </c:pt>
                <c:pt idx="868">
                  <c:v>868</c:v>
                </c:pt>
                <c:pt idx="869">
                  <c:v>869</c:v>
                </c:pt>
                <c:pt idx="870">
                  <c:v>870</c:v>
                </c:pt>
                <c:pt idx="871">
                  <c:v>871</c:v>
                </c:pt>
                <c:pt idx="872">
                  <c:v>872</c:v>
                </c:pt>
                <c:pt idx="873">
                  <c:v>873</c:v>
                </c:pt>
                <c:pt idx="874">
                  <c:v>874</c:v>
                </c:pt>
                <c:pt idx="875">
                  <c:v>875</c:v>
                </c:pt>
                <c:pt idx="876">
                  <c:v>876</c:v>
                </c:pt>
                <c:pt idx="877">
                  <c:v>877</c:v>
                </c:pt>
                <c:pt idx="878">
                  <c:v>878</c:v>
                </c:pt>
                <c:pt idx="879">
                  <c:v>879</c:v>
                </c:pt>
                <c:pt idx="880">
                  <c:v>880</c:v>
                </c:pt>
                <c:pt idx="881">
                  <c:v>881</c:v>
                </c:pt>
                <c:pt idx="882">
                  <c:v>882</c:v>
                </c:pt>
                <c:pt idx="883">
                  <c:v>883</c:v>
                </c:pt>
                <c:pt idx="884">
                  <c:v>884</c:v>
                </c:pt>
                <c:pt idx="885">
                  <c:v>885</c:v>
                </c:pt>
                <c:pt idx="886">
                  <c:v>886</c:v>
                </c:pt>
                <c:pt idx="887">
                  <c:v>887</c:v>
                </c:pt>
                <c:pt idx="888">
                  <c:v>888</c:v>
                </c:pt>
                <c:pt idx="889">
                  <c:v>889</c:v>
                </c:pt>
                <c:pt idx="890">
                  <c:v>890</c:v>
                </c:pt>
                <c:pt idx="891">
                  <c:v>891</c:v>
                </c:pt>
                <c:pt idx="892">
                  <c:v>892</c:v>
                </c:pt>
                <c:pt idx="893">
                  <c:v>893</c:v>
                </c:pt>
                <c:pt idx="894">
                  <c:v>894</c:v>
                </c:pt>
                <c:pt idx="895">
                  <c:v>895</c:v>
                </c:pt>
                <c:pt idx="896">
                  <c:v>896</c:v>
                </c:pt>
                <c:pt idx="897">
                  <c:v>897</c:v>
                </c:pt>
                <c:pt idx="898">
                  <c:v>898</c:v>
                </c:pt>
                <c:pt idx="899">
                  <c:v>899</c:v>
                </c:pt>
                <c:pt idx="900">
                  <c:v>900</c:v>
                </c:pt>
                <c:pt idx="901">
                  <c:v>901</c:v>
                </c:pt>
                <c:pt idx="902">
                  <c:v>902</c:v>
                </c:pt>
                <c:pt idx="903">
                  <c:v>903</c:v>
                </c:pt>
                <c:pt idx="904">
                  <c:v>904</c:v>
                </c:pt>
                <c:pt idx="905">
                  <c:v>905</c:v>
                </c:pt>
                <c:pt idx="906">
                  <c:v>906</c:v>
                </c:pt>
                <c:pt idx="907">
                  <c:v>907</c:v>
                </c:pt>
                <c:pt idx="908">
                  <c:v>908</c:v>
                </c:pt>
                <c:pt idx="909">
                  <c:v>909</c:v>
                </c:pt>
                <c:pt idx="910">
                  <c:v>910</c:v>
                </c:pt>
                <c:pt idx="911">
                  <c:v>911</c:v>
                </c:pt>
                <c:pt idx="912">
                  <c:v>912</c:v>
                </c:pt>
                <c:pt idx="913">
                  <c:v>913</c:v>
                </c:pt>
                <c:pt idx="914">
                  <c:v>914</c:v>
                </c:pt>
                <c:pt idx="915">
                  <c:v>915</c:v>
                </c:pt>
                <c:pt idx="916">
                  <c:v>916</c:v>
                </c:pt>
                <c:pt idx="917">
                  <c:v>917</c:v>
                </c:pt>
                <c:pt idx="918">
                  <c:v>918</c:v>
                </c:pt>
                <c:pt idx="919">
                  <c:v>919</c:v>
                </c:pt>
                <c:pt idx="920">
                  <c:v>920</c:v>
                </c:pt>
                <c:pt idx="921">
                  <c:v>921</c:v>
                </c:pt>
                <c:pt idx="922">
                  <c:v>922</c:v>
                </c:pt>
                <c:pt idx="923">
                  <c:v>923</c:v>
                </c:pt>
                <c:pt idx="924">
                  <c:v>924</c:v>
                </c:pt>
                <c:pt idx="925">
                  <c:v>925</c:v>
                </c:pt>
                <c:pt idx="926">
                  <c:v>926</c:v>
                </c:pt>
                <c:pt idx="927">
                  <c:v>927</c:v>
                </c:pt>
                <c:pt idx="928">
                  <c:v>928</c:v>
                </c:pt>
                <c:pt idx="929">
                  <c:v>929</c:v>
                </c:pt>
                <c:pt idx="930">
                  <c:v>930</c:v>
                </c:pt>
                <c:pt idx="931">
                  <c:v>931</c:v>
                </c:pt>
                <c:pt idx="932">
                  <c:v>932</c:v>
                </c:pt>
                <c:pt idx="933">
                  <c:v>933</c:v>
                </c:pt>
                <c:pt idx="934">
                  <c:v>934</c:v>
                </c:pt>
                <c:pt idx="935">
                  <c:v>935</c:v>
                </c:pt>
                <c:pt idx="936">
                  <c:v>936</c:v>
                </c:pt>
                <c:pt idx="937">
                  <c:v>937</c:v>
                </c:pt>
                <c:pt idx="938">
                  <c:v>938</c:v>
                </c:pt>
                <c:pt idx="939">
                  <c:v>939</c:v>
                </c:pt>
                <c:pt idx="940">
                  <c:v>940</c:v>
                </c:pt>
                <c:pt idx="941">
                  <c:v>941</c:v>
                </c:pt>
                <c:pt idx="942">
                  <c:v>942</c:v>
                </c:pt>
                <c:pt idx="943">
                  <c:v>943</c:v>
                </c:pt>
                <c:pt idx="944">
                  <c:v>944</c:v>
                </c:pt>
                <c:pt idx="945">
                  <c:v>945</c:v>
                </c:pt>
                <c:pt idx="946">
                  <c:v>946</c:v>
                </c:pt>
                <c:pt idx="947">
                  <c:v>947</c:v>
                </c:pt>
                <c:pt idx="948">
                  <c:v>948</c:v>
                </c:pt>
                <c:pt idx="949">
                  <c:v>949</c:v>
                </c:pt>
                <c:pt idx="950">
                  <c:v>950</c:v>
                </c:pt>
                <c:pt idx="951">
                  <c:v>951</c:v>
                </c:pt>
                <c:pt idx="952">
                  <c:v>952</c:v>
                </c:pt>
                <c:pt idx="953">
                  <c:v>953</c:v>
                </c:pt>
                <c:pt idx="954">
                  <c:v>954</c:v>
                </c:pt>
                <c:pt idx="955">
                  <c:v>955</c:v>
                </c:pt>
                <c:pt idx="956">
                  <c:v>956</c:v>
                </c:pt>
                <c:pt idx="957">
                  <c:v>957</c:v>
                </c:pt>
                <c:pt idx="958">
                  <c:v>958</c:v>
                </c:pt>
                <c:pt idx="959">
                  <c:v>959</c:v>
                </c:pt>
                <c:pt idx="960">
                  <c:v>960</c:v>
                </c:pt>
                <c:pt idx="961">
                  <c:v>961</c:v>
                </c:pt>
                <c:pt idx="962">
                  <c:v>962</c:v>
                </c:pt>
                <c:pt idx="963">
                  <c:v>963</c:v>
                </c:pt>
                <c:pt idx="964">
                  <c:v>964</c:v>
                </c:pt>
                <c:pt idx="965">
                  <c:v>965</c:v>
                </c:pt>
                <c:pt idx="966">
                  <c:v>966</c:v>
                </c:pt>
                <c:pt idx="967">
                  <c:v>967</c:v>
                </c:pt>
                <c:pt idx="968">
                  <c:v>968</c:v>
                </c:pt>
                <c:pt idx="969">
                  <c:v>969</c:v>
                </c:pt>
                <c:pt idx="970">
                  <c:v>970</c:v>
                </c:pt>
                <c:pt idx="971">
                  <c:v>971</c:v>
                </c:pt>
                <c:pt idx="972">
                  <c:v>972</c:v>
                </c:pt>
                <c:pt idx="973">
                  <c:v>973</c:v>
                </c:pt>
                <c:pt idx="974">
                  <c:v>974</c:v>
                </c:pt>
                <c:pt idx="975">
                  <c:v>975</c:v>
                </c:pt>
                <c:pt idx="976">
                  <c:v>976</c:v>
                </c:pt>
                <c:pt idx="977">
                  <c:v>977</c:v>
                </c:pt>
                <c:pt idx="978">
                  <c:v>978</c:v>
                </c:pt>
                <c:pt idx="979">
                  <c:v>979</c:v>
                </c:pt>
                <c:pt idx="980">
                  <c:v>980</c:v>
                </c:pt>
                <c:pt idx="981">
                  <c:v>981</c:v>
                </c:pt>
                <c:pt idx="982">
                  <c:v>982</c:v>
                </c:pt>
                <c:pt idx="983">
                  <c:v>983</c:v>
                </c:pt>
                <c:pt idx="984">
                  <c:v>984</c:v>
                </c:pt>
                <c:pt idx="985">
                  <c:v>985</c:v>
                </c:pt>
                <c:pt idx="986">
                  <c:v>986</c:v>
                </c:pt>
                <c:pt idx="987">
                  <c:v>987</c:v>
                </c:pt>
                <c:pt idx="988">
                  <c:v>988</c:v>
                </c:pt>
                <c:pt idx="989">
                  <c:v>989</c:v>
                </c:pt>
                <c:pt idx="990">
                  <c:v>990</c:v>
                </c:pt>
                <c:pt idx="991">
                  <c:v>991</c:v>
                </c:pt>
                <c:pt idx="992">
                  <c:v>992</c:v>
                </c:pt>
                <c:pt idx="993">
                  <c:v>993</c:v>
                </c:pt>
                <c:pt idx="994">
                  <c:v>994</c:v>
                </c:pt>
                <c:pt idx="995">
                  <c:v>995</c:v>
                </c:pt>
                <c:pt idx="996">
                  <c:v>996</c:v>
                </c:pt>
                <c:pt idx="997">
                  <c:v>997</c:v>
                </c:pt>
                <c:pt idx="998">
                  <c:v>998</c:v>
                </c:pt>
                <c:pt idx="999">
                  <c:v>999</c:v>
                </c:pt>
                <c:pt idx="1000">
                  <c:v>1000</c:v>
                </c:pt>
                <c:pt idx="1001">
                  <c:v>1001</c:v>
                </c:pt>
                <c:pt idx="1002">
                  <c:v>1002</c:v>
                </c:pt>
                <c:pt idx="1003">
                  <c:v>1003</c:v>
                </c:pt>
                <c:pt idx="1004">
                  <c:v>1004</c:v>
                </c:pt>
                <c:pt idx="1005">
                  <c:v>1005</c:v>
                </c:pt>
                <c:pt idx="1006">
                  <c:v>1006</c:v>
                </c:pt>
                <c:pt idx="1007">
                  <c:v>1007</c:v>
                </c:pt>
                <c:pt idx="1008">
                  <c:v>1008</c:v>
                </c:pt>
                <c:pt idx="1009">
                  <c:v>1009</c:v>
                </c:pt>
                <c:pt idx="1010">
                  <c:v>1010</c:v>
                </c:pt>
                <c:pt idx="1011">
                  <c:v>1011</c:v>
                </c:pt>
                <c:pt idx="1012">
                  <c:v>1012</c:v>
                </c:pt>
                <c:pt idx="1013">
                  <c:v>1013</c:v>
                </c:pt>
                <c:pt idx="1014">
                  <c:v>1014</c:v>
                </c:pt>
                <c:pt idx="1015">
                  <c:v>1015</c:v>
                </c:pt>
                <c:pt idx="1016">
                  <c:v>1016</c:v>
                </c:pt>
                <c:pt idx="1017">
                  <c:v>1017</c:v>
                </c:pt>
                <c:pt idx="1018">
                  <c:v>1018</c:v>
                </c:pt>
                <c:pt idx="1019">
                  <c:v>1019</c:v>
                </c:pt>
                <c:pt idx="1020">
                  <c:v>1020</c:v>
                </c:pt>
                <c:pt idx="1021">
                  <c:v>1021</c:v>
                </c:pt>
                <c:pt idx="1022">
                  <c:v>1022</c:v>
                </c:pt>
                <c:pt idx="1023">
                  <c:v>1023</c:v>
                </c:pt>
                <c:pt idx="1024">
                  <c:v>1024</c:v>
                </c:pt>
                <c:pt idx="1025">
                  <c:v>1025</c:v>
                </c:pt>
                <c:pt idx="1026">
                  <c:v>1026</c:v>
                </c:pt>
                <c:pt idx="1027">
                  <c:v>1027</c:v>
                </c:pt>
                <c:pt idx="1028">
                  <c:v>1028</c:v>
                </c:pt>
                <c:pt idx="1029">
                  <c:v>1029</c:v>
                </c:pt>
                <c:pt idx="1030">
                  <c:v>1030</c:v>
                </c:pt>
                <c:pt idx="1031">
                  <c:v>1031</c:v>
                </c:pt>
                <c:pt idx="1032">
                  <c:v>1032</c:v>
                </c:pt>
                <c:pt idx="1033">
                  <c:v>1033</c:v>
                </c:pt>
                <c:pt idx="1034">
                  <c:v>1034</c:v>
                </c:pt>
                <c:pt idx="1035">
                  <c:v>1035</c:v>
                </c:pt>
                <c:pt idx="1036">
                  <c:v>1036</c:v>
                </c:pt>
                <c:pt idx="1037">
                  <c:v>1037</c:v>
                </c:pt>
                <c:pt idx="1038">
                  <c:v>1038</c:v>
                </c:pt>
                <c:pt idx="1039">
                  <c:v>1039</c:v>
                </c:pt>
                <c:pt idx="1040">
                  <c:v>1040</c:v>
                </c:pt>
                <c:pt idx="1041">
                  <c:v>1041</c:v>
                </c:pt>
                <c:pt idx="1042">
                  <c:v>1042</c:v>
                </c:pt>
                <c:pt idx="1043">
                  <c:v>1043</c:v>
                </c:pt>
                <c:pt idx="1044">
                  <c:v>1044</c:v>
                </c:pt>
                <c:pt idx="1045">
                  <c:v>1045</c:v>
                </c:pt>
                <c:pt idx="1046">
                  <c:v>1046</c:v>
                </c:pt>
                <c:pt idx="1047">
                  <c:v>1047</c:v>
                </c:pt>
                <c:pt idx="1048">
                  <c:v>1048</c:v>
                </c:pt>
                <c:pt idx="1049">
                  <c:v>1049</c:v>
                </c:pt>
                <c:pt idx="1050">
                  <c:v>1050</c:v>
                </c:pt>
                <c:pt idx="1051">
                  <c:v>1051</c:v>
                </c:pt>
                <c:pt idx="1052">
                  <c:v>1052</c:v>
                </c:pt>
                <c:pt idx="1053">
                  <c:v>1053</c:v>
                </c:pt>
                <c:pt idx="1054">
                  <c:v>1054</c:v>
                </c:pt>
                <c:pt idx="1055">
                  <c:v>1055</c:v>
                </c:pt>
                <c:pt idx="1056">
                  <c:v>1056</c:v>
                </c:pt>
                <c:pt idx="1057">
                  <c:v>1057</c:v>
                </c:pt>
                <c:pt idx="1058">
                  <c:v>1058</c:v>
                </c:pt>
                <c:pt idx="1059">
                  <c:v>1059</c:v>
                </c:pt>
                <c:pt idx="1060">
                  <c:v>1060</c:v>
                </c:pt>
                <c:pt idx="1061">
                  <c:v>1061</c:v>
                </c:pt>
                <c:pt idx="1062">
                  <c:v>1062</c:v>
                </c:pt>
                <c:pt idx="1063">
                  <c:v>1063</c:v>
                </c:pt>
                <c:pt idx="1064">
                  <c:v>1064</c:v>
                </c:pt>
                <c:pt idx="1065">
                  <c:v>1065</c:v>
                </c:pt>
                <c:pt idx="1066">
                  <c:v>1066</c:v>
                </c:pt>
                <c:pt idx="1067">
                  <c:v>1067</c:v>
                </c:pt>
                <c:pt idx="1068">
                  <c:v>1068</c:v>
                </c:pt>
                <c:pt idx="1069">
                  <c:v>1069</c:v>
                </c:pt>
                <c:pt idx="1070">
                  <c:v>1070</c:v>
                </c:pt>
                <c:pt idx="1071">
                  <c:v>1071</c:v>
                </c:pt>
                <c:pt idx="1072">
                  <c:v>1072</c:v>
                </c:pt>
                <c:pt idx="1073">
                  <c:v>1073</c:v>
                </c:pt>
                <c:pt idx="1074">
                  <c:v>1074</c:v>
                </c:pt>
                <c:pt idx="1075">
                  <c:v>1075</c:v>
                </c:pt>
                <c:pt idx="1076">
                  <c:v>1076</c:v>
                </c:pt>
                <c:pt idx="1077">
                  <c:v>1077</c:v>
                </c:pt>
                <c:pt idx="1078">
                  <c:v>1078</c:v>
                </c:pt>
                <c:pt idx="1079">
                  <c:v>1079</c:v>
                </c:pt>
                <c:pt idx="1080">
                  <c:v>1080</c:v>
                </c:pt>
                <c:pt idx="1081">
                  <c:v>1081</c:v>
                </c:pt>
                <c:pt idx="1082">
                  <c:v>1082</c:v>
                </c:pt>
                <c:pt idx="1083">
                  <c:v>1083</c:v>
                </c:pt>
                <c:pt idx="1084">
                  <c:v>1084</c:v>
                </c:pt>
                <c:pt idx="1085">
                  <c:v>1085</c:v>
                </c:pt>
                <c:pt idx="1086">
                  <c:v>1086</c:v>
                </c:pt>
                <c:pt idx="1087">
                  <c:v>1087</c:v>
                </c:pt>
                <c:pt idx="1088">
                  <c:v>1088</c:v>
                </c:pt>
                <c:pt idx="1089">
                  <c:v>1089</c:v>
                </c:pt>
                <c:pt idx="1090">
                  <c:v>1090</c:v>
                </c:pt>
                <c:pt idx="1091">
                  <c:v>1091</c:v>
                </c:pt>
                <c:pt idx="1092">
                  <c:v>1092</c:v>
                </c:pt>
                <c:pt idx="1093">
                  <c:v>1093</c:v>
                </c:pt>
                <c:pt idx="1094">
                  <c:v>1094</c:v>
                </c:pt>
                <c:pt idx="1095">
                  <c:v>1095</c:v>
                </c:pt>
                <c:pt idx="1096">
                  <c:v>1096</c:v>
                </c:pt>
                <c:pt idx="1097">
                  <c:v>1097</c:v>
                </c:pt>
                <c:pt idx="1098">
                  <c:v>1098</c:v>
                </c:pt>
                <c:pt idx="1099">
                  <c:v>1099</c:v>
                </c:pt>
                <c:pt idx="1100">
                  <c:v>1100</c:v>
                </c:pt>
                <c:pt idx="1101">
                  <c:v>1101</c:v>
                </c:pt>
                <c:pt idx="1102">
                  <c:v>1102</c:v>
                </c:pt>
                <c:pt idx="1103">
                  <c:v>1103</c:v>
                </c:pt>
                <c:pt idx="1104">
                  <c:v>1104</c:v>
                </c:pt>
                <c:pt idx="1105">
                  <c:v>1105</c:v>
                </c:pt>
                <c:pt idx="1106">
                  <c:v>1106</c:v>
                </c:pt>
                <c:pt idx="1107">
                  <c:v>1107</c:v>
                </c:pt>
                <c:pt idx="1108">
                  <c:v>1108</c:v>
                </c:pt>
                <c:pt idx="1109">
                  <c:v>1109</c:v>
                </c:pt>
                <c:pt idx="1110">
                  <c:v>1110</c:v>
                </c:pt>
                <c:pt idx="1111">
                  <c:v>1111</c:v>
                </c:pt>
                <c:pt idx="1112">
                  <c:v>1112</c:v>
                </c:pt>
                <c:pt idx="1113">
                  <c:v>1113</c:v>
                </c:pt>
                <c:pt idx="1114">
                  <c:v>1114</c:v>
                </c:pt>
                <c:pt idx="1115">
                  <c:v>1115</c:v>
                </c:pt>
                <c:pt idx="1116">
                  <c:v>1116</c:v>
                </c:pt>
                <c:pt idx="1117">
                  <c:v>1117</c:v>
                </c:pt>
                <c:pt idx="1118">
                  <c:v>1118</c:v>
                </c:pt>
                <c:pt idx="1119">
                  <c:v>1119</c:v>
                </c:pt>
                <c:pt idx="1120">
                  <c:v>1120</c:v>
                </c:pt>
                <c:pt idx="1121">
                  <c:v>1121</c:v>
                </c:pt>
                <c:pt idx="1122">
                  <c:v>1122</c:v>
                </c:pt>
                <c:pt idx="1123">
                  <c:v>1123</c:v>
                </c:pt>
                <c:pt idx="1124">
                  <c:v>1124</c:v>
                </c:pt>
                <c:pt idx="1125">
                  <c:v>1125</c:v>
                </c:pt>
                <c:pt idx="1126">
                  <c:v>1126</c:v>
                </c:pt>
                <c:pt idx="1127">
                  <c:v>1127</c:v>
                </c:pt>
                <c:pt idx="1128">
                  <c:v>1128</c:v>
                </c:pt>
                <c:pt idx="1129">
                  <c:v>1129</c:v>
                </c:pt>
                <c:pt idx="1130">
                  <c:v>1130</c:v>
                </c:pt>
                <c:pt idx="1131">
                  <c:v>1131</c:v>
                </c:pt>
                <c:pt idx="1132">
                  <c:v>1132</c:v>
                </c:pt>
                <c:pt idx="1133">
                  <c:v>1133</c:v>
                </c:pt>
                <c:pt idx="1134">
                  <c:v>1134</c:v>
                </c:pt>
                <c:pt idx="1135">
                  <c:v>1135</c:v>
                </c:pt>
                <c:pt idx="1136">
                  <c:v>1136</c:v>
                </c:pt>
                <c:pt idx="1137">
                  <c:v>1137</c:v>
                </c:pt>
                <c:pt idx="1138">
                  <c:v>1138</c:v>
                </c:pt>
                <c:pt idx="1139">
                  <c:v>1139</c:v>
                </c:pt>
                <c:pt idx="1140">
                  <c:v>1140</c:v>
                </c:pt>
                <c:pt idx="1141">
                  <c:v>1141</c:v>
                </c:pt>
                <c:pt idx="1142">
                  <c:v>1142</c:v>
                </c:pt>
                <c:pt idx="1143">
                  <c:v>1143</c:v>
                </c:pt>
                <c:pt idx="1144">
                  <c:v>1144</c:v>
                </c:pt>
                <c:pt idx="1145">
                  <c:v>1145</c:v>
                </c:pt>
                <c:pt idx="1146">
                  <c:v>1146</c:v>
                </c:pt>
                <c:pt idx="1147">
                  <c:v>1147</c:v>
                </c:pt>
                <c:pt idx="1148">
                  <c:v>1148</c:v>
                </c:pt>
                <c:pt idx="1149">
                  <c:v>1149</c:v>
                </c:pt>
                <c:pt idx="1150">
                  <c:v>1150</c:v>
                </c:pt>
                <c:pt idx="1151">
                  <c:v>1151</c:v>
                </c:pt>
                <c:pt idx="1152">
                  <c:v>1152</c:v>
                </c:pt>
                <c:pt idx="1153">
                  <c:v>1153</c:v>
                </c:pt>
                <c:pt idx="1154">
                  <c:v>1154</c:v>
                </c:pt>
                <c:pt idx="1155">
                  <c:v>1155</c:v>
                </c:pt>
                <c:pt idx="1156">
                  <c:v>1156</c:v>
                </c:pt>
                <c:pt idx="1157">
                  <c:v>1157</c:v>
                </c:pt>
                <c:pt idx="1158">
                  <c:v>1158</c:v>
                </c:pt>
                <c:pt idx="1159">
                  <c:v>1159</c:v>
                </c:pt>
                <c:pt idx="1160">
                  <c:v>1160</c:v>
                </c:pt>
                <c:pt idx="1161">
                  <c:v>1161</c:v>
                </c:pt>
                <c:pt idx="1162">
                  <c:v>1162</c:v>
                </c:pt>
                <c:pt idx="1163">
                  <c:v>1163</c:v>
                </c:pt>
                <c:pt idx="1164">
                  <c:v>1164</c:v>
                </c:pt>
                <c:pt idx="1165">
                  <c:v>1165</c:v>
                </c:pt>
                <c:pt idx="1166">
                  <c:v>1166</c:v>
                </c:pt>
                <c:pt idx="1167">
                  <c:v>1167</c:v>
                </c:pt>
                <c:pt idx="1168">
                  <c:v>1168</c:v>
                </c:pt>
                <c:pt idx="1169">
                  <c:v>1169</c:v>
                </c:pt>
                <c:pt idx="1170">
                  <c:v>1170</c:v>
                </c:pt>
                <c:pt idx="1171">
                  <c:v>1171</c:v>
                </c:pt>
                <c:pt idx="1172">
                  <c:v>1172</c:v>
                </c:pt>
                <c:pt idx="1173">
                  <c:v>1173</c:v>
                </c:pt>
                <c:pt idx="1174">
                  <c:v>1174</c:v>
                </c:pt>
                <c:pt idx="1175">
                  <c:v>1175</c:v>
                </c:pt>
                <c:pt idx="1176">
                  <c:v>1176</c:v>
                </c:pt>
                <c:pt idx="1177">
                  <c:v>1177</c:v>
                </c:pt>
                <c:pt idx="1178">
                  <c:v>1178</c:v>
                </c:pt>
                <c:pt idx="1179">
                  <c:v>1179</c:v>
                </c:pt>
                <c:pt idx="1180">
                  <c:v>1180</c:v>
                </c:pt>
                <c:pt idx="1181">
                  <c:v>1181</c:v>
                </c:pt>
                <c:pt idx="1182">
                  <c:v>1182</c:v>
                </c:pt>
                <c:pt idx="1183">
                  <c:v>1183</c:v>
                </c:pt>
                <c:pt idx="1184">
                  <c:v>1184</c:v>
                </c:pt>
                <c:pt idx="1185">
                  <c:v>1185</c:v>
                </c:pt>
                <c:pt idx="1186">
                  <c:v>1186</c:v>
                </c:pt>
                <c:pt idx="1187">
                  <c:v>1187</c:v>
                </c:pt>
                <c:pt idx="1188">
                  <c:v>1188</c:v>
                </c:pt>
                <c:pt idx="1189">
                  <c:v>1189</c:v>
                </c:pt>
                <c:pt idx="1190">
                  <c:v>1190</c:v>
                </c:pt>
                <c:pt idx="1191">
                  <c:v>1191</c:v>
                </c:pt>
                <c:pt idx="1192">
                  <c:v>1192</c:v>
                </c:pt>
                <c:pt idx="1193">
                  <c:v>1193</c:v>
                </c:pt>
                <c:pt idx="1194">
                  <c:v>1194</c:v>
                </c:pt>
                <c:pt idx="1195">
                  <c:v>1195</c:v>
                </c:pt>
                <c:pt idx="1196">
                  <c:v>1196</c:v>
                </c:pt>
                <c:pt idx="1197">
                  <c:v>1197</c:v>
                </c:pt>
                <c:pt idx="1198">
                  <c:v>1198</c:v>
                </c:pt>
                <c:pt idx="1199">
                  <c:v>1199</c:v>
                </c:pt>
                <c:pt idx="1200">
                  <c:v>1200</c:v>
                </c:pt>
                <c:pt idx="1201">
                  <c:v>1201</c:v>
                </c:pt>
                <c:pt idx="1202">
                  <c:v>1202</c:v>
                </c:pt>
                <c:pt idx="1203">
                  <c:v>1203</c:v>
                </c:pt>
                <c:pt idx="1204">
                  <c:v>1204</c:v>
                </c:pt>
                <c:pt idx="1205">
                  <c:v>1205</c:v>
                </c:pt>
                <c:pt idx="1206">
                  <c:v>1206</c:v>
                </c:pt>
                <c:pt idx="1207">
                  <c:v>1207</c:v>
                </c:pt>
                <c:pt idx="1208">
                  <c:v>1208</c:v>
                </c:pt>
                <c:pt idx="1209">
                  <c:v>1209</c:v>
                </c:pt>
                <c:pt idx="1210">
                  <c:v>1210</c:v>
                </c:pt>
                <c:pt idx="1211">
                  <c:v>1211</c:v>
                </c:pt>
                <c:pt idx="1212">
                  <c:v>1212</c:v>
                </c:pt>
                <c:pt idx="1213">
                  <c:v>1213</c:v>
                </c:pt>
                <c:pt idx="1214">
                  <c:v>1214</c:v>
                </c:pt>
                <c:pt idx="1215">
                  <c:v>1215</c:v>
                </c:pt>
                <c:pt idx="1216">
                  <c:v>1216</c:v>
                </c:pt>
                <c:pt idx="1217">
                  <c:v>1217</c:v>
                </c:pt>
                <c:pt idx="1218">
                  <c:v>1218</c:v>
                </c:pt>
                <c:pt idx="1219">
                  <c:v>1219</c:v>
                </c:pt>
                <c:pt idx="1220">
                  <c:v>1220</c:v>
                </c:pt>
                <c:pt idx="1221">
                  <c:v>1221</c:v>
                </c:pt>
                <c:pt idx="1222">
                  <c:v>1222</c:v>
                </c:pt>
                <c:pt idx="1223">
                  <c:v>1223</c:v>
                </c:pt>
                <c:pt idx="1224">
                  <c:v>1224</c:v>
                </c:pt>
                <c:pt idx="1225">
                  <c:v>1225</c:v>
                </c:pt>
                <c:pt idx="1226">
                  <c:v>1226</c:v>
                </c:pt>
                <c:pt idx="1227">
                  <c:v>1227</c:v>
                </c:pt>
                <c:pt idx="1228">
                  <c:v>1228</c:v>
                </c:pt>
                <c:pt idx="1229">
                  <c:v>1229</c:v>
                </c:pt>
                <c:pt idx="1230">
                  <c:v>1230</c:v>
                </c:pt>
                <c:pt idx="1231">
                  <c:v>1231</c:v>
                </c:pt>
                <c:pt idx="1232">
                  <c:v>1232</c:v>
                </c:pt>
                <c:pt idx="1233">
                  <c:v>1233</c:v>
                </c:pt>
                <c:pt idx="1234">
                  <c:v>1234</c:v>
                </c:pt>
                <c:pt idx="1235">
                  <c:v>1235</c:v>
                </c:pt>
                <c:pt idx="1236">
                  <c:v>1236</c:v>
                </c:pt>
                <c:pt idx="1237">
                  <c:v>1237</c:v>
                </c:pt>
                <c:pt idx="1238">
                  <c:v>1238</c:v>
                </c:pt>
                <c:pt idx="1239">
                  <c:v>1239</c:v>
                </c:pt>
                <c:pt idx="1240">
                  <c:v>1240</c:v>
                </c:pt>
                <c:pt idx="1241">
                  <c:v>1241</c:v>
                </c:pt>
                <c:pt idx="1242">
                  <c:v>1242</c:v>
                </c:pt>
                <c:pt idx="1243">
                  <c:v>1243</c:v>
                </c:pt>
                <c:pt idx="1244">
                  <c:v>1244</c:v>
                </c:pt>
                <c:pt idx="1245">
                  <c:v>1245</c:v>
                </c:pt>
                <c:pt idx="1246">
                  <c:v>1246</c:v>
                </c:pt>
                <c:pt idx="1247">
                  <c:v>1247</c:v>
                </c:pt>
                <c:pt idx="1248">
                  <c:v>1248</c:v>
                </c:pt>
                <c:pt idx="1249">
                  <c:v>1249</c:v>
                </c:pt>
                <c:pt idx="1250">
                  <c:v>1250</c:v>
                </c:pt>
                <c:pt idx="1251">
                  <c:v>1251</c:v>
                </c:pt>
                <c:pt idx="1252">
                  <c:v>1252</c:v>
                </c:pt>
                <c:pt idx="1253">
                  <c:v>1253</c:v>
                </c:pt>
                <c:pt idx="1254">
                  <c:v>1254</c:v>
                </c:pt>
                <c:pt idx="1255">
                  <c:v>1255</c:v>
                </c:pt>
                <c:pt idx="1256">
                  <c:v>1256</c:v>
                </c:pt>
                <c:pt idx="1257">
                  <c:v>1257</c:v>
                </c:pt>
                <c:pt idx="1258">
                  <c:v>1258</c:v>
                </c:pt>
                <c:pt idx="1259">
                  <c:v>1259</c:v>
                </c:pt>
                <c:pt idx="1260">
                  <c:v>1260</c:v>
                </c:pt>
                <c:pt idx="1261">
                  <c:v>1261</c:v>
                </c:pt>
                <c:pt idx="1262">
                  <c:v>1262</c:v>
                </c:pt>
                <c:pt idx="1263">
                  <c:v>1263</c:v>
                </c:pt>
                <c:pt idx="1264">
                  <c:v>1264</c:v>
                </c:pt>
                <c:pt idx="1265">
                  <c:v>1265</c:v>
                </c:pt>
                <c:pt idx="1266">
                  <c:v>1266</c:v>
                </c:pt>
                <c:pt idx="1267">
                  <c:v>1267</c:v>
                </c:pt>
                <c:pt idx="1268">
                  <c:v>1268</c:v>
                </c:pt>
                <c:pt idx="1269">
                  <c:v>1269</c:v>
                </c:pt>
                <c:pt idx="1270">
                  <c:v>1270</c:v>
                </c:pt>
                <c:pt idx="1271">
                  <c:v>1271</c:v>
                </c:pt>
                <c:pt idx="1272">
                  <c:v>1272</c:v>
                </c:pt>
                <c:pt idx="1273">
                  <c:v>1273</c:v>
                </c:pt>
                <c:pt idx="1274">
                  <c:v>1274</c:v>
                </c:pt>
                <c:pt idx="1275">
                  <c:v>1275</c:v>
                </c:pt>
                <c:pt idx="1276">
                  <c:v>1276</c:v>
                </c:pt>
                <c:pt idx="1277">
                  <c:v>1277</c:v>
                </c:pt>
                <c:pt idx="1278">
                  <c:v>1278</c:v>
                </c:pt>
                <c:pt idx="1279">
                  <c:v>1279</c:v>
                </c:pt>
                <c:pt idx="1280">
                  <c:v>1280</c:v>
                </c:pt>
                <c:pt idx="1281">
                  <c:v>1281</c:v>
                </c:pt>
                <c:pt idx="1282">
                  <c:v>1282</c:v>
                </c:pt>
                <c:pt idx="1283">
                  <c:v>1283</c:v>
                </c:pt>
                <c:pt idx="1284">
                  <c:v>1284</c:v>
                </c:pt>
                <c:pt idx="1285">
                  <c:v>1285</c:v>
                </c:pt>
                <c:pt idx="1286">
                  <c:v>1286</c:v>
                </c:pt>
                <c:pt idx="1287">
                  <c:v>1287</c:v>
                </c:pt>
                <c:pt idx="1288">
                  <c:v>1288</c:v>
                </c:pt>
                <c:pt idx="1289">
                  <c:v>1289</c:v>
                </c:pt>
                <c:pt idx="1290">
                  <c:v>1290</c:v>
                </c:pt>
                <c:pt idx="1291">
                  <c:v>1291</c:v>
                </c:pt>
                <c:pt idx="1292">
                  <c:v>1292</c:v>
                </c:pt>
                <c:pt idx="1293">
                  <c:v>1293</c:v>
                </c:pt>
                <c:pt idx="1294">
                  <c:v>1294</c:v>
                </c:pt>
                <c:pt idx="1295">
                  <c:v>1295</c:v>
                </c:pt>
                <c:pt idx="1296">
                  <c:v>1296</c:v>
                </c:pt>
                <c:pt idx="1297">
                  <c:v>1297</c:v>
                </c:pt>
                <c:pt idx="1298">
                  <c:v>1298</c:v>
                </c:pt>
                <c:pt idx="1299">
                  <c:v>1299</c:v>
                </c:pt>
                <c:pt idx="1300">
                  <c:v>1300</c:v>
                </c:pt>
                <c:pt idx="1301">
                  <c:v>1301</c:v>
                </c:pt>
                <c:pt idx="1302">
                  <c:v>1302</c:v>
                </c:pt>
                <c:pt idx="1303">
                  <c:v>1303</c:v>
                </c:pt>
                <c:pt idx="1304">
                  <c:v>1304</c:v>
                </c:pt>
                <c:pt idx="1305">
                  <c:v>1305</c:v>
                </c:pt>
                <c:pt idx="1306">
                  <c:v>1306</c:v>
                </c:pt>
                <c:pt idx="1307">
                  <c:v>1307</c:v>
                </c:pt>
                <c:pt idx="1308">
                  <c:v>1308</c:v>
                </c:pt>
                <c:pt idx="1309">
                  <c:v>1309</c:v>
                </c:pt>
                <c:pt idx="1310">
                  <c:v>1310</c:v>
                </c:pt>
                <c:pt idx="1311">
                  <c:v>1311</c:v>
                </c:pt>
                <c:pt idx="1312">
                  <c:v>1312</c:v>
                </c:pt>
                <c:pt idx="1313">
                  <c:v>1313</c:v>
                </c:pt>
                <c:pt idx="1314">
                  <c:v>1314</c:v>
                </c:pt>
                <c:pt idx="1315">
                  <c:v>1315</c:v>
                </c:pt>
                <c:pt idx="1316">
                  <c:v>1316</c:v>
                </c:pt>
                <c:pt idx="1317">
                  <c:v>1317</c:v>
                </c:pt>
                <c:pt idx="1318">
                  <c:v>1318</c:v>
                </c:pt>
                <c:pt idx="1319">
                  <c:v>1319</c:v>
                </c:pt>
                <c:pt idx="1320">
                  <c:v>1320</c:v>
                </c:pt>
                <c:pt idx="1321">
                  <c:v>1321</c:v>
                </c:pt>
                <c:pt idx="1322">
                  <c:v>1322</c:v>
                </c:pt>
                <c:pt idx="1323">
                  <c:v>1323</c:v>
                </c:pt>
                <c:pt idx="1324">
                  <c:v>1324</c:v>
                </c:pt>
                <c:pt idx="1325">
                  <c:v>1325</c:v>
                </c:pt>
                <c:pt idx="1326">
                  <c:v>1326</c:v>
                </c:pt>
                <c:pt idx="1327">
                  <c:v>1327</c:v>
                </c:pt>
                <c:pt idx="1328">
                  <c:v>1328</c:v>
                </c:pt>
                <c:pt idx="1329">
                  <c:v>1329</c:v>
                </c:pt>
                <c:pt idx="1330">
                  <c:v>1330</c:v>
                </c:pt>
                <c:pt idx="1331">
                  <c:v>1331</c:v>
                </c:pt>
                <c:pt idx="1332">
                  <c:v>1332</c:v>
                </c:pt>
                <c:pt idx="1333">
                  <c:v>1333</c:v>
                </c:pt>
                <c:pt idx="1334">
                  <c:v>1334</c:v>
                </c:pt>
                <c:pt idx="1335">
                  <c:v>1335</c:v>
                </c:pt>
                <c:pt idx="1336">
                  <c:v>1336</c:v>
                </c:pt>
                <c:pt idx="1337">
                  <c:v>1337</c:v>
                </c:pt>
                <c:pt idx="1338">
                  <c:v>1338</c:v>
                </c:pt>
                <c:pt idx="1339">
                  <c:v>1339</c:v>
                </c:pt>
                <c:pt idx="1340">
                  <c:v>1340</c:v>
                </c:pt>
                <c:pt idx="1341">
                  <c:v>1341</c:v>
                </c:pt>
                <c:pt idx="1342">
                  <c:v>1342</c:v>
                </c:pt>
                <c:pt idx="1343">
                  <c:v>1343</c:v>
                </c:pt>
                <c:pt idx="1344">
                  <c:v>1344</c:v>
                </c:pt>
                <c:pt idx="1345">
                  <c:v>1345</c:v>
                </c:pt>
                <c:pt idx="1346">
                  <c:v>1346</c:v>
                </c:pt>
                <c:pt idx="1347">
                  <c:v>1347</c:v>
                </c:pt>
                <c:pt idx="1348">
                  <c:v>1348</c:v>
                </c:pt>
                <c:pt idx="1349">
                  <c:v>1349</c:v>
                </c:pt>
                <c:pt idx="1350">
                  <c:v>1350</c:v>
                </c:pt>
                <c:pt idx="1351">
                  <c:v>1351</c:v>
                </c:pt>
                <c:pt idx="1352">
                  <c:v>1352</c:v>
                </c:pt>
                <c:pt idx="1353">
                  <c:v>1353</c:v>
                </c:pt>
                <c:pt idx="1354">
                  <c:v>1354</c:v>
                </c:pt>
                <c:pt idx="1355">
                  <c:v>1355</c:v>
                </c:pt>
                <c:pt idx="1356">
                  <c:v>1356</c:v>
                </c:pt>
                <c:pt idx="1357">
                  <c:v>1357</c:v>
                </c:pt>
                <c:pt idx="1358">
                  <c:v>1358</c:v>
                </c:pt>
                <c:pt idx="1359">
                  <c:v>1359</c:v>
                </c:pt>
                <c:pt idx="1360">
                  <c:v>1360</c:v>
                </c:pt>
                <c:pt idx="1361">
                  <c:v>1361</c:v>
                </c:pt>
                <c:pt idx="1362">
                  <c:v>1362</c:v>
                </c:pt>
                <c:pt idx="1363">
                  <c:v>1363</c:v>
                </c:pt>
                <c:pt idx="1364">
                  <c:v>1364</c:v>
                </c:pt>
                <c:pt idx="1365">
                  <c:v>1365</c:v>
                </c:pt>
                <c:pt idx="1366">
                  <c:v>1366</c:v>
                </c:pt>
                <c:pt idx="1367">
                  <c:v>1367</c:v>
                </c:pt>
                <c:pt idx="1368">
                  <c:v>1368</c:v>
                </c:pt>
                <c:pt idx="1369">
                  <c:v>1369</c:v>
                </c:pt>
                <c:pt idx="1370">
                  <c:v>1370</c:v>
                </c:pt>
                <c:pt idx="1371">
                  <c:v>1371</c:v>
                </c:pt>
                <c:pt idx="1372">
                  <c:v>1372</c:v>
                </c:pt>
                <c:pt idx="1373">
                  <c:v>1373</c:v>
                </c:pt>
                <c:pt idx="1374">
                  <c:v>1374</c:v>
                </c:pt>
                <c:pt idx="1375">
                  <c:v>1375</c:v>
                </c:pt>
                <c:pt idx="1376">
                  <c:v>1376</c:v>
                </c:pt>
                <c:pt idx="1377">
                  <c:v>1377</c:v>
                </c:pt>
                <c:pt idx="1378">
                  <c:v>1378</c:v>
                </c:pt>
                <c:pt idx="1379">
                  <c:v>1379</c:v>
                </c:pt>
                <c:pt idx="1380">
                  <c:v>1380</c:v>
                </c:pt>
                <c:pt idx="1381">
                  <c:v>1381</c:v>
                </c:pt>
                <c:pt idx="1382">
                  <c:v>1382</c:v>
                </c:pt>
                <c:pt idx="1383">
                  <c:v>1383</c:v>
                </c:pt>
                <c:pt idx="1384">
                  <c:v>1384</c:v>
                </c:pt>
                <c:pt idx="1385">
                  <c:v>1385</c:v>
                </c:pt>
                <c:pt idx="1386">
                  <c:v>1386</c:v>
                </c:pt>
                <c:pt idx="1387">
                  <c:v>1387</c:v>
                </c:pt>
                <c:pt idx="1388">
                  <c:v>1388</c:v>
                </c:pt>
                <c:pt idx="1389">
                  <c:v>1389</c:v>
                </c:pt>
                <c:pt idx="1390">
                  <c:v>1390</c:v>
                </c:pt>
                <c:pt idx="1391">
                  <c:v>1391</c:v>
                </c:pt>
                <c:pt idx="1392">
                  <c:v>1392</c:v>
                </c:pt>
                <c:pt idx="1393">
                  <c:v>1393</c:v>
                </c:pt>
                <c:pt idx="1394">
                  <c:v>1394</c:v>
                </c:pt>
                <c:pt idx="1395">
                  <c:v>1395</c:v>
                </c:pt>
                <c:pt idx="1396">
                  <c:v>1396</c:v>
                </c:pt>
                <c:pt idx="1397">
                  <c:v>1397</c:v>
                </c:pt>
                <c:pt idx="1398">
                  <c:v>1398</c:v>
                </c:pt>
                <c:pt idx="1399">
                  <c:v>1399</c:v>
                </c:pt>
                <c:pt idx="1400">
                  <c:v>1400</c:v>
                </c:pt>
                <c:pt idx="1401">
                  <c:v>1401</c:v>
                </c:pt>
                <c:pt idx="1402">
                  <c:v>1402</c:v>
                </c:pt>
                <c:pt idx="1403">
                  <c:v>1403</c:v>
                </c:pt>
                <c:pt idx="1404">
                  <c:v>1404</c:v>
                </c:pt>
                <c:pt idx="1405">
                  <c:v>1405</c:v>
                </c:pt>
                <c:pt idx="1406">
                  <c:v>1406</c:v>
                </c:pt>
                <c:pt idx="1407">
                  <c:v>1407</c:v>
                </c:pt>
                <c:pt idx="1408">
                  <c:v>1408</c:v>
                </c:pt>
                <c:pt idx="1409">
                  <c:v>1409</c:v>
                </c:pt>
                <c:pt idx="1410">
                  <c:v>1410</c:v>
                </c:pt>
                <c:pt idx="1411">
                  <c:v>1411</c:v>
                </c:pt>
                <c:pt idx="1412">
                  <c:v>1412</c:v>
                </c:pt>
                <c:pt idx="1413">
                  <c:v>1413</c:v>
                </c:pt>
                <c:pt idx="1414">
                  <c:v>1414</c:v>
                </c:pt>
                <c:pt idx="1415">
                  <c:v>1415</c:v>
                </c:pt>
                <c:pt idx="1416">
                  <c:v>1416</c:v>
                </c:pt>
                <c:pt idx="1417">
                  <c:v>1417</c:v>
                </c:pt>
                <c:pt idx="1418">
                  <c:v>1418</c:v>
                </c:pt>
                <c:pt idx="1419">
                  <c:v>1419</c:v>
                </c:pt>
                <c:pt idx="1420">
                  <c:v>1420</c:v>
                </c:pt>
                <c:pt idx="1421">
                  <c:v>1421</c:v>
                </c:pt>
                <c:pt idx="1422">
                  <c:v>1422</c:v>
                </c:pt>
                <c:pt idx="1423">
                  <c:v>1423</c:v>
                </c:pt>
                <c:pt idx="1424">
                  <c:v>1424</c:v>
                </c:pt>
                <c:pt idx="1425">
                  <c:v>1425</c:v>
                </c:pt>
                <c:pt idx="1426">
                  <c:v>1426</c:v>
                </c:pt>
                <c:pt idx="1427">
                  <c:v>1427</c:v>
                </c:pt>
                <c:pt idx="1428">
                  <c:v>1428</c:v>
                </c:pt>
                <c:pt idx="1429">
                  <c:v>1429</c:v>
                </c:pt>
                <c:pt idx="1430">
                  <c:v>1430</c:v>
                </c:pt>
                <c:pt idx="1431">
                  <c:v>1431</c:v>
                </c:pt>
                <c:pt idx="1432">
                  <c:v>1432</c:v>
                </c:pt>
                <c:pt idx="1433">
                  <c:v>1433</c:v>
                </c:pt>
                <c:pt idx="1434">
                  <c:v>1434</c:v>
                </c:pt>
                <c:pt idx="1435">
                  <c:v>1435</c:v>
                </c:pt>
                <c:pt idx="1436">
                  <c:v>1436</c:v>
                </c:pt>
                <c:pt idx="1437">
                  <c:v>1437</c:v>
                </c:pt>
                <c:pt idx="1438">
                  <c:v>1438</c:v>
                </c:pt>
                <c:pt idx="1439">
                  <c:v>1439</c:v>
                </c:pt>
                <c:pt idx="1440">
                  <c:v>1440</c:v>
                </c:pt>
                <c:pt idx="1441">
                  <c:v>1441</c:v>
                </c:pt>
                <c:pt idx="1442">
                  <c:v>1442</c:v>
                </c:pt>
                <c:pt idx="1443">
                  <c:v>1443</c:v>
                </c:pt>
                <c:pt idx="1444">
                  <c:v>1444</c:v>
                </c:pt>
                <c:pt idx="1445">
                  <c:v>1445</c:v>
                </c:pt>
                <c:pt idx="1446">
                  <c:v>1446</c:v>
                </c:pt>
                <c:pt idx="1447">
                  <c:v>1447</c:v>
                </c:pt>
                <c:pt idx="1448">
                  <c:v>1448</c:v>
                </c:pt>
                <c:pt idx="1449">
                  <c:v>1449</c:v>
                </c:pt>
                <c:pt idx="1450">
                  <c:v>1450</c:v>
                </c:pt>
                <c:pt idx="1451">
                  <c:v>1451</c:v>
                </c:pt>
                <c:pt idx="1452">
                  <c:v>1452</c:v>
                </c:pt>
                <c:pt idx="1453">
                  <c:v>1453</c:v>
                </c:pt>
                <c:pt idx="1454">
                  <c:v>1454</c:v>
                </c:pt>
                <c:pt idx="1455">
                  <c:v>1455</c:v>
                </c:pt>
                <c:pt idx="1456">
                  <c:v>1456</c:v>
                </c:pt>
                <c:pt idx="1457">
                  <c:v>1457</c:v>
                </c:pt>
                <c:pt idx="1458">
                  <c:v>1458</c:v>
                </c:pt>
                <c:pt idx="1459">
                  <c:v>1459</c:v>
                </c:pt>
                <c:pt idx="1460">
                  <c:v>1460</c:v>
                </c:pt>
                <c:pt idx="1461">
                  <c:v>1461</c:v>
                </c:pt>
                <c:pt idx="1462">
                  <c:v>1462</c:v>
                </c:pt>
                <c:pt idx="1463">
                  <c:v>1463</c:v>
                </c:pt>
                <c:pt idx="1464">
                  <c:v>1464</c:v>
                </c:pt>
                <c:pt idx="1465">
                  <c:v>1465</c:v>
                </c:pt>
                <c:pt idx="1466">
                  <c:v>1466</c:v>
                </c:pt>
                <c:pt idx="1467">
                  <c:v>1467</c:v>
                </c:pt>
                <c:pt idx="1468">
                  <c:v>1468</c:v>
                </c:pt>
                <c:pt idx="1469">
                  <c:v>1469</c:v>
                </c:pt>
                <c:pt idx="1470">
                  <c:v>1470</c:v>
                </c:pt>
                <c:pt idx="1471">
                  <c:v>1471</c:v>
                </c:pt>
                <c:pt idx="1472">
                  <c:v>1472</c:v>
                </c:pt>
                <c:pt idx="1473">
                  <c:v>1473</c:v>
                </c:pt>
                <c:pt idx="1474">
                  <c:v>1474</c:v>
                </c:pt>
                <c:pt idx="1475">
                  <c:v>1475</c:v>
                </c:pt>
                <c:pt idx="1476">
                  <c:v>1476</c:v>
                </c:pt>
                <c:pt idx="1477">
                  <c:v>1477</c:v>
                </c:pt>
                <c:pt idx="1478">
                  <c:v>1478</c:v>
                </c:pt>
                <c:pt idx="1479">
                  <c:v>1479</c:v>
                </c:pt>
                <c:pt idx="1480">
                  <c:v>1480</c:v>
                </c:pt>
                <c:pt idx="1481">
                  <c:v>1481</c:v>
                </c:pt>
                <c:pt idx="1482">
                  <c:v>1482</c:v>
                </c:pt>
                <c:pt idx="1483">
                  <c:v>1483</c:v>
                </c:pt>
                <c:pt idx="1484">
                  <c:v>1484</c:v>
                </c:pt>
                <c:pt idx="1485">
                  <c:v>1485</c:v>
                </c:pt>
                <c:pt idx="1486">
                  <c:v>1486</c:v>
                </c:pt>
                <c:pt idx="1487">
                  <c:v>1487</c:v>
                </c:pt>
                <c:pt idx="1488">
                  <c:v>1488</c:v>
                </c:pt>
                <c:pt idx="1489">
                  <c:v>1489</c:v>
                </c:pt>
                <c:pt idx="1490">
                  <c:v>1490</c:v>
                </c:pt>
                <c:pt idx="1491">
                  <c:v>1491</c:v>
                </c:pt>
                <c:pt idx="1492">
                  <c:v>1492</c:v>
                </c:pt>
                <c:pt idx="1493">
                  <c:v>1493</c:v>
                </c:pt>
                <c:pt idx="1494">
                  <c:v>1494</c:v>
                </c:pt>
                <c:pt idx="1495">
                  <c:v>1495</c:v>
                </c:pt>
                <c:pt idx="1496">
                  <c:v>1496</c:v>
                </c:pt>
                <c:pt idx="1497">
                  <c:v>1497</c:v>
                </c:pt>
                <c:pt idx="1498">
                  <c:v>1498</c:v>
                </c:pt>
                <c:pt idx="1499">
                  <c:v>1499</c:v>
                </c:pt>
                <c:pt idx="1500">
                  <c:v>1500</c:v>
                </c:pt>
                <c:pt idx="1501">
                  <c:v>1501</c:v>
                </c:pt>
                <c:pt idx="1502">
                  <c:v>1502</c:v>
                </c:pt>
                <c:pt idx="1503">
                  <c:v>1503</c:v>
                </c:pt>
                <c:pt idx="1504">
                  <c:v>1504</c:v>
                </c:pt>
                <c:pt idx="1505">
                  <c:v>1505</c:v>
                </c:pt>
                <c:pt idx="1506">
                  <c:v>1506</c:v>
                </c:pt>
                <c:pt idx="1507">
                  <c:v>1507</c:v>
                </c:pt>
                <c:pt idx="1508">
                  <c:v>1508</c:v>
                </c:pt>
                <c:pt idx="1509">
                  <c:v>1509</c:v>
                </c:pt>
                <c:pt idx="1510">
                  <c:v>1510</c:v>
                </c:pt>
                <c:pt idx="1511">
                  <c:v>1511</c:v>
                </c:pt>
                <c:pt idx="1512">
                  <c:v>1512</c:v>
                </c:pt>
                <c:pt idx="1513">
                  <c:v>1513</c:v>
                </c:pt>
                <c:pt idx="1514">
                  <c:v>1514</c:v>
                </c:pt>
                <c:pt idx="1515">
                  <c:v>1515</c:v>
                </c:pt>
              </c:numCache>
            </c:numRef>
          </c:cat>
          <c:val>
            <c:numRef>
              <c:f>'amatu vietas'!$E$2:$E$1517</c:f>
              <c:numCache>
                <c:formatCode>General</c:formatCode>
                <c:ptCount val="1516"/>
                <c:pt idx="0">
                  <c:v>0</c:v>
                </c:pt>
                <c:pt idx="1">
                  <c:v>0.148484848484848</c:v>
                </c:pt>
                <c:pt idx="2">
                  <c:v>0.29696969696969699</c:v>
                </c:pt>
                <c:pt idx="3">
                  <c:v>0.44545454545454499</c:v>
                </c:pt>
                <c:pt idx="4">
                  <c:v>0.59393939393939399</c:v>
                </c:pt>
                <c:pt idx="5">
                  <c:v>0.74242424242424199</c:v>
                </c:pt>
                <c:pt idx="6">
                  <c:v>0.89090909090909098</c:v>
                </c:pt>
                <c:pt idx="7">
                  <c:v>1.03939393939394</c:v>
                </c:pt>
                <c:pt idx="8">
                  <c:v>1.187878787878788</c:v>
                </c:pt>
                <c:pt idx="9">
                  <c:v>1.336363636363636</c:v>
                </c:pt>
                <c:pt idx="10">
                  <c:v>1.4848484848484851</c:v>
                </c:pt>
                <c:pt idx="11">
                  <c:v>1.6333333333333331</c:v>
                </c:pt>
                <c:pt idx="12">
                  <c:v>1.7818181818181811</c:v>
                </c:pt>
                <c:pt idx="13">
                  <c:v>1.93030303030303</c:v>
                </c:pt>
                <c:pt idx="14">
                  <c:v>2.0787878787878782</c:v>
                </c:pt>
                <c:pt idx="15">
                  <c:v>2.2272727272727271</c:v>
                </c:pt>
                <c:pt idx="16">
                  <c:v>2.375757575757576</c:v>
                </c:pt>
                <c:pt idx="17">
                  <c:v>2.524242424242424</c:v>
                </c:pt>
                <c:pt idx="18">
                  <c:v>2.6712789366323881</c:v>
                </c:pt>
                <c:pt idx="19">
                  <c:v>2.783331101607144</c:v>
                </c:pt>
                <c:pt idx="20">
                  <c:v>2.893976049070881</c:v>
                </c:pt>
                <c:pt idx="21">
                  <c:v>3.003300578941503</c:v>
                </c:pt>
                <c:pt idx="22">
                  <c:v>3.1113822746893272</c:v>
                </c:pt>
                <c:pt idx="23">
                  <c:v>3.2182908551661651</c:v>
                </c:pt>
                <c:pt idx="24">
                  <c:v>3.324089278125907</c:v>
                </c:pt>
                <c:pt idx="25">
                  <c:v>3.4288346494769968</c:v>
                </c:pt>
                <c:pt idx="26">
                  <c:v>3.5325789788569959</c:v>
                </c:pt>
                <c:pt idx="27">
                  <c:v>3.6353698124052931</c:v>
                </c:pt>
                <c:pt idx="28">
                  <c:v>3.7372507664940362</c:v>
                </c:pt>
                <c:pt idx="29">
                  <c:v>3.8382619808968861</c:v>
                </c:pt>
                <c:pt idx="30">
                  <c:v>3.938440505909635</c:v>
                </c:pt>
                <c:pt idx="31">
                  <c:v>4.0378206349258656</c:v>
                </c:pt>
                <c:pt idx="32">
                  <c:v>4.1364341916615839</c:v>
                </c:pt>
                <c:pt idx="33">
                  <c:v>4.2343107794343622</c:v>
                </c:pt>
                <c:pt idx="34">
                  <c:v>4.3314779985060046</c:v>
                </c:pt>
                <c:pt idx="35">
                  <c:v>4.4279616363975292</c:v>
                </c:pt>
                <c:pt idx="36">
                  <c:v>4.5237858352124656</c:v>
                </c:pt>
                <c:pt idx="37">
                  <c:v>4.6189732393059941</c:v>
                </c:pt>
                <c:pt idx="38">
                  <c:v>4.7135451260773547</c:v>
                </c:pt>
                <c:pt idx="39">
                  <c:v>4.807521522205378</c:v>
                </c:pt>
                <c:pt idx="40">
                  <c:v>4.9009213072803934</c:v>
                </c:pt>
                <c:pt idx="41">
                  <c:v>4.9937623064771932</c:v>
                </c:pt>
                <c:pt idx="42">
                  <c:v>5.0860613736687608</c:v>
                </c:pt>
                <c:pt idx="43">
                  <c:v>5.1778344661687798</c:v>
                </c:pt>
                <c:pt idx="44">
                  <c:v>5.2690967121220904</c:v>
                </c:pt>
                <c:pt idx="45">
                  <c:v>5.3598624714152976</c:v>
                </c:pt>
                <c:pt idx="46">
                  <c:v>5.4501453908622759</c:v>
                </c:pt>
                <c:pt idx="47">
                  <c:v>5.5399584543135401</c:v>
                </c:pt>
                <c:pt idx="48">
                  <c:v>5.6293140282552327</c:v>
                </c:pt>
                <c:pt idx="49">
                  <c:v>5.7182239033891982</c:v>
                </c:pt>
                <c:pt idx="50">
                  <c:v>5.8066993326217107</c:v>
                </c:pt>
                <c:pt idx="51">
                  <c:v>5.894751065838765</c:v>
                </c:pt>
                <c:pt idx="52">
                  <c:v>5.9823893817951301</c:v>
                </c:pt>
                <c:pt idx="53">
                  <c:v>6.069624117408865</c:v>
                </c:pt>
                <c:pt idx="54">
                  <c:v>6.1564646947168429</c:v>
                </c:pt>
                <c:pt idx="55">
                  <c:v>6.2429201457178429</c:v>
                </c:pt>
                <c:pt idx="56">
                  <c:v>6.3289991353041781</c:v>
                </c:pt>
                <c:pt idx="57">
                  <c:v>6.4147099824602982</c:v>
                </c:pt>
                <c:pt idx="58">
                  <c:v>6.5000606798874792</c:v>
                </c:pt>
                <c:pt idx="59">
                  <c:v>6.5850589121965566</c:v>
                </c:pt>
                <c:pt idx="60">
                  <c:v>6.6697120727953667</c:v>
                </c:pt>
                <c:pt idx="61">
                  <c:v>6.754027279585225</c:v>
                </c:pt>
                <c:pt idx="62">
                  <c:v>6.8380113895683197</c:v>
                </c:pt>
                <c:pt idx="63">
                  <c:v>6.9216710124572369</c:v>
                </c:pt>
                <c:pt idx="64">
                  <c:v>7.0050125233710494</c:v>
                </c:pt>
                <c:pt idx="65">
                  <c:v>7.0880420746909909</c:v>
                </c:pt>
                <c:pt idx="66">
                  <c:v>7.1707656071443298</c:v>
                </c:pt>
                <c:pt idx="67">
                  <c:v>7.2531888601772829</c:v>
                </c:pt>
                <c:pt idx="68">
                  <c:v>7.3353173816727626</c:v>
                </c:pt>
                <c:pt idx="69">
                  <c:v>7.4171565370625636</c:v>
                </c:pt>
                <c:pt idx="70">
                  <c:v>7.4987115178814552</c:v>
                </c:pt>
                <c:pt idx="71">
                  <c:v>7.5799873498028703</c:v>
                </c:pt>
                <c:pt idx="72">
                  <c:v>7.6609889001962479</c:v>
                </c:pt>
                <c:pt idx="73">
                  <c:v>7.7417208852399204</c:v>
                </c:pt>
                <c:pt idx="74">
                  <c:v>7.822187876620621</c:v>
                </c:pt>
                <c:pt idx="75">
                  <c:v>7.9023943078513232</c:v>
                </c:pt>
                <c:pt idx="76">
                  <c:v>7.9823444802304779</c:v>
                </c:pt>
                <c:pt idx="77">
                  <c:v>8.0620425684710408</c:v>
                </c:pt>
                <c:pt idx="78">
                  <c:v>8.1414926260188079</c:v>
                </c:pt>
                <c:pt idx="79">
                  <c:v>8.2206985900825931</c:v>
                </c:pt>
                <c:pt idx="80">
                  <c:v>8.2996642863946022</c:v>
                </c:pt>
                <c:pt idx="81">
                  <c:v>8.378393433718955</c:v>
                </c:pt>
                <c:pt idx="82">
                  <c:v>8.4568896481244895</c:v>
                </c:pt>
                <c:pt idx="83">
                  <c:v>8.5351564470369201</c:v>
                </c:pt>
                <c:pt idx="84">
                  <c:v>8.6131972530842802</c:v>
                </c:pt>
                <c:pt idx="85">
                  <c:v>8.6910153977485169</c:v>
                </c:pt>
                <c:pt idx="86">
                  <c:v>8.7686141248351479</c:v>
                </c:pt>
                <c:pt idx="87">
                  <c:v>8.8459965937722291</c:v>
                </c:pt>
                <c:pt idx="88">
                  <c:v>8.9231658827483642</c:v>
                </c:pt>
                <c:pt idx="89">
                  <c:v>9.0001249917002077</c:v>
                </c:pt>
                <c:pt idx="90">
                  <c:v>9.0768768451574662</c:v>
                </c:pt>
                <c:pt idx="91">
                  <c:v>9.1534242949541706</c:v>
                </c:pt>
                <c:pt idx="92">
                  <c:v>9.2297701228136582</c:v>
                </c:pt>
                <c:pt idx="93">
                  <c:v>9.3059170428150537</c:v>
                </c:pt>
                <c:pt idx="94">
                  <c:v>9.3818677037462841</c:v>
                </c:pt>
                <c:pt idx="95">
                  <c:v>9.4576246913525654</c:v>
                </c:pt>
                <c:pt idx="96">
                  <c:v>9.5331905304835729</c:v>
                </c:pt>
                <c:pt idx="97">
                  <c:v>9.608567687146321</c:v>
                </c:pt>
                <c:pt idx="98">
                  <c:v>9.6837585704683065</c:v>
                </c:pt>
                <c:pt idx="99">
                  <c:v>9.7587655345758488</c:v>
                </c:pt>
                <c:pt idx="100">
                  <c:v>9.8335908803920962</c:v>
                </c:pt>
                <c:pt idx="101">
                  <c:v>9.9082368573587996</c:v>
                </c:pt>
                <c:pt idx="102">
                  <c:v>9.9827056650859696</c:v>
                </c:pt>
                <c:pt idx="103">
                  <c:v>10.056999454933001</c:v>
                </c:pt>
                <c:pt idx="104">
                  <c:v>10.13112033152477</c:v>
                </c:pt>
                <c:pt idx="105">
                  <c:v>10.205070354206001</c:v>
                </c:pt>
                <c:pt idx="106">
                  <c:v>10.278851538436999</c:v>
                </c:pt>
                <c:pt idx="107">
                  <c:v>10.35246585713354</c:v>
                </c:pt>
                <c:pt idx="108">
                  <c:v>10.425915241953771</c:v>
                </c:pt>
                <c:pt idx="109">
                  <c:v>10.49920158453466</c:v>
                </c:pt>
                <c:pt idx="110">
                  <c:v>10.57232673768034</c:v>
                </c:pt>
                <c:pt idx="111">
                  <c:v>10.645292516504741</c:v>
                </c:pt>
                <c:pt idx="112">
                  <c:v>10.7181006995306</c:v>
                </c:pt>
                <c:pt idx="113">
                  <c:v>10.790753029746909</c:v>
                </c:pt>
                <c:pt idx="114">
                  <c:v>10.863251215626731</c:v>
                </c:pt>
                <c:pt idx="115">
                  <c:v>10.93559693210721</c:v>
                </c:pt>
                <c:pt idx="116">
                  <c:v>11.00779182153344</c:v>
                </c:pt>
                <c:pt idx="117">
                  <c:v>11.07983749456792</c:v>
                </c:pt>
                <c:pt idx="118">
                  <c:v>11.151735531067031</c:v>
                </c:pt>
                <c:pt idx="119">
                  <c:v>11.22348748092613</c:v>
                </c:pt>
                <c:pt idx="120">
                  <c:v>11.295094864894461</c:v>
                </c:pt>
                <c:pt idx="121">
                  <c:v>11.36655917536136</c:v>
                </c:pt>
                <c:pt idx="122">
                  <c:v>11.437881877114931</c:v>
                </c:pt>
                <c:pt idx="123">
                  <c:v>11.509064408074369</c:v>
                </c:pt>
                <c:pt idx="124">
                  <c:v>11.580108179997101</c:v>
                </c:pt>
                <c:pt idx="125">
                  <c:v>11.651014579161631</c:v>
                </c:pt>
                <c:pt idx="126">
                  <c:v>11.72178496702751</c:v>
                </c:pt>
                <c:pt idx="127">
                  <c:v>11.79242068087278</c:v>
                </c:pt>
                <c:pt idx="128">
                  <c:v>11.862923034410469</c:v>
                </c:pt>
                <c:pt idx="129">
                  <c:v>11.933293318384459</c:v>
                </c:pt>
                <c:pt idx="130">
                  <c:v>12.00353280114591</c:v>
                </c:pt>
                <c:pt idx="131">
                  <c:v>12.073642729210871</c:v>
                </c:pt>
                <c:pt idx="132">
                  <c:v>12.143624327799779</c:v>
                </c:pt>
                <c:pt idx="133">
                  <c:v>12.213478801359839</c:v>
                </c:pt>
                <c:pt idx="134">
                  <c:v>12.2832073340705</c:v>
                </c:pt>
                <c:pt idx="135">
                  <c:v>12.3528110903332</c:v>
                </c:pt>
                <c:pt idx="136">
                  <c:v>12.42229121524556</c:v>
                </c:pt>
                <c:pt idx="137">
                  <c:v>12.49164883506093</c:v>
                </c:pt>
                <c:pt idx="138">
                  <c:v>12.560885057633669</c:v>
                </c:pt>
                <c:pt idx="139">
                  <c:v>12.63000097285069</c:v>
                </c:pt>
                <c:pt idx="140">
                  <c:v>12.698997653050039</c:v>
                </c:pt>
                <c:pt idx="141">
                  <c:v>12.767876153426579</c:v>
                </c:pt>
                <c:pt idx="142">
                  <c:v>12.83663751242567</c:v>
                </c:pt>
                <c:pt idx="143">
                  <c:v>12.905282752125011</c:v>
                </c:pt>
                <c:pt idx="144">
                  <c:v>12.97381287860515</c:v>
                </c:pt>
                <c:pt idx="145">
                  <c:v>13.042228882309219</c:v>
                </c:pt>
                <c:pt idx="146">
                  <c:v>13.110531738391961</c:v>
                </c:pt>
                <c:pt idx="147">
                  <c:v>13.17872240705881</c:v>
                </c:pt>
                <c:pt idx="148">
                  <c:v>13.24680183389513</c:v>
                </c:pt>
                <c:pt idx="149">
                  <c:v>13.31477095018597</c:v>
                </c:pt>
                <c:pt idx="150">
                  <c:v>13.382630673226849</c:v>
                </c:pt>
                <c:pt idx="151">
                  <c:v>13.450381906625649</c:v>
                </c:pt>
                <c:pt idx="152">
                  <c:v>13.518025540596099</c:v>
                </c:pt>
                <c:pt idx="153">
                  <c:v>13.585562452243099</c:v>
                </c:pt>
                <c:pt idx="154">
                  <c:v>13.65299350584</c:v>
                </c:pt>
                <c:pt idx="155">
                  <c:v>13.72031955309852</c:v>
                </c:pt>
                <c:pt idx="156">
                  <c:v>13.78754143343102</c:v>
                </c:pt>
                <c:pt idx="157">
                  <c:v>13.854659974205759</c:v>
                </c:pt>
                <c:pt idx="158">
                  <c:v>13.92167599099534</c:v>
                </c:pt>
                <c:pt idx="159">
                  <c:v>13.98859028781834</c:v>
                </c:pt>
                <c:pt idx="160">
                  <c:v>14.055403657374621</c:v>
                </c:pt>
                <c:pt idx="161">
                  <c:v>14.122116881274341</c:v>
                </c:pt>
                <c:pt idx="162">
                  <c:v>14.18873073026101</c:v>
                </c:pt>
                <c:pt idx="163">
                  <c:v>14.255245964428619</c:v>
                </c:pt>
                <c:pt idx="164">
                  <c:v>14.32166333343319</c:v>
                </c:pt>
                <c:pt idx="165">
                  <c:v>14.38798357669886</c:v>
                </c:pt>
                <c:pt idx="166">
                  <c:v>14.45420742361863</c:v>
                </c:pt>
                <c:pt idx="167">
                  <c:v>14.52033559375003</c:v>
                </c:pt>
                <c:pt idx="168">
                  <c:v>14.58636879700582</c:v>
                </c:pt>
                <c:pt idx="169">
                  <c:v>14.65230773383982</c:v>
                </c:pt>
                <c:pt idx="170">
                  <c:v>14.7181530954282</c:v>
                </c:pt>
                <c:pt idx="171">
                  <c:v>14.78390556384611</c:v>
                </c:pt>
                <c:pt idx="172">
                  <c:v>14.84956581224006</c:v>
                </c:pt>
                <c:pt idx="173">
                  <c:v>14.91513450499593</c:v>
                </c:pt>
                <c:pt idx="174">
                  <c:v>14.98061229790304</c:v>
                </c:pt>
                <c:pt idx="175">
                  <c:v>15.04599983831398</c:v>
                </c:pt>
                <c:pt idx="176">
                  <c:v>15.11129776530082</c:v>
                </c:pt>
                <c:pt idx="177">
                  <c:v>15.176506709807381</c:v>
                </c:pt>
                <c:pt idx="178">
                  <c:v>15.24162729479796</c:v>
                </c:pt>
                <c:pt idx="179">
                  <c:v>15.306660135402449</c:v>
                </c:pt>
                <c:pt idx="180">
                  <c:v>15.3716058390581</c:v>
                </c:pt>
                <c:pt idx="181">
                  <c:v>15.436465005647831</c:v>
                </c:pt>
                <c:pt idx="182">
                  <c:v>15.501238227635429</c:v>
                </c:pt>
                <c:pt idx="183">
                  <c:v>15.565926090197509</c:v>
                </c:pt>
                <c:pt idx="184">
                  <c:v>15.630529171352469</c:v>
                </c:pt>
                <c:pt idx="185">
                  <c:v>15.69504804208645</c:v>
                </c:pt>
                <c:pt idx="186">
                  <c:v>15.7594832664764</c:v>
                </c:pt>
                <c:pt idx="187">
                  <c:v>15.823835401810371</c:v>
                </c:pt>
                <c:pt idx="188">
                  <c:v>15.88810499870511</c:v>
                </c:pt>
                <c:pt idx="189">
                  <c:v>15.95229260122084</c:v>
                </c:pt>
                <c:pt idx="190">
                  <c:v>16.016398746973749</c:v>
                </c:pt>
                <c:pt idx="191">
                  <c:v>16.080423967245689</c:v>
                </c:pt>
                <c:pt idx="192">
                  <c:v>16.144368787091601</c:v>
                </c:pt>
                <c:pt idx="193">
                  <c:v>16.208233725444551</c:v>
                </c:pt>
                <c:pt idx="194">
                  <c:v>16.272019295218389</c:v>
                </c:pt>
                <c:pt idx="195">
                  <c:v>16.3357260034083</c:v>
                </c:pt>
                <c:pt idx="196">
                  <c:v>16.399354351188968</c:v>
                </c:pt>
                <c:pt idx="197">
                  <c:v>16.46290483401085</c:v>
                </c:pt>
                <c:pt idx="198">
                  <c:v>16.526377941694189</c:v>
                </c:pt>
                <c:pt idx="199">
                  <c:v>16.58977415852112</c:v>
                </c:pt>
                <c:pt idx="200">
                  <c:v>16.653093963325819</c:v>
                </c:pt>
                <c:pt idx="201">
                  <c:v>16.716337829582589</c:v>
                </c:pt>
                <c:pt idx="202">
                  <c:v>16.779506225492359</c:v>
                </c:pt>
                <c:pt idx="203">
                  <c:v>16.842599614067119</c:v>
                </c:pt>
                <c:pt idx="204">
                  <c:v>16.905618453212789</c:v>
                </c:pt>
                <c:pt idx="205">
                  <c:v>16.968563195810049</c:v>
                </c:pt>
                <c:pt idx="206">
                  <c:v>17.03143428979401</c:v>
                </c:pt>
                <c:pt idx="207">
                  <c:v>17.094232178231771</c:v>
                </c:pt>
                <c:pt idx="208">
                  <c:v>17.15695729939857</c:v>
                </c:pt>
                <c:pt idx="209">
                  <c:v>17.219610086852501</c:v>
                </c:pt>
                <c:pt idx="210">
                  <c:v>17.28219096950745</c:v>
                </c:pt>
                <c:pt idx="211">
                  <c:v>17.34470037170486</c:v>
                </c:pt>
                <c:pt idx="212">
                  <c:v>17.407138713283761</c:v>
                </c:pt>
                <c:pt idx="213">
                  <c:v>17.46950640964965</c:v>
                </c:pt>
                <c:pt idx="214">
                  <c:v>17.531803871841859</c:v>
                </c:pt>
                <c:pt idx="215">
                  <c:v>17.594031506599599</c:v>
                </c:pt>
                <c:pt idx="216">
                  <c:v>17.656189716426749</c:v>
                </c:pt>
                <c:pt idx="217">
                  <c:v>17.71827889965536</c:v>
                </c:pt>
                <c:pt idx="218">
                  <c:v>17.780299450507879</c:v>
                </c:pt>
                <c:pt idx="219">
                  <c:v>17.842251759158231</c:v>
                </c:pt>
                <c:pt idx="220">
                  <c:v>17.90413621179167</c:v>
                </c:pt>
                <c:pt idx="221">
                  <c:v>17.96595319066348</c:v>
                </c:pt>
                <c:pt idx="222">
                  <c:v>18.027703074156559</c:v>
                </c:pt>
                <c:pt idx="223">
                  <c:v>18.089386236837779</c:v>
                </c:pt>
                <c:pt idx="224">
                  <c:v>18.151003049514109</c:v>
                </c:pt>
                <c:pt idx="225">
                  <c:v>18.21255387928554</c:v>
                </c:pt>
                <c:pt idx="226">
                  <c:v>18.27403908959986</c:v>
                </c:pt>
                <c:pt idx="227">
                  <c:v>18.335459040304269</c:v>
                </c:pt>
                <c:pt idx="228">
                  <c:v>18.396814087696921</c:v>
                </c:pt>
                <c:pt idx="229">
                  <c:v>18.458104584577079</c:v>
                </c:pt>
                <c:pt idx="230">
                  <c:v>18.51933088029563</c:v>
                </c:pt>
                <c:pt idx="231">
                  <c:v>18.58049332080164</c:v>
                </c:pt>
                <c:pt idx="232">
                  <c:v>18.64159224869201</c:v>
                </c:pt>
                <c:pt idx="233">
                  <c:v>18.70262800325732</c:v>
                </c:pt>
                <c:pt idx="234">
                  <c:v>18.763600920527779</c:v>
                </c:pt>
                <c:pt idx="235">
                  <c:v>18.824511333319059</c:v>
                </c:pt>
                <c:pt idx="236">
                  <c:v>18.885359571274979</c:v>
                </c:pt>
                <c:pt idx="237">
                  <c:v>18.946145960913849</c:v>
                </c:pt>
                <c:pt idx="238">
                  <c:v>19.006870825667431</c:v>
                </c:pt>
                <c:pt idx="239">
                  <c:v>19.06753448592616</c:v>
                </c:pt>
                <c:pt idx="240">
                  <c:v>19.128137259078869</c:v>
                </c:pt>
                <c:pt idx="241">
                  <c:v>19.188679459553519</c:v>
                </c:pt>
                <c:pt idx="242">
                  <c:v>19.249161398857009</c:v>
                </c:pt>
                <c:pt idx="243">
                  <c:v>19.309583385614278</c:v>
                </c:pt>
                <c:pt idx="244">
                  <c:v>19.36994572560673</c:v>
                </c:pt>
                <c:pt idx="245">
                  <c:v>19.430248721809939</c:v>
                </c:pt>
                <c:pt idx="246">
                  <c:v>19.490492674430719</c:v>
                </c:pt>
                <c:pt idx="247">
                  <c:v>19.55067788094372</c:v>
                </c:pt>
                <c:pt idx="248">
                  <c:v>19.610804636126989</c:v>
                </c:pt>
                <c:pt idx="249">
                  <c:v>19.670873232097389</c:v>
                </c:pt>
                <c:pt idx="250">
                  <c:v>19.73088395834516</c:v>
                </c:pt>
                <c:pt idx="251">
                  <c:v>19.79083710176792</c:v>
                </c:pt>
                <c:pt idx="252">
                  <c:v>19.850732946704159</c:v>
                </c:pt>
                <c:pt idx="253">
                  <c:v>19.910571774966069</c:v>
                </c:pt>
                <c:pt idx="254">
                  <c:v>19.9703538658719</c:v>
                </c:pt>
                <c:pt idx="255">
                  <c:v>20.0300794962778</c:v>
                </c:pt>
                <c:pt idx="256">
                  <c:v>20.08974894060902</c:v>
                </c:pt>
                <c:pt idx="257">
                  <c:v>20.149362470890729</c:v>
                </c:pt>
                <c:pt idx="258">
                  <c:v>20.208920356778211</c:v>
                </c:pt>
                <c:pt idx="259">
                  <c:v>20.268422865586579</c:v>
                </c:pt>
                <c:pt idx="260">
                  <c:v>20.327870262320278</c:v>
                </c:pt>
                <c:pt idx="261">
                  <c:v>20.387262809701379</c:v>
                </c:pt>
                <c:pt idx="262">
                  <c:v>20.446600768198419</c:v>
                </c:pt>
                <c:pt idx="263">
                  <c:v>20.50588439605394</c:v>
                </c:pt>
                <c:pt idx="264">
                  <c:v>20.565113949312021</c:v>
                </c:pt>
                <c:pt idx="265">
                  <c:v>20.624289681845219</c:v>
                </c:pt>
                <c:pt idx="266">
                  <c:v>20.68341184538108</c:v>
                </c:pt>
                <c:pt idx="267">
                  <c:v>20.742480689528179</c:v>
                </c:pt>
                <c:pt idx="268">
                  <c:v>20.801496461802419</c:v>
                </c:pt>
                <c:pt idx="269">
                  <c:v>20.860459407651071</c:v>
                </c:pt>
                <c:pt idx="270">
                  <c:v>20.91936977047893</c:v>
                </c:pt>
                <c:pt idx="271">
                  <c:v>20.978227791672222</c:v>
                </c:pt>
                <c:pt idx="272">
                  <c:v>21.037033710622751</c:v>
                </c:pt>
                <c:pt idx="273">
                  <c:v>21.09578776475179</c:v>
                </c:pt>
                <c:pt idx="274">
                  <c:v>21.154490189533341</c:v>
                </c:pt>
                <c:pt idx="275">
                  <c:v>21.213141218517201</c:v>
                </c:pt>
                <c:pt idx="276">
                  <c:v>21.271741083351639</c:v>
                </c:pt>
                <c:pt idx="277">
                  <c:v>21.330290013805641</c:v>
                </c:pt>
                <c:pt idx="278">
                  <c:v>21.388788237790969</c:v>
                </c:pt>
                <c:pt idx="279">
                  <c:v>21.44723598138372</c:v>
                </c:pt>
                <c:pt idx="280">
                  <c:v>21.505633468845701</c:v>
                </c:pt>
                <c:pt idx="281">
                  <c:v>21.563980922645371</c:v>
                </c:pt>
                <c:pt idx="282">
                  <c:v>21.622278563478499</c:v>
                </c:pt>
                <c:pt idx="283">
                  <c:v>21.68052661028857</c:v>
                </c:pt>
                <c:pt idx="284">
                  <c:v>21.738725280286811</c:v>
                </c:pt>
                <c:pt idx="285">
                  <c:v>21.796874788971952</c:v>
                </c:pt>
                <c:pt idx="286">
                  <c:v>21.854975350149651</c:v>
                </c:pt>
                <c:pt idx="287">
                  <c:v>21.913027175951711</c:v>
                </c:pt>
                <c:pt idx="288">
                  <c:v>21.971030476854999</c:v>
                </c:pt>
                <c:pt idx="289">
                  <c:v>22.028985461699939</c:v>
                </c:pt>
                <c:pt idx="290">
                  <c:v>22.086892337708981</c:v>
                </c:pt>
                <c:pt idx="291">
                  <c:v>22.144751310504581</c:v>
                </c:pt>
                <c:pt idx="292">
                  <c:v>22.20256258412671</c:v>
                </c:pt>
                <c:pt idx="293">
                  <c:v>22.26032636105208</c:v>
                </c:pt>
                <c:pt idx="294">
                  <c:v>22.31804284220809</c:v>
                </c:pt>
                <c:pt idx="295">
                  <c:v>22.37571222699318</c:v>
                </c:pt>
                <c:pt idx="296">
                  <c:v>22.433334713292059</c:v>
                </c:pt>
                <c:pt idx="297">
                  <c:v>22.490910497492411</c:v>
                </c:pt>
                <c:pt idx="298">
                  <c:v>22.548439774501091</c:v>
                </c:pt>
                <c:pt idx="299">
                  <c:v>22.605922737761819</c:v>
                </c:pt>
                <c:pt idx="300">
                  <c:v>22.66335957926761</c:v>
                </c:pt>
                <c:pt idx="301">
                  <c:v>22.72075048957986</c:v>
                </c:pt>
                <c:pt idx="302">
                  <c:v>22.77809565784203</c:v>
                </c:pt>
                <c:pt idx="303">
                  <c:v>22.835395271795289</c:v>
                </c:pt>
                <c:pt idx="304">
                  <c:v>22.892649517793</c:v>
                </c:pt>
                <c:pt idx="305">
                  <c:v>22.949858580817331</c:v>
                </c:pt>
                <c:pt idx="306">
                  <c:v>23.007022644490391</c:v>
                </c:pt>
                <c:pt idx="307">
                  <c:v>23.064141891091971</c:v>
                </c:pt>
                <c:pt idx="308">
                  <c:v>23.121216501572089</c:v>
                </c:pt>
                <c:pt idx="309">
                  <c:v>23.178246655565179</c:v>
                </c:pt>
                <c:pt idx="310">
                  <c:v>23.235232531404179</c:v>
                </c:pt>
                <c:pt idx="311">
                  <c:v>23.292174306133671</c:v>
                </c:pt>
                <c:pt idx="312">
                  <c:v>23.349072155523661</c:v>
                </c:pt>
                <c:pt idx="313">
                  <c:v>23.405926254082701</c:v>
                </c:pt>
                <c:pt idx="314">
                  <c:v>23.462736775070589</c:v>
                </c:pt>
                <c:pt idx="315">
                  <c:v>23.519503890512929</c:v>
                </c:pt>
                <c:pt idx="316">
                  <c:v>23.576227771210501</c:v>
                </c:pt>
                <c:pt idx="317">
                  <c:v>23.6329085867551</c:v>
                </c:pt>
                <c:pt idx="318">
                  <c:v>23.689546505540079</c:v>
                </c:pt>
                <c:pt idx="319">
                  <c:v>23.746141694773879</c:v>
                </c:pt>
                <c:pt idx="320">
                  <c:v>23.802694320490161</c:v>
                </c:pt>
                <c:pt idx="321">
                  <c:v>23.859204547561269</c:v>
                </c:pt>
                <c:pt idx="322">
                  <c:v>23.915672539709519</c:v>
                </c:pt>
                <c:pt idx="323">
                  <c:v>23.972098459518651</c:v>
                </c:pt>
                <c:pt idx="324">
                  <c:v>24.028482468445301</c:v>
                </c:pt>
                <c:pt idx="325">
                  <c:v>24.084824726830231</c:v>
                </c:pt>
                <c:pt idx="326">
                  <c:v>24.14112539390953</c:v>
                </c:pt>
                <c:pt idx="327">
                  <c:v>24.197384627825539</c:v>
                </c:pt>
                <c:pt idx="328">
                  <c:v>24.25360258563768</c:v>
                </c:pt>
                <c:pt idx="329">
                  <c:v>24.309779423333161</c:v>
                </c:pt>
                <c:pt idx="330">
                  <c:v>24.365915295837581</c:v>
                </c:pt>
                <c:pt idx="331">
                  <c:v>24.422010357025179</c:v>
                </c:pt>
                <c:pt idx="332">
                  <c:v>24.478064759729431</c:v>
                </c:pt>
                <c:pt idx="333">
                  <c:v>24.534078655752818</c:v>
                </c:pt>
                <c:pt idx="334">
                  <c:v>24.590052195877181</c:v>
                </c:pt>
                <c:pt idx="335">
                  <c:v>24.645985529873439</c:v>
                </c:pt>
                <c:pt idx="336">
                  <c:v>24.70187880651142</c:v>
                </c:pt>
                <c:pt idx="337">
                  <c:v>24.75773217356948</c:v>
                </c:pt>
                <c:pt idx="338">
                  <c:v>24.813545777844141</c:v>
                </c:pt>
                <c:pt idx="339">
                  <c:v>24.8693197651593</c:v>
                </c:pt>
                <c:pt idx="340">
                  <c:v>24.925054280375679</c:v>
                </c:pt>
                <c:pt idx="341">
                  <c:v>24.98074946740001</c:v>
                </c:pt>
                <c:pt idx="342">
                  <c:v>25.036405469193959</c:v>
                </c:pt>
                <c:pt idx="343">
                  <c:v>25.092022427783199</c:v>
                </c:pt>
                <c:pt idx="344">
                  <c:v>25.147600484266221</c:v>
                </c:pt>
                <c:pt idx="345">
                  <c:v>25.203139778823019</c:v>
                </c:pt>
                <c:pt idx="346">
                  <c:v>25.258640450723679</c:v>
                </c:pt>
                <c:pt idx="347">
                  <c:v>25.314102638337349</c:v>
                </c:pt>
                <c:pt idx="348">
                  <c:v>25.369526479139619</c:v>
                </c:pt>
                <c:pt idx="349">
                  <c:v>25.42491210972203</c:v>
                </c:pt>
                <c:pt idx="350">
                  <c:v>25.480259665799419</c:v>
                </c:pt>
                <c:pt idx="351">
                  <c:v>25.535569282218471</c:v>
                </c:pt>
                <c:pt idx="352">
                  <c:v>25.590841092965601</c:v>
                </c:pt>
                <c:pt idx="353">
                  <c:v>25.64607523117483</c:v>
                </c:pt>
                <c:pt idx="354">
                  <c:v>25.701271829135688</c:v>
                </c:pt>
                <c:pt idx="355">
                  <c:v>25.756431018300852</c:v>
                </c:pt>
                <c:pt idx="356">
                  <c:v>25.811552929293839</c:v>
                </c:pt>
                <c:pt idx="357">
                  <c:v>25.86663769191658</c:v>
                </c:pt>
                <c:pt idx="358">
                  <c:v>25.921685435156789</c:v>
                </c:pt>
                <c:pt idx="359">
                  <c:v>25.976696287195079</c:v>
                </c:pt>
                <c:pt idx="360">
                  <c:v>26.031670375413789</c:v>
                </c:pt>
                <c:pt idx="361">
                  <c:v>26.08660782640105</c:v>
                </c:pt>
                <c:pt idx="362">
                  <c:v>26.141508765960989</c:v>
                </c:pt>
                <c:pt idx="363">
                  <c:v>26.196373319119239</c:v>
                </c:pt>
                <c:pt idx="364">
                  <c:v>26.251201610130209</c:v>
                </c:pt>
                <c:pt idx="365">
                  <c:v>26.30599376248388</c:v>
                </c:pt>
                <c:pt idx="366">
                  <c:v>26.36074989891258</c:v>
                </c:pt>
                <c:pt idx="367">
                  <c:v>26.415470141397869</c:v>
                </c:pt>
                <c:pt idx="368">
                  <c:v>26.470154611176881</c:v>
                </c:pt>
                <c:pt idx="369">
                  <c:v>26.524803428749099</c:v>
                </c:pt>
                <c:pt idx="370">
                  <c:v>26.579416713882729</c:v>
                </c:pt>
                <c:pt idx="371">
                  <c:v>26.633994585621132</c:v>
                </c:pt>
                <c:pt idx="372">
                  <c:v>26.688537162289151</c:v>
                </c:pt>
                <c:pt idx="373">
                  <c:v>26.743044561499371</c:v>
                </c:pt>
                <c:pt idx="374">
                  <c:v>26.797516900158271</c:v>
                </c:pt>
                <c:pt idx="375">
                  <c:v>26.851954294472421</c:v>
                </c:pt>
                <c:pt idx="376">
                  <c:v>26.906356859954361</c:v>
                </c:pt>
                <c:pt idx="377">
                  <c:v>26.960724711428799</c:v>
                </c:pt>
                <c:pt idx="378">
                  <c:v>27.015057963038341</c:v>
                </c:pt>
                <c:pt idx="379">
                  <c:v>27.06935672824946</c:v>
                </c:pt>
                <c:pt idx="380">
                  <c:v>27.123621119858161</c:v>
                </c:pt>
                <c:pt idx="381">
                  <c:v>27.177851249995779</c:v>
                </c:pt>
                <c:pt idx="382">
                  <c:v>27.232047230134619</c:v>
                </c:pt>
                <c:pt idx="383">
                  <c:v>27.28620917109356</c:v>
                </c:pt>
                <c:pt idx="384">
                  <c:v>27.340337183043431</c:v>
                </c:pt>
                <c:pt idx="385">
                  <c:v>27.39443137551271</c:v>
                </c:pt>
                <c:pt idx="386">
                  <c:v>27.448491857392781</c:v>
                </c:pt>
                <c:pt idx="387">
                  <c:v>27.502518736943319</c:v>
                </c:pt>
                <c:pt idx="388">
                  <c:v>27.556512121797539</c:v>
                </c:pt>
                <c:pt idx="389">
                  <c:v>27.610472118967511</c:v>
                </c:pt>
                <c:pt idx="390">
                  <c:v>27.66439883484923</c:v>
                </c:pt>
                <c:pt idx="391">
                  <c:v>27.718292375227779</c:v>
                </c:pt>
                <c:pt idx="392">
                  <c:v>27.772152845282552</c:v>
                </c:pt>
                <c:pt idx="393">
                  <c:v>27.825980349591809</c:v>
                </c:pt>
                <c:pt idx="394">
                  <c:v>27.879774992138149</c:v>
                </c:pt>
                <c:pt idx="395">
                  <c:v>27.933536876312779</c:v>
                </c:pt>
                <c:pt idx="396">
                  <c:v>27.98726610492205</c:v>
                </c:pt>
                <c:pt idx="397">
                  <c:v>28.040962780189041</c:v>
                </c:pt>
                <c:pt idx="398">
                  <c:v>28.094627003761509</c:v>
                </c:pt>
                <c:pt idx="399">
                  <c:v>28.148258876714969</c:v>
                </c:pt>
                <c:pt idx="400">
                  <c:v>28.201858499557659</c:v>
                </c:pt>
                <c:pt idx="401">
                  <c:v>28.255425972235159</c:v>
                </c:pt>
                <c:pt idx="402">
                  <c:v>28.308961394134869</c:v>
                </c:pt>
                <c:pt idx="403">
                  <c:v>28.362464864090619</c:v>
                </c:pt>
                <c:pt idx="404">
                  <c:v>28.415936480387</c:v>
                </c:pt>
                <c:pt idx="405">
                  <c:v>28.4693763407635</c:v>
                </c:pt>
                <c:pt idx="406">
                  <c:v>28.522784542420521</c:v>
                </c:pt>
                <c:pt idx="407">
                  <c:v>28.57616118202035</c:v>
                </c:pt>
                <c:pt idx="408">
                  <c:v>28.629506355694719</c:v>
                </c:pt>
                <c:pt idx="409">
                  <c:v>28.682820159047459</c:v>
                </c:pt>
                <c:pt idx="410">
                  <c:v>28.73610268715893</c:v>
                </c:pt>
                <c:pt idx="411">
                  <c:v>28.789354034590179</c:v>
                </c:pt>
                <c:pt idx="412">
                  <c:v>28.842574295386981</c:v>
                </c:pt>
                <c:pt idx="413">
                  <c:v>28.895763563084039</c:v>
                </c:pt>
                <c:pt idx="414">
                  <c:v>28.948921930708821</c:v>
                </c:pt>
                <c:pt idx="415">
                  <c:v>29.00204949078568</c:v>
                </c:pt>
                <c:pt idx="416">
                  <c:v>29.055146335339479</c:v>
                </c:pt>
                <c:pt idx="417">
                  <c:v>29.108212555900199</c:v>
                </c:pt>
                <c:pt idx="418">
                  <c:v>29.161248243505671</c:v>
                </c:pt>
                <c:pt idx="419">
                  <c:v>29.214253488706419</c:v>
                </c:pt>
                <c:pt idx="420">
                  <c:v>29.26722838156887</c:v>
                </c:pt>
                <c:pt idx="421">
                  <c:v>29.32017301167928</c:v>
                </c:pt>
                <c:pt idx="422">
                  <c:v>29.373087468147329</c:v>
                </c:pt>
                <c:pt idx="423">
                  <c:v>29.4259718396099</c:v>
                </c:pt>
                <c:pt idx="424">
                  <c:v>29.478826214234591</c:v>
                </c:pt>
                <c:pt idx="425">
                  <c:v>29.53165067972331</c:v>
                </c:pt>
                <c:pt idx="426">
                  <c:v>29.584445323315929</c:v>
                </c:pt>
                <c:pt idx="427">
                  <c:v>29.637210231793659</c:v>
                </c:pt>
                <c:pt idx="428">
                  <c:v>29.6899454914826</c:v>
                </c:pt>
                <c:pt idx="429">
                  <c:v>29.742651188257209</c:v>
                </c:pt>
                <c:pt idx="430">
                  <c:v>29.795327407543649</c:v>
                </c:pt>
                <c:pt idx="431">
                  <c:v>29.84797423432321</c:v>
                </c:pt>
                <c:pt idx="432">
                  <c:v>29.900591753135611</c:v>
                </c:pt>
                <c:pt idx="433">
                  <c:v>29.953180048082391</c:v>
                </c:pt>
                <c:pt idx="434">
                  <c:v>30.005739202829751</c:v>
                </c:pt>
                <c:pt idx="435">
                  <c:v>30.05826930061356</c:v>
                </c:pt>
                <c:pt idx="436">
                  <c:v>30.110770424239121</c:v>
                </c:pt>
                <c:pt idx="437">
                  <c:v>30.163242656087839</c:v>
                </c:pt>
                <c:pt idx="438">
                  <c:v>30.215686078118569</c:v>
                </c:pt>
                <c:pt idx="439">
                  <c:v>30.268100771871179</c:v>
                </c:pt>
                <c:pt idx="440">
                  <c:v>30.320486818469551</c:v>
                </c:pt>
                <c:pt idx="441">
                  <c:v>30.372844298624688</c:v>
                </c:pt>
                <c:pt idx="442">
                  <c:v>30.42517329263778</c:v>
                </c:pt>
                <c:pt idx="443">
                  <c:v>30.477473880403121</c:v>
                </c:pt>
                <c:pt idx="444">
                  <c:v>30.529746141411159</c:v>
                </c:pt>
                <c:pt idx="445">
                  <c:v>30.581990154751441</c:v>
                </c:pt>
                <c:pt idx="446">
                  <c:v>30.634205999115458</c:v>
                </c:pt>
                <c:pt idx="447">
                  <c:v>30.686393752799589</c:v>
                </c:pt>
                <c:pt idx="448">
                  <c:v>30.738553493708029</c:v>
                </c:pt>
                <c:pt idx="449">
                  <c:v>30.790685299355442</c:v>
                </c:pt>
                <c:pt idx="450">
                  <c:v>30.84278924686965</c:v>
                </c:pt>
                <c:pt idx="451">
                  <c:v>30.894865412995941</c:v>
                </c:pt>
                <c:pt idx="452">
                  <c:v>30.946913874096531</c:v>
                </c:pt>
                <c:pt idx="453">
                  <c:v>30.998934706156639</c:v>
                </c:pt>
                <c:pt idx="454">
                  <c:v>31.05092798478552</c:v>
                </c:pt>
                <c:pt idx="455">
                  <c:v>31.1028937852195</c:v>
                </c:pt>
                <c:pt idx="456">
                  <c:v>31.15483218232454</c:v>
                </c:pt>
                <c:pt idx="457">
                  <c:v>31.206743250598979</c:v>
                </c:pt>
                <c:pt idx="458">
                  <c:v>31.25862706417616</c:v>
                </c:pt>
                <c:pt idx="459">
                  <c:v>31.310483696826829</c:v>
                </c:pt>
                <c:pt idx="460">
                  <c:v>31.36231322196149</c:v>
                </c:pt>
                <c:pt idx="461">
                  <c:v>31.414115712634729</c:v>
                </c:pt>
                <c:pt idx="462">
                  <c:v>31.465891241544071</c:v>
                </c:pt>
                <c:pt idx="463">
                  <c:v>31.517639881036111</c:v>
                </c:pt>
                <c:pt idx="464">
                  <c:v>31.56936170310718</c:v>
                </c:pt>
                <c:pt idx="465">
                  <c:v>31.62105677940605</c:v>
                </c:pt>
                <c:pt idx="466">
                  <c:v>31.672725181236519</c:v>
                </c:pt>
                <c:pt idx="467">
                  <c:v>31.724366979559701</c:v>
                </c:pt>
                <c:pt idx="468">
                  <c:v>31.775982244996399</c:v>
                </c:pt>
                <c:pt idx="469">
                  <c:v>31.827571047829519</c:v>
                </c:pt>
                <c:pt idx="470">
                  <c:v>31.879133458006361</c:v>
                </c:pt>
                <c:pt idx="471">
                  <c:v>31.930669545140919</c:v>
                </c:pt>
                <c:pt idx="472">
                  <c:v>31.982179378516179</c:v>
                </c:pt>
                <c:pt idx="473">
                  <c:v>32.033663027086703</c:v>
                </c:pt>
                <c:pt idx="474">
                  <c:v>32.085120559480053</c:v>
                </c:pt>
                <c:pt idx="475">
                  <c:v>32.136552043999963</c:v>
                </c:pt>
                <c:pt idx="476">
                  <c:v>32.187957548627942</c:v>
                </c:pt>
                <c:pt idx="477">
                  <c:v>32.2393371410258</c:v>
                </c:pt>
                <c:pt idx="478">
                  <c:v>32.290690888537611</c:v>
                </c:pt>
                <c:pt idx="479">
                  <c:v>32.342018858191977</c:v>
                </c:pt>
                <c:pt idx="480">
                  <c:v>32.393321116704072</c:v>
                </c:pt>
                <c:pt idx="481">
                  <c:v>32.444597730477867</c:v>
                </c:pt>
                <c:pt idx="482">
                  <c:v>32.495848765608123</c:v>
                </c:pt>
                <c:pt idx="483">
                  <c:v>32.547074287882161</c:v>
                </c:pt>
                <c:pt idx="484">
                  <c:v>32.598274362783727</c:v>
                </c:pt>
                <c:pt idx="485">
                  <c:v>32.649449055491132</c:v>
                </c:pt>
                <c:pt idx="486">
                  <c:v>32.700598430884448</c:v>
                </c:pt>
                <c:pt idx="487">
                  <c:v>32.751722553541988</c:v>
                </c:pt>
                <c:pt idx="488">
                  <c:v>32.802821487747529</c:v>
                </c:pt>
                <c:pt idx="489">
                  <c:v>32.853895297489423</c:v>
                </c:pt>
                <c:pt idx="490">
                  <c:v>32.904944046461097</c:v>
                </c:pt>
                <c:pt idx="491">
                  <c:v>32.955967798066723</c:v>
                </c:pt>
                <c:pt idx="492">
                  <c:v>33.006966615420829</c:v>
                </c:pt>
                <c:pt idx="493">
                  <c:v>33.057940561350023</c:v>
                </c:pt>
                <c:pt idx="494">
                  <c:v>33.108889698397647</c:v>
                </c:pt>
                <c:pt idx="495">
                  <c:v>33.159814088820553</c:v>
                </c:pt>
                <c:pt idx="496">
                  <c:v>33.210713794595677</c:v>
                </c:pt>
                <c:pt idx="497">
                  <c:v>33.261588877419896</c:v>
                </c:pt>
                <c:pt idx="498">
                  <c:v>33.312439398711938</c:v>
                </c:pt>
                <c:pt idx="499">
                  <c:v>33.36326541961396</c:v>
                </c:pt>
                <c:pt idx="500">
                  <c:v>33.414067000995153</c:v>
                </c:pt>
                <c:pt idx="501">
                  <c:v>33.464844203450703</c:v>
                </c:pt>
                <c:pt idx="502">
                  <c:v>33.515597087304748</c:v>
                </c:pt>
                <c:pt idx="503">
                  <c:v>33.566325712613207</c:v>
                </c:pt>
                <c:pt idx="504">
                  <c:v>33.61703013916425</c:v>
                </c:pt>
                <c:pt idx="505">
                  <c:v>33.667710426480433</c:v>
                </c:pt>
                <c:pt idx="506">
                  <c:v>33.718366633820317</c:v>
                </c:pt>
                <c:pt idx="507">
                  <c:v>33.768998820180201</c:v>
                </c:pt>
                <c:pt idx="508">
                  <c:v>33.819607044295793</c:v>
                </c:pt>
                <c:pt idx="509">
                  <c:v>33.870191364643873</c:v>
                </c:pt>
                <c:pt idx="510">
                  <c:v>33.920751839444002</c:v>
                </c:pt>
                <c:pt idx="511">
                  <c:v>33.971288526659897</c:v>
                </c:pt>
                <c:pt idx="512">
                  <c:v>34.021801484001443</c:v>
                </c:pt>
                <c:pt idx="513">
                  <c:v>34.072290768926081</c:v>
                </c:pt>
                <c:pt idx="514">
                  <c:v>34.122756438640323</c:v>
                </c:pt>
                <c:pt idx="515">
                  <c:v>34.173198550101468</c:v>
                </c:pt>
                <c:pt idx="516">
                  <c:v>34.223617160019209</c:v>
                </c:pt>
                <c:pt idx="517">
                  <c:v>34.274012324857033</c:v>
                </c:pt>
                <c:pt idx="518">
                  <c:v>34.324384100833853</c:v>
                </c:pt>
                <c:pt idx="519">
                  <c:v>34.374732543925617</c:v>
                </c:pt>
                <c:pt idx="520">
                  <c:v>34.425057709866593</c:v>
                </c:pt>
                <c:pt idx="521">
                  <c:v>34.47535965415117</c:v>
                </c:pt>
                <c:pt idx="522">
                  <c:v>34.52563843203508</c:v>
                </c:pt>
                <c:pt idx="523">
                  <c:v>34.575894098537013</c:v>
                </c:pt>
                <c:pt idx="524">
                  <c:v>34.626126708440118</c:v>
                </c:pt>
                <c:pt idx="525">
                  <c:v>34.676336316293401</c:v>
                </c:pt>
                <c:pt idx="526">
                  <c:v>34.726522976413129</c:v>
                </c:pt>
                <c:pt idx="527">
                  <c:v>34.776686742884401</c:v>
                </c:pt>
                <c:pt idx="528">
                  <c:v>34.826827669561993</c:v>
                </c:pt>
                <c:pt idx="529">
                  <c:v>34.876945810073821</c:v>
                </c:pt>
                <c:pt idx="530">
                  <c:v>34.927041217818292</c:v>
                </c:pt>
                <c:pt idx="531">
                  <c:v>34.97711394597065</c:v>
                </c:pt>
                <c:pt idx="532">
                  <c:v>35.027164047479978</c:v>
                </c:pt>
                <c:pt idx="533">
                  <c:v>35.077191575073442</c:v>
                </c:pt>
                <c:pt idx="534">
                  <c:v>35.127196581256342</c:v>
                </c:pt>
                <c:pt idx="535">
                  <c:v>35.177179118314633</c:v>
                </c:pt>
                <c:pt idx="536">
                  <c:v>35.227139238313782</c:v>
                </c:pt>
                <c:pt idx="537">
                  <c:v>35.277076993102931</c:v>
                </c:pt>
                <c:pt idx="538">
                  <c:v>35.326992434314647</c:v>
                </c:pt>
                <c:pt idx="539">
                  <c:v>35.376885613366028</c:v>
                </c:pt>
                <c:pt idx="540">
                  <c:v>35.426756581462797</c:v>
                </c:pt>
                <c:pt idx="541">
                  <c:v>35.476605389594901</c:v>
                </c:pt>
                <c:pt idx="542">
                  <c:v>35.526432088543501</c:v>
                </c:pt>
                <c:pt idx="543">
                  <c:v>35.576236728879302</c:v>
                </c:pt>
                <c:pt idx="544">
                  <c:v>35.626019360964548</c:v>
                </c:pt>
                <c:pt idx="545">
                  <c:v>35.67578003495408</c:v>
                </c:pt>
                <c:pt idx="546">
                  <c:v>35.725518800796657</c:v>
                </c:pt>
                <c:pt idx="547">
                  <c:v>35.775235708236181</c:v>
                </c:pt>
                <c:pt idx="548">
                  <c:v>35.824930806812837</c:v>
                </c:pt>
                <c:pt idx="549">
                  <c:v>35.874604145864133</c:v>
                </c:pt>
                <c:pt idx="550">
                  <c:v>35.924255774527502</c:v>
                </c:pt>
                <c:pt idx="551">
                  <c:v>35.973885741738442</c:v>
                </c:pt>
                <c:pt idx="552">
                  <c:v>36.023494096234771</c:v>
                </c:pt>
                <c:pt idx="553">
                  <c:v>36.073080886556298</c:v>
                </c:pt>
                <c:pt idx="554">
                  <c:v>36.122646161045999</c:v>
                </c:pt>
                <c:pt idx="555">
                  <c:v>36.172189967852503</c:v>
                </c:pt>
                <c:pt idx="556">
                  <c:v>36.221712354928599</c:v>
                </c:pt>
                <c:pt idx="557">
                  <c:v>36.271213370034623</c:v>
                </c:pt>
                <c:pt idx="558">
                  <c:v>36.320693060739167</c:v>
                </c:pt>
                <c:pt idx="559">
                  <c:v>36.370151474419593</c:v>
                </c:pt>
                <c:pt idx="560">
                  <c:v>36.419588658263073</c:v>
                </c:pt>
                <c:pt idx="561">
                  <c:v>36.469004659269842</c:v>
                </c:pt>
                <c:pt idx="562">
                  <c:v>36.518399524249872</c:v>
                </c:pt>
                <c:pt idx="563">
                  <c:v>36.567773299828247</c:v>
                </c:pt>
                <c:pt idx="564">
                  <c:v>36.617126032444347</c:v>
                </c:pt>
                <c:pt idx="565">
                  <c:v>36.666457768353013</c:v>
                </c:pt>
                <c:pt idx="566">
                  <c:v>36.71576855362575</c:v>
                </c:pt>
                <c:pt idx="567">
                  <c:v>36.765058434151896</c:v>
                </c:pt>
                <c:pt idx="568">
                  <c:v>36.814327455638548</c:v>
                </c:pt>
                <c:pt idx="569">
                  <c:v>36.863575663615727</c:v>
                </c:pt>
                <c:pt idx="570">
                  <c:v>36.912803103429901</c:v>
                </c:pt>
                <c:pt idx="571">
                  <c:v>36.962009820252078</c:v>
                </c:pt>
                <c:pt idx="572">
                  <c:v>37.011195859075599</c:v>
                </c:pt>
                <c:pt idx="573">
                  <c:v>37.060361264717443</c:v>
                </c:pt>
                <c:pt idx="574">
                  <c:v>37.109506081819553</c:v>
                </c:pt>
                <c:pt idx="575">
                  <c:v>37.158630354849699</c:v>
                </c:pt>
                <c:pt idx="576">
                  <c:v>37.207734128102381</c:v>
                </c:pt>
                <c:pt idx="577">
                  <c:v>37.256817445699923</c:v>
                </c:pt>
                <c:pt idx="578">
                  <c:v>37.305880351593011</c:v>
                </c:pt>
                <c:pt idx="579">
                  <c:v>37.354922889563191</c:v>
                </c:pt>
                <c:pt idx="580">
                  <c:v>37.403945103221808</c:v>
                </c:pt>
                <c:pt idx="581">
                  <c:v>37.452947036011203</c:v>
                </c:pt>
                <c:pt idx="582">
                  <c:v>37.501928731207343</c:v>
                </c:pt>
                <c:pt idx="583">
                  <c:v>37.550890231919283</c:v>
                </c:pt>
                <c:pt idx="584">
                  <c:v>37.599831581090292</c:v>
                </c:pt>
                <c:pt idx="585">
                  <c:v>37.648752821499563</c:v>
                </c:pt>
                <c:pt idx="586">
                  <c:v>37.697653995761698</c:v>
                </c:pt>
                <c:pt idx="587">
                  <c:v>37.746535146329002</c:v>
                </c:pt>
                <c:pt idx="588">
                  <c:v>37.795396315491502</c:v>
                </c:pt>
                <c:pt idx="589">
                  <c:v>37.844237545378142</c:v>
                </c:pt>
                <c:pt idx="590">
                  <c:v>37.893058877958751</c:v>
                </c:pt>
                <c:pt idx="591">
                  <c:v>37.941860355041513</c:v>
                </c:pt>
                <c:pt idx="592">
                  <c:v>37.990642018279203</c:v>
                </c:pt>
                <c:pt idx="593">
                  <c:v>38.03940390916415</c:v>
                </c:pt>
                <c:pt idx="594">
                  <c:v>38.088146069033648</c:v>
                </c:pt>
                <c:pt idx="595">
                  <c:v>38.136868539068871</c:v>
                </c:pt>
                <c:pt idx="596">
                  <c:v>38.185571360295697</c:v>
                </c:pt>
                <c:pt idx="597">
                  <c:v>38.234254573586092</c:v>
                </c:pt>
                <c:pt idx="598">
                  <c:v>38.282918219658569</c:v>
                </c:pt>
                <c:pt idx="599">
                  <c:v>38.33156233907922</c:v>
                </c:pt>
                <c:pt idx="600">
                  <c:v>38.38018697226201</c:v>
                </c:pt>
                <c:pt idx="601">
                  <c:v>38.428792159471762</c:v>
                </c:pt>
                <c:pt idx="602">
                  <c:v>38.477377940820681</c:v>
                </c:pt>
                <c:pt idx="603">
                  <c:v>38.525944356273428</c:v>
                </c:pt>
                <c:pt idx="604">
                  <c:v>38.574491445645577</c:v>
                </c:pt>
                <c:pt idx="605">
                  <c:v>38.623019248606397</c:v>
                </c:pt>
                <c:pt idx="606">
                  <c:v>38.671527804676153</c:v>
                </c:pt>
                <c:pt idx="607">
                  <c:v>38.720017153230494</c:v>
                </c:pt>
                <c:pt idx="608">
                  <c:v>38.76848733349955</c:v>
                </c:pt>
                <c:pt idx="609">
                  <c:v>38.816938384568772</c:v>
                </c:pt>
                <c:pt idx="610">
                  <c:v>38.865370345380001</c:v>
                </c:pt>
                <c:pt idx="611">
                  <c:v>38.913783254731968</c:v>
                </c:pt>
                <c:pt idx="612">
                  <c:v>38.962177151281473</c:v>
                </c:pt>
                <c:pt idx="613">
                  <c:v>39.010552073543543</c:v>
                </c:pt>
                <c:pt idx="614">
                  <c:v>39.058908059892282</c:v>
                </c:pt>
                <c:pt idx="615">
                  <c:v>39.10724514856323</c:v>
                </c:pt>
                <c:pt idx="616">
                  <c:v>39.155563377650523</c:v>
                </c:pt>
                <c:pt idx="617">
                  <c:v>39.203862785111347</c:v>
                </c:pt>
                <c:pt idx="618">
                  <c:v>39.252143408764553</c:v>
                </c:pt>
                <c:pt idx="619">
                  <c:v>39.300405286291998</c:v>
                </c:pt>
                <c:pt idx="620">
                  <c:v>39.348648455239029</c:v>
                </c:pt>
                <c:pt idx="621">
                  <c:v>39.396872953016903</c:v>
                </c:pt>
                <c:pt idx="622">
                  <c:v>39.445078816899183</c:v>
                </c:pt>
                <c:pt idx="623">
                  <c:v>39.493266084027141</c:v>
                </c:pt>
                <c:pt idx="624">
                  <c:v>39.541434791408143</c:v>
                </c:pt>
                <c:pt idx="625">
                  <c:v>39.589584975916281</c:v>
                </c:pt>
                <c:pt idx="626">
                  <c:v>39.637716674295064</c:v>
                </c:pt>
                <c:pt idx="627">
                  <c:v>39.685829923154252</c:v>
                </c:pt>
                <c:pt idx="628">
                  <c:v>39.733924758974368</c:v>
                </c:pt>
                <c:pt idx="629">
                  <c:v>39.782001218105421</c:v>
                </c:pt>
                <c:pt idx="630">
                  <c:v>39.830059336768102</c:v>
                </c:pt>
                <c:pt idx="631">
                  <c:v>39.878099151054172</c:v>
                </c:pt>
                <c:pt idx="632">
                  <c:v>39.926120696927441</c:v>
                </c:pt>
                <c:pt idx="633">
                  <c:v>39.974124010224173</c:v>
                </c:pt>
                <c:pt idx="634">
                  <c:v>40.022109126654001</c:v>
                </c:pt>
                <c:pt idx="635">
                  <c:v>40.070076081800202</c:v>
                </c:pt>
                <c:pt idx="636">
                  <c:v>40.118024911120678</c:v>
                </c:pt>
                <c:pt idx="637">
                  <c:v>40.165955649948472</c:v>
                </c:pt>
                <c:pt idx="638">
                  <c:v>40.213868333492393</c:v>
                </c:pt>
                <c:pt idx="639">
                  <c:v>40.261762996837597</c:v>
                </c:pt>
                <c:pt idx="640">
                  <c:v>40.309639674946027</c:v>
                </c:pt>
                <c:pt idx="641">
                  <c:v>40.357498402658088</c:v>
                </c:pt>
                <c:pt idx="642">
                  <c:v>40.405339214692383</c:v>
                </c:pt>
                <c:pt idx="643">
                  <c:v>40.453162145644853</c:v>
                </c:pt>
                <c:pt idx="644">
                  <c:v>40.500967229992149</c:v>
                </c:pt>
                <c:pt idx="645">
                  <c:v>40.548754502092002</c:v>
                </c:pt>
                <c:pt idx="646">
                  <c:v>40.5965239961808</c:v>
                </c:pt>
                <c:pt idx="647">
                  <c:v>40.644275746377367</c:v>
                </c:pt>
                <c:pt idx="648">
                  <c:v>40.692009786682434</c:v>
                </c:pt>
                <c:pt idx="649">
                  <c:v>40.739726150978981</c:v>
                </c:pt>
                <c:pt idx="650">
                  <c:v>40.787424873032812</c:v>
                </c:pt>
                <c:pt idx="651">
                  <c:v>40.835105986494732</c:v>
                </c:pt>
                <c:pt idx="652">
                  <c:v>40.882769524897697</c:v>
                </c:pt>
                <c:pt idx="653">
                  <c:v>40.930415521660947</c:v>
                </c:pt>
                <c:pt idx="654">
                  <c:v>40.978044010088666</c:v>
                </c:pt>
                <c:pt idx="655">
                  <c:v>41.025655023371051</c:v>
                </c:pt>
                <c:pt idx="656">
                  <c:v>41.07324859458474</c:v>
                </c:pt>
                <c:pt idx="657">
                  <c:v>41.120824756693153</c:v>
                </c:pt>
                <c:pt idx="658">
                  <c:v>41.16838354254876</c:v>
                </c:pt>
                <c:pt idx="659">
                  <c:v>41.215924984890073</c:v>
                </c:pt>
                <c:pt idx="660">
                  <c:v>41.263449116345733</c:v>
                </c:pt>
                <c:pt idx="661">
                  <c:v>41.310955969433323</c:v>
                </c:pt>
                <c:pt idx="662">
                  <c:v>41.358445576560342</c:v>
                </c:pt>
                <c:pt idx="663">
                  <c:v>41.405917970024532</c:v>
                </c:pt>
                <c:pt idx="664">
                  <c:v>41.453373182014523</c:v>
                </c:pt>
                <c:pt idx="665">
                  <c:v>41.500811244610503</c:v>
                </c:pt>
                <c:pt idx="666">
                  <c:v>41.548232189784478</c:v>
                </c:pt>
                <c:pt idx="667">
                  <c:v>41.595636049401051</c:v>
                </c:pt>
                <c:pt idx="668">
                  <c:v>41.643022855217723</c:v>
                </c:pt>
                <c:pt idx="669">
                  <c:v>41.690392638885697</c:v>
                </c:pt>
                <c:pt idx="670">
                  <c:v>41.737745431950032</c:v>
                </c:pt>
                <c:pt idx="671">
                  <c:v>41.785081265850373</c:v>
                </c:pt>
                <c:pt idx="672">
                  <c:v>41.832400171921613</c:v>
                </c:pt>
                <c:pt idx="673">
                  <c:v>41.879702181393917</c:v>
                </c:pt>
                <c:pt idx="674">
                  <c:v>41.926987325393803</c:v>
                </c:pt>
                <c:pt idx="675">
                  <c:v>41.97425563494415</c:v>
                </c:pt>
                <c:pt idx="676">
                  <c:v>42.021507140965006</c:v>
                </c:pt>
                <c:pt idx="677">
                  <c:v>42.068741874274018</c:v>
                </c:pt>
                <c:pt idx="678">
                  <c:v>42.115959865586781</c:v>
                </c:pt>
                <c:pt idx="679">
                  <c:v>42.163161145517471</c:v>
                </c:pt>
                <c:pt idx="680">
                  <c:v>42.210345744579399</c:v>
                </c:pt>
                <c:pt idx="681">
                  <c:v>42.257513693185039</c:v>
                </c:pt>
                <c:pt idx="682">
                  <c:v>42.304665021646727</c:v>
                </c:pt>
                <c:pt idx="683">
                  <c:v>42.351799760179297</c:v>
                </c:pt>
                <c:pt idx="684">
                  <c:v>42.39891793889506</c:v>
                </c:pt>
                <c:pt idx="685">
                  <c:v>42.446019587810042</c:v>
                </c:pt>
                <c:pt idx="686">
                  <c:v>42.493104736841651</c:v>
                </c:pt>
                <c:pt idx="687">
                  <c:v>42.540173415809512</c:v>
                </c:pt>
                <c:pt idx="688">
                  <c:v>42.58722565443599</c:v>
                </c:pt>
                <c:pt idx="689">
                  <c:v>42.63426148234651</c:v>
                </c:pt>
                <c:pt idx="690">
                  <c:v>42.681280929071868</c:v>
                </c:pt>
                <c:pt idx="691">
                  <c:v>42.728284024044036</c:v>
                </c:pt>
                <c:pt idx="692">
                  <c:v>42.775270796601752</c:v>
                </c:pt>
                <c:pt idx="693">
                  <c:v>42.822241275988198</c:v>
                </c:pt>
                <c:pt idx="694">
                  <c:v>42.869195491352073</c:v>
                </c:pt>
                <c:pt idx="695">
                  <c:v>42.916133471747642</c:v>
                </c:pt>
                <c:pt idx="696">
                  <c:v>42.963055246137003</c:v>
                </c:pt>
                <c:pt idx="697">
                  <c:v>43.009960843386907</c:v>
                </c:pt>
                <c:pt idx="698">
                  <c:v>43.056850292272749</c:v>
                </c:pt>
                <c:pt idx="699">
                  <c:v>43.103723621477258</c:v>
                </c:pt>
                <c:pt idx="700">
                  <c:v>43.150580859591223</c:v>
                </c:pt>
                <c:pt idx="701">
                  <c:v>43.197422035114101</c:v>
                </c:pt>
                <c:pt idx="702">
                  <c:v>43.244247176454053</c:v>
                </c:pt>
                <c:pt idx="703">
                  <c:v>43.291056311928862</c:v>
                </c:pt>
                <c:pt idx="704">
                  <c:v>43.337849469765267</c:v>
                </c:pt>
                <c:pt idx="705">
                  <c:v>43.384626678102457</c:v>
                </c:pt>
                <c:pt idx="706">
                  <c:v>43.431387964987998</c:v>
                </c:pt>
                <c:pt idx="707">
                  <c:v>43.478133358380632</c:v>
                </c:pt>
                <c:pt idx="708">
                  <c:v>43.524862886151432</c:v>
                </c:pt>
                <c:pt idx="709">
                  <c:v>43.571576576082983</c:v>
                </c:pt>
                <c:pt idx="710">
                  <c:v>43.618274455870043</c:v>
                </c:pt>
                <c:pt idx="711">
                  <c:v>43.664956553120113</c:v>
                </c:pt>
                <c:pt idx="712">
                  <c:v>43.711622895353592</c:v>
                </c:pt>
                <c:pt idx="713">
                  <c:v>43.7582735100045</c:v>
                </c:pt>
                <c:pt idx="714">
                  <c:v>43.804908424420447</c:v>
                </c:pt>
                <c:pt idx="715">
                  <c:v>43.851527665862761</c:v>
                </c:pt>
                <c:pt idx="716">
                  <c:v>43.898131261510009</c:v>
                </c:pt>
                <c:pt idx="717">
                  <c:v>43.944719238451732</c:v>
                </c:pt>
                <c:pt idx="718">
                  <c:v>43.99129162369519</c:v>
                </c:pt>
                <c:pt idx="719">
                  <c:v>44.037848444164062</c:v>
                </c:pt>
                <c:pt idx="720">
                  <c:v>44.084389726695967</c:v>
                </c:pt>
                <c:pt idx="721">
                  <c:v>44.130915498047223</c:v>
                </c:pt>
                <c:pt idx="722">
                  <c:v>44.177425784889408</c:v>
                </c:pt>
                <c:pt idx="723">
                  <c:v>44.223920613812183</c:v>
                </c:pt>
                <c:pt idx="724">
                  <c:v>44.270400011322756</c:v>
                </c:pt>
                <c:pt idx="725">
                  <c:v>44.316864003845588</c:v>
                </c:pt>
                <c:pt idx="726">
                  <c:v>44.363312617726002</c:v>
                </c:pt>
                <c:pt idx="727">
                  <c:v>44.409745879224403</c:v>
                </c:pt>
                <c:pt idx="728">
                  <c:v>44.456163814522753</c:v>
                </c:pt>
                <c:pt idx="729">
                  <c:v>44.502566449721819</c:v>
                </c:pt>
                <c:pt idx="730">
                  <c:v>44.5489538108422</c:v>
                </c:pt>
                <c:pt idx="731">
                  <c:v>44.595325923824632</c:v>
                </c:pt>
                <c:pt idx="732">
                  <c:v>44.641682814530427</c:v>
                </c:pt>
                <c:pt idx="733">
                  <c:v>44.688024508741712</c:v>
                </c:pt>
                <c:pt idx="734">
                  <c:v>44.734351032161896</c:v>
                </c:pt>
                <c:pt idx="735">
                  <c:v>44.780662410415957</c:v>
                </c:pt>
                <c:pt idx="736">
                  <c:v>44.826958669050711</c:v>
                </c:pt>
                <c:pt idx="737">
                  <c:v>44.873239833535351</c:v>
                </c:pt>
                <c:pt idx="738">
                  <c:v>44.919505929261547</c:v>
                </c:pt>
                <c:pt idx="739">
                  <c:v>44.965756981544068</c:v>
                </c:pt>
                <c:pt idx="740">
                  <c:v>45.011993015620803</c:v>
                </c:pt>
                <c:pt idx="741">
                  <c:v>45.058214056653142</c:v>
                </c:pt>
                <c:pt idx="742">
                  <c:v>45.104420129727217</c:v>
                </c:pt>
                <c:pt idx="743">
                  <c:v>45.150611259851999</c:v>
                </c:pt>
                <c:pt idx="744">
                  <c:v>45.196787471962892</c:v>
                </c:pt>
                <c:pt idx="745">
                  <c:v>45.242948790918433</c:v>
                </c:pt>
                <c:pt idx="746">
                  <c:v>45.28909524150356</c:v>
                </c:pt>
                <c:pt idx="747">
                  <c:v>45.335226848428448</c:v>
                </c:pt>
                <c:pt idx="748">
                  <c:v>45.381343636329262</c:v>
                </c:pt>
                <c:pt idx="749">
                  <c:v>45.427445629768393</c:v>
                </c:pt>
                <c:pt idx="750">
                  <c:v>45.473532853234673</c:v>
                </c:pt>
                <c:pt idx="751">
                  <c:v>45.519605331144049</c:v>
                </c:pt>
                <c:pt idx="752">
                  <c:v>45.565663087839383</c:v>
                </c:pt>
                <c:pt idx="753">
                  <c:v>45.6117061475912</c:v>
                </c:pt>
                <c:pt idx="754">
                  <c:v>45.657734534597772</c:v>
                </c:pt>
                <c:pt idx="755">
                  <c:v>45.70374827298555</c:v>
                </c:pt>
                <c:pt idx="756">
                  <c:v>45.749747386809368</c:v>
                </c:pt>
                <c:pt idx="757">
                  <c:v>45.7957319000529</c:v>
                </c:pt>
                <c:pt idx="758">
                  <c:v>45.841701836628523</c:v>
                </c:pt>
                <c:pt idx="759">
                  <c:v>45.887657220378443</c:v>
                </c:pt>
                <c:pt idx="760">
                  <c:v>45.933598075074279</c:v>
                </c:pt>
                <c:pt idx="761">
                  <c:v>45.979524424417242</c:v>
                </c:pt>
                <c:pt idx="762">
                  <c:v>46.025436292039963</c:v>
                </c:pt>
                <c:pt idx="763">
                  <c:v>46.071333701504031</c:v>
                </c:pt>
                <c:pt idx="764">
                  <c:v>46.117216676302903</c:v>
                </c:pt>
                <c:pt idx="765">
                  <c:v>46.163085239860877</c:v>
                </c:pt>
                <c:pt idx="766">
                  <c:v>46.20893941553372</c:v>
                </c:pt>
                <c:pt idx="767">
                  <c:v>46.254779226608903</c:v>
                </c:pt>
                <c:pt idx="768">
                  <c:v>46.30060469630584</c:v>
                </c:pt>
                <c:pt idx="769">
                  <c:v>46.346415847776314</c:v>
                </c:pt>
                <c:pt idx="770">
                  <c:v>46.392212704104658</c:v>
                </c:pt>
                <c:pt idx="771">
                  <c:v>46.437995288308002</c:v>
                </c:pt>
                <c:pt idx="772">
                  <c:v>46.483763623336188</c:v>
                </c:pt>
                <c:pt idx="773">
                  <c:v>46.529517732074403</c:v>
                </c:pt>
                <c:pt idx="774">
                  <c:v>46.575257637338623</c:v>
                </c:pt>
                <c:pt idx="775">
                  <c:v>46.620983361880761</c:v>
                </c:pt>
                <c:pt idx="776">
                  <c:v>46.666694928386427</c:v>
                </c:pt>
                <c:pt idx="777">
                  <c:v>46.712392359475899</c:v>
                </c:pt>
                <c:pt idx="778">
                  <c:v>46.758075677703971</c:v>
                </c:pt>
                <c:pt idx="779">
                  <c:v>46.803744905560848</c:v>
                </c:pt>
                <c:pt idx="780">
                  <c:v>46.849400065471897</c:v>
                </c:pt>
                <c:pt idx="781">
                  <c:v>46.895041179798042</c:v>
                </c:pt>
                <c:pt idx="782">
                  <c:v>46.940668270835999</c:v>
                </c:pt>
                <c:pt idx="783">
                  <c:v>46.986281360819177</c:v>
                </c:pt>
                <c:pt idx="784">
                  <c:v>47.031880471916672</c:v>
                </c:pt>
                <c:pt idx="785">
                  <c:v>47.077465626235472</c:v>
                </c:pt>
                <c:pt idx="786">
                  <c:v>47.12303684581731</c:v>
                </c:pt>
                <c:pt idx="787">
                  <c:v>47.168594152642953</c:v>
                </c:pt>
                <c:pt idx="788">
                  <c:v>47.21413756862998</c:v>
                </c:pt>
                <c:pt idx="789">
                  <c:v>47.259667115633412</c:v>
                </c:pt>
                <c:pt idx="790">
                  <c:v>47.305182815447822</c:v>
                </c:pt>
                <c:pt idx="791">
                  <c:v>47.350684689802812</c:v>
                </c:pt>
                <c:pt idx="792">
                  <c:v>47.396172760370781</c:v>
                </c:pt>
                <c:pt idx="793">
                  <c:v>47.441647048758163</c:v>
                </c:pt>
                <c:pt idx="794">
                  <c:v>47.487107576513999</c:v>
                </c:pt>
                <c:pt idx="795">
                  <c:v>47.5325543651252</c:v>
                </c:pt>
                <c:pt idx="796">
                  <c:v>47.577987436017111</c:v>
                </c:pt>
                <c:pt idx="797">
                  <c:v>47.623406810557242</c:v>
                </c:pt>
                <c:pt idx="798">
                  <c:v>47.668812510050579</c:v>
                </c:pt>
                <c:pt idx="799">
                  <c:v>47.714204555743102</c:v>
                </c:pt>
                <c:pt idx="800">
                  <c:v>47.759582968823501</c:v>
                </c:pt>
                <c:pt idx="801">
                  <c:v>47.804947770416732</c:v>
                </c:pt>
                <c:pt idx="802">
                  <c:v>47.850298981592992</c:v>
                </c:pt>
                <c:pt idx="803">
                  <c:v>47.895636623360673</c:v>
                </c:pt>
                <c:pt idx="804">
                  <c:v>47.940960716670922</c:v>
                </c:pt>
                <c:pt idx="805">
                  <c:v>47.986271282415998</c:v>
                </c:pt>
                <c:pt idx="806">
                  <c:v>48.031568341431232</c:v>
                </c:pt>
                <c:pt idx="807">
                  <c:v>48.076851914492202</c:v>
                </c:pt>
                <c:pt idx="808">
                  <c:v>48.122122022318052</c:v>
                </c:pt>
                <c:pt idx="809">
                  <c:v>48.167378685570199</c:v>
                </c:pt>
                <c:pt idx="810">
                  <c:v>48.212621924852847</c:v>
                </c:pt>
                <c:pt idx="811">
                  <c:v>48.257851760712853</c:v>
                </c:pt>
                <c:pt idx="812">
                  <c:v>48.303068213641843</c:v>
                </c:pt>
                <c:pt idx="813">
                  <c:v>48.348271304072711</c:v>
                </c:pt>
                <c:pt idx="814">
                  <c:v>48.39346105238306</c:v>
                </c:pt>
                <c:pt idx="815">
                  <c:v>48.438637478895757</c:v>
                </c:pt>
                <c:pt idx="816">
                  <c:v>48.483800603875373</c:v>
                </c:pt>
                <c:pt idx="817">
                  <c:v>48.528950447532416</c:v>
                </c:pt>
                <c:pt idx="818">
                  <c:v>48.574087030021673</c:v>
                </c:pt>
                <c:pt idx="819">
                  <c:v>48.619210371442648</c:v>
                </c:pt>
                <c:pt idx="820">
                  <c:v>48.664320491840073</c:v>
                </c:pt>
                <c:pt idx="821">
                  <c:v>48.709417411203702</c:v>
                </c:pt>
                <c:pt idx="822">
                  <c:v>48.754501149468851</c:v>
                </c:pt>
                <c:pt idx="823">
                  <c:v>48.79957172651654</c:v>
                </c:pt>
                <c:pt idx="824">
                  <c:v>48.844629162173348</c:v>
                </c:pt>
                <c:pt idx="825">
                  <c:v>48.889673476212707</c:v>
                </c:pt>
                <c:pt idx="826">
                  <c:v>48.934704688354643</c:v>
                </c:pt>
                <c:pt idx="827">
                  <c:v>48.979722818263667</c:v>
                </c:pt>
                <c:pt idx="828">
                  <c:v>49.024727885552927</c:v>
                </c:pt>
                <c:pt idx="829">
                  <c:v>49.069719909782002</c:v>
                </c:pt>
                <c:pt idx="830">
                  <c:v>49.11469891045757</c:v>
                </c:pt>
                <c:pt idx="831">
                  <c:v>49.159664907033331</c:v>
                </c:pt>
                <c:pt idx="832">
                  <c:v>49.204617918912078</c:v>
                </c:pt>
                <c:pt idx="833">
                  <c:v>49.249557965442072</c:v>
                </c:pt>
                <c:pt idx="834">
                  <c:v>49.294485065921101</c:v>
                </c:pt>
                <c:pt idx="835">
                  <c:v>49.339399239594698</c:v>
                </c:pt>
                <c:pt idx="836">
                  <c:v>49.384300505656313</c:v>
                </c:pt>
                <c:pt idx="837">
                  <c:v>49.429188883249999</c:v>
                </c:pt>
                <c:pt idx="838">
                  <c:v>49.474064391465191</c:v>
                </c:pt>
                <c:pt idx="839">
                  <c:v>49.518927049343347</c:v>
                </c:pt>
                <c:pt idx="840">
                  <c:v>49.563776875873899</c:v>
                </c:pt>
                <c:pt idx="841">
                  <c:v>49.608613889994999</c:v>
                </c:pt>
                <c:pt idx="842">
                  <c:v>49.65343811059541</c:v>
                </c:pt>
                <c:pt idx="843">
                  <c:v>49.69824955651319</c:v>
                </c:pt>
                <c:pt idx="844">
                  <c:v>49.743048246536503</c:v>
                </c:pt>
                <c:pt idx="845">
                  <c:v>49.787834199403292</c:v>
                </c:pt>
                <c:pt idx="846">
                  <c:v>49.832607433802792</c:v>
                </c:pt>
                <c:pt idx="847">
                  <c:v>49.877367968373292</c:v>
                </c:pt>
                <c:pt idx="848">
                  <c:v>49.922115821705432</c:v>
                </c:pt>
                <c:pt idx="849">
                  <c:v>49.966851012339227</c:v>
                </c:pt>
                <c:pt idx="850">
                  <c:v>50.011573558766223</c:v>
                </c:pt>
                <c:pt idx="851">
                  <c:v>50.05628347943059</c:v>
                </c:pt>
                <c:pt idx="852">
                  <c:v>50.100980792726503</c:v>
                </c:pt>
                <c:pt idx="853">
                  <c:v>50.145665516999507</c:v>
                </c:pt>
                <c:pt idx="854">
                  <c:v>50.190337670548011</c:v>
                </c:pt>
                <c:pt idx="855">
                  <c:v>50.234997271621999</c:v>
                </c:pt>
                <c:pt idx="856">
                  <c:v>50.279644338423701</c:v>
                </c:pt>
                <c:pt idx="857">
                  <c:v>50.324278889107653</c:v>
                </c:pt>
                <c:pt idx="858">
                  <c:v>50.368900941781071</c:v>
                </c:pt>
                <c:pt idx="859">
                  <c:v>50.41351051450382</c:v>
                </c:pt>
                <c:pt idx="860">
                  <c:v>50.458107625288292</c:v>
                </c:pt>
                <c:pt idx="861">
                  <c:v>50.502692292101422</c:v>
                </c:pt>
                <c:pt idx="862">
                  <c:v>50.547264532861092</c:v>
                </c:pt>
                <c:pt idx="863">
                  <c:v>50.591824365440942</c:v>
                </c:pt>
                <c:pt idx="864">
                  <c:v>50.636371807666443</c:v>
                </c:pt>
                <c:pt idx="865">
                  <c:v>50.680906877317852</c:v>
                </c:pt>
                <c:pt idx="866">
                  <c:v>50.725429592129082</c:v>
                </c:pt>
                <c:pt idx="867">
                  <c:v>50.769939969788297</c:v>
                </c:pt>
                <c:pt idx="868">
                  <c:v>50.81443802793779</c:v>
                </c:pt>
                <c:pt idx="869">
                  <c:v>50.858923784174507</c:v>
                </c:pt>
                <c:pt idx="870">
                  <c:v>50.903397256049963</c:v>
                </c:pt>
                <c:pt idx="871">
                  <c:v>50.947858461070147</c:v>
                </c:pt>
                <c:pt idx="872">
                  <c:v>50.992307416697393</c:v>
                </c:pt>
                <c:pt idx="873">
                  <c:v>51.036744140347153</c:v>
                </c:pt>
                <c:pt idx="874">
                  <c:v>51.081168649391593</c:v>
                </c:pt>
                <c:pt idx="875">
                  <c:v>51.125580961157951</c:v>
                </c:pt>
                <c:pt idx="876">
                  <c:v>51.169981092929142</c:v>
                </c:pt>
                <c:pt idx="877">
                  <c:v>51.214369061943742</c:v>
                </c:pt>
                <c:pt idx="878">
                  <c:v>51.258744885396993</c:v>
                </c:pt>
                <c:pt idx="879">
                  <c:v>51.303108580439257</c:v>
                </c:pt>
                <c:pt idx="880">
                  <c:v>51.347460164177782</c:v>
                </c:pt>
                <c:pt idx="881">
                  <c:v>51.391799653675967</c:v>
                </c:pt>
                <c:pt idx="882">
                  <c:v>51.436127065954743</c:v>
                </c:pt>
                <c:pt idx="883">
                  <c:v>51.480442417990083</c:v>
                </c:pt>
                <c:pt idx="884">
                  <c:v>51.5247457267172</c:v>
                </c:pt>
                <c:pt idx="885">
                  <c:v>51.56903700902609</c:v>
                </c:pt>
                <c:pt idx="886">
                  <c:v>51.6133162817654</c:v>
                </c:pt>
                <c:pt idx="887">
                  <c:v>51.657583561740211</c:v>
                </c:pt>
                <c:pt idx="888">
                  <c:v>51.701838865715708</c:v>
                </c:pt>
                <c:pt idx="889">
                  <c:v>51.746082210410968</c:v>
                </c:pt>
                <c:pt idx="890">
                  <c:v>51.7903136125055</c:v>
                </c:pt>
                <c:pt idx="891">
                  <c:v>51.834533088636142</c:v>
                </c:pt>
                <c:pt idx="892">
                  <c:v>51.878740655397692</c:v>
                </c:pt>
                <c:pt idx="893">
                  <c:v>51.922936329344559</c:v>
                </c:pt>
                <c:pt idx="894">
                  <c:v>51.967120126987631</c:v>
                </c:pt>
                <c:pt idx="895">
                  <c:v>52.011292064797281</c:v>
                </c:pt>
                <c:pt idx="896">
                  <c:v>52.055452159204073</c:v>
                </c:pt>
                <c:pt idx="897">
                  <c:v>52.099600426595103</c:v>
                </c:pt>
                <c:pt idx="898">
                  <c:v>52.143736883317978</c:v>
                </c:pt>
                <c:pt idx="899">
                  <c:v>52.187861545679013</c:v>
                </c:pt>
                <c:pt idx="900">
                  <c:v>52.231974429945033</c:v>
                </c:pt>
                <c:pt idx="901">
                  <c:v>52.276075552340522</c:v>
                </c:pt>
                <c:pt idx="902">
                  <c:v>52.320164929050968</c:v>
                </c:pt>
                <c:pt idx="903">
                  <c:v>52.364242576221223</c:v>
                </c:pt>
                <c:pt idx="904">
                  <c:v>52.4083085099562</c:v>
                </c:pt>
                <c:pt idx="905">
                  <c:v>52.452362746320851</c:v>
                </c:pt>
                <c:pt idx="906">
                  <c:v>52.496405301340353</c:v>
                </c:pt>
                <c:pt idx="907">
                  <c:v>52.540436191000452</c:v>
                </c:pt>
                <c:pt idx="908">
                  <c:v>52.584455431246667</c:v>
                </c:pt>
                <c:pt idx="909">
                  <c:v>52.628463037987231</c:v>
                </c:pt>
                <c:pt idx="910">
                  <c:v>52.672459027088372</c:v>
                </c:pt>
                <c:pt idx="911">
                  <c:v>52.7164434143791</c:v>
                </c:pt>
                <c:pt idx="912">
                  <c:v>52.76041621564903</c:v>
                </c:pt>
                <c:pt idx="913">
                  <c:v>52.804377446648942</c:v>
                </c:pt>
                <c:pt idx="914">
                  <c:v>52.848327123091273</c:v>
                </c:pt>
                <c:pt idx="915">
                  <c:v>52.892265260649573</c:v>
                </c:pt>
                <c:pt idx="916">
                  <c:v>52.936191874959178</c:v>
                </c:pt>
                <c:pt idx="917">
                  <c:v>52.980106981616942</c:v>
                </c:pt>
                <c:pt idx="918">
                  <c:v>53.024010596182869</c:v>
                </c:pt>
                <c:pt idx="919">
                  <c:v>53.067902734177032</c:v>
                </c:pt>
                <c:pt idx="920">
                  <c:v>53.111783411082612</c:v>
                </c:pt>
                <c:pt idx="921">
                  <c:v>53.155652642346283</c:v>
                </c:pt>
                <c:pt idx="922">
                  <c:v>53.199510443374898</c:v>
                </c:pt>
                <c:pt idx="923">
                  <c:v>53.243356829539422</c:v>
                </c:pt>
                <c:pt idx="924">
                  <c:v>53.28719181617307</c:v>
                </c:pt>
                <c:pt idx="925">
                  <c:v>53.331015418571958</c:v>
                </c:pt>
                <c:pt idx="926">
                  <c:v>53.374827651994551</c:v>
                </c:pt>
                <c:pt idx="927">
                  <c:v>53.418628531664723</c:v>
                </c:pt>
                <c:pt idx="928">
                  <c:v>53.462418072766162</c:v>
                </c:pt>
                <c:pt idx="929">
                  <c:v>53.506196290448123</c:v>
                </c:pt>
                <c:pt idx="930">
                  <c:v>53.54996319982277</c:v>
                </c:pt>
                <c:pt idx="931">
                  <c:v>53.593718815966</c:v>
                </c:pt>
                <c:pt idx="932">
                  <c:v>53.637463153916862</c:v>
                </c:pt>
                <c:pt idx="933">
                  <c:v>53.681196228679902</c:v>
                </c:pt>
                <c:pt idx="934">
                  <c:v>53.724918055221437</c:v>
                </c:pt>
                <c:pt idx="935">
                  <c:v>53.768628648473282</c:v>
                </c:pt>
                <c:pt idx="936">
                  <c:v>53.812328023331183</c:v>
                </c:pt>
                <c:pt idx="937">
                  <c:v>53.856016194655197</c:v>
                </c:pt>
                <c:pt idx="938">
                  <c:v>53.899693177269853</c:v>
                </c:pt>
                <c:pt idx="939">
                  <c:v>53.943358985964402</c:v>
                </c:pt>
                <c:pt idx="940">
                  <c:v>53.987013635492232</c:v>
                </c:pt>
                <c:pt idx="941">
                  <c:v>54.030657140573219</c:v>
                </c:pt>
                <c:pt idx="942">
                  <c:v>54.074289515889973</c:v>
                </c:pt>
                <c:pt idx="943">
                  <c:v>54.117910776091698</c:v>
                </c:pt>
                <c:pt idx="944">
                  <c:v>54.161520935792304</c:v>
                </c:pt>
                <c:pt idx="945">
                  <c:v>54.205120009571111</c:v>
                </c:pt>
                <c:pt idx="946">
                  <c:v>54.248708011972951</c:v>
                </c:pt>
                <c:pt idx="947">
                  <c:v>54.292284957508109</c:v>
                </c:pt>
                <c:pt idx="948">
                  <c:v>54.335850860652442</c:v>
                </c:pt>
                <c:pt idx="949">
                  <c:v>54.379405735848167</c:v>
                </c:pt>
                <c:pt idx="950">
                  <c:v>54.422949597502672</c:v>
                </c:pt>
                <c:pt idx="951">
                  <c:v>54.466482459989798</c:v>
                </c:pt>
                <c:pt idx="952">
                  <c:v>54.510004337649242</c:v>
                </c:pt>
                <c:pt idx="953">
                  <c:v>54.553515244787832</c:v>
                </c:pt>
                <c:pt idx="954">
                  <c:v>54.597015195677429</c:v>
                </c:pt>
                <c:pt idx="955">
                  <c:v>54.640504204557359</c:v>
                </c:pt>
                <c:pt idx="956">
                  <c:v>54.683982285633142</c:v>
                </c:pt>
                <c:pt idx="957">
                  <c:v>54.727449453077092</c:v>
                </c:pt>
                <c:pt idx="958">
                  <c:v>54.770905721029031</c:v>
                </c:pt>
                <c:pt idx="959">
                  <c:v>54.814351103593992</c:v>
                </c:pt>
                <c:pt idx="960">
                  <c:v>54.857785614845987</c:v>
                </c:pt>
                <c:pt idx="961">
                  <c:v>54.901209268825831</c:v>
                </c:pt>
                <c:pt idx="962">
                  <c:v>54.94462207953999</c:v>
                </c:pt>
                <c:pt idx="963">
                  <c:v>54.988024060964072</c:v>
                </c:pt>
                <c:pt idx="964">
                  <c:v>55.031415227040547</c:v>
                </c:pt>
                <c:pt idx="965">
                  <c:v>55.074795591679496</c:v>
                </c:pt>
                <c:pt idx="966">
                  <c:v>55.1181651687589</c:v>
                </c:pt>
                <c:pt idx="967">
                  <c:v>55.161523972124321</c:v>
                </c:pt>
                <c:pt idx="968">
                  <c:v>55.204872015589373</c:v>
                </c:pt>
                <c:pt idx="969">
                  <c:v>55.2482093129357</c:v>
                </c:pt>
                <c:pt idx="970">
                  <c:v>55.291535877913098</c:v>
                </c:pt>
                <c:pt idx="971">
                  <c:v>55.334851724239442</c:v>
                </c:pt>
                <c:pt idx="972">
                  <c:v>55.378156865601618</c:v>
                </c:pt>
                <c:pt idx="973">
                  <c:v>55.421451315653997</c:v>
                </c:pt>
                <c:pt idx="974">
                  <c:v>55.464735088020177</c:v>
                </c:pt>
                <c:pt idx="975">
                  <c:v>55.508008196292202</c:v>
                </c:pt>
                <c:pt idx="976">
                  <c:v>55.551270654031043</c:v>
                </c:pt>
                <c:pt idx="977">
                  <c:v>55.594522474766343</c:v>
                </c:pt>
                <c:pt idx="978">
                  <c:v>55.637763671996943</c:v>
                </c:pt>
                <c:pt idx="979">
                  <c:v>55.680994259190292</c:v>
                </c:pt>
                <c:pt idx="980">
                  <c:v>55.724214249784403</c:v>
                </c:pt>
                <c:pt idx="981">
                  <c:v>55.767423657184523</c:v>
                </c:pt>
                <c:pt idx="982">
                  <c:v>55.810622494766363</c:v>
                </c:pt>
                <c:pt idx="983">
                  <c:v>55.853810775876049</c:v>
                </c:pt>
                <c:pt idx="984">
                  <c:v>55.896988513828042</c:v>
                </c:pt>
                <c:pt idx="985">
                  <c:v>55.94015572190623</c:v>
                </c:pt>
                <c:pt idx="986">
                  <c:v>55.983312413365248</c:v>
                </c:pt>
                <c:pt idx="987">
                  <c:v>56.026458601429283</c:v>
                </c:pt>
                <c:pt idx="988">
                  <c:v>56.069594299292092</c:v>
                </c:pt>
                <c:pt idx="989">
                  <c:v>56.112719520119001</c:v>
                </c:pt>
                <c:pt idx="990">
                  <c:v>56.155834277043027</c:v>
                </c:pt>
                <c:pt idx="991">
                  <c:v>56.198938583170261</c:v>
                </c:pt>
                <c:pt idx="992">
                  <c:v>56.242032451574829</c:v>
                </c:pt>
                <c:pt idx="993">
                  <c:v>56.285115895302603</c:v>
                </c:pt>
                <c:pt idx="994">
                  <c:v>56.328188927369752</c:v>
                </c:pt>
                <c:pt idx="995">
                  <c:v>56.371251560762509</c:v>
                </c:pt>
                <c:pt idx="996">
                  <c:v>56.414303808440202</c:v>
                </c:pt>
                <c:pt idx="997">
                  <c:v>56.457345683329542</c:v>
                </c:pt>
                <c:pt idx="998">
                  <c:v>56.500377198330632</c:v>
                </c:pt>
                <c:pt idx="999">
                  <c:v>56.543398366313781</c:v>
                </c:pt>
                <c:pt idx="1000">
                  <c:v>56.586409200120698</c:v>
                </c:pt>
                <c:pt idx="1001">
                  <c:v>56.62940971256414</c:v>
                </c:pt>
                <c:pt idx="1002">
                  <c:v>56.672399916428361</c:v>
                </c:pt>
                <c:pt idx="1003">
                  <c:v>56.715379824468897</c:v>
                </c:pt>
                <c:pt idx="1004">
                  <c:v>56.75834944941294</c:v>
                </c:pt>
                <c:pt idx="1005">
                  <c:v>56.801308803959159</c:v>
                </c:pt>
                <c:pt idx="1006">
                  <c:v>56.844257900777983</c:v>
                </c:pt>
                <c:pt idx="1007">
                  <c:v>56.887196752511542</c:v>
                </c:pt>
                <c:pt idx="1008">
                  <c:v>56.930125371774238</c:v>
                </c:pt>
                <c:pt idx="1009">
                  <c:v>56.973043771151872</c:v>
                </c:pt>
                <c:pt idx="1010">
                  <c:v>57.015951963202241</c:v>
                </c:pt>
                <c:pt idx="1011">
                  <c:v>57.058849960456733</c:v>
                </c:pt>
                <c:pt idx="1012">
                  <c:v>57.101737775416773</c:v>
                </c:pt>
                <c:pt idx="1013">
                  <c:v>57.144615420557663</c:v>
                </c:pt>
                <c:pt idx="1014">
                  <c:v>57.187482908326572</c:v>
                </c:pt>
                <c:pt idx="1015">
                  <c:v>57.230340251143353</c:v>
                </c:pt>
                <c:pt idx="1016">
                  <c:v>57.273187461399999</c:v>
                </c:pt>
                <c:pt idx="1017">
                  <c:v>57.316024551461872</c:v>
                </c:pt>
                <c:pt idx="1018">
                  <c:v>57.358851533667533</c:v>
                </c:pt>
                <c:pt idx="1019">
                  <c:v>57.401668420326892</c:v>
                </c:pt>
                <c:pt idx="1020">
                  <c:v>57.444475223723543</c:v>
                </c:pt>
                <c:pt idx="1021">
                  <c:v>57.487271956114043</c:v>
                </c:pt>
                <c:pt idx="1022">
                  <c:v>57.530058629728359</c:v>
                </c:pt>
                <c:pt idx="1023">
                  <c:v>57.572835256769402</c:v>
                </c:pt>
                <c:pt idx="1024">
                  <c:v>57.615601849413423</c:v>
                </c:pt>
                <c:pt idx="1025">
                  <c:v>57.658358419810057</c:v>
                </c:pt>
                <c:pt idx="1026">
                  <c:v>57.701104980082341</c:v>
                </c:pt>
                <c:pt idx="1027">
                  <c:v>57.743841542326898</c:v>
                </c:pt>
                <c:pt idx="1028">
                  <c:v>57.786568118613857</c:v>
                </c:pt>
                <c:pt idx="1029">
                  <c:v>57.829284720987197</c:v>
                </c:pt>
                <c:pt idx="1030">
                  <c:v>57.871991361464303</c:v>
                </c:pt>
                <c:pt idx="1031">
                  <c:v>57.914688052037228</c:v>
                </c:pt>
                <c:pt idx="1032">
                  <c:v>57.957374804672</c:v>
                </c:pt>
                <c:pt idx="1033">
                  <c:v>58.000051631307002</c:v>
                </c:pt>
                <c:pt idx="1034">
                  <c:v>58.04271854385636</c:v>
                </c:pt>
                <c:pt idx="1035">
                  <c:v>58.085375554207943</c:v>
                </c:pt>
                <c:pt idx="1036">
                  <c:v>58.128022674223871</c:v>
                </c:pt>
                <c:pt idx="1037">
                  <c:v>58.170659915740693</c:v>
                </c:pt>
                <c:pt idx="1038">
                  <c:v>58.213287290569284</c:v>
                </c:pt>
                <c:pt idx="1039">
                  <c:v>58.255904810495061</c:v>
                </c:pt>
                <c:pt idx="1040">
                  <c:v>58.298512487278082</c:v>
                </c:pt>
                <c:pt idx="1041">
                  <c:v>58.341110332653038</c:v>
                </c:pt>
                <c:pt idx="1042">
                  <c:v>58.383698358329397</c:v>
                </c:pt>
                <c:pt idx="1043">
                  <c:v>58.426276575991423</c:v>
                </c:pt>
                <c:pt idx="1044">
                  <c:v>58.468844997298092</c:v>
                </c:pt>
                <c:pt idx="1045">
                  <c:v>58.511403633884292</c:v>
                </c:pt>
                <c:pt idx="1046">
                  <c:v>58.553952497358743</c:v>
                </c:pt>
                <c:pt idx="1047">
                  <c:v>58.5964915993058</c:v>
                </c:pt>
                <c:pt idx="1048">
                  <c:v>58.63902095128514</c:v>
                </c:pt>
                <c:pt idx="1049">
                  <c:v>58.681540564831728</c:v>
                </c:pt>
                <c:pt idx="1050">
                  <c:v>58.724050451455803</c:v>
                </c:pt>
                <c:pt idx="1051">
                  <c:v>58.766550622643067</c:v>
                </c:pt>
                <c:pt idx="1052">
                  <c:v>58.809041089854823</c:v>
                </c:pt>
                <c:pt idx="1053">
                  <c:v>58.851521864527903</c:v>
                </c:pt>
                <c:pt idx="1054">
                  <c:v>58.893992958074783</c:v>
                </c:pt>
                <c:pt idx="1055">
                  <c:v>58.936454381883777</c:v>
                </c:pt>
                <c:pt idx="1056">
                  <c:v>58.978906147318952</c:v>
                </c:pt>
                <c:pt idx="1057">
                  <c:v>59.021348265720299</c:v>
                </c:pt>
                <c:pt idx="1058">
                  <c:v>59.063780748403772</c:v>
                </c:pt>
                <c:pt idx="1059">
                  <c:v>59.106203606661367</c:v>
                </c:pt>
                <c:pt idx="1060">
                  <c:v>59.148616851761247</c:v>
                </c:pt>
                <c:pt idx="1061">
                  <c:v>59.191020494947693</c:v>
                </c:pt>
                <c:pt idx="1062">
                  <c:v>59.233414547441242</c:v>
                </c:pt>
                <c:pt idx="1063">
                  <c:v>59.275799020438882</c:v>
                </c:pt>
                <c:pt idx="1064">
                  <c:v>59.318173925113847</c:v>
                </c:pt>
                <c:pt idx="1065">
                  <c:v>59.360539272616002</c:v>
                </c:pt>
                <c:pt idx="1066">
                  <c:v>59.402895074071658</c:v>
                </c:pt>
                <c:pt idx="1067">
                  <c:v>59.44524134058382</c:v>
                </c:pt>
                <c:pt idx="1068">
                  <c:v>59.487578083231973</c:v>
                </c:pt>
                <c:pt idx="1069">
                  <c:v>59.52990531307303</c:v>
                </c:pt>
                <c:pt idx="1070">
                  <c:v>59.579545454545453</c:v>
                </c:pt>
                <c:pt idx="1071">
                  <c:v>59.635227272727271</c:v>
                </c:pt>
                <c:pt idx="1072">
                  <c:v>59.690909090909102</c:v>
                </c:pt>
                <c:pt idx="1073">
                  <c:v>59.746590909090898</c:v>
                </c:pt>
                <c:pt idx="1074">
                  <c:v>59.802272727272729</c:v>
                </c:pt>
                <c:pt idx="1075">
                  <c:v>59.857954545454213</c:v>
                </c:pt>
                <c:pt idx="1076">
                  <c:v>59.913636363635973</c:v>
                </c:pt>
                <c:pt idx="1077">
                  <c:v>59.969318181818181</c:v>
                </c:pt>
                <c:pt idx="1078">
                  <c:v>60.024999999999999</c:v>
                </c:pt>
                <c:pt idx="1079">
                  <c:v>60.080681818181823</c:v>
                </c:pt>
                <c:pt idx="1080">
                  <c:v>60.136363636363633</c:v>
                </c:pt>
                <c:pt idx="1081">
                  <c:v>60.19204545454545</c:v>
                </c:pt>
                <c:pt idx="1082">
                  <c:v>60.247727272727253</c:v>
                </c:pt>
                <c:pt idx="1083">
                  <c:v>60.303409090909099</c:v>
                </c:pt>
                <c:pt idx="1084">
                  <c:v>60.359090909090902</c:v>
                </c:pt>
                <c:pt idx="1085">
                  <c:v>60.414772727272727</c:v>
                </c:pt>
                <c:pt idx="1086">
                  <c:v>60.470454545454523</c:v>
                </c:pt>
                <c:pt idx="1087">
                  <c:v>60.526136363636347</c:v>
                </c:pt>
                <c:pt idx="1088">
                  <c:v>60.581818181818143</c:v>
                </c:pt>
                <c:pt idx="1089">
                  <c:v>60.637500000000003</c:v>
                </c:pt>
                <c:pt idx="1090">
                  <c:v>60.693181818181863</c:v>
                </c:pt>
                <c:pt idx="1091">
                  <c:v>60.748863636363623</c:v>
                </c:pt>
                <c:pt idx="1092">
                  <c:v>60.804545454545107</c:v>
                </c:pt>
                <c:pt idx="1093">
                  <c:v>60.860227272727244</c:v>
                </c:pt>
                <c:pt idx="1094">
                  <c:v>60.915909090909103</c:v>
                </c:pt>
                <c:pt idx="1095">
                  <c:v>60.971590909090907</c:v>
                </c:pt>
                <c:pt idx="1096">
                  <c:v>61.027272727272717</c:v>
                </c:pt>
                <c:pt idx="1097">
                  <c:v>61.082954545454548</c:v>
                </c:pt>
                <c:pt idx="1098">
                  <c:v>61.138636363636323</c:v>
                </c:pt>
                <c:pt idx="1099">
                  <c:v>61.194318181818183</c:v>
                </c:pt>
                <c:pt idx="1100">
                  <c:v>61.25</c:v>
                </c:pt>
                <c:pt idx="1101">
                  <c:v>61.305681818181817</c:v>
                </c:pt>
                <c:pt idx="1102">
                  <c:v>61.361363636363542</c:v>
                </c:pt>
                <c:pt idx="1103">
                  <c:v>61.417045454545097</c:v>
                </c:pt>
                <c:pt idx="1104">
                  <c:v>61.472727272727283</c:v>
                </c:pt>
                <c:pt idx="1105">
                  <c:v>61.528409090909101</c:v>
                </c:pt>
                <c:pt idx="1106">
                  <c:v>61.584090909090897</c:v>
                </c:pt>
                <c:pt idx="1107">
                  <c:v>61.639772727272721</c:v>
                </c:pt>
                <c:pt idx="1108">
                  <c:v>61.695454545454538</c:v>
                </c:pt>
                <c:pt idx="1109">
                  <c:v>61.751136363636142</c:v>
                </c:pt>
                <c:pt idx="1110">
                  <c:v>61.806818181818173</c:v>
                </c:pt>
                <c:pt idx="1111">
                  <c:v>61.862499999999997</c:v>
                </c:pt>
                <c:pt idx="1112">
                  <c:v>61.918181818181822</c:v>
                </c:pt>
                <c:pt idx="1113">
                  <c:v>61.973863636363291</c:v>
                </c:pt>
                <c:pt idx="1114">
                  <c:v>62.029545454545463</c:v>
                </c:pt>
                <c:pt idx="1115">
                  <c:v>62.085227272727273</c:v>
                </c:pt>
                <c:pt idx="1116">
                  <c:v>62.140909090909098</c:v>
                </c:pt>
                <c:pt idx="1117">
                  <c:v>62.196590909090901</c:v>
                </c:pt>
                <c:pt idx="1118">
                  <c:v>62.252272727272718</c:v>
                </c:pt>
                <c:pt idx="1119">
                  <c:v>62.307954545454542</c:v>
                </c:pt>
                <c:pt idx="1120">
                  <c:v>62.363636363636033</c:v>
                </c:pt>
                <c:pt idx="1121">
                  <c:v>62.419318181818177</c:v>
                </c:pt>
                <c:pt idx="1122">
                  <c:v>62.475000000000001</c:v>
                </c:pt>
                <c:pt idx="1123">
                  <c:v>62.530681818181819</c:v>
                </c:pt>
                <c:pt idx="1124">
                  <c:v>62.586363636363643</c:v>
                </c:pt>
                <c:pt idx="1125">
                  <c:v>62.642045454545453</c:v>
                </c:pt>
                <c:pt idx="1126">
                  <c:v>62.697727272727271</c:v>
                </c:pt>
                <c:pt idx="1127">
                  <c:v>62.753409090909081</c:v>
                </c:pt>
                <c:pt idx="1128">
                  <c:v>62.809090909090912</c:v>
                </c:pt>
                <c:pt idx="1129">
                  <c:v>62.864772727272729</c:v>
                </c:pt>
                <c:pt idx="1130">
                  <c:v>62.920454545454547</c:v>
                </c:pt>
                <c:pt idx="1131">
                  <c:v>62.976136363636343</c:v>
                </c:pt>
                <c:pt idx="1132">
                  <c:v>63.031818181818153</c:v>
                </c:pt>
                <c:pt idx="1133">
                  <c:v>63.087499999999999</c:v>
                </c:pt>
                <c:pt idx="1134">
                  <c:v>63.14318181818183</c:v>
                </c:pt>
                <c:pt idx="1135">
                  <c:v>63.198863636363633</c:v>
                </c:pt>
                <c:pt idx="1136">
                  <c:v>63.254545454545443</c:v>
                </c:pt>
                <c:pt idx="1137">
                  <c:v>63.310227272726927</c:v>
                </c:pt>
                <c:pt idx="1138">
                  <c:v>63.365909090909099</c:v>
                </c:pt>
                <c:pt idx="1139">
                  <c:v>63.421590909090916</c:v>
                </c:pt>
                <c:pt idx="1140">
                  <c:v>63.477272727272727</c:v>
                </c:pt>
                <c:pt idx="1141">
                  <c:v>63.532954545454537</c:v>
                </c:pt>
                <c:pt idx="1142">
                  <c:v>63.588636363636013</c:v>
                </c:pt>
                <c:pt idx="1143">
                  <c:v>63.644318181818178</c:v>
                </c:pt>
                <c:pt idx="1144">
                  <c:v>63.7</c:v>
                </c:pt>
                <c:pt idx="1145">
                  <c:v>63.75568181818182</c:v>
                </c:pt>
                <c:pt idx="1146">
                  <c:v>63.811363636363261</c:v>
                </c:pt>
                <c:pt idx="1147">
                  <c:v>63.867045454545107</c:v>
                </c:pt>
                <c:pt idx="1148">
                  <c:v>63.922727272727272</c:v>
                </c:pt>
                <c:pt idx="1149">
                  <c:v>63.978409090909103</c:v>
                </c:pt>
                <c:pt idx="1150">
                  <c:v>64.034090909090907</c:v>
                </c:pt>
                <c:pt idx="1151">
                  <c:v>64.089772727272575</c:v>
                </c:pt>
                <c:pt idx="1152">
                  <c:v>64.145454545454058</c:v>
                </c:pt>
                <c:pt idx="1153">
                  <c:v>64.201136363636351</c:v>
                </c:pt>
                <c:pt idx="1154">
                  <c:v>64.256818181818176</c:v>
                </c:pt>
                <c:pt idx="1155">
                  <c:v>64.3125</c:v>
                </c:pt>
                <c:pt idx="1156">
                  <c:v>64.36818181818083</c:v>
                </c:pt>
                <c:pt idx="1157">
                  <c:v>64.423863636363635</c:v>
                </c:pt>
                <c:pt idx="1158">
                  <c:v>64.479545454545445</c:v>
                </c:pt>
                <c:pt idx="1159">
                  <c:v>64.535227272727283</c:v>
                </c:pt>
                <c:pt idx="1160">
                  <c:v>64.590909090909093</c:v>
                </c:pt>
                <c:pt idx="1161">
                  <c:v>64.646590909090904</c:v>
                </c:pt>
                <c:pt idx="1162">
                  <c:v>64.702272727272714</c:v>
                </c:pt>
                <c:pt idx="1163">
                  <c:v>64.757954545454538</c:v>
                </c:pt>
                <c:pt idx="1164">
                  <c:v>64.813636363636348</c:v>
                </c:pt>
                <c:pt idx="1165">
                  <c:v>64.869318181818187</c:v>
                </c:pt>
                <c:pt idx="1166">
                  <c:v>64.924999999999997</c:v>
                </c:pt>
                <c:pt idx="1167">
                  <c:v>64.980681818181168</c:v>
                </c:pt>
                <c:pt idx="1168">
                  <c:v>65.036363636363632</c:v>
                </c:pt>
                <c:pt idx="1169">
                  <c:v>65.092045454545456</c:v>
                </c:pt>
                <c:pt idx="1170">
                  <c:v>65.147727272727252</c:v>
                </c:pt>
                <c:pt idx="1171">
                  <c:v>65.203409090909105</c:v>
                </c:pt>
                <c:pt idx="1172">
                  <c:v>65.259090909090901</c:v>
                </c:pt>
                <c:pt idx="1173">
                  <c:v>65.314772727272711</c:v>
                </c:pt>
                <c:pt idx="1174">
                  <c:v>65.370454545453867</c:v>
                </c:pt>
                <c:pt idx="1175">
                  <c:v>65.426136363636274</c:v>
                </c:pt>
                <c:pt idx="1176">
                  <c:v>65.481818181818198</c:v>
                </c:pt>
                <c:pt idx="1177">
                  <c:v>65.537499999999994</c:v>
                </c:pt>
                <c:pt idx="1178">
                  <c:v>65.593181818180994</c:v>
                </c:pt>
                <c:pt idx="1179">
                  <c:v>65.648863636363643</c:v>
                </c:pt>
                <c:pt idx="1180">
                  <c:v>65.704545454545453</c:v>
                </c:pt>
                <c:pt idx="1181">
                  <c:v>65.760227272727263</c:v>
                </c:pt>
                <c:pt idx="1182">
                  <c:v>65.815909090909074</c:v>
                </c:pt>
                <c:pt idx="1183">
                  <c:v>65.871590909090912</c:v>
                </c:pt>
                <c:pt idx="1184">
                  <c:v>65.927272727272737</c:v>
                </c:pt>
                <c:pt idx="1185">
                  <c:v>65.982954545454476</c:v>
                </c:pt>
                <c:pt idx="1186">
                  <c:v>66.038636363635874</c:v>
                </c:pt>
                <c:pt idx="1187">
                  <c:v>66.094318181818167</c:v>
                </c:pt>
                <c:pt idx="1188">
                  <c:v>66.150000000000006</c:v>
                </c:pt>
                <c:pt idx="1189">
                  <c:v>66.205681818180963</c:v>
                </c:pt>
                <c:pt idx="1190">
                  <c:v>66.261363636363654</c:v>
                </c:pt>
                <c:pt idx="1191">
                  <c:v>66.317045454545465</c:v>
                </c:pt>
                <c:pt idx="1192">
                  <c:v>66.372727272726223</c:v>
                </c:pt>
                <c:pt idx="1193">
                  <c:v>66.428409090909085</c:v>
                </c:pt>
                <c:pt idx="1194">
                  <c:v>66.484090909090895</c:v>
                </c:pt>
                <c:pt idx="1195">
                  <c:v>66.539772727272677</c:v>
                </c:pt>
                <c:pt idx="1196">
                  <c:v>66.595454545454174</c:v>
                </c:pt>
                <c:pt idx="1197">
                  <c:v>66.651136363635871</c:v>
                </c:pt>
                <c:pt idx="1198">
                  <c:v>66.706818181818164</c:v>
                </c:pt>
                <c:pt idx="1199">
                  <c:v>66.762500000000003</c:v>
                </c:pt>
                <c:pt idx="1200">
                  <c:v>66.818181818180875</c:v>
                </c:pt>
                <c:pt idx="1201">
                  <c:v>66.873863636363609</c:v>
                </c:pt>
                <c:pt idx="1202">
                  <c:v>66.929545454545433</c:v>
                </c:pt>
                <c:pt idx="1203">
                  <c:v>66.985227272727272</c:v>
                </c:pt>
                <c:pt idx="1204">
                  <c:v>67.040909090909096</c:v>
                </c:pt>
                <c:pt idx="1205">
                  <c:v>67.096590909090907</c:v>
                </c:pt>
                <c:pt idx="1206">
                  <c:v>67.152272727272575</c:v>
                </c:pt>
                <c:pt idx="1207">
                  <c:v>67.207954545454541</c:v>
                </c:pt>
                <c:pt idx="1208">
                  <c:v>67.263636363636351</c:v>
                </c:pt>
                <c:pt idx="1209">
                  <c:v>67.319318181818176</c:v>
                </c:pt>
                <c:pt idx="1210">
                  <c:v>67.374999999999986</c:v>
                </c:pt>
                <c:pt idx="1211">
                  <c:v>67.430681818181313</c:v>
                </c:pt>
                <c:pt idx="1212">
                  <c:v>67.486363636363635</c:v>
                </c:pt>
                <c:pt idx="1213">
                  <c:v>67.542045454545445</c:v>
                </c:pt>
                <c:pt idx="1214">
                  <c:v>67.597727272727283</c:v>
                </c:pt>
                <c:pt idx="1215">
                  <c:v>67.653409090909079</c:v>
                </c:pt>
                <c:pt idx="1216">
                  <c:v>67.709090909090904</c:v>
                </c:pt>
                <c:pt idx="1217">
                  <c:v>67.764772727272714</c:v>
                </c:pt>
                <c:pt idx="1218">
                  <c:v>67.820454545454027</c:v>
                </c:pt>
                <c:pt idx="1219">
                  <c:v>67.876136363635595</c:v>
                </c:pt>
                <c:pt idx="1220">
                  <c:v>67.931818181818201</c:v>
                </c:pt>
                <c:pt idx="1221">
                  <c:v>67.987499999999997</c:v>
                </c:pt>
                <c:pt idx="1222">
                  <c:v>68.043181818181168</c:v>
                </c:pt>
                <c:pt idx="1223">
                  <c:v>68.098863636363632</c:v>
                </c:pt>
                <c:pt idx="1224">
                  <c:v>68.154545454545456</c:v>
                </c:pt>
                <c:pt idx="1225">
                  <c:v>68.210227272727266</c:v>
                </c:pt>
                <c:pt idx="1226">
                  <c:v>68.265909090909105</c:v>
                </c:pt>
                <c:pt idx="1227">
                  <c:v>68.321590909090901</c:v>
                </c:pt>
                <c:pt idx="1228">
                  <c:v>68.377272727272711</c:v>
                </c:pt>
                <c:pt idx="1229">
                  <c:v>68.43295454545455</c:v>
                </c:pt>
                <c:pt idx="1230">
                  <c:v>68.488636363636274</c:v>
                </c:pt>
                <c:pt idx="1231">
                  <c:v>68.544318181818198</c:v>
                </c:pt>
                <c:pt idx="1232">
                  <c:v>68.599999999999994</c:v>
                </c:pt>
                <c:pt idx="1233">
                  <c:v>68.655681818180682</c:v>
                </c:pt>
                <c:pt idx="1234">
                  <c:v>68.7113636363637</c:v>
                </c:pt>
                <c:pt idx="1235">
                  <c:v>68.767045454545453</c:v>
                </c:pt>
                <c:pt idx="1236">
                  <c:v>68.82272727272624</c:v>
                </c:pt>
                <c:pt idx="1237">
                  <c:v>68.878409090908974</c:v>
                </c:pt>
                <c:pt idx="1238">
                  <c:v>68.934090909090898</c:v>
                </c:pt>
                <c:pt idx="1239">
                  <c:v>68.989772727272708</c:v>
                </c:pt>
                <c:pt idx="1240">
                  <c:v>69.045454545454476</c:v>
                </c:pt>
                <c:pt idx="1241">
                  <c:v>69.101136363635874</c:v>
                </c:pt>
                <c:pt idx="1242">
                  <c:v>69.156818181818153</c:v>
                </c:pt>
                <c:pt idx="1243">
                  <c:v>69.212500000000006</c:v>
                </c:pt>
                <c:pt idx="1244">
                  <c:v>69.268181818180963</c:v>
                </c:pt>
                <c:pt idx="1245">
                  <c:v>69.32386363636364</c:v>
                </c:pt>
                <c:pt idx="1246">
                  <c:v>69.37954545454545</c:v>
                </c:pt>
                <c:pt idx="1247">
                  <c:v>69.435227272727261</c:v>
                </c:pt>
                <c:pt idx="1248">
                  <c:v>69.490909090909099</c:v>
                </c:pt>
                <c:pt idx="1249">
                  <c:v>69.546590909090895</c:v>
                </c:pt>
                <c:pt idx="1250">
                  <c:v>69.602272727272677</c:v>
                </c:pt>
                <c:pt idx="1251">
                  <c:v>69.657954545454174</c:v>
                </c:pt>
                <c:pt idx="1252">
                  <c:v>69.713636363636354</c:v>
                </c:pt>
                <c:pt idx="1253">
                  <c:v>69.769318181818164</c:v>
                </c:pt>
                <c:pt idx="1254">
                  <c:v>69.824999999999974</c:v>
                </c:pt>
                <c:pt idx="1255">
                  <c:v>69.880681818180875</c:v>
                </c:pt>
                <c:pt idx="1256">
                  <c:v>69.936363636363623</c:v>
                </c:pt>
                <c:pt idx="1257">
                  <c:v>69.992045454545433</c:v>
                </c:pt>
                <c:pt idx="1258">
                  <c:v>70.047727272727272</c:v>
                </c:pt>
                <c:pt idx="1259">
                  <c:v>70.103409090909082</c:v>
                </c:pt>
                <c:pt idx="1260">
                  <c:v>70.159090909090878</c:v>
                </c:pt>
                <c:pt idx="1261">
                  <c:v>70.214772727272717</c:v>
                </c:pt>
                <c:pt idx="1262">
                  <c:v>70.270454545454058</c:v>
                </c:pt>
                <c:pt idx="1263">
                  <c:v>70.326136363635783</c:v>
                </c:pt>
                <c:pt idx="1264">
                  <c:v>70.381818181818176</c:v>
                </c:pt>
                <c:pt idx="1265">
                  <c:v>70.4375</c:v>
                </c:pt>
                <c:pt idx="1266">
                  <c:v>70.493181818181313</c:v>
                </c:pt>
                <c:pt idx="1267">
                  <c:v>70.548863636363635</c:v>
                </c:pt>
                <c:pt idx="1268">
                  <c:v>70.604545454545445</c:v>
                </c:pt>
                <c:pt idx="1269">
                  <c:v>70.660227272727283</c:v>
                </c:pt>
                <c:pt idx="1270">
                  <c:v>70.715909090909093</c:v>
                </c:pt>
                <c:pt idx="1271">
                  <c:v>70.771590909090904</c:v>
                </c:pt>
                <c:pt idx="1272">
                  <c:v>70.827272727272714</c:v>
                </c:pt>
                <c:pt idx="1273">
                  <c:v>70.882954545454012</c:v>
                </c:pt>
                <c:pt idx="1274">
                  <c:v>70.938636363636348</c:v>
                </c:pt>
                <c:pt idx="1275">
                  <c:v>70.994318181818201</c:v>
                </c:pt>
                <c:pt idx="1276">
                  <c:v>71.05</c:v>
                </c:pt>
                <c:pt idx="1277">
                  <c:v>71.105681818180756</c:v>
                </c:pt>
                <c:pt idx="1278">
                  <c:v>71.161363636363632</c:v>
                </c:pt>
                <c:pt idx="1279">
                  <c:v>71.217045454545499</c:v>
                </c:pt>
                <c:pt idx="1280">
                  <c:v>71.272727272726499</c:v>
                </c:pt>
                <c:pt idx="1281">
                  <c:v>71.328409090909048</c:v>
                </c:pt>
                <c:pt idx="1282">
                  <c:v>71.384090909090901</c:v>
                </c:pt>
                <c:pt idx="1283">
                  <c:v>71.439772727272711</c:v>
                </c:pt>
                <c:pt idx="1284">
                  <c:v>71.49545454545455</c:v>
                </c:pt>
                <c:pt idx="1285">
                  <c:v>71.551136363636274</c:v>
                </c:pt>
                <c:pt idx="1286">
                  <c:v>71.606818181818184</c:v>
                </c:pt>
                <c:pt idx="1287">
                  <c:v>71.66249999999998</c:v>
                </c:pt>
                <c:pt idx="1288">
                  <c:v>71.718181818180994</c:v>
                </c:pt>
                <c:pt idx="1289">
                  <c:v>71.773863636363643</c:v>
                </c:pt>
                <c:pt idx="1290">
                  <c:v>71.829545454545453</c:v>
                </c:pt>
                <c:pt idx="1291">
                  <c:v>71.885227272727249</c:v>
                </c:pt>
                <c:pt idx="1292">
                  <c:v>71.940909090909102</c:v>
                </c:pt>
                <c:pt idx="1293">
                  <c:v>71.996590909090898</c:v>
                </c:pt>
                <c:pt idx="1294">
                  <c:v>72.052272727272708</c:v>
                </c:pt>
                <c:pt idx="1295">
                  <c:v>72.107954545454476</c:v>
                </c:pt>
                <c:pt idx="1296">
                  <c:v>72.163636363635874</c:v>
                </c:pt>
                <c:pt idx="1297">
                  <c:v>72.219318181818167</c:v>
                </c:pt>
                <c:pt idx="1298">
                  <c:v>72.275000000000006</c:v>
                </c:pt>
                <c:pt idx="1299">
                  <c:v>72.330681818180963</c:v>
                </c:pt>
                <c:pt idx="1300">
                  <c:v>72.38636363636364</c:v>
                </c:pt>
                <c:pt idx="1301">
                  <c:v>72.442045454545465</c:v>
                </c:pt>
                <c:pt idx="1302">
                  <c:v>72.497727272727261</c:v>
                </c:pt>
                <c:pt idx="1303">
                  <c:v>72.553409090909085</c:v>
                </c:pt>
                <c:pt idx="1304">
                  <c:v>72.609090909090909</c:v>
                </c:pt>
                <c:pt idx="1305">
                  <c:v>72.664772727272677</c:v>
                </c:pt>
                <c:pt idx="1306">
                  <c:v>72.720454545454174</c:v>
                </c:pt>
                <c:pt idx="1307">
                  <c:v>72.776136363635871</c:v>
                </c:pt>
                <c:pt idx="1308">
                  <c:v>72.831818181818164</c:v>
                </c:pt>
                <c:pt idx="1309">
                  <c:v>72.887500000000003</c:v>
                </c:pt>
                <c:pt idx="1310">
                  <c:v>72.94318181818133</c:v>
                </c:pt>
                <c:pt idx="1311">
                  <c:v>72.998863636363623</c:v>
                </c:pt>
                <c:pt idx="1312">
                  <c:v>73.054545454545433</c:v>
                </c:pt>
                <c:pt idx="1313">
                  <c:v>73.110227272727272</c:v>
                </c:pt>
                <c:pt idx="1314">
                  <c:v>73.165909090909082</c:v>
                </c:pt>
                <c:pt idx="1315">
                  <c:v>73.221590909090907</c:v>
                </c:pt>
                <c:pt idx="1316">
                  <c:v>73.277272727272717</c:v>
                </c:pt>
                <c:pt idx="1317">
                  <c:v>73.332954545454058</c:v>
                </c:pt>
                <c:pt idx="1318">
                  <c:v>73.388636363635783</c:v>
                </c:pt>
                <c:pt idx="1319">
                  <c:v>73.444318181818204</c:v>
                </c:pt>
                <c:pt idx="1320">
                  <c:v>73.5</c:v>
                </c:pt>
                <c:pt idx="1321">
                  <c:v>73.55568181818083</c:v>
                </c:pt>
                <c:pt idx="1322">
                  <c:v>73.611363636363635</c:v>
                </c:pt>
                <c:pt idx="1323">
                  <c:v>73.667045454545445</c:v>
                </c:pt>
                <c:pt idx="1324">
                  <c:v>73.72272727272663</c:v>
                </c:pt>
                <c:pt idx="1325">
                  <c:v>73.778409090909079</c:v>
                </c:pt>
                <c:pt idx="1326">
                  <c:v>73.834090909090904</c:v>
                </c:pt>
                <c:pt idx="1327">
                  <c:v>73.889772727272231</c:v>
                </c:pt>
                <c:pt idx="1328">
                  <c:v>73.945454545454538</c:v>
                </c:pt>
                <c:pt idx="1329">
                  <c:v>74.001136363636348</c:v>
                </c:pt>
                <c:pt idx="1330">
                  <c:v>74.056818181818187</c:v>
                </c:pt>
                <c:pt idx="1331">
                  <c:v>74.112499999999983</c:v>
                </c:pt>
                <c:pt idx="1332">
                  <c:v>74.168181818180756</c:v>
                </c:pt>
                <c:pt idx="1333">
                  <c:v>74.223863636363632</c:v>
                </c:pt>
                <c:pt idx="1334">
                  <c:v>74.279545454545456</c:v>
                </c:pt>
                <c:pt idx="1335">
                  <c:v>74.335227272727252</c:v>
                </c:pt>
                <c:pt idx="1336">
                  <c:v>74.390909090909105</c:v>
                </c:pt>
                <c:pt idx="1337">
                  <c:v>74.446590909090901</c:v>
                </c:pt>
                <c:pt idx="1338">
                  <c:v>74.502272727272711</c:v>
                </c:pt>
                <c:pt idx="1339">
                  <c:v>74.55795454545455</c:v>
                </c:pt>
                <c:pt idx="1340">
                  <c:v>74.613636363636274</c:v>
                </c:pt>
                <c:pt idx="1341">
                  <c:v>74.669318181818184</c:v>
                </c:pt>
                <c:pt idx="1342">
                  <c:v>74.724999999999994</c:v>
                </c:pt>
                <c:pt idx="1343">
                  <c:v>74.780681818180994</c:v>
                </c:pt>
                <c:pt idx="1344">
                  <c:v>74.836363636363643</c:v>
                </c:pt>
                <c:pt idx="1345">
                  <c:v>74.892045454545453</c:v>
                </c:pt>
                <c:pt idx="1346">
                  <c:v>74.947727272727263</c:v>
                </c:pt>
                <c:pt idx="1347">
                  <c:v>75.003409090909074</c:v>
                </c:pt>
                <c:pt idx="1348">
                  <c:v>75.059090909090912</c:v>
                </c:pt>
                <c:pt idx="1349">
                  <c:v>75.114772727272708</c:v>
                </c:pt>
                <c:pt idx="1350">
                  <c:v>75.170454545453737</c:v>
                </c:pt>
                <c:pt idx="1351">
                  <c:v>75.226136363635874</c:v>
                </c:pt>
                <c:pt idx="1352">
                  <c:v>75.281818181818167</c:v>
                </c:pt>
                <c:pt idx="1353">
                  <c:v>75.337500000000006</c:v>
                </c:pt>
                <c:pt idx="1354">
                  <c:v>75.393181818180963</c:v>
                </c:pt>
                <c:pt idx="1355">
                  <c:v>75.448863636363654</c:v>
                </c:pt>
                <c:pt idx="1356">
                  <c:v>75.504545454545465</c:v>
                </c:pt>
                <c:pt idx="1357">
                  <c:v>75.560227272727261</c:v>
                </c:pt>
                <c:pt idx="1358">
                  <c:v>75.615909090909085</c:v>
                </c:pt>
                <c:pt idx="1359">
                  <c:v>75.671590909090909</c:v>
                </c:pt>
                <c:pt idx="1360">
                  <c:v>75.727272727272734</c:v>
                </c:pt>
                <c:pt idx="1361">
                  <c:v>75.782954545454174</c:v>
                </c:pt>
                <c:pt idx="1362">
                  <c:v>75.838636363635871</c:v>
                </c:pt>
                <c:pt idx="1363">
                  <c:v>75.894318181818164</c:v>
                </c:pt>
                <c:pt idx="1364">
                  <c:v>75.95</c:v>
                </c:pt>
                <c:pt idx="1365">
                  <c:v>76.005681818180875</c:v>
                </c:pt>
                <c:pt idx="1366">
                  <c:v>76.061363636363623</c:v>
                </c:pt>
                <c:pt idx="1367">
                  <c:v>76.117045454545433</c:v>
                </c:pt>
                <c:pt idx="1368">
                  <c:v>76.172727272726149</c:v>
                </c:pt>
                <c:pt idx="1369">
                  <c:v>76.228409090909082</c:v>
                </c:pt>
                <c:pt idx="1370">
                  <c:v>76.284090909090907</c:v>
                </c:pt>
                <c:pt idx="1371">
                  <c:v>76.339772727272575</c:v>
                </c:pt>
                <c:pt idx="1372">
                  <c:v>76.395454545454058</c:v>
                </c:pt>
                <c:pt idx="1373">
                  <c:v>76.451136363636351</c:v>
                </c:pt>
                <c:pt idx="1374">
                  <c:v>76.506818181818176</c:v>
                </c:pt>
                <c:pt idx="1375">
                  <c:v>76.5625</c:v>
                </c:pt>
                <c:pt idx="1376">
                  <c:v>76.61818181818083</c:v>
                </c:pt>
                <c:pt idx="1377">
                  <c:v>76.673863636363578</c:v>
                </c:pt>
                <c:pt idx="1378">
                  <c:v>76.729545454545445</c:v>
                </c:pt>
                <c:pt idx="1379">
                  <c:v>76.785227272727283</c:v>
                </c:pt>
                <c:pt idx="1380">
                  <c:v>76.840909090909093</c:v>
                </c:pt>
                <c:pt idx="1381">
                  <c:v>76.896590909090904</c:v>
                </c:pt>
                <c:pt idx="1382">
                  <c:v>76.952272727272714</c:v>
                </c:pt>
                <c:pt idx="1383">
                  <c:v>77.007954545454538</c:v>
                </c:pt>
                <c:pt idx="1384">
                  <c:v>77.063636363636348</c:v>
                </c:pt>
                <c:pt idx="1385">
                  <c:v>77.119318181818187</c:v>
                </c:pt>
                <c:pt idx="1386">
                  <c:v>77.174999999999983</c:v>
                </c:pt>
                <c:pt idx="1387">
                  <c:v>77.230681818181168</c:v>
                </c:pt>
                <c:pt idx="1388">
                  <c:v>77.286363636363632</c:v>
                </c:pt>
                <c:pt idx="1389">
                  <c:v>77.342045454545456</c:v>
                </c:pt>
                <c:pt idx="1390">
                  <c:v>77.397727272727252</c:v>
                </c:pt>
                <c:pt idx="1391">
                  <c:v>77.453409090909105</c:v>
                </c:pt>
                <c:pt idx="1392">
                  <c:v>77.509090909090901</c:v>
                </c:pt>
                <c:pt idx="1393">
                  <c:v>77.564772727272711</c:v>
                </c:pt>
                <c:pt idx="1394">
                  <c:v>77.620454545453867</c:v>
                </c:pt>
                <c:pt idx="1395">
                  <c:v>77.676136363635521</c:v>
                </c:pt>
                <c:pt idx="1396">
                  <c:v>77.731818181818198</c:v>
                </c:pt>
                <c:pt idx="1397">
                  <c:v>77.787499999999994</c:v>
                </c:pt>
                <c:pt idx="1398">
                  <c:v>77.843181818180994</c:v>
                </c:pt>
                <c:pt idx="1399">
                  <c:v>77.898863636363643</c:v>
                </c:pt>
                <c:pt idx="1400">
                  <c:v>77.954545454545453</c:v>
                </c:pt>
                <c:pt idx="1401">
                  <c:v>78.010227272727263</c:v>
                </c:pt>
                <c:pt idx="1402">
                  <c:v>78.065909090909074</c:v>
                </c:pt>
                <c:pt idx="1403">
                  <c:v>78.121590909090912</c:v>
                </c:pt>
                <c:pt idx="1404">
                  <c:v>78.177272727272708</c:v>
                </c:pt>
                <c:pt idx="1405">
                  <c:v>78.232954545454476</c:v>
                </c:pt>
                <c:pt idx="1406">
                  <c:v>78.288636363635874</c:v>
                </c:pt>
                <c:pt idx="1407">
                  <c:v>78.344318181818167</c:v>
                </c:pt>
                <c:pt idx="1408">
                  <c:v>78.400000000000006</c:v>
                </c:pt>
                <c:pt idx="1409">
                  <c:v>78.455681818180963</c:v>
                </c:pt>
                <c:pt idx="1410">
                  <c:v>78.511363636363654</c:v>
                </c:pt>
                <c:pt idx="1411">
                  <c:v>78.567045454545465</c:v>
                </c:pt>
                <c:pt idx="1412">
                  <c:v>78.622727272726223</c:v>
                </c:pt>
                <c:pt idx="1413">
                  <c:v>78.678409090908602</c:v>
                </c:pt>
                <c:pt idx="1414">
                  <c:v>78.734090909090895</c:v>
                </c:pt>
                <c:pt idx="1415">
                  <c:v>78.789772727272677</c:v>
                </c:pt>
                <c:pt idx="1416">
                  <c:v>78.845454545454174</c:v>
                </c:pt>
                <c:pt idx="1417">
                  <c:v>78.901136363636354</c:v>
                </c:pt>
                <c:pt idx="1418">
                  <c:v>78.956818181818164</c:v>
                </c:pt>
                <c:pt idx="1419">
                  <c:v>79.012500000000003</c:v>
                </c:pt>
                <c:pt idx="1420">
                  <c:v>79.068181818180875</c:v>
                </c:pt>
                <c:pt idx="1421">
                  <c:v>79.123863636363609</c:v>
                </c:pt>
                <c:pt idx="1422">
                  <c:v>79.179545454545448</c:v>
                </c:pt>
                <c:pt idx="1423">
                  <c:v>79.235227272727272</c:v>
                </c:pt>
                <c:pt idx="1424">
                  <c:v>79.290909090909096</c:v>
                </c:pt>
                <c:pt idx="1425">
                  <c:v>79.346590909090907</c:v>
                </c:pt>
                <c:pt idx="1426">
                  <c:v>79.402272727272717</c:v>
                </c:pt>
                <c:pt idx="1427">
                  <c:v>79.457954545454541</c:v>
                </c:pt>
                <c:pt idx="1428">
                  <c:v>79.513636363636351</c:v>
                </c:pt>
                <c:pt idx="1429">
                  <c:v>79.569318181818176</c:v>
                </c:pt>
                <c:pt idx="1430">
                  <c:v>79.624999999999986</c:v>
                </c:pt>
                <c:pt idx="1431">
                  <c:v>79.68068181818083</c:v>
                </c:pt>
                <c:pt idx="1432">
                  <c:v>79.736363636363635</c:v>
                </c:pt>
                <c:pt idx="1433">
                  <c:v>79.792045454545445</c:v>
                </c:pt>
                <c:pt idx="1434">
                  <c:v>79.847727272727283</c:v>
                </c:pt>
                <c:pt idx="1435">
                  <c:v>79.903409090909093</c:v>
                </c:pt>
                <c:pt idx="1436">
                  <c:v>79.959090909090904</c:v>
                </c:pt>
                <c:pt idx="1437">
                  <c:v>80.014772727272714</c:v>
                </c:pt>
                <c:pt idx="1438">
                  <c:v>80.070454545454027</c:v>
                </c:pt>
                <c:pt idx="1439">
                  <c:v>80.126136363635595</c:v>
                </c:pt>
                <c:pt idx="1440">
                  <c:v>80.181818181818187</c:v>
                </c:pt>
                <c:pt idx="1441">
                  <c:v>80.237499999999997</c:v>
                </c:pt>
                <c:pt idx="1442">
                  <c:v>80.293181818181168</c:v>
                </c:pt>
                <c:pt idx="1443">
                  <c:v>80.348863636363632</c:v>
                </c:pt>
                <c:pt idx="1444">
                  <c:v>80.404545454545499</c:v>
                </c:pt>
                <c:pt idx="1445">
                  <c:v>80.460227272727266</c:v>
                </c:pt>
                <c:pt idx="1446">
                  <c:v>80.515909090909105</c:v>
                </c:pt>
                <c:pt idx="1447">
                  <c:v>80.571590909090901</c:v>
                </c:pt>
                <c:pt idx="1448">
                  <c:v>80.627272727272711</c:v>
                </c:pt>
                <c:pt idx="1449">
                  <c:v>80.682954545453867</c:v>
                </c:pt>
                <c:pt idx="1450">
                  <c:v>80.738636363636274</c:v>
                </c:pt>
                <c:pt idx="1451">
                  <c:v>80.794318181818198</c:v>
                </c:pt>
                <c:pt idx="1452">
                  <c:v>80.849999999999994</c:v>
                </c:pt>
                <c:pt idx="1453">
                  <c:v>80.905681818180994</c:v>
                </c:pt>
                <c:pt idx="1454">
                  <c:v>80.9613636363637</c:v>
                </c:pt>
                <c:pt idx="1455">
                  <c:v>81.017045454545453</c:v>
                </c:pt>
                <c:pt idx="1456">
                  <c:v>81.07272727272624</c:v>
                </c:pt>
                <c:pt idx="1457">
                  <c:v>81.128409090908974</c:v>
                </c:pt>
                <c:pt idx="1458">
                  <c:v>81.184090909090912</c:v>
                </c:pt>
                <c:pt idx="1459">
                  <c:v>81.239772727272708</c:v>
                </c:pt>
                <c:pt idx="1460">
                  <c:v>81.295454545454476</c:v>
                </c:pt>
                <c:pt idx="1461">
                  <c:v>81.351136363635874</c:v>
                </c:pt>
                <c:pt idx="1462">
                  <c:v>81.406818181818167</c:v>
                </c:pt>
                <c:pt idx="1463">
                  <c:v>81.462500000000006</c:v>
                </c:pt>
                <c:pt idx="1464">
                  <c:v>81.518181818180963</c:v>
                </c:pt>
                <c:pt idx="1465">
                  <c:v>81.57386363636364</c:v>
                </c:pt>
                <c:pt idx="1466">
                  <c:v>81.62954545454545</c:v>
                </c:pt>
                <c:pt idx="1467">
                  <c:v>81.685227272727175</c:v>
                </c:pt>
                <c:pt idx="1468">
                  <c:v>81.740909090909099</c:v>
                </c:pt>
                <c:pt idx="1469">
                  <c:v>81.796590909090895</c:v>
                </c:pt>
                <c:pt idx="1470">
                  <c:v>81.852272727272677</c:v>
                </c:pt>
                <c:pt idx="1471">
                  <c:v>81.907954545454544</c:v>
                </c:pt>
                <c:pt idx="1472">
                  <c:v>81.963636363636354</c:v>
                </c:pt>
                <c:pt idx="1473">
                  <c:v>82.019318181818164</c:v>
                </c:pt>
                <c:pt idx="1474">
                  <c:v>82.074999999999974</c:v>
                </c:pt>
                <c:pt idx="1475">
                  <c:v>82.130681818180875</c:v>
                </c:pt>
                <c:pt idx="1476">
                  <c:v>82.186363636363609</c:v>
                </c:pt>
                <c:pt idx="1477">
                  <c:v>82.242045454545433</c:v>
                </c:pt>
                <c:pt idx="1478">
                  <c:v>82.297727272727272</c:v>
                </c:pt>
                <c:pt idx="1479">
                  <c:v>82.353409090909082</c:v>
                </c:pt>
                <c:pt idx="1480">
                  <c:v>82.409090909090907</c:v>
                </c:pt>
                <c:pt idx="1481">
                  <c:v>82.464772727272717</c:v>
                </c:pt>
                <c:pt idx="1482">
                  <c:v>82.520454545454058</c:v>
                </c:pt>
                <c:pt idx="1483">
                  <c:v>82.576136363635783</c:v>
                </c:pt>
                <c:pt idx="1484">
                  <c:v>82.631818181818176</c:v>
                </c:pt>
                <c:pt idx="1485">
                  <c:v>82.6875</c:v>
                </c:pt>
                <c:pt idx="1486">
                  <c:v>82.743181818181313</c:v>
                </c:pt>
                <c:pt idx="1487">
                  <c:v>82.798863636363635</c:v>
                </c:pt>
                <c:pt idx="1488">
                  <c:v>82.854545454545445</c:v>
                </c:pt>
                <c:pt idx="1489">
                  <c:v>82.910227272727298</c:v>
                </c:pt>
                <c:pt idx="1490">
                  <c:v>82.965909090909093</c:v>
                </c:pt>
                <c:pt idx="1491">
                  <c:v>83.021590909090904</c:v>
                </c:pt>
                <c:pt idx="1492">
                  <c:v>83.077272727272714</c:v>
                </c:pt>
                <c:pt idx="1493">
                  <c:v>83.132954545454027</c:v>
                </c:pt>
                <c:pt idx="1494">
                  <c:v>83.188636363635595</c:v>
                </c:pt>
                <c:pt idx="1495">
                  <c:v>83.244318181818201</c:v>
                </c:pt>
                <c:pt idx="1496">
                  <c:v>83.3</c:v>
                </c:pt>
                <c:pt idx="1497">
                  <c:v>83.355681818180756</c:v>
                </c:pt>
                <c:pt idx="1498">
                  <c:v>83.411363636363703</c:v>
                </c:pt>
                <c:pt idx="1499">
                  <c:v>83.467045454545499</c:v>
                </c:pt>
                <c:pt idx="1500">
                  <c:v>83.522727272726499</c:v>
                </c:pt>
                <c:pt idx="1501">
                  <c:v>83.578409090909048</c:v>
                </c:pt>
                <c:pt idx="1502">
                  <c:v>83.634090909090901</c:v>
                </c:pt>
                <c:pt idx="1503">
                  <c:v>83.689772727272242</c:v>
                </c:pt>
                <c:pt idx="1504">
                  <c:v>83.74545454545455</c:v>
                </c:pt>
                <c:pt idx="1505">
                  <c:v>83.801136363636274</c:v>
                </c:pt>
                <c:pt idx="1506">
                  <c:v>83.856818181818184</c:v>
                </c:pt>
                <c:pt idx="1507">
                  <c:v>83.912499999999994</c:v>
                </c:pt>
                <c:pt idx="1508">
                  <c:v>83.968181818180994</c:v>
                </c:pt>
                <c:pt idx="1509">
                  <c:v>84.023863636363643</c:v>
                </c:pt>
                <c:pt idx="1510">
                  <c:v>84.079545454545453</c:v>
                </c:pt>
                <c:pt idx="1511">
                  <c:v>84.135227272727249</c:v>
                </c:pt>
                <c:pt idx="1512">
                  <c:v>84.190909090909074</c:v>
                </c:pt>
                <c:pt idx="1513">
                  <c:v>84.246590909090898</c:v>
                </c:pt>
                <c:pt idx="1514">
                  <c:v>84.302272727272708</c:v>
                </c:pt>
                <c:pt idx="1515">
                  <c:v>84.357954545454476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4948176"/>
        <c:axId val="146585184"/>
      </c:lineChart>
      <c:catAx>
        <c:axId val="1449481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Skolēnu skaits skolā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6585184"/>
        <c:crosses val="autoZero"/>
        <c:auto val="1"/>
        <c:lblAlgn val="ctr"/>
        <c:lblOffset val="100"/>
        <c:tickLblSkip val="100"/>
        <c:tickMarkSkip val="50"/>
        <c:noMultiLvlLbl val="0"/>
      </c:catAx>
      <c:valAx>
        <c:axId val="146585184"/>
        <c:scaling>
          <c:orientation val="minMax"/>
          <c:max val="85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Skolotāju skaits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44948176"/>
        <c:crossesAt val="1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0">
          <a:latin typeface="Verdana"/>
          <a:cs typeface="Verdana"/>
        </a:defRPr>
      </a:pPr>
      <a:endParaRPr lang="lv-LV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813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9588" y="0"/>
            <a:ext cx="4278312" cy="338138"/>
          </a:xfrm>
          <a:prstGeom prst="rect">
            <a:avLst/>
          </a:prstGeom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BD5B38-6B87-4447-8ECA-7EDEF52CCDC0}" type="datetimeFigureOut">
              <a:rPr lang="lv-LV"/>
              <a:pPr>
                <a:defRPr/>
              </a:pPr>
              <a:t>31.08.2015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8313" cy="33813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9588" y="6397625"/>
            <a:ext cx="4278312" cy="338138"/>
          </a:xfrm>
          <a:prstGeom prst="rect">
            <a:avLst/>
          </a:prstGeom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FD5741-CFC8-3F42-8E51-4AA8A9AF469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4556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6550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 defTabSz="93943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9588" y="0"/>
            <a:ext cx="4278312" cy="336550"/>
          </a:xfrm>
          <a:prstGeom prst="rect">
            <a:avLst/>
          </a:prstGeom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E15E25D9-929C-AE47-9429-F698C69425A2}" type="datetimeFigureOut">
              <a:rPr lang="lv-LV"/>
              <a:pPr>
                <a:defRPr/>
              </a:pPr>
              <a:t>31.08.2015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04825"/>
            <a:ext cx="3367088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5838" y="3198813"/>
            <a:ext cx="7897812" cy="30321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625"/>
            <a:ext cx="4278313" cy="33655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 defTabSz="93943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9588" y="6397625"/>
            <a:ext cx="4278312" cy="336550"/>
          </a:xfrm>
          <a:prstGeom prst="rect">
            <a:avLst/>
          </a:prstGeom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pPr>
              <a:defRPr/>
            </a:pPr>
            <a:fld id="{012B39D7-C279-EF42-81D1-A303F68EE1D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95189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1ED507F1-7F62-5244-B499-90EC2516D497}" type="slidenum">
              <a:rPr lang="lv-LV" sz="1200">
                <a:latin typeface="Calibri" charset="0"/>
              </a:rPr>
              <a:pPr/>
              <a:t>1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579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10000"/>
              </a:lnSpc>
              <a:spcBef>
                <a:spcPts val="1000"/>
              </a:spcBef>
            </a:pPr>
            <a:endParaRPr lang="lv-LV">
              <a:latin typeface="Verdana" charset="0"/>
              <a:ea typeface="MS PGothic" charset="0"/>
            </a:endParaRP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9D5D06BC-C8DB-4C4E-A43A-518E49DA3E8C}" type="slidenum">
              <a:rPr lang="lv-LV" sz="1200">
                <a:latin typeface="Calibri" charset="0"/>
              </a:rPr>
              <a:pPr/>
              <a:t>10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6668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2F433EE5-F967-8F44-8E5E-D4B3D5A41829}" type="slidenum">
              <a:rPr lang="lv-LV" sz="1200">
                <a:latin typeface="Calibri" charset="0"/>
              </a:rPr>
              <a:pPr/>
              <a:t>11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6835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349485B7-BFED-8648-961D-17BEE048B1C4}" type="slidenum">
              <a:rPr lang="lv-LV" sz="1200">
                <a:latin typeface="Calibri" charset="0"/>
              </a:rPr>
              <a:pPr/>
              <a:t>12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3680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349485B7-BFED-8648-961D-17BEE048B1C4}" type="slidenum">
              <a:rPr lang="lv-LV" sz="1200">
                <a:latin typeface="Calibri" charset="0"/>
              </a:rPr>
              <a:pPr/>
              <a:t>13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4338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349485B7-BFED-8648-961D-17BEE048B1C4}" type="slidenum">
              <a:rPr lang="lv-LV" sz="1200">
                <a:latin typeface="Calibri" charset="0"/>
              </a:rPr>
              <a:pPr/>
              <a:t>14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7294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Verdana" charset="0"/>
              <a:ea typeface="MS PGothic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20AE40D3-FABF-7E48-8337-9FD18D41A767}" type="slidenum">
              <a:rPr lang="lv-LV" sz="1200">
                <a:latin typeface="Calibri" charset="0"/>
              </a:rPr>
              <a:pPr/>
              <a:t>15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392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68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368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B0E066BE-CB0A-A745-9CFC-FFBA9DFF8FDC}" type="slidenum">
              <a:rPr lang="lv-LV" sz="1200">
                <a:latin typeface="Calibri" charset="0"/>
              </a:rPr>
              <a:pPr/>
              <a:t>16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2999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89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389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13DE8E5C-638A-DE4B-A9D2-98A159D5FFC8}" type="slidenum">
              <a:rPr lang="lv-LV" sz="1200">
                <a:latin typeface="Calibri" charset="0"/>
              </a:rPr>
              <a:pPr/>
              <a:t>17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1981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C702006D-A48A-C143-A46C-C7AA361028AD}" type="slidenum">
              <a:rPr lang="lv-LV" sz="1200">
                <a:latin typeface="Calibri" charset="0"/>
              </a:rPr>
              <a:pPr/>
              <a:t>18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9713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3AEFA7D1-1F66-F64A-9724-838B7859E195}" type="slidenum">
              <a:rPr lang="lv-LV" sz="1200">
                <a:latin typeface="Calibri" charset="0"/>
              </a:rPr>
              <a:pPr/>
              <a:t>19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769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6A70F42-5031-4234-AE03-54E9E03EA083}" type="slidenum">
              <a:rPr lang="lv-LV" altLang="lv-LV" smtClean="0"/>
              <a:pPr/>
              <a:t>2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11120869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D737D420-B871-2B4C-9A72-5B85843DA5BE}" type="slidenum">
              <a:rPr lang="lv-LV" sz="1200">
                <a:latin typeface="Calibri" charset="0"/>
              </a:rPr>
              <a:pPr/>
              <a:t>20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438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Calibri" charset="0"/>
              <a:ea typeface="MS PGothic" charset="0"/>
            </a:endParaRPr>
          </a:p>
          <a:p>
            <a:endParaRPr lang="en-US" dirty="0">
              <a:latin typeface="Calibri" charset="0"/>
              <a:ea typeface="MS PGothic" charset="0"/>
            </a:endParaRPr>
          </a:p>
          <a:p>
            <a:endParaRPr lang="en-US" dirty="0">
              <a:latin typeface="Calibri" charset="0"/>
              <a:ea typeface="MS PGothic" charset="0"/>
            </a:endParaRPr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0B4620F9-C132-0D42-B5BD-AE310266D90B}" type="slidenum">
              <a:rPr lang="lv-LV" sz="1200">
                <a:latin typeface="Calibri" charset="0"/>
              </a:rPr>
              <a:pPr/>
              <a:t>21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869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1A657FED-165A-164A-81C4-258BC17F9CF0}" type="slidenum">
              <a:rPr lang="lv-LV" sz="1200">
                <a:latin typeface="Calibri" charset="0"/>
              </a:rPr>
              <a:pPr/>
              <a:t>22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8883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7676CE27-61DA-B94D-81D1-F5BF4556FB0E}" type="slidenum">
              <a:rPr lang="lv-LV" sz="1200">
                <a:latin typeface="Calibri" charset="0"/>
              </a:rPr>
              <a:pPr/>
              <a:t>23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7689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6D846EFD-D793-244F-B95F-FA2C0A7A05CC}" type="slidenum">
              <a:rPr lang="lv-LV" sz="1200">
                <a:latin typeface="Calibri" charset="0"/>
              </a:rPr>
              <a:pPr/>
              <a:t>24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1452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C493CD2F-C342-AA4C-8B65-657CFEDEE334}" type="slidenum">
              <a:rPr lang="lv-LV" sz="1200">
                <a:latin typeface="Calibri" charset="0"/>
              </a:rPr>
              <a:pPr/>
              <a:t>25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1371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endParaRPr lang="lv-LV">
              <a:latin typeface="Verdana" charset="0"/>
              <a:ea typeface="MS PGothic" charset="0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0DC77B2D-CB71-FC46-974A-50A008B6AE44}" type="slidenum">
              <a:rPr lang="lv-LV" sz="1200">
                <a:latin typeface="Calibri" charset="0"/>
              </a:rPr>
              <a:pPr/>
              <a:t>26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77929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93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77EF82DB-D1C1-514F-A7B8-5B36ADEE08B1}" type="slidenum">
              <a:rPr lang="lv-LV" sz="1200">
                <a:latin typeface="Calibri" charset="0"/>
              </a:rPr>
              <a:pPr/>
              <a:t>27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46139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14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65CCAC85-98E5-A34E-BD5D-30BBC8CFBB4C}" type="slidenum">
              <a:rPr lang="lv-LV" sz="1200">
                <a:latin typeface="Calibri" charset="0"/>
              </a:rPr>
              <a:pPr/>
              <a:t>28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1046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8BC0FCBA-9F19-E04D-BE84-FE895AE7D1BC}" type="slidenum">
              <a:rPr lang="lv-LV" sz="1200">
                <a:latin typeface="Calibri" charset="0"/>
              </a:rPr>
              <a:pPr/>
              <a:t>29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5377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617D0D2C-494E-A045-B399-D7F984AB5296}" type="slidenum">
              <a:rPr lang="lv-LV" sz="1200">
                <a:latin typeface="Calibri" charset="0"/>
              </a:rPr>
              <a:pPr/>
              <a:t>3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6735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675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B965D65A-41D3-2B4E-925D-DD28FF70A980}" type="slidenum">
              <a:rPr lang="lv-LV" sz="1200">
                <a:latin typeface="Calibri" charset="0"/>
              </a:rPr>
              <a:pPr/>
              <a:t>32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859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MS PGothic" charset="0"/>
            </a:endParaRPr>
          </a:p>
          <a:p>
            <a:endParaRPr lang="en-US">
              <a:latin typeface="Calibri" charset="0"/>
              <a:ea typeface="MS PGothic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B42EAD13-E29A-3048-AE39-E38D09F151CE}" type="slidenum">
              <a:rPr lang="lv-LV" sz="1200">
                <a:latin typeface="Calibri" charset="0"/>
              </a:rPr>
              <a:pPr/>
              <a:t>4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911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C65B33AC-06A7-A44B-8DF8-15F9425C29D9}" type="slidenum">
              <a:rPr lang="lv-LV" sz="1200">
                <a:latin typeface="Calibri" charset="0"/>
              </a:rPr>
              <a:pPr/>
              <a:t>5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168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A11F7EA3-E5D7-D046-9E0E-C89764BC0477}" type="slidenum">
              <a:rPr lang="lv-LV" sz="1200">
                <a:latin typeface="Calibri" charset="0"/>
              </a:rPr>
              <a:pPr/>
              <a:t>6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597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89166128-4210-CD43-9448-D956A0F5C850}" type="slidenum">
              <a:rPr lang="lv-LV" sz="1200">
                <a:latin typeface="Calibri" charset="0"/>
              </a:rPr>
              <a:pPr/>
              <a:t>7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979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Verdana" charset="0"/>
              <a:ea typeface="MS PGothic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20AE40D3-FABF-7E48-8337-9FD18D41A767}" type="slidenum">
              <a:rPr lang="lv-LV" sz="1200">
                <a:latin typeface="Calibri" charset="0"/>
              </a:rPr>
              <a:pPr/>
              <a:t>8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4597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1200" y="504825"/>
            <a:ext cx="3367088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>
              <a:latin typeface="Calibri" charset="0"/>
              <a:ea typeface="MS PGothic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6529E09F-3249-AF48-9EA2-97DE9FB84531}" type="slidenum">
              <a:rPr lang="lv-LV" sz="1200">
                <a:latin typeface="Calibri" charset="0"/>
              </a:rPr>
              <a:pPr/>
              <a:t>9</a:t>
            </a:fld>
            <a:endParaRPr lang="lv-LV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7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1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791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2EE8CC38-7CFE-7549-B445-EDC80746F3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692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1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08CD433B-92B2-0D49-9841-79350916D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81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2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1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1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AC68E4F4-9992-2D47-8B4D-96D8FA7D1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34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2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1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B714263F-9B44-9A42-9DF9-E70B1A723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80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2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460811DD-54A4-BD4F-BE48-ED735E46D0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1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8BD6A4FC-A30C-BF48-8F3F-AB568F0A6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4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1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6"/>
            <a:ext cx="2751027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5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20"/>
            <a:ext cx="2751027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charset="0"/>
              </a:defRPr>
            </a:lvl1pPr>
          </a:lstStyle>
          <a:p>
            <a:pPr>
              <a:defRPr/>
            </a:pPr>
            <a:fld id="{6CDD5793-876B-1E44-8BD5-150EA8D0B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444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1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8450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116C52F-0446-3B4C-A256-8C2174D4CB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3" r:id="rId1"/>
    <p:sldLayoutId id="2147485204" r:id="rId2"/>
    <p:sldLayoutId id="2147485205" r:id="rId3"/>
    <p:sldLayoutId id="2147485206" r:id="rId4"/>
    <p:sldLayoutId id="2147485207" r:id="rId5"/>
    <p:sldLayoutId id="2147485208" r:id="rId6"/>
    <p:sldLayoutId id="2147485209" r:id="rId7"/>
    <p:sldLayoutId id="2147485210" r:id="rId8"/>
    <p:sldLayoutId id="2147485211" r:id="rId9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MS PGothic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MS PGothic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MS PGothic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MS PGothic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package" Target="../embeddings/Microsoft_Word_Document1.docx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313899" y="3411941"/>
            <a:ext cx="8335370" cy="252483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lv-LV" sz="2900" dirty="0">
                <a:latin typeface="Verdana" charset="0"/>
                <a:ea typeface="MS PGothic" charset="0"/>
                <a:cs typeface="Verdana" charset="0"/>
              </a:rPr>
              <a:t>Pedagogu darba samaksas </a:t>
            </a:r>
            <a:r>
              <a:rPr lang="lv-LV" sz="2900" dirty="0" smtClean="0">
                <a:latin typeface="Verdana" charset="0"/>
                <a:ea typeface="MS PGothic" charset="0"/>
                <a:cs typeface="Verdana" charset="0"/>
              </a:rPr>
              <a:t>jaunais modelis</a:t>
            </a:r>
            <a:br>
              <a:rPr lang="lv-LV" sz="2900" dirty="0" smtClean="0">
                <a:latin typeface="Verdana" charset="0"/>
                <a:ea typeface="MS PGothic" charset="0"/>
                <a:cs typeface="Verdana" charset="0"/>
              </a:rPr>
            </a:br>
            <a:r>
              <a:rPr lang="lv-LV" sz="2900" dirty="0" smtClean="0">
                <a:latin typeface="Verdana" charset="0"/>
                <a:ea typeface="MS PGothic" charset="0"/>
                <a:cs typeface="Verdana" charset="0"/>
              </a:rPr>
              <a:t>Nepieciešamības pamatojums</a:t>
            </a:r>
            <a:br>
              <a:rPr lang="lv-LV" sz="2900" dirty="0" smtClean="0">
                <a:latin typeface="Verdana" charset="0"/>
                <a:ea typeface="MS PGothic" charset="0"/>
                <a:cs typeface="Verdana" charset="0"/>
              </a:rPr>
            </a:br>
            <a:r>
              <a:rPr lang="lv-LV" sz="2900" dirty="0" smtClean="0">
                <a:latin typeface="Verdana" charset="0"/>
                <a:ea typeface="MS PGothic" charset="0"/>
                <a:cs typeface="Verdana" charset="0"/>
              </a:rPr>
              <a:t>Būtības skaidrojums</a:t>
            </a:r>
            <a:br>
              <a:rPr lang="lv-LV" sz="2900" dirty="0" smtClean="0">
                <a:latin typeface="Verdana" charset="0"/>
                <a:ea typeface="MS PGothic" charset="0"/>
                <a:cs typeface="Verdana" charset="0"/>
              </a:rPr>
            </a:br>
            <a:r>
              <a:rPr lang="lv-LV" sz="2000" dirty="0" smtClean="0">
                <a:latin typeface="Verdana" charset="0"/>
                <a:ea typeface="MS PGothic" charset="0"/>
                <a:cs typeface="Verdana" charset="0"/>
              </a:rPr>
              <a:t>A variants: skatīts MKK 11.08.2015.</a:t>
            </a:r>
            <a:br>
              <a:rPr lang="lv-LV" sz="2000" dirty="0" smtClean="0">
                <a:latin typeface="Verdana" charset="0"/>
                <a:ea typeface="MS PGothic" charset="0"/>
                <a:cs typeface="Verdana" charset="0"/>
              </a:rPr>
            </a:br>
            <a:r>
              <a:rPr lang="lv-LV" sz="2000" dirty="0" smtClean="0">
                <a:latin typeface="Verdana" charset="0"/>
                <a:ea typeface="MS PGothic" charset="0"/>
                <a:cs typeface="Verdana" charset="0"/>
              </a:rPr>
              <a:t>B variants: ar koalīcijas partneru priekšlikumiem</a:t>
            </a:r>
            <a:br>
              <a:rPr lang="lv-LV" sz="2000" dirty="0" smtClean="0">
                <a:latin typeface="Verdana" charset="0"/>
                <a:ea typeface="MS PGothic" charset="0"/>
                <a:cs typeface="Verdana" charset="0"/>
              </a:rPr>
            </a:br>
            <a:r>
              <a:rPr lang="lv-LV" sz="2900" dirty="0">
                <a:latin typeface="Verdana" charset="0"/>
                <a:ea typeface="MS PGothic" charset="0"/>
                <a:cs typeface="Verdana" charset="0"/>
              </a:rPr>
              <a:t>LIZDA, LIVA priekšlikumi grafikam</a:t>
            </a:r>
            <a:r>
              <a:rPr lang="lv-LV" sz="2000" dirty="0">
                <a:latin typeface="Verdana" charset="0"/>
                <a:ea typeface="MS PGothic" charset="0"/>
                <a:cs typeface="Verdana" charset="0"/>
              </a:rPr>
              <a:t/>
            </a:r>
            <a:br>
              <a:rPr lang="lv-LV" sz="2000" dirty="0">
                <a:latin typeface="Verdana" charset="0"/>
                <a:ea typeface="MS PGothic" charset="0"/>
                <a:cs typeface="Verdana" charset="0"/>
              </a:rPr>
            </a:br>
            <a:endParaRPr lang="lv-LV" sz="2000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49275" y="6096000"/>
            <a:ext cx="7772400" cy="914400"/>
          </a:xfrm>
        </p:spPr>
        <p:txBody>
          <a:bodyPr/>
          <a:lstStyle/>
          <a:p>
            <a:r>
              <a:rPr lang="lv-LV" sz="1600" dirty="0">
                <a:latin typeface="Verdana" charset="0"/>
                <a:ea typeface="MS PGothic" charset="0"/>
                <a:cs typeface="Verdana" charset="0"/>
              </a:rPr>
              <a:t>2015.</a:t>
            </a:r>
            <a:r>
              <a:rPr lang="en-US" sz="1600" dirty="0">
                <a:latin typeface="Verdana" charset="0"/>
                <a:ea typeface="MS PGothic" charset="0"/>
                <a:cs typeface="Verdana" charset="0"/>
              </a:rPr>
              <a:t>g</a:t>
            </a:r>
            <a:r>
              <a:rPr lang="lv-LV" sz="1600" dirty="0">
                <a:latin typeface="Verdana" charset="0"/>
                <a:ea typeface="MS PGothic" charset="0"/>
                <a:cs typeface="Verdana" charset="0"/>
              </a:rPr>
              <a:t>ada </a:t>
            </a:r>
            <a:r>
              <a:rPr lang="lv-LV" sz="1600" dirty="0" smtClean="0">
                <a:latin typeface="Verdana" charset="0"/>
                <a:ea typeface="MS PGothic" charset="0"/>
                <a:cs typeface="Verdana" charset="0"/>
              </a:rPr>
              <a:t>31.augusts</a:t>
            </a:r>
            <a:endParaRPr lang="lv-LV" sz="1600" dirty="0">
              <a:latin typeface="Verdana" charset="0"/>
              <a:ea typeface="MS PGothic" charset="0"/>
              <a:cs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izglītības kvalitāte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PISA 2012 - palielinās atšķirība starp skolēnu sniegumu pilsētu un lauku skolās </a:t>
            </a:r>
          </a:p>
        </p:txBody>
      </p:sp>
      <p:sp>
        <p:nvSpPr>
          <p:cNvPr id="27651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7652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FC7F64BC-C6BF-EC4F-A69E-459DE66330F5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10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pic>
        <p:nvPicPr>
          <p:cNvPr id="2765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650" y="2540001"/>
            <a:ext cx="7762875" cy="429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izglītības kvalitāte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Lauku skolās – zemākais skolēnu sniegums arī Latvijas centralizētajos eksāmenos</a:t>
            </a:r>
          </a:p>
        </p:txBody>
      </p:sp>
      <p:sp>
        <p:nvSpPr>
          <p:cNvPr id="29699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9700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C6A37984-0FD9-194D-B22D-5C492B5177DE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11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1884947" y="2486526"/>
          <a:ext cx="6954253" cy="4142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izglītības kvalitāte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PISA 2012 - maz skolēnu augstākajos snieguma līmeņos</a:t>
            </a:r>
          </a:p>
          <a:p>
            <a:endParaRPr lang="en-US">
              <a:latin typeface="Verdana" charset="0"/>
              <a:ea typeface="MS PGothic" charset="0"/>
              <a:cs typeface="Verdana" charset="0"/>
            </a:endParaRPr>
          </a:p>
          <a:p>
            <a:endParaRPr lang="en-US">
              <a:latin typeface="Verdana" charset="0"/>
              <a:ea typeface="MS PGothic" charset="0"/>
              <a:cs typeface="Verdana" charset="0"/>
            </a:endParaRPr>
          </a:p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 </a:t>
            </a:r>
            <a:endParaRPr lang="en-US" i="1">
              <a:solidFill>
                <a:srgbClr val="FF0000"/>
              </a:solidFill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1747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1748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400" y="6324600"/>
            <a:ext cx="486770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DBC495D4-19E3-AC4A-A57C-F0C3D965DE86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12</a:t>
            </a:fld>
            <a:endParaRPr lang="en-US" sz="1000" dirty="0">
              <a:solidFill>
                <a:srgbClr val="898989"/>
              </a:solidFill>
              <a:latin typeface="Verdana" charset="0"/>
            </a:endParaRPr>
          </a:p>
        </p:txBody>
      </p:sp>
      <p:pic>
        <p:nvPicPr>
          <p:cNvPr id="317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1" y="2478088"/>
            <a:ext cx="7197725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Zināšanu kapitāls un ekonomiskā izaugsme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1747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1748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v-LV" dirty="0" err="1">
                <a:latin typeface="Verdana" charset="0"/>
                <a:ea typeface="MS PGothic" charset="0"/>
                <a:cs typeface="Verdana" charset="0"/>
              </a:rPr>
              <a:t>Universal</a:t>
            </a:r>
            <a:r>
              <a:rPr lang="lv-LV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lv-LV" dirty="0" err="1">
                <a:latin typeface="Verdana" charset="0"/>
                <a:ea typeface="MS PGothic" charset="0"/>
                <a:cs typeface="Verdana" charset="0"/>
              </a:rPr>
              <a:t>Basic</a:t>
            </a:r>
            <a:r>
              <a:rPr lang="lv-LV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lv-LV" dirty="0" err="1">
                <a:latin typeface="Verdana" charset="0"/>
                <a:ea typeface="MS PGothic" charset="0"/>
                <a:cs typeface="Verdana" charset="0"/>
              </a:rPr>
              <a:t>Skills</a:t>
            </a:r>
            <a:r>
              <a:rPr lang="lv-LV" dirty="0">
                <a:latin typeface="Verdana" charset="0"/>
                <a:ea typeface="MS PGothic" charset="0"/>
                <a:cs typeface="Verdana" charset="0"/>
              </a:rPr>
              <a:t>. </a:t>
            </a:r>
            <a:r>
              <a:rPr lang="lv-LV" dirty="0" err="1">
                <a:latin typeface="Verdana" charset="0"/>
                <a:ea typeface="MS PGothic" charset="0"/>
                <a:cs typeface="Verdana" charset="0"/>
              </a:rPr>
              <a:t>What</a:t>
            </a:r>
            <a:r>
              <a:rPr lang="lv-LV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lv-LV" dirty="0" err="1">
                <a:latin typeface="Verdana" charset="0"/>
                <a:ea typeface="MS PGothic" charset="0"/>
                <a:cs typeface="Verdana" charset="0"/>
              </a:rPr>
              <a:t>Countries</a:t>
            </a:r>
            <a:r>
              <a:rPr lang="lv-LV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lv-LV" dirty="0" err="1">
                <a:latin typeface="Verdana" charset="0"/>
                <a:ea typeface="MS PGothic" charset="0"/>
                <a:cs typeface="Verdana" charset="0"/>
              </a:rPr>
              <a:t>Stand</a:t>
            </a:r>
            <a:r>
              <a:rPr lang="lv-LV" dirty="0">
                <a:latin typeface="Verdana" charset="0"/>
                <a:ea typeface="MS PGothic" charset="0"/>
                <a:cs typeface="Verdana" charset="0"/>
              </a:rPr>
              <a:t> to </a:t>
            </a:r>
            <a:r>
              <a:rPr lang="lv-LV" dirty="0" err="1">
                <a:latin typeface="Verdana" charset="0"/>
                <a:ea typeface="MS PGothic" charset="0"/>
                <a:cs typeface="Verdana" charset="0"/>
              </a:rPr>
              <a:t>Gain</a:t>
            </a:r>
            <a:r>
              <a:rPr lang="lv-LV" dirty="0">
                <a:latin typeface="Verdana" charset="0"/>
                <a:ea typeface="MS PGothic" charset="0"/>
                <a:cs typeface="Verdana" charset="0"/>
              </a:rPr>
              <a:t>, OECD 2015</a:t>
            </a:r>
          </a:p>
          <a:p>
            <a:endParaRPr lang="lv-LV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38248"/>
            <a:ext cx="445827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DBC495D4-19E3-AC4A-A57C-F0C3D965DE86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13</a:t>
            </a:fld>
            <a:endParaRPr lang="en-US" sz="1000" dirty="0">
              <a:solidFill>
                <a:srgbClr val="898989"/>
              </a:solidFill>
              <a:latin typeface="Verdana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1450051"/>
            <a:ext cx="741045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65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Ietekme uz IKP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1747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1748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v-LV" dirty="0" err="1" smtClean="0">
                <a:latin typeface="Verdana" charset="0"/>
                <a:ea typeface="MS PGothic" charset="0"/>
                <a:cs typeface="Verdana" charset="0"/>
              </a:rPr>
              <a:t>Universal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lv-LV" dirty="0" err="1" smtClean="0">
                <a:latin typeface="Verdana" charset="0"/>
                <a:ea typeface="MS PGothic" charset="0"/>
                <a:cs typeface="Verdana" charset="0"/>
              </a:rPr>
              <a:t>Basic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lv-LV" dirty="0" err="1" smtClean="0">
                <a:latin typeface="Verdana" charset="0"/>
                <a:ea typeface="MS PGothic" charset="0"/>
                <a:cs typeface="Verdana" charset="0"/>
              </a:rPr>
              <a:t>Skills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. </a:t>
            </a:r>
            <a:r>
              <a:rPr lang="lv-LV" dirty="0" err="1" smtClean="0">
                <a:latin typeface="Verdana" charset="0"/>
                <a:ea typeface="MS PGothic" charset="0"/>
                <a:cs typeface="Verdana" charset="0"/>
              </a:rPr>
              <a:t>What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lv-LV" dirty="0" err="1">
                <a:latin typeface="Verdana" charset="0"/>
                <a:ea typeface="MS PGothic" charset="0"/>
                <a:cs typeface="Verdana" charset="0"/>
              </a:rPr>
              <a:t>C</a:t>
            </a:r>
            <a:r>
              <a:rPr lang="lv-LV" dirty="0" err="1" smtClean="0">
                <a:latin typeface="Verdana" charset="0"/>
                <a:ea typeface="MS PGothic" charset="0"/>
                <a:cs typeface="Verdana" charset="0"/>
              </a:rPr>
              <a:t>ountries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lv-LV" dirty="0" err="1" smtClean="0">
                <a:latin typeface="Verdana" charset="0"/>
                <a:ea typeface="MS PGothic" charset="0"/>
                <a:cs typeface="Verdana" charset="0"/>
              </a:rPr>
              <a:t>Stand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 to </a:t>
            </a:r>
            <a:r>
              <a:rPr lang="lv-LV" dirty="0" err="1">
                <a:latin typeface="Verdana" charset="0"/>
                <a:ea typeface="MS PGothic" charset="0"/>
                <a:cs typeface="Verdana" charset="0"/>
              </a:rPr>
              <a:t>G</a:t>
            </a:r>
            <a:r>
              <a:rPr lang="lv-LV" dirty="0" err="1" smtClean="0">
                <a:latin typeface="Verdana" charset="0"/>
                <a:ea typeface="MS PGothic" charset="0"/>
                <a:cs typeface="Verdana" charset="0"/>
              </a:rPr>
              <a:t>ain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, OECD 2015</a:t>
            </a:r>
            <a:endParaRPr lang="lv-LV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45827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DBC495D4-19E3-AC4A-A57C-F0C3D965DE86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14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835" y="923423"/>
            <a:ext cx="7057365" cy="5072197"/>
          </a:xfrm>
        </p:spPr>
      </p:pic>
    </p:spTree>
    <p:extLst>
      <p:ext uri="{BB962C8B-B14F-4D97-AF65-F5344CB8AC3E}">
        <p14:creationId xmlns:p14="http://schemas.microsoft.com/office/powerpoint/2010/main" val="396037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izglītības pieejamība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248400" cy="4178300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800"/>
              </a:spcBef>
              <a:defRPr/>
            </a:pPr>
            <a:r>
              <a:rPr lang="en-US" sz="1700" b="1" dirty="0">
                <a:latin typeface="Verdana" charset="0"/>
                <a:ea typeface="MS PGothic" charset="0"/>
                <a:cs typeface="Verdana" charset="0"/>
              </a:rPr>
              <a:t>VARAM </a:t>
            </a:r>
            <a:r>
              <a:rPr lang="en-US" sz="1700" b="1" dirty="0" err="1">
                <a:latin typeface="Verdana" charset="0"/>
                <a:ea typeface="MS PGothic" charset="0"/>
                <a:cs typeface="Verdana" charset="0"/>
              </a:rPr>
              <a:t>pētījums</a:t>
            </a:r>
            <a:r>
              <a:rPr lang="en-US" sz="1700" b="1" dirty="0">
                <a:latin typeface="Verdana" charset="0"/>
                <a:ea typeface="MS PGothic" charset="0"/>
                <a:cs typeface="Verdana" charset="0"/>
              </a:rPr>
              <a:t>:</a:t>
            </a:r>
            <a:endParaRPr lang="en-US" sz="1700" dirty="0">
              <a:latin typeface="Verdana" charset="0"/>
              <a:ea typeface="MS PGothic" charset="0"/>
              <a:cs typeface="Verdana" charset="0"/>
            </a:endParaRPr>
          </a:p>
          <a:p>
            <a:pPr indent="-377825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gandrīz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pusē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skolu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(48%)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mācās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tikai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14%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skolēnu</a:t>
            </a:r>
            <a:endParaRPr lang="en-US" sz="1700" dirty="0">
              <a:latin typeface="Verdana" charset="0"/>
              <a:ea typeface="ＭＳ Ｐゴシック" charset="0"/>
              <a:cs typeface="Times New Roman" charset="0"/>
            </a:endParaRPr>
          </a:p>
          <a:p>
            <a:pPr indent="-377825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problēmas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ar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mazajām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skolām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:</a:t>
            </a:r>
          </a:p>
          <a:p>
            <a:pPr marL="727075" lvl="1" indent="-342900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ēku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noslodze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ir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zem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50% no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plānotās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kapacitātes</a:t>
            </a:r>
            <a:endParaRPr lang="en-US" sz="1700" dirty="0">
              <a:latin typeface="Verdana" charset="0"/>
              <a:ea typeface="ＭＳ Ｐゴシック" charset="0"/>
              <a:cs typeface="Times New Roman" charset="0"/>
            </a:endParaRPr>
          </a:p>
          <a:p>
            <a:pPr marL="727075" lvl="1" indent="-342900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neatmaksājas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iegādāties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modernu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aprīkojumu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un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ir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pārāk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zemas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algas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skolotājiem</a:t>
            </a:r>
            <a:endParaRPr lang="en-US" sz="1700" dirty="0">
              <a:latin typeface="Verdana" charset="0"/>
              <a:ea typeface="ＭＳ Ｐゴシック" charset="0"/>
              <a:cs typeface="Times New Roman" charset="0"/>
            </a:endParaRPr>
          </a:p>
          <a:p>
            <a:pPr marL="727075" lvl="1" indent="-342900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nevar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nodrošināt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interešu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un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profesionālās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ievirzes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izglītības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dažādību</a:t>
            </a:r>
            <a:endParaRPr lang="en-US" sz="1700" dirty="0">
              <a:latin typeface="Verdana" charset="0"/>
              <a:ea typeface="ＭＳ Ｐゴシック" charset="0"/>
              <a:cs typeface="Times New Roman" charset="0"/>
            </a:endParaRPr>
          </a:p>
          <a:p>
            <a:pPr marL="727075" lvl="1" indent="-342900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trūkst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motivējošas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konkurences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audzēkņu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starpā</a:t>
            </a:r>
            <a:endParaRPr lang="en-US" sz="1700" dirty="0"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3796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129051" y="6172200"/>
            <a:ext cx="6296167" cy="304800"/>
          </a:xfrm>
        </p:spPr>
        <p:txBody>
          <a:bodyPr>
            <a:noAutofit/>
          </a:bodyPr>
          <a:lstStyle/>
          <a:p>
            <a:r>
              <a:rPr lang="lv-LV" sz="1400" dirty="0" smtClean="0">
                <a:latin typeface="Verdana" charset="0"/>
                <a:ea typeface="MS PGothic" charset="0"/>
                <a:cs typeface="Verdana" charset="0"/>
              </a:rPr>
              <a:t>Izglītības un veselības aprūpes pakalpojumu klāsta </a:t>
            </a:r>
            <a:r>
              <a:rPr lang="lv-LV" sz="1400" dirty="0" err="1" smtClean="0">
                <a:latin typeface="Verdana" charset="0"/>
                <a:ea typeface="MS PGothic" charset="0"/>
                <a:cs typeface="Verdana" charset="0"/>
              </a:rPr>
              <a:t>izvērytējums</a:t>
            </a:r>
            <a:r>
              <a:rPr lang="lv-LV" sz="1400" dirty="0" smtClean="0">
                <a:latin typeface="Verdana" charset="0"/>
                <a:ea typeface="MS PGothic" charset="0"/>
                <a:cs typeface="Verdana" charset="0"/>
              </a:rPr>
              <a:t> atbilstoši </a:t>
            </a:r>
            <a:r>
              <a:rPr lang="lv-LV" sz="1400" dirty="0" err="1" smtClean="0">
                <a:latin typeface="Verdana" charset="0"/>
                <a:ea typeface="MS PGothic" charset="0"/>
                <a:cs typeface="Verdana" charset="0"/>
              </a:rPr>
              <a:t>apdzīvojumam</a:t>
            </a:r>
            <a:r>
              <a:rPr lang="lv-LV" sz="1400" dirty="0" smtClean="0">
                <a:latin typeface="Verdana" charset="0"/>
                <a:ea typeface="MS PGothic" charset="0"/>
                <a:cs typeface="Verdana" charset="0"/>
              </a:rPr>
              <a:t>, 2015</a:t>
            </a:r>
            <a:endParaRPr lang="lv-LV" sz="1400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352567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C28057A7-FAA8-7B4B-8242-A639FA9242A8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15</a:t>
            </a:fld>
            <a:endParaRPr lang="en-US" sz="1000" dirty="0">
              <a:solidFill>
                <a:srgbClr val="898989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izglītības izmaksu efektivitāte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Publiskā sektora izdevumi vispārējai izglītībai ir vidējā līmenī</a:t>
            </a:r>
          </a:p>
        </p:txBody>
      </p:sp>
      <p:sp>
        <p:nvSpPr>
          <p:cNvPr id="35843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5844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5845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400" y="6324599"/>
            <a:ext cx="466726" cy="304801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D2E73718-5E58-1C49-9629-9E014DDF7C13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16</a:t>
            </a:fld>
            <a:endParaRPr lang="en-US" sz="1000" dirty="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7" name="Chart 6" title="Valdības izdevumi vispārējai izglītībai, % no IKP, Eurostat 20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1188713"/>
              </p:ext>
            </p:extLst>
          </p:nvPr>
        </p:nvGraphicFramePr>
        <p:xfrm>
          <a:off x="1185975" y="2468089"/>
          <a:ext cx="7076851" cy="4161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6137275" y="3819526"/>
            <a:ext cx="160339" cy="2809875"/>
          </a:xfrm>
          <a:prstGeom prst="rect">
            <a:avLst/>
          </a:prstGeom>
          <a:solidFill>
            <a:srgbClr val="800000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480049" y="3819526"/>
            <a:ext cx="160339" cy="2809875"/>
          </a:xfrm>
          <a:prstGeom prst="rect">
            <a:avLst/>
          </a:prstGeom>
          <a:solidFill>
            <a:srgbClr val="3366FF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40388" y="3819526"/>
            <a:ext cx="161925" cy="2809875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764340" y="3819526"/>
            <a:ext cx="160337" cy="2809875"/>
          </a:xfrm>
          <a:prstGeom prst="rect">
            <a:avLst/>
          </a:prstGeom>
          <a:solidFill>
            <a:schemeClr val="accent3">
              <a:lumMod val="5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izglītības izmaksu efektivitāte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Skolotāju algas ievērojami zemākas nekā vidēji Eiropā</a:t>
            </a:r>
          </a:p>
        </p:txBody>
      </p:sp>
      <p:sp>
        <p:nvSpPr>
          <p:cNvPr id="37891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7892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7893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18531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82F7E555-C797-1B4E-AAD0-02B77EA0E94B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17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973492"/>
              </p:ext>
            </p:extLst>
          </p:nvPr>
        </p:nvGraphicFramePr>
        <p:xfrm>
          <a:off x="1369797" y="2383615"/>
          <a:ext cx="7164603" cy="4362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10"/>
          <p:cNvSpPr/>
          <p:nvPr/>
        </p:nvSpPr>
        <p:spPr>
          <a:xfrm>
            <a:off x="7881939" y="3514726"/>
            <a:ext cx="160337" cy="2809875"/>
          </a:xfrm>
          <a:prstGeom prst="rect">
            <a:avLst/>
          </a:prstGeom>
          <a:solidFill>
            <a:srgbClr val="800000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347075" y="3514726"/>
            <a:ext cx="160339" cy="2809875"/>
          </a:xfrm>
          <a:prstGeom prst="rect">
            <a:avLst/>
          </a:prstGeom>
          <a:solidFill>
            <a:schemeClr val="accent3">
              <a:lumMod val="5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421565" y="3514726"/>
            <a:ext cx="160337" cy="280987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izglītības izmaksu efektivitāte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Ļoti zems skolēnu skaits uz vienu skolotāju</a:t>
            </a:r>
          </a:p>
        </p:txBody>
      </p:sp>
      <p:sp>
        <p:nvSpPr>
          <p:cNvPr id="39939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9940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9941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18531" cy="265973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73854AA3-7A95-5E46-B512-ACCF79D65D18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18</a:t>
            </a:fld>
            <a:endParaRPr lang="en-US" sz="1000" dirty="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2197101" y="2300618"/>
          <a:ext cx="6642100" cy="4091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10"/>
          <p:cNvSpPr/>
          <p:nvPr/>
        </p:nvSpPr>
        <p:spPr>
          <a:xfrm>
            <a:off x="7773988" y="3316289"/>
            <a:ext cx="161925" cy="2809875"/>
          </a:xfrm>
          <a:prstGeom prst="rect">
            <a:avLst/>
          </a:prstGeom>
          <a:solidFill>
            <a:srgbClr val="800000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512175" y="3316289"/>
            <a:ext cx="160339" cy="2809875"/>
          </a:xfrm>
          <a:prstGeom prst="rect">
            <a:avLst/>
          </a:prstGeom>
          <a:solidFill>
            <a:schemeClr val="accent3">
              <a:lumMod val="5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187949" y="3316289"/>
            <a:ext cx="160339" cy="280987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skolotāju algas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r>
              <a:rPr lang="en-US" sz="1900">
                <a:latin typeface="Verdana" charset="0"/>
                <a:ea typeface="MS PGothic" charset="0"/>
                <a:cs typeface="Verdana" charset="0"/>
              </a:rPr>
              <a:t>Liela skolotāju algu amplitūda par līdzīgu darbu.</a:t>
            </a:r>
          </a:p>
        </p:txBody>
      </p:sp>
      <p:sp>
        <p:nvSpPr>
          <p:cNvPr id="41987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41988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41989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45827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9FF6CA3B-FFE8-2E4E-A3A7-EC8239B45003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19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2590800" y="2343942"/>
          <a:ext cx="6248400" cy="3782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1991" name="Content Placeholder 2"/>
          <p:cNvSpPr txBox="1">
            <a:spLocks/>
          </p:cNvSpPr>
          <p:nvPr/>
        </p:nvSpPr>
        <p:spPr bwMode="auto">
          <a:xfrm>
            <a:off x="174626" y="1947863"/>
            <a:ext cx="2536825" cy="437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600">
                <a:latin typeface="Verdana" charset="0"/>
              </a:rPr>
              <a:t>Algas starpība vienā skolā: 550-1950 eiro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sz="1600">
              <a:latin typeface="Verdana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600">
                <a:latin typeface="Verdana" charset="0"/>
              </a:rPr>
              <a:t>Algas starpība par likmi </a:t>
            </a:r>
            <a:r>
              <a:rPr lang="en-US" sz="1600" i="1">
                <a:latin typeface="Verdana" charset="0"/>
              </a:rPr>
              <a:t>(21h)</a:t>
            </a:r>
            <a:r>
              <a:rPr lang="en-US" sz="1600">
                <a:latin typeface="Verdana" charset="0"/>
              </a:rPr>
              <a:t> vienā skolā: 420-700 eiro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sz="1600">
              <a:latin typeface="Verdana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600">
                <a:latin typeface="Verdana" charset="0"/>
              </a:rPr>
              <a:t>Var par 25 stundām saņemt &gt;1700 eiro</a:t>
            </a:r>
          </a:p>
          <a:p>
            <a:pPr>
              <a:spcBef>
                <a:spcPct val="20000"/>
              </a:spcBef>
              <a:buFont typeface="Arial" charset="0"/>
              <a:buNone/>
            </a:pPr>
            <a:endParaRPr lang="en-US" sz="1600">
              <a:latin typeface="Verdana" charset="0"/>
            </a:endParaRPr>
          </a:p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1600">
                <a:latin typeface="Verdana" charset="0"/>
              </a:rPr>
              <a:t>Skolu vidējo algu starpība &gt; 600 eiro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203700" y="5991225"/>
            <a:ext cx="4483100" cy="3048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lv-LV" altLang="lv-LV" sz="1400" i="1" dirty="0" smtClean="0">
                <a:ea typeface="MS PGothic" panose="020B0600070205080204" pitchFamily="34" charset="-128"/>
              </a:rPr>
              <a:t>Avots: Innovation Union </a:t>
            </a:r>
            <a:r>
              <a:rPr lang="lv-LV" altLang="lv-LV" sz="1400" i="1" dirty="0" err="1" smtClean="0">
                <a:ea typeface="MS PGothic" panose="020B0600070205080204" pitchFamily="34" charset="-128"/>
              </a:rPr>
              <a:t>Scoreboard</a:t>
            </a:r>
            <a:r>
              <a:rPr lang="lv-LV" altLang="lv-LV" sz="1400" i="1" dirty="0" smtClean="0">
                <a:ea typeface="MS PGothic" panose="020B0600070205080204" pitchFamily="34" charset="-128"/>
              </a:rPr>
              <a:t> 2015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26F2260A-E285-4918-9B7C-D85C17A53B7A}" type="slidenum">
              <a:rPr lang="en-US" altLang="lv-LV" sz="1000" smtClean="0">
                <a:solidFill>
                  <a:srgbClr val="898989"/>
                </a:solidFill>
                <a:latin typeface="Verdana" panose="020B0604030504040204" pitchFamily="34" charset="0"/>
              </a:rPr>
              <a:pPr/>
              <a:t>2</a:t>
            </a:fld>
            <a:endParaRPr lang="en-US" altLang="lv-LV" sz="1000" smtClean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pic>
        <p:nvPicPr>
          <p:cNvPr id="1638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8" y="1014413"/>
            <a:ext cx="8696325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32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skolotāju slodzes un algas</a:t>
            </a:r>
          </a:p>
        </p:txBody>
      </p:sp>
      <p:sp>
        <p:nvSpPr>
          <p:cNvPr id="4403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4403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400" y="6324600"/>
            <a:ext cx="471488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D3158926-4A15-2848-81A6-E3DB0A2F6522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20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44037" name="Object 3"/>
          <p:cNvGraphicFramePr>
            <a:graphicFrameLocks noChangeAspect="1"/>
          </p:cNvGraphicFramePr>
          <p:nvPr/>
        </p:nvGraphicFramePr>
        <p:xfrm>
          <a:off x="711200" y="1697039"/>
          <a:ext cx="8294688" cy="411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0" name="Document" r:id="rId4" imgW="5422700" imgH="2692301" progId="Word.Document.12">
                  <p:embed/>
                </p:oleObj>
              </mc:Choice>
              <mc:Fallback>
                <p:oleObj name="Document" r:id="rId4" imgW="5422700" imgH="2692301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1697039"/>
                        <a:ext cx="8294688" cy="411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lv-LV">
                <a:latin typeface="Verdana" charset="0"/>
                <a:ea typeface="MS PGothic" charset="0"/>
                <a:cs typeface="Verdana" charset="0"/>
              </a:rPr>
              <a:t>atbalsta personāla pieejamība</a:t>
            </a:r>
            <a:endParaRPr lang="en-US" i="1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248400" cy="4373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lv-LV" sz="1900" b="1">
                <a:latin typeface="Verdana" charset="0"/>
                <a:ea typeface="MS PGothic" charset="0"/>
                <a:cs typeface="Verdana" charset="0"/>
              </a:rPr>
              <a:t>Bibliotekāri</a:t>
            </a:r>
            <a:endParaRPr lang="lv-LV" sz="1900">
              <a:latin typeface="Verdana" charset="0"/>
              <a:ea typeface="MS PGothic" charset="0"/>
              <a:cs typeface="Verdana" charset="0"/>
            </a:endParaRPr>
          </a:p>
          <a:p>
            <a:pPr>
              <a:lnSpc>
                <a:spcPct val="90000"/>
              </a:lnSpc>
            </a:pPr>
            <a:r>
              <a:rPr lang="lv-LV" sz="1900">
                <a:latin typeface="Verdana" charset="0"/>
                <a:ea typeface="MS PGothic" charset="0"/>
                <a:cs typeface="Verdana" charset="0"/>
              </a:rPr>
              <a:t>Durbes novadā 170:1 </a:t>
            </a:r>
            <a:r>
              <a:rPr lang="lv-LV" sz="1600">
                <a:latin typeface="Verdana" charset="0"/>
                <a:ea typeface="MS PGothic" charset="0"/>
                <a:cs typeface="Verdana" charset="0"/>
              </a:rPr>
              <a:t>(</a:t>
            </a:r>
            <a:r>
              <a:rPr lang="lv-LV" sz="1600" i="1">
                <a:latin typeface="Verdana" charset="0"/>
                <a:ea typeface="MS PGothic" charset="0"/>
                <a:cs typeface="Verdana" charset="0"/>
              </a:rPr>
              <a:t>skolēni uz vienu bibliotekāru)</a:t>
            </a:r>
            <a:endParaRPr lang="lv-LV" sz="1600">
              <a:latin typeface="Verdana" charset="0"/>
              <a:ea typeface="MS PGothic" charset="0"/>
              <a:cs typeface="Verdana" charset="0"/>
            </a:endParaRPr>
          </a:p>
          <a:p>
            <a:pPr>
              <a:lnSpc>
                <a:spcPct val="90000"/>
              </a:lnSpc>
            </a:pPr>
            <a:r>
              <a:rPr lang="lv-LV" sz="1900">
                <a:latin typeface="Verdana" charset="0"/>
                <a:ea typeface="MS PGothic" charset="0"/>
                <a:cs typeface="Verdana" charset="0"/>
              </a:rPr>
              <a:t>Rīgā 914:1</a:t>
            </a:r>
          </a:p>
          <a:p>
            <a:pPr>
              <a:lnSpc>
                <a:spcPct val="90000"/>
              </a:lnSpc>
            </a:pPr>
            <a:r>
              <a:rPr lang="lv-LV" sz="1900">
                <a:latin typeface="Verdana" charset="0"/>
                <a:ea typeface="MS PGothic" charset="0"/>
                <a:cs typeface="Verdana" charset="0"/>
              </a:rPr>
              <a:t>Carnikavas novadā 1216:1</a:t>
            </a:r>
          </a:p>
          <a:p>
            <a:pPr>
              <a:lnSpc>
                <a:spcPct val="90000"/>
              </a:lnSpc>
            </a:pPr>
            <a:endParaRPr lang="lv-LV" sz="1900">
              <a:latin typeface="Verdana" charset="0"/>
              <a:ea typeface="MS PGothic" charset="0"/>
              <a:cs typeface="Verdana" charset="0"/>
            </a:endParaRPr>
          </a:p>
          <a:p>
            <a:pPr>
              <a:lnSpc>
                <a:spcPct val="90000"/>
              </a:lnSpc>
            </a:pPr>
            <a:r>
              <a:rPr lang="lv-LV" sz="1900" b="1">
                <a:latin typeface="Verdana" charset="0"/>
                <a:ea typeface="MS PGothic" charset="0"/>
                <a:cs typeface="Verdana" charset="0"/>
              </a:rPr>
              <a:t>Logopēdi </a:t>
            </a:r>
            <a:r>
              <a:rPr lang="lv-LV" sz="1900" i="1">
                <a:latin typeface="Verdana" charset="0"/>
                <a:ea typeface="MS PGothic" charset="0"/>
                <a:cs typeface="Verdana" charset="0"/>
              </a:rPr>
              <a:t>(līdzīgi - psihologi)</a:t>
            </a:r>
          </a:p>
          <a:p>
            <a:pPr>
              <a:lnSpc>
                <a:spcPct val="90000"/>
              </a:lnSpc>
            </a:pPr>
            <a:r>
              <a:rPr lang="lv-LV" sz="1900">
                <a:latin typeface="Verdana" charset="0"/>
                <a:ea typeface="MS PGothic" charset="0"/>
                <a:cs typeface="Verdana" charset="0"/>
              </a:rPr>
              <a:t>Amatas novadā 323:1</a:t>
            </a:r>
          </a:p>
          <a:p>
            <a:pPr>
              <a:lnSpc>
                <a:spcPct val="90000"/>
              </a:lnSpc>
            </a:pPr>
            <a:r>
              <a:rPr lang="lv-LV" sz="1900">
                <a:latin typeface="Verdana" charset="0"/>
                <a:ea typeface="MS PGothic" charset="0"/>
                <a:cs typeface="Verdana" charset="0"/>
              </a:rPr>
              <a:t>vēl 4 novados &lt;500:1</a:t>
            </a:r>
          </a:p>
          <a:p>
            <a:pPr>
              <a:lnSpc>
                <a:spcPct val="90000"/>
              </a:lnSpc>
            </a:pPr>
            <a:r>
              <a:rPr lang="lv-LV" sz="1900">
                <a:latin typeface="Verdana" charset="0"/>
                <a:ea typeface="MS PGothic" charset="0"/>
                <a:cs typeface="Verdana" charset="0"/>
              </a:rPr>
              <a:t>68 novados &gt;1000:1</a:t>
            </a:r>
          </a:p>
          <a:p>
            <a:pPr>
              <a:lnSpc>
                <a:spcPct val="90000"/>
              </a:lnSpc>
            </a:pPr>
            <a:endParaRPr lang="lv-LV" sz="1900">
              <a:latin typeface="Verdana" charset="0"/>
              <a:ea typeface="MS PGothic" charset="0"/>
              <a:cs typeface="Verdana" charset="0"/>
            </a:endParaRPr>
          </a:p>
          <a:p>
            <a:pPr>
              <a:lnSpc>
                <a:spcPct val="90000"/>
              </a:lnSpc>
            </a:pPr>
            <a:r>
              <a:rPr lang="lv-LV" sz="1900" b="1">
                <a:latin typeface="Verdana" charset="0"/>
                <a:ea typeface="MS PGothic" charset="0"/>
                <a:cs typeface="Verdana" charset="0"/>
              </a:rPr>
              <a:t>Karjeras konsultanti</a:t>
            </a:r>
          </a:p>
          <a:p>
            <a:pPr>
              <a:lnSpc>
                <a:spcPct val="90000"/>
              </a:lnSpc>
            </a:pPr>
            <a:r>
              <a:rPr lang="en-US" sz="1900">
                <a:latin typeface="Verdana" charset="0"/>
                <a:ea typeface="MS PGothic" charset="0"/>
                <a:cs typeface="Verdana" charset="0"/>
              </a:rPr>
              <a:t>p</a:t>
            </a:r>
            <a:r>
              <a:rPr lang="lv-LV" sz="1900">
                <a:latin typeface="Verdana" charset="0"/>
                <a:ea typeface="MS PGothic" charset="0"/>
                <a:cs typeface="Verdana" charset="0"/>
              </a:rPr>
              <a:t>iedāvā tikai 24 pašvaldības</a:t>
            </a:r>
          </a:p>
          <a:p>
            <a:pPr>
              <a:lnSpc>
                <a:spcPct val="90000"/>
              </a:lnSpc>
            </a:pPr>
            <a:r>
              <a:rPr lang="lv-LV" sz="1900">
                <a:latin typeface="Verdana" charset="0"/>
                <a:ea typeface="MS PGothic" charset="0"/>
                <a:cs typeface="Verdana" charset="0"/>
              </a:rPr>
              <a:t>uz visu Latviju tikai 23 pilnas slodzes</a:t>
            </a:r>
          </a:p>
        </p:txBody>
      </p:sp>
      <p:sp>
        <p:nvSpPr>
          <p:cNvPr id="46083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46084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46085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18531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B27340D6-0B4A-A44A-B965-5388606A8A18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21</a:t>
            </a:fld>
            <a:endParaRPr lang="en-US" sz="1000" dirty="0">
              <a:solidFill>
                <a:srgbClr val="898989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Jaunā modeļa uzbūve: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1) nepieciešamo stundu aprēķins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248400" cy="4373563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Lai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noteiktu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,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cik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amata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vienības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skolai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nepieciešamas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, </a:t>
            </a:r>
          </a:p>
          <a:p>
            <a:pPr>
              <a:lnSpc>
                <a:spcPct val="90000"/>
              </a:lnSpc>
              <a:defRPr/>
            </a:pP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tiek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aprēķināts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,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cik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stundas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katram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skolēnam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jāmācās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atbilstoši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mācību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plānam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:</a:t>
            </a:r>
          </a:p>
          <a:p>
            <a:pPr>
              <a:lnSpc>
                <a:spcPct val="90000"/>
              </a:lnSpc>
              <a:defRPr/>
            </a:pPr>
            <a:endParaRPr lang="en-US" sz="1900" dirty="0">
              <a:latin typeface="Verdana" charset="0"/>
              <a:ea typeface="MS PGothic" charset="0"/>
              <a:cs typeface="Verdana" charset="0"/>
            </a:endParaRPr>
          </a:p>
          <a:p>
            <a:pPr>
              <a:lnSpc>
                <a:spcPct val="90000"/>
              </a:lnSpc>
              <a:defRPr/>
            </a:pPr>
            <a:endParaRPr lang="en-US" sz="1900" dirty="0">
              <a:latin typeface="Verdana" charset="0"/>
              <a:ea typeface="MS PGothic" charset="0"/>
              <a:cs typeface="Verdana" charset="0"/>
            </a:endParaRPr>
          </a:p>
          <a:p>
            <a:pPr>
              <a:lnSpc>
                <a:spcPct val="90000"/>
              </a:lnSpc>
              <a:defRPr/>
            </a:pPr>
            <a:endParaRPr lang="en-US" sz="1900" dirty="0">
              <a:latin typeface="Verdana" charset="0"/>
              <a:ea typeface="MS PGothic" charset="0"/>
              <a:cs typeface="Verdana" charset="0"/>
            </a:endParaRPr>
          </a:p>
          <a:p>
            <a:pPr>
              <a:lnSpc>
                <a:spcPct val="90000"/>
              </a:lnSpc>
              <a:defRPr/>
            </a:pPr>
            <a:endParaRPr lang="en-US" sz="1900" dirty="0">
              <a:latin typeface="Verdana" charset="0"/>
              <a:ea typeface="MS PGothic" charset="0"/>
              <a:cs typeface="Verdana" charset="0"/>
            </a:endParaRPr>
          </a:p>
          <a:p>
            <a:pPr>
              <a:lnSpc>
                <a:spcPct val="90000"/>
              </a:lnSpc>
              <a:defRPr/>
            </a:pP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Stundu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skaitu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pareizina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ar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koeficientu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,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ja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skolēns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mācās</a:t>
            </a:r>
            <a:r>
              <a:rPr lang="en-US" sz="1900" dirty="0" smtClean="0">
                <a:latin typeface="Verdana" charset="0"/>
                <a:ea typeface="MS PGothic" charset="0"/>
                <a:cs typeface="Verdana" charset="0"/>
              </a:rPr>
              <a:t>:</a:t>
            </a:r>
          </a:p>
          <a:p>
            <a:pPr marL="342900" indent="-342900">
              <a:lnSpc>
                <a:spcPct val="90000"/>
              </a:lnSpc>
              <a:buFont typeface="Arial"/>
              <a:buChar char="•"/>
              <a:defRPr/>
            </a:pP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speciālās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izglītības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programmas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: 1,8-2,0</a:t>
            </a:r>
          </a:p>
          <a:p>
            <a:pPr marL="342900" indent="-342900">
              <a:lnSpc>
                <a:spcPct val="90000"/>
              </a:lnSpc>
              <a:buFont typeface="Arial"/>
              <a:buChar char="•"/>
              <a:defRPr/>
            </a:pP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profesionāli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orientētās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programmas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: 1,2-1,3</a:t>
            </a:r>
          </a:p>
          <a:p>
            <a:pPr marL="342900" indent="-342900">
              <a:lnSpc>
                <a:spcPct val="90000"/>
              </a:lnSpc>
              <a:buFont typeface="Arial"/>
              <a:buChar char="•"/>
              <a:defRPr/>
            </a:pP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vakara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, </a:t>
            </a:r>
            <a:r>
              <a:rPr lang="en-US" sz="1900" dirty="0" err="1">
                <a:latin typeface="Verdana" charset="0"/>
                <a:ea typeface="MS PGothic" charset="0"/>
                <a:cs typeface="Verdana" charset="0"/>
              </a:rPr>
              <a:t>neklātienes</a:t>
            </a:r>
            <a:r>
              <a:rPr lang="en-US" sz="1900" dirty="0">
                <a:latin typeface="Verdana" charset="0"/>
                <a:ea typeface="MS PGothic" charset="0"/>
                <a:cs typeface="Verdana" charset="0"/>
              </a:rPr>
              <a:t>: 0,5-</a:t>
            </a:r>
            <a:r>
              <a:rPr lang="en-US" sz="1900" dirty="0" smtClean="0">
                <a:latin typeface="Verdana" charset="0"/>
                <a:ea typeface="MS PGothic" charset="0"/>
                <a:cs typeface="Verdana" charset="0"/>
              </a:rPr>
              <a:t>0,75</a:t>
            </a:r>
          </a:p>
        </p:txBody>
      </p:sp>
      <p:sp>
        <p:nvSpPr>
          <p:cNvPr id="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48132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48133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45827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F0071B66-93AC-724E-B088-EAF1DB973CE7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22</a:t>
            </a:fld>
            <a:endParaRPr lang="en-US" sz="1000" dirty="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535239" y="3090863"/>
          <a:ext cx="5795961" cy="9888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1987"/>
                <a:gridCol w="1931987"/>
                <a:gridCol w="1931987"/>
              </a:tblGrid>
              <a:tr h="617376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Verdana"/>
                          <a:cs typeface="Verdana"/>
                        </a:rPr>
                        <a:t>1.-6. </a:t>
                      </a:r>
                      <a:r>
                        <a:rPr lang="en-US" sz="1700" dirty="0" err="1" smtClean="0">
                          <a:latin typeface="Verdana"/>
                          <a:cs typeface="Verdana"/>
                        </a:rPr>
                        <a:t>klase</a:t>
                      </a:r>
                      <a:endParaRPr lang="en-US" sz="1700" dirty="0">
                        <a:latin typeface="Verdana"/>
                        <a:cs typeface="Verdana"/>
                      </a:endParaRPr>
                    </a:p>
                  </a:txBody>
                  <a:tcPr marL="91437" marR="91437" marT="45798" marB="45798">
                    <a:lnR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Verdana"/>
                          <a:cs typeface="Verdana"/>
                        </a:rPr>
                        <a:t>7.-9. </a:t>
                      </a:r>
                      <a:r>
                        <a:rPr lang="en-US" sz="1700" dirty="0" err="1" smtClean="0">
                          <a:latin typeface="Verdana"/>
                          <a:cs typeface="Verdana"/>
                        </a:rPr>
                        <a:t>klase</a:t>
                      </a:r>
                      <a:endParaRPr lang="en-US" sz="1700" dirty="0">
                        <a:latin typeface="Verdana"/>
                        <a:cs typeface="Verdana"/>
                      </a:endParaRPr>
                    </a:p>
                  </a:txBody>
                  <a:tcPr marL="91437" marR="91437" marT="45798" marB="45798">
                    <a:lnL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Verdana"/>
                          <a:cs typeface="Verdana"/>
                        </a:rPr>
                        <a:t>10.-12. </a:t>
                      </a:r>
                      <a:r>
                        <a:rPr lang="en-US" sz="1700" dirty="0" err="1" smtClean="0">
                          <a:latin typeface="Verdana"/>
                          <a:cs typeface="Verdana"/>
                        </a:rPr>
                        <a:t>klase</a:t>
                      </a:r>
                      <a:endParaRPr lang="en-US" sz="1700" dirty="0">
                        <a:latin typeface="Verdana"/>
                        <a:cs typeface="Verdana"/>
                      </a:endParaRPr>
                    </a:p>
                  </a:txBody>
                  <a:tcPr marL="91437" marR="91437" marT="45798" marB="45798">
                    <a:lnL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Verdana"/>
                          <a:cs typeface="Verdana"/>
                        </a:rPr>
                        <a:t>25,5</a:t>
                      </a:r>
                      <a:endParaRPr lang="en-US" sz="1700" dirty="0">
                        <a:latin typeface="Verdana"/>
                        <a:cs typeface="Verdana"/>
                      </a:endParaRPr>
                    </a:p>
                  </a:txBody>
                  <a:tcPr marL="91437" marR="91437" marT="45798" marB="45798">
                    <a:lnR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Verdana"/>
                          <a:cs typeface="Verdana"/>
                        </a:rPr>
                        <a:t>33,3</a:t>
                      </a:r>
                      <a:endParaRPr lang="en-US" sz="1700" dirty="0">
                        <a:latin typeface="Verdana"/>
                        <a:cs typeface="Verdana"/>
                      </a:endParaRPr>
                    </a:p>
                  </a:txBody>
                  <a:tcPr marL="91437" marR="91437" marT="45798" marB="45798">
                    <a:lnL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Verdana"/>
                          <a:cs typeface="Verdana"/>
                        </a:rPr>
                        <a:t>36,0</a:t>
                      </a:r>
                      <a:endParaRPr lang="en-US" sz="1700" dirty="0">
                        <a:latin typeface="Verdana"/>
                        <a:cs typeface="Verdana"/>
                      </a:endParaRPr>
                    </a:p>
                  </a:txBody>
                  <a:tcPr marL="91437" marR="91437" marT="45798" marB="45798">
                    <a:lnL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prstClr val="white">
                          <a:lumMod val="50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Jaunā modeļa uzbūve: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2) skolēnu/skolotāju attiecība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248400" cy="4373563"/>
          </a:xfrm>
        </p:spPr>
        <p:txBody>
          <a:bodyPr/>
          <a:lstStyle/>
          <a:p>
            <a:pPr>
              <a:spcBef>
                <a:spcPts val="800"/>
              </a:spcBef>
              <a:defRPr/>
            </a:pP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Aprēķina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skolēnu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/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skolotāju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attiecību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atkarībā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no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skolas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lieluma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:</a:t>
            </a:r>
          </a:p>
          <a:p>
            <a:pPr marL="342900" indent="-342900">
              <a:spcBef>
                <a:spcPts val="800"/>
              </a:spcBef>
              <a:buFont typeface="Arial"/>
              <a:buChar char="•"/>
              <a:defRPr/>
            </a:pP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mazajās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skolās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6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skolēni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uz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1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skolotāju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  <a:p>
            <a:pPr marL="342900" indent="-342900">
              <a:spcBef>
                <a:spcPts val="800"/>
              </a:spcBef>
              <a:buFont typeface="Arial"/>
              <a:buChar char="•"/>
              <a:defRPr/>
            </a:pP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lielajās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skolās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līdz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16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skolēniem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uz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1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skolotāju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0180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0181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400" y="6324599"/>
            <a:ext cx="457200" cy="304801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F1971CE2-DF4F-4E4F-88ED-565C4F51A75D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23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806620"/>
              </p:ext>
            </p:extLst>
          </p:nvPr>
        </p:nvGraphicFramePr>
        <p:xfrm>
          <a:off x="1299375" y="3549855"/>
          <a:ext cx="7387425" cy="30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Jaunā modeļa uzbūve: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3) skolotāja alga</a:t>
            </a:r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2590800" y="1557338"/>
            <a:ext cx="6248400" cy="4373562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US">
                <a:latin typeface="Verdana" charset="0"/>
                <a:ea typeface="MS PGothic" charset="0"/>
                <a:cs typeface="Verdana" charset="0"/>
              </a:rPr>
              <a:t>Skolotāji, kuri strādā ar līdzīgu skolēnu skaitu, saņem vienādu atalgojumu</a:t>
            </a:r>
          </a:p>
        </p:txBody>
      </p:sp>
      <p:sp>
        <p:nvSpPr>
          <p:cNvPr id="52227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2228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2229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400" y="6324600"/>
            <a:ext cx="473122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B5D237D3-E8D1-AB4D-B4ED-D65DE32B3431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24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694575"/>
              </p:ext>
            </p:extLst>
          </p:nvPr>
        </p:nvGraphicFramePr>
        <p:xfrm>
          <a:off x="2590801" y="2725739"/>
          <a:ext cx="6284915" cy="3416808"/>
        </p:xfrm>
        <a:graphic>
          <a:graphicData uri="http://schemas.openxmlformats.org/drawingml/2006/table">
            <a:tbl>
              <a:tblPr/>
              <a:tblGrid>
                <a:gridCol w="609600"/>
                <a:gridCol w="322263"/>
                <a:gridCol w="738187"/>
                <a:gridCol w="1133475"/>
                <a:gridCol w="900113"/>
                <a:gridCol w="957263"/>
                <a:gridCol w="995363"/>
                <a:gridCol w="628651"/>
              </a:tblGrid>
              <a:tr h="711506">
                <a:tc gridSpan="2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1. skolu grupa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2. skolu grupa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3. skolu grupa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4. skolu grupa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905">
                <a:tc gridSpan="2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1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1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1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1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1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1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0261">
                <a:tc gridSpan="3"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</a:t>
                      </a:r>
                      <a:r>
                        <a:rPr kumimoji="0" 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idējais skolēnu skaits klasē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&lt; 13</a:t>
                      </a:r>
                    </a:p>
                  </a:txBody>
                  <a:tcPr marL="91439" marR="91439" marT="45737" marB="4573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13 – 19</a:t>
                      </a:r>
                    </a:p>
                  </a:txBody>
                  <a:tcPr marL="91439" marR="91439" marT="45737" marB="45737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19 – 25 </a:t>
                      </a:r>
                    </a:p>
                  </a:txBody>
                  <a:tcPr marL="91439" marR="91439" marT="45737" marB="45737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&gt; 25</a:t>
                      </a:r>
                    </a:p>
                  </a:txBody>
                  <a:tcPr marL="91439" marR="91439" marT="45737" marB="4573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1" u="sng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313"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33"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1000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33">
                <a:tc gridSpan="3"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</a:t>
                      </a:r>
                      <a:r>
                        <a:rPr kumimoji="0" lang="lv-LV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mata alga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940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33">
                <a:tc gridSpan="3"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830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905">
                <a:tc gridSpan="2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760</a:t>
                      </a: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571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marT="45737" marB="4573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Jaunā modeļa uzbūve: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pārējo pedagogu algas</a:t>
            </a:r>
          </a:p>
        </p:txBody>
      </p:sp>
      <p:sp>
        <p:nvSpPr>
          <p:cNvPr id="5427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427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4276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32179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0302A52C-7B36-5B4E-A66C-D355BF60BBF6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25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0547846"/>
              </p:ext>
            </p:extLst>
          </p:nvPr>
        </p:nvGraphicFramePr>
        <p:xfrm>
          <a:off x="2747964" y="2055814"/>
          <a:ext cx="5375276" cy="4107980"/>
        </p:xfrm>
        <a:graphic>
          <a:graphicData uri="http://schemas.openxmlformats.org/drawingml/2006/table">
            <a:tbl>
              <a:tblPr/>
              <a:tblGrid>
                <a:gridCol w="3435122"/>
                <a:gridCol w="1940154"/>
              </a:tblGrid>
              <a:tr h="1369327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izglītības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iestādes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bibliotekārs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dienesta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viesnīcas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skolotājs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internāta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skolotājs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pedagoga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palīgs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4" marR="91444" marT="45738" marB="45738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550</a:t>
                      </a:r>
                    </a:p>
                  </a:txBody>
                  <a:tcPr marL="91444" marR="91444" marT="45738" marB="45738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16149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skolotājs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logopēds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izglītības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psihologs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pedagogs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karjeras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konsultants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sporta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organizators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interešu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izglītības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skolotājs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speciālais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pedagogs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sociālais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pedagogs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4" marR="91444" marT="45738" marB="45738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760</a:t>
                      </a:r>
                    </a:p>
                  </a:txBody>
                  <a:tcPr marL="91444" marR="91444" marT="45738" marB="45738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2504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pirmsskolas pedagogi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(atkarībā no grupiņas lieluma)</a:t>
                      </a:r>
                    </a:p>
                  </a:txBody>
                  <a:tcPr marL="91444" marR="91444" marT="45738" marB="45738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(A)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600 – 760</a:t>
                      </a:r>
                      <a:endParaRPr kumimoji="0" lang="lv-LV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(B) 580 - 640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4" marR="91444" marT="45738" marB="45738" anchor="ctr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Jaunā modeļa uzbūve: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skolotāja darba slodze</a:t>
            </a:r>
          </a:p>
        </p:txBody>
      </p:sp>
      <p:sp>
        <p:nvSpPr>
          <p:cNvPr id="56322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6323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32179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751816F2-DD76-7742-B145-C9055071C7B7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26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9690510"/>
              </p:ext>
            </p:extLst>
          </p:nvPr>
        </p:nvGraphicFramePr>
        <p:xfrm>
          <a:off x="2590800" y="1778000"/>
          <a:ext cx="6096002" cy="4398247"/>
        </p:xfrm>
        <a:graphic>
          <a:graphicData uri="http://schemas.openxmlformats.org/drawingml/2006/table">
            <a:tbl>
              <a:tblPr/>
              <a:tblGrid>
                <a:gridCol w="2057400"/>
                <a:gridCol w="998539"/>
                <a:gridCol w="1541463"/>
                <a:gridCol w="1498600"/>
              </a:tblGrid>
              <a:tr h="429952">
                <a:tc gridSpan="4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Pedagoga slodze – 36 stundas nedēļā</a:t>
                      </a:r>
                    </a:p>
                  </a:txBody>
                  <a:tcPr marT="45705" marB="4570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9952">
                <a:tc gridSpan="2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mācību stundas</a:t>
                      </a:r>
                    </a:p>
                  </a:txBody>
                  <a:tcPr marT="45705" marB="45705" horzOverflow="overflow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laiks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skolēnu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atbalstam</a:t>
                      </a: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T="45705" marB="45705" anchor="ctr"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7E4BD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līdzdalība skolas pilnveides darbā</a:t>
                      </a:r>
                    </a:p>
                  </a:txBody>
                  <a:tcPr marT="45705" marB="45705" anchor="ctr" horzOverflow="overflow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</a:tr>
              <a:tr h="409182">
                <a:tc gridSpan="2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ne vairāk par 77% laika</a:t>
                      </a:r>
                    </a:p>
                  </a:txBody>
                  <a:tcPr marT="45705" marB="45705" horzOverflow="overflow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68825">
                <a:tc gridSpan="2"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ieskaitot katrai mācību stundai paredzēto laiku sagatavošanai:</a:t>
                      </a:r>
                    </a:p>
                  </a:txBody>
                  <a:tcPr marT="45705" marB="45705" horzOverflow="overflow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6252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matemātika, valodas</a:t>
                      </a:r>
                    </a:p>
                  </a:txBody>
                  <a:tcPr marT="45705" marB="45705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+80%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71399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dabas zinātnes, informātika, vēsture, sākumskola</a:t>
                      </a:r>
                    </a:p>
                  </a:txBody>
                  <a:tcPr marT="45705" marB="45705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+70%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22685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sports, mūzika, mājturība, māksla, ētika, sociālās zinātnes</a:t>
                      </a:r>
                    </a:p>
                  </a:txBody>
                  <a:tcPr marT="45705" marB="45705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+60%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553200" cy="1036638"/>
          </a:xfrm>
        </p:spPr>
        <p:txBody>
          <a:bodyPr/>
          <a:lstStyle/>
          <a:p>
            <a:r>
              <a:rPr lang="en-US" sz="2200">
                <a:latin typeface="Verdana" charset="0"/>
                <a:ea typeface="MS PGothic" charset="0"/>
                <a:cs typeface="Verdana" charset="0"/>
              </a:rPr>
              <a:t>Jaunā modeļa uzbūve:</a:t>
            </a:r>
            <a:br>
              <a:rPr lang="en-US" sz="2200">
                <a:latin typeface="Verdana" charset="0"/>
                <a:ea typeface="MS PGothic" charset="0"/>
                <a:cs typeface="Verdana" charset="0"/>
              </a:rPr>
            </a:br>
            <a:r>
              <a:rPr lang="en-US" sz="2200">
                <a:latin typeface="Verdana" charset="0"/>
                <a:ea typeface="MS PGothic" charset="0"/>
                <a:cs typeface="Verdana" charset="0"/>
              </a:rPr>
              <a:t>4) administrācija un atbalsta personāls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>
          <a:xfrm>
            <a:off x="2590800" y="1557338"/>
            <a:ext cx="6248400" cy="4373562"/>
          </a:xfrm>
        </p:spPr>
        <p:txBody>
          <a:bodyPr/>
          <a:lstStyle/>
          <a:p>
            <a:pPr>
              <a:spcBef>
                <a:spcPts val="800"/>
              </a:spcBef>
              <a:defRPr/>
            </a:pP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Administrācijas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alga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atkarībā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no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skolēnu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skaita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  <a:p>
            <a:pPr marL="342900" indent="-342900">
              <a:spcBef>
                <a:spcPts val="800"/>
              </a:spcBef>
              <a:buFont typeface="Arial"/>
              <a:buChar char="•"/>
              <a:defRPr/>
            </a:pP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direktora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: </a:t>
            </a:r>
            <a:r>
              <a:rPr lang="lv-LV" dirty="0" smtClean="0">
                <a:solidFill>
                  <a:srgbClr val="FF0000"/>
                </a:solidFill>
                <a:latin typeface="Verdana" charset="0"/>
                <a:ea typeface="MS PGothic" charset="0"/>
                <a:cs typeface="Verdana" charset="0"/>
              </a:rPr>
              <a:t>(A) &lt;</a:t>
            </a:r>
            <a:r>
              <a:rPr lang="en-US" dirty="0" smtClean="0">
                <a:solidFill>
                  <a:srgbClr val="FF0000"/>
                </a:solidFill>
                <a:latin typeface="Verdana" charset="0"/>
                <a:ea typeface="MS PGothic" charset="0"/>
                <a:cs typeface="Verdana" charset="0"/>
              </a:rPr>
              <a:t>1080 </a:t>
            </a:r>
            <a:r>
              <a:rPr lang="en-US" dirty="0">
                <a:solidFill>
                  <a:srgbClr val="FF0000"/>
                </a:solidFill>
                <a:latin typeface="Verdana" charset="0"/>
                <a:ea typeface="MS PGothic" charset="0"/>
                <a:cs typeface="Verdana" charset="0"/>
              </a:rPr>
              <a:t>– 1880 </a:t>
            </a:r>
            <a:r>
              <a:rPr lang="en-US" dirty="0" err="1" smtClean="0">
                <a:solidFill>
                  <a:srgbClr val="FF0000"/>
                </a:solidFill>
                <a:latin typeface="Verdana" charset="0"/>
                <a:ea typeface="MS PGothic" charset="0"/>
                <a:cs typeface="Verdana" charset="0"/>
              </a:rPr>
              <a:t>eiro</a:t>
            </a:r>
            <a:r>
              <a:rPr lang="lv-LV" dirty="0" smtClean="0">
                <a:solidFill>
                  <a:srgbClr val="FF0000"/>
                </a:solidFill>
                <a:latin typeface="Verdana" charset="0"/>
                <a:ea typeface="MS PGothic" charset="0"/>
                <a:cs typeface="Verdana" charset="0"/>
              </a:rPr>
              <a:t/>
            </a:r>
            <a:br>
              <a:rPr lang="lv-LV" dirty="0" smtClean="0">
                <a:solidFill>
                  <a:srgbClr val="FF0000"/>
                </a:solidFill>
                <a:latin typeface="Verdana" charset="0"/>
                <a:ea typeface="MS PGothic" charset="0"/>
                <a:cs typeface="Verdana" charset="0"/>
              </a:rPr>
            </a:br>
            <a:r>
              <a:rPr lang="lv-LV" dirty="0" smtClean="0">
                <a:solidFill>
                  <a:srgbClr val="FF0000"/>
                </a:solidFill>
                <a:latin typeface="Verdana" charset="0"/>
                <a:ea typeface="MS PGothic" charset="0"/>
                <a:cs typeface="Verdana" charset="0"/>
              </a:rPr>
              <a:t>               (B) &lt;1000 – 1800 eiro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/>
            </a:r>
            <a:br>
              <a:rPr lang="en-US" dirty="0">
                <a:latin typeface="Verdana" charset="0"/>
                <a:ea typeface="MS PGothic" charset="0"/>
                <a:cs typeface="Verdana" charset="0"/>
              </a:rPr>
            </a:br>
            <a:r>
              <a:rPr lang="en-US" dirty="0">
                <a:latin typeface="Verdana" charset="0"/>
                <a:ea typeface="MS PGothic" charset="0"/>
                <a:cs typeface="Verdana" charset="0"/>
              </a:rPr>
              <a:t>	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skolām</a:t>
            </a:r>
            <a:r>
              <a:rPr lang="en-US" sz="1600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zem</a:t>
            </a:r>
            <a:r>
              <a:rPr lang="en-US" sz="1600" i="1" dirty="0">
                <a:latin typeface="Verdana" charset="0"/>
                <a:ea typeface="MS PGothic" charset="0"/>
                <a:cs typeface="Verdana" charset="0"/>
              </a:rPr>
              <a:t> 100 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bērniem</a:t>
            </a:r>
            <a:r>
              <a:rPr lang="en-US" sz="1600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nepilna</a:t>
            </a:r>
            <a:r>
              <a:rPr lang="en-US" sz="1600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slodze</a:t>
            </a:r>
            <a:endParaRPr lang="en-US" sz="1600" i="1" dirty="0">
              <a:latin typeface="Verdana" charset="0"/>
              <a:ea typeface="MS PGothic" charset="0"/>
              <a:cs typeface="Verdana" charset="0"/>
            </a:endParaRPr>
          </a:p>
          <a:p>
            <a:pPr marL="342900" indent="-342900">
              <a:spcBef>
                <a:spcPts val="800"/>
              </a:spcBef>
              <a:buFont typeface="Arial"/>
              <a:buChar char="•"/>
              <a:defRPr/>
            </a:pP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vietnieka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: 850 – 1250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eiro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/>
            </a:r>
            <a:br>
              <a:rPr lang="en-US" dirty="0">
                <a:latin typeface="Verdana" charset="0"/>
                <a:ea typeface="MS PGothic" charset="0"/>
                <a:cs typeface="Verdana" charset="0"/>
              </a:rPr>
            </a:br>
            <a:r>
              <a:rPr lang="en-US" dirty="0">
                <a:latin typeface="Verdana" charset="0"/>
                <a:ea typeface="MS PGothic" charset="0"/>
                <a:cs typeface="Verdana" charset="0"/>
              </a:rPr>
              <a:t>	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viens</a:t>
            </a:r>
            <a:r>
              <a:rPr lang="en-US" sz="1600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vietnieks</a:t>
            </a:r>
            <a:r>
              <a:rPr lang="en-US" sz="1600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uz</a:t>
            </a:r>
            <a:r>
              <a:rPr lang="en-US" sz="1600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katriem</a:t>
            </a:r>
            <a:r>
              <a:rPr lang="en-US" sz="1600" i="1" dirty="0">
                <a:latin typeface="Verdana" charset="0"/>
                <a:ea typeface="MS PGothic" charset="0"/>
                <a:cs typeface="Verdana" charset="0"/>
              </a:rPr>
              <a:t> 200 </a:t>
            </a:r>
            <a:r>
              <a:rPr lang="en-US" sz="1600" i="1" dirty="0" err="1">
                <a:latin typeface="Verdana" charset="0"/>
                <a:ea typeface="MS PGothic" charset="0"/>
                <a:cs typeface="Verdana" charset="0"/>
              </a:rPr>
              <a:t>skolēniem</a:t>
            </a:r>
            <a:endParaRPr lang="en-US" sz="1600" i="1" dirty="0">
              <a:latin typeface="Verdana" charset="0"/>
              <a:ea typeface="MS PGothic" charset="0"/>
              <a:cs typeface="Verdana" charset="0"/>
            </a:endParaRP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endParaRPr lang="en-US" dirty="0">
              <a:latin typeface="Verdana" charset="0"/>
              <a:ea typeface="MS PGothic" charset="0"/>
              <a:cs typeface="Verdana" charset="0"/>
            </a:endParaRPr>
          </a:p>
          <a:p>
            <a:pPr>
              <a:spcBef>
                <a:spcPts val="800"/>
              </a:spcBef>
              <a:defRPr/>
            </a:pP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Skolēniem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pieejams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vairāk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atbalsta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personāla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8372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58373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18531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73F9D2F9-8008-FD4F-9C2D-3C6FDAABAF37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27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019326"/>
              </p:ext>
            </p:extLst>
          </p:nvPr>
        </p:nvGraphicFramePr>
        <p:xfrm>
          <a:off x="2195514" y="4373564"/>
          <a:ext cx="6643687" cy="1527931"/>
        </p:xfrm>
        <a:graphic>
          <a:graphicData uri="http://schemas.openxmlformats.org/drawingml/2006/table">
            <a:tbl>
              <a:tblPr/>
              <a:tblGrid>
                <a:gridCol w="2973387"/>
                <a:gridCol w="1655763"/>
                <a:gridCol w="2014537"/>
              </a:tblGrid>
              <a:tr h="240705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Jaunais modelis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Pašreizējā statistika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064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bibliotekārs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1:500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1:520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8731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logopēds </a:t>
                      </a:r>
                      <a:r>
                        <a:rPr kumimoji="0" lang="en-US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(pirmsskola, 1.-6. klase)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1:300 - 1:500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1:760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064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psihologs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1:600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1:1260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705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karjeras pedagogs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1: 2000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1:11000</a:t>
                      </a:r>
                    </a:p>
                  </a:txBody>
                  <a:tcPr marL="91439" marR="91439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Jaunā modeļa uzbūve: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dotācijas aprēķins skolai</a:t>
            </a:r>
          </a:p>
        </p:txBody>
      </p:sp>
      <p:sp>
        <p:nvSpPr>
          <p:cNvPr id="7" name="Rectangle 6"/>
          <p:cNvSpPr/>
          <p:nvPr/>
        </p:nvSpPr>
        <p:spPr>
          <a:xfrm>
            <a:off x="1500188" y="1468439"/>
            <a:ext cx="6481763" cy="603250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Skolēnu un klašu skait</a:t>
            </a:r>
            <a:r>
              <a:rPr lang="lv-LV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s</a:t>
            </a: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 </a:t>
            </a:r>
            <a:r>
              <a:rPr lang="en-US" i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(no VIIS)</a:t>
            </a:r>
          </a:p>
        </p:txBody>
      </p:sp>
      <p:sp>
        <p:nvSpPr>
          <p:cNvPr id="8" name="Rectangle 7"/>
          <p:cNvSpPr/>
          <p:nvPr/>
        </p:nvSpPr>
        <p:spPr>
          <a:xfrm>
            <a:off x="554039" y="2478089"/>
            <a:ext cx="2093912" cy="198437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Katram skolēnam nepieciešamās mācību stundas, </a:t>
            </a:r>
            <a:b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</a:br>
            <a:r>
              <a:rPr lang="en-US" i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t.sk. par speciālajām programmām</a:t>
            </a:r>
          </a:p>
        </p:txBody>
      </p:sp>
      <p:sp>
        <p:nvSpPr>
          <p:cNvPr id="9" name="Rectangle 8"/>
          <p:cNvSpPr/>
          <p:nvPr/>
        </p:nvSpPr>
        <p:spPr>
          <a:xfrm>
            <a:off x="2673351" y="2478089"/>
            <a:ext cx="2109788" cy="198437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skolēnu:skolotāju proporcija</a:t>
            </a:r>
          </a:p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atkarībā no skolēnu skaita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11714" y="2478089"/>
            <a:ext cx="2090737" cy="198437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Skolotāja alga atkarībā no vidējā klases lieluma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41463" y="4841876"/>
            <a:ext cx="2786063" cy="59372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“</a:t>
            </a:r>
            <a:r>
              <a:rPr lang="en-US" altLang="ja-JP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Amata vietu</a:t>
            </a: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”</a:t>
            </a:r>
            <a:r>
              <a:rPr lang="en-US" altLang="ja-JP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 skaits</a:t>
            </a:r>
            <a:endParaRPr lang="en-US">
              <a:solidFill>
                <a:srgbClr val="FFFFFF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24365" y="5461001"/>
            <a:ext cx="2090737" cy="59372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Finansējums skolotājiem</a:t>
            </a:r>
          </a:p>
        </p:txBody>
      </p:sp>
      <p:sp>
        <p:nvSpPr>
          <p:cNvPr id="16" name="Down Arrow 15"/>
          <p:cNvSpPr/>
          <p:nvPr/>
        </p:nvSpPr>
        <p:spPr>
          <a:xfrm>
            <a:off x="1849440" y="4475164"/>
            <a:ext cx="708025" cy="346075"/>
          </a:xfrm>
          <a:prstGeom prst="downArrow">
            <a:avLst/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3290889" y="4479926"/>
            <a:ext cx="708025" cy="341313"/>
          </a:xfrm>
          <a:prstGeom prst="downArrow">
            <a:avLst/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Bent-Up Arrow 18"/>
          <p:cNvSpPr/>
          <p:nvPr/>
        </p:nvSpPr>
        <p:spPr>
          <a:xfrm rot="5400000">
            <a:off x="3467894" y="5172869"/>
            <a:ext cx="617538" cy="1168400"/>
          </a:xfrm>
          <a:prstGeom prst="bentUpArrow">
            <a:avLst>
              <a:gd name="adj1" fmla="val 50000"/>
              <a:gd name="adj2" fmla="val 46654"/>
              <a:gd name="adj3" fmla="val 30414"/>
            </a:avLst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5187952" y="4513263"/>
            <a:ext cx="708025" cy="869950"/>
          </a:xfrm>
          <a:prstGeom prst="downArrow">
            <a:avLst/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931026" y="2478089"/>
            <a:ext cx="2092325" cy="198437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Administrācijas un atbalsta personāla finansējums,</a:t>
            </a:r>
          </a:p>
          <a:p>
            <a:pPr algn="ctr">
              <a:defRPr/>
            </a:pPr>
            <a:r>
              <a:rPr lang="en-US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interešu izglītība atkarībā no skolēnu skaita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983414" y="6105526"/>
            <a:ext cx="2090737" cy="593725"/>
          </a:xfrm>
          <a:prstGeom prst="rect">
            <a:avLst/>
          </a:prstGeom>
          <a:solidFill>
            <a:schemeClr val="accent4">
              <a:lumMod val="75000"/>
            </a:schemeClr>
          </a:soli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Kopējā </a:t>
            </a:r>
            <a:br>
              <a:rPr lang="en-US" b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</a:br>
            <a:r>
              <a:rPr lang="en-US" b="1">
                <a:solidFill>
                  <a:srgbClr val="FFFFFF"/>
                </a:solidFill>
                <a:latin typeface="Verdana" charset="0"/>
                <a:ea typeface="MS PGothic" charset="0"/>
                <a:cs typeface="MS PGothic" charset="0"/>
              </a:rPr>
              <a:t>dotācija</a:t>
            </a:r>
          </a:p>
        </p:txBody>
      </p:sp>
      <p:sp>
        <p:nvSpPr>
          <p:cNvPr id="24" name="Down Arrow 23"/>
          <p:cNvSpPr/>
          <p:nvPr/>
        </p:nvSpPr>
        <p:spPr>
          <a:xfrm>
            <a:off x="7627940" y="4635501"/>
            <a:ext cx="708025" cy="1320800"/>
          </a:xfrm>
          <a:prstGeom prst="downArrow">
            <a:avLst/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3443289" y="2087563"/>
            <a:ext cx="708025" cy="341312"/>
          </a:xfrm>
          <a:prstGeom prst="downArrow">
            <a:avLst/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1495426" y="2087563"/>
            <a:ext cx="708025" cy="341312"/>
          </a:xfrm>
          <a:prstGeom prst="downArrow">
            <a:avLst/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5470526" y="2087563"/>
            <a:ext cx="706439" cy="341312"/>
          </a:xfrm>
          <a:prstGeom prst="downArrow">
            <a:avLst/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7273926" y="2087563"/>
            <a:ext cx="708025" cy="341312"/>
          </a:xfrm>
          <a:prstGeom prst="downArrow">
            <a:avLst/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Bent-Up Arrow 29"/>
          <p:cNvSpPr/>
          <p:nvPr/>
        </p:nvSpPr>
        <p:spPr>
          <a:xfrm rot="5400000">
            <a:off x="5868196" y="5806282"/>
            <a:ext cx="617537" cy="1168400"/>
          </a:xfrm>
          <a:prstGeom prst="bentUpArrow">
            <a:avLst>
              <a:gd name="adj1" fmla="val 50000"/>
              <a:gd name="adj2" fmla="val 46654"/>
              <a:gd name="adj3" fmla="val 30414"/>
            </a:avLst>
          </a:prstGeom>
          <a:solidFill>
            <a:schemeClr val="accent4">
              <a:lumMod val="75000"/>
              <a:alpha val="6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553200" cy="1036638"/>
          </a:xfrm>
        </p:spPr>
        <p:txBody>
          <a:bodyPr>
            <a:normAutofit/>
          </a:bodyPr>
          <a:lstStyle/>
          <a:p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Papildus n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epieciešamais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finansējums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,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miljoni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eiro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2467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2468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2469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407021" y="6324600"/>
            <a:ext cx="432179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CE6393AD-9B0B-0E4A-B02F-F2FBF293539E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29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588035"/>
              </p:ext>
            </p:extLst>
          </p:nvPr>
        </p:nvGraphicFramePr>
        <p:xfrm>
          <a:off x="2092656" y="1408919"/>
          <a:ext cx="5568287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152"/>
                <a:gridCol w="1583672"/>
                <a:gridCol w="2169463"/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A</a:t>
                      </a:r>
                      <a:endParaRPr lang="lv-LV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Valsts </a:t>
                      </a:r>
                      <a:r>
                        <a:rPr lang="lv-LV" sz="1800" baseline="0" dirty="0" smtClean="0"/>
                        <a:t> budžets</a:t>
                      </a:r>
                      <a:endParaRPr lang="lv-LV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Pašvaldību budžets </a:t>
                      </a:r>
                      <a:endParaRPr lang="lv-LV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2016 (sept.-dec.)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+8,75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12</a:t>
                      </a:r>
                      <a:endParaRPr lang="lv-LV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2017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30,1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38</a:t>
                      </a:r>
                      <a:endParaRPr lang="lv-LV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2018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31,1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38</a:t>
                      </a:r>
                      <a:endParaRPr lang="lv-LV" sz="1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797241"/>
              </p:ext>
            </p:extLst>
          </p:nvPr>
        </p:nvGraphicFramePr>
        <p:xfrm>
          <a:off x="2092656" y="3306170"/>
          <a:ext cx="5568287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152"/>
                <a:gridCol w="1583672"/>
                <a:gridCol w="2169463"/>
              </a:tblGrid>
              <a:tr h="370840"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B</a:t>
                      </a:r>
                      <a:endParaRPr lang="lv-LV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Valsts </a:t>
                      </a:r>
                      <a:r>
                        <a:rPr lang="lv-LV" sz="1800" baseline="0" dirty="0" smtClean="0"/>
                        <a:t> budžets</a:t>
                      </a:r>
                      <a:endParaRPr lang="lv-LV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 smtClean="0"/>
                        <a:t>Pašvaldību budžets</a:t>
                      </a:r>
                      <a:endParaRPr lang="lv-LV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2016 (sept.-dec.)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smtClean="0"/>
                        <a:t>+7.8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6,6</a:t>
                      </a:r>
                      <a:endParaRPr lang="lv-LV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2017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+27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20</a:t>
                      </a:r>
                      <a:endParaRPr lang="lv-LV" sz="1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2018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+28</a:t>
                      </a:r>
                      <a:endParaRPr lang="lv-LV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b="1" dirty="0" smtClean="0"/>
                        <a:t>20</a:t>
                      </a:r>
                      <a:endParaRPr lang="lv-LV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82389" y="5310172"/>
            <a:ext cx="7852012" cy="638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800"/>
              </a:spcBef>
            </a:pPr>
            <a:r>
              <a:rPr lang="en-US" altLang="lv-LV" sz="1800" b="1" i="1" dirty="0">
                <a:ea typeface="MS PGothic" panose="020B0600070205080204" pitchFamily="34" charset="-128"/>
              </a:rPr>
              <a:t>2015.g. </a:t>
            </a:r>
            <a:r>
              <a:rPr lang="en-US" altLang="lv-LV" sz="1800" b="1" i="1" dirty="0" err="1">
                <a:ea typeface="MS PGothic" panose="020B0600070205080204" pitchFamily="34" charset="-128"/>
              </a:rPr>
              <a:t>finansējums</a:t>
            </a:r>
            <a:r>
              <a:rPr lang="en-US" altLang="lv-LV" sz="1800" b="1" i="1" dirty="0">
                <a:ea typeface="MS PGothic" panose="020B0600070205080204" pitchFamily="34" charset="-128"/>
              </a:rPr>
              <a:t> </a:t>
            </a:r>
            <a:r>
              <a:rPr lang="en-US" altLang="lv-LV" sz="1800" b="1" i="1" dirty="0" err="1">
                <a:ea typeface="MS PGothic" panose="020B0600070205080204" pitchFamily="34" charset="-128"/>
              </a:rPr>
              <a:t>pedagogu</a:t>
            </a:r>
            <a:r>
              <a:rPr lang="en-US" altLang="lv-LV" sz="1800" b="1" i="1" dirty="0">
                <a:ea typeface="MS PGothic" panose="020B0600070205080204" pitchFamily="34" charset="-128"/>
              </a:rPr>
              <a:t> </a:t>
            </a:r>
            <a:r>
              <a:rPr lang="en-US" altLang="lv-LV" sz="1800" b="1" i="1" dirty="0" err="1" smtClean="0">
                <a:ea typeface="MS PGothic" panose="020B0600070205080204" pitchFamily="34" charset="-128"/>
              </a:rPr>
              <a:t>algām</a:t>
            </a:r>
            <a:r>
              <a:rPr lang="lv-LV" altLang="lv-LV" sz="1800" b="1" i="1" dirty="0" smtClean="0">
                <a:ea typeface="MS PGothic" panose="020B0600070205080204" pitchFamily="34" charset="-128"/>
              </a:rPr>
              <a:t> 369</a:t>
            </a:r>
            <a:r>
              <a:rPr lang="en-US" altLang="lv-LV" sz="1800" b="1" i="1" dirty="0" smtClean="0">
                <a:ea typeface="MS PGothic" panose="020B0600070205080204" pitchFamily="34" charset="-128"/>
              </a:rPr>
              <a:t> </a:t>
            </a:r>
            <a:r>
              <a:rPr lang="en-US" altLang="lv-LV" sz="1800" b="1" i="1" dirty="0" err="1">
                <a:ea typeface="MS PGothic" panose="020B0600070205080204" pitchFamily="34" charset="-128"/>
              </a:rPr>
              <a:t>milj</a:t>
            </a:r>
            <a:r>
              <a:rPr lang="en-US" altLang="lv-LV" sz="1800" b="1" i="1" dirty="0" smtClean="0">
                <a:ea typeface="MS PGothic" panose="020B0600070205080204" pitchFamily="34" charset="-128"/>
              </a:rPr>
              <a:t>.</a:t>
            </a:r>
            <a:r>
              <a:rPr lang="lv-LV" altLang="lv-LV" sz="1800" b="1" i="1" dirty="0" smtClean="0">
                <a:ea typeface="MS PGothic" panose="020B0600070205080204" pitchFamily="34" charset="-128"/>
              </a:rPr>
              <a:t> </a:t>
            </a:r>
            <a:r>
              <a:rPr lang="en-US" altLang="lv-LV" sz="1800" b="1" i="1" dirty="0" smtClean="0">
                <a:ea typeface="MS PGothic" panose="020B0600070205080204" pitchFamily="34" charset="-128"/>
              </a:rPr>
              <a:t>IZM</a:t>
            </a:r>
            <a:r>
              <a:rPr lang="en-US" altLang="lv-LV" sz="1800" b="1" i="1" dirty="0">
                <a:ea typeface="MS PGothic" panose="020B0600070205080204" pitchFamily="34" charset="-128"/>
              </a:rPr>
              <a:t>, KM, LM, TM </a:t>
            </a:r>
            <a:r>
              <a:rPr lang="en-US" altLang="lv-LV" sz="1800" b="1" i="1" dirty="0" err="1" smtClean="0">
                <a:ea typeface="MS PGothic" panose="020B0600070205080204" pitchFamily="34" charset="-128"/>
              </a:rPr>
              <a:t>budžetos</a:t>
            </a:r>
            <a:r>
              <a:rPr lang="lv-LV" altLang="lv-LV" sz="1800" b="1" i="1" dirty="0" smtClean="0">
                <a:ea typeface="MS PGothic" panose="020B0600070205080204" pitchFamily="34" charset="-128"/>
              </a:rPr>
              <a:t>; </a:t>
            </a:r>
          </a:p>
          <a:p>
            <a:pPr>
              <a:lnSpc>
                <a:spcPct val="80000"/>
              </a:lnSpc>
              <a:spcBef>
                <a:spcPts val="800"/>
              </a:spcBef>
            </a:pPr>
            <a:r>
              <a:rPr lang="lv-LV" altLang="lv-LV" sz="1800" b="1" i="1" dirty="0" smtClean="0">
                <a:ea typeface="MS PGothic" panose="020B0600070205080204" pitchFamily="34" charset="-128"/>
              </a:rPr>
              <a:t>pašvaldību budžetos 57 milj.</a:t>
            </a:r>
            <a:endParaRPr lang="en-US" altLang="lv-LV" sz="1800" b="1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 anchor="ctr"/>
          <a:lstStyle/>
          <a:p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Ikvienam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bērnam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neatkarīgi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no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dzimšanas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vietas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un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sociāli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ekonomiskā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stāvokļa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jābūt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iespējai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saņemt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kvalitatīvu</a:t>
            </a:r>
            <a:r>
              <a:rPr lang="en-US" b="1" i="1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b="1" i="1" dirty="0" err="1">
                <a:latin typeface="Verdana" charset="0"/>
                <a:ea typeface="MS PGothic" charset="0"/>
                <a:cs typeface="Verdana" charset="0"/>
              </a:rPr>
              <a:t>izglītību</a:t>
            </a:r>
            <a:endParaRPr lang="en-US" b="1" i="1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15363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15364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71849A25-84CF-9144-B9E9-168CF962EB58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3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Nesaskaņotie jautājumi,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to papildus ikgadējās izmaksas</a:t>
            </a:r>
          </a:p>
        </p:txBody>
      </p:sp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endParaRPr lang="en-US">
              <a:latin typeface="Verdana" charset="0"/>
              <a:ea typeface="MS PGothic" charset="0"/>
              <a:cs typeface="Verdana" charset="0"/>
            </a:endParaRPr>
          </a:p>
          <a:p>
            <a:endParaRPr lang="en-US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4515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4516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4517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534399" y="6324600"/>
            <a:ext cx="445827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3CAB07B5-9248-ED4C-96E3-360066326282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30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390928"/>
              </p:ext>
            </p:extLst>
          </p:nvPr>
        </p:nvGraphicFramePr>
        <p:xfrm>
          <a:off x="1966914" y="1336675"/>
          <a:ext cx="6872288" cy="5090616"/>
        </p:xfrm>
        <a:graphic>
          <a:graphicData uri="http://schemas.openxmlformats.org/drawingml/2006/table">
            <a:tbl>
              <a:tblPr/>
              <a:tblGrid>
                <a:gridCol w="5380037"/>
                <a:gridCol w="1492251"/>
              </a:tblGrid>
              <a:tr h="322441">
                <a:tc gridSpan="2"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Latvijas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izglītības un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zinātnes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darbinieku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arodbiedrība</a:t>
                      </a: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855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Bibliotekāra alga - 700 euro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0,89 milj.</a:t>
                      </a: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55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Skolotāju alga – 870, 930, 990, 1050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17,43 milj.</a:t>
                      </a: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55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Pirmsskolas pedagogu alga – 790, 870, 950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6,02 milj.</a:t>
                      </a: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55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Visām izglītības iestādēm 100% direktors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1,39 milj.</a:t>
                      </a: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55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Valsts ģimnāzijām 10% piemaksa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1,50 milj.</a:t>
                      </a: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715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Interešu izglītība: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1.-6.klasei papildus 1 stundu,</a:t>
                      </a: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novados 1 amats uz 10 bērniem (tagad 1:12)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4,22 milj.</a:t>
                      </a: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76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Latvijas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izglītības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vadītāju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asociācija</a:t>
                      </a: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55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Vietniekiem vismaz 88% direktora algas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3,39 milj.</a:t>
                      </a: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976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Latvijas lielo pilsētu asociācija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55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Alga skolotājiem 4.grupas izglītības iestādē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2,38 milj.</a:t>
                      </a: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441"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KOPĀ:</a:t>
                      </a:r>
                    </a:p>
                  </a:txBody>
                  <a:tcPr marL="91449" marR="91449" marT="45739" marB="457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37,22 </a:t>
                      </a:r>
                      <a:r>
                        <a:rPr kumimoji="0" lang="en-US" sz="17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milj</a:t>
                      </a:r>
                      <a:r>
                        <a:rPr kumimoji="0" lang="en-US" sz="1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.</a:t>
                      </a:r>
                    </a:p>
                  </a:txBody>
                  <a:tcPr marL="91449" marR="91449" marT="45739" marB="45739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Verdana" charset="0"/>
                <a:ea typeface="MS PGothic" charset="0"/>
                <a:cs typeface="Verdana" charset="0"/>
              </a:rPr>
              <a:t>LIZDA 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piedāvātais grafiks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pakāpeniskai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algu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paaugstināšanai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5538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5539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5540" name="Slide Number Placeholder 5"/>
          <p:cNvSpPr>
            <a:spLocks noGrp="1"/>
          </p:cNvSpPr>
          <p:nvPr>
            <p:ph type="sldNum" sz="quarter" idx="13"/>
          </p:nvPr>
        </p:nvSpPr>
        <p:spPr bwMode="auto">
          <a:xfrm>
            <a:off x="8434316" y="6324600"/>
            <a:ext cx="404884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C5DDEF85-C12B-0E44-93F2-8DF5FB962F70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31</a:t>
            </a:fld>
            <a:endParaRPr lang="en-US" sz="1000" dirty="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561873"/>
              </p:ext>
            </p:extLst>
          </p:nvPr>
        </p:nvGraphicFramePr>
        <p:xfrm>
          <a:off x="832512" y="1365251"/>
          <a:ext cx="8006688" cy="4896364"/>
        </p:xfrm>
        <a:graphic>
          <a:graphicData uri="http://schemas.openxmlformats.org/drawingml/2006/table">
            <a:tbl>
              <a:tblPr/>
              <a:tblGrid>
                <a:gridCol w="4788474"/>
                <a:gridCol w="1072738"/>
                <a:gridCol w="1146720"/>
                <a:gridCol w="998756"/>
              </a:tblGrid>
              <a:tr h="314343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9" marR="91449" marT="45740" marB="4574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2017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2018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2019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8372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Skolotāju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algas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9" marR="91449" marT="45740" marB="4574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835 – 1085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870 – 1120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910 – 1150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357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Pirmsskola pedagogu algas</a:t>
                      </a:r>
                    </a:p>
                  </a:txBody>
                  <a:tcPr marL="91449" marR="91449" marT="45740" marB="4574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735 – 835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770 – 870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800 – 910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43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Atbalsta personāla algas</a:t>
                      </a:r>
                    </a:p>
                  </a:txBody>
                  <a:tcPr marL="91449" marR="91449" marT="45740" marB="4574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835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870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910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43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Profesoru algas</a:t>
                      </a:r>
                    </a:p>
                  </a:txBody>
                  <a:tcPr marL="91449" marR="91449" marT="45740" marB="4574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1760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1990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2189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357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Skolēni uz vienu bibliotekāru un psihologu</a:t>
                      </a:r>
                    </a:p>
                  </a:txBody>
                  <a:tcPr marL="91449" marR="91449" marT="45740" marB="4574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400:1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300:1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43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Vietnieku alga % no direktoru algas</a:t>
                      </a:r>
                    </a:p>
                  </a:txBody>
                  <a:tcPr marL="91449" marR="91449" marT="45740" marB="4574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70%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595959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80%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lv-LV" sz="1600" b="0" i="0" u="none" strike="noStrike" cap="none" normalizeH="0" baseline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667">
                <a:tc gridSpan="4"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PAPILDUS IZMAKSAS </a:t>
                      </a: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(milj. gadā)</a:t>
                      </a:r>
                    </a:p>
                  </a:txBody>
                  <a:tcPr marL="91449" marR="91449" marT="45740" marB="4574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4029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Pedagogu algām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46,2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59,4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67,8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452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Administrācijas algām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1,1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2,9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2,9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4029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Pašvaldībām papildus 3%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8,3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8,7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8,9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4029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Augstskolu pedagogu algām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36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erdana" charset="0"/>
                          <a:ea typeface="MS PGothic" charset="0"/>
                          <a:cs typeface="Times New Roman" charset="0"/>
                        </a:rPr>
                        <a:t>44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4343"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KOPĀ:</a:t>
                      </a:r>
                    </a:p>
                  </a:txBody>
                  <a:tcPr marL="91449" marR="91449" marT="45740" marB="45740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80,6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107,0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123,6</a:t>
                      </a:r>
                    </a:p>
                  </a:txBody>
                  <a:tcPr marL="91449" marR="91449" marT="45740" marB="4574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6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Paldies!</a:t>
            </a:r>
          </a:p>
        </p:txBody>
      </p:sp>
      <p:sp>
        <p:nvSpPr>
          <p:cNvPr id="66562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6563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666328" y="6324600"/>
            <a:ext cx="477672" cy="304800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3D58F565-8F74-4B42-A809-A798410A9484}" type="slidenum">
              <a:rPr lang="en-US" sz="1200">
                <a:solidFill>
                  <a:srgbClr val="898989"/>
                </a:solidFill>
              </a:rPr>
              <a:pPr/>
              <a:t>32</a:t>
            </a:fld>
            <a:endParaRPr lang="en-US" sz="1200" dirty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Vispārējās izglītības politikas virsmērķi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700" b="1">
                <a:latin typeface="Verdana" charset="0"/>
                <a:ea typeface="MS PGothic" charset="0"/>
                <a:cs typeface="Verdana" charset="0"/>
              </a:rPr>
              <a:t>Izglītība ir kvalitatīva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1700" i="1">
                <a:solidFill>
                  <a:srgbClr val="604A7B"/>
                </a:solidFill>
                <a:latin typeface="Verdana" charset="0"/>
                <a:ea typeface="MS PGothic" charset="0"/>
                <a:cs typeface="Verdana" charset="0"/>
              </a:rPr>
              <a:t>	</a:t>
            </a:r>
            <a:endParaRPr lang="en-US" sz="1700" b="1">
              <a:solidFill>
                <a:srgbClr val="604A7B"/>
              </a:solidFill>
              <a:latin typeface="Verdana" charset="0"/>
              <a:ea typeface="MS PGothic" charset="0"/>
              <a:cs typeface="Verdana" charset="0"/>
            </a:endParaRPr>
          </a:p>
          <a:p>
            <a:pPr marL="542925" lvl="1" indent="-342900">
              <a:lnSpc>
                <a:spcPct val="120000"/>
              </a:lnSpc>
              <a:spcBef>
                <a:spcPts val="600"/>
              </a:spcBef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</a:rPr>
              <a:t>Izglītības kvalitāte ir tik laba, cik labi ir tās skolotāji un skolu vadītāji</a:t>
            </a:r>
          </a:p>
          <a:p>
            <a:pPr marL="954088" lvl="2" indent="-342900">
              <a:lnSpc>
                <a:spcPct val="120000"/>
              </a:lnSpc>
              <a:spcBef>
                <a:spcPts val="600"/>
              </a:spcBef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</a:rPr>
              <a:t>kvalitatīva pedagogu sagatavošanas sistēma</a:t>
            </a:r>
          </a:p>
          <a:p>
            <a:pPr marL="954088" lvl="2" indent="-342900">
              <a:lnSpc>
                <a:spcPct val="120000"/>
              </a:lnSpc>
              <a:spcBef>
                <a:spcPts val="600"/>
              </a:spcBef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</a:rPr>
              <a:t>konkurētspējīgs atalgojums</a:t>
            </a:r>
          </a:p>
          <a:p>
            <a:pPr marL="954088" lvl="2" indent="-342900">
              <a:lnSpc>
                <a:spcPct val="120000"/>
              </a:lnSpc>
              <a:spcBef>
                <a:spcPts val="600"/>
              </a:spcBef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</a:rPr>
              <a:t>kvalitatīva pedagogu profesionālā pilnveidošanās</a:t>
            </a:r>
          </a:p>
          <a:p>
            <a:pPr marL="542925" lvl="1" indent="-342900">
              <a:lnSpc>
                <a:spcPct val="120000"/>
              </a:lnSpc>
              <a:spcBef>
                <a:spcPts val="600"/>
              </a:spcBef>
              <a:buFont typeface="Arial" charset="0"/>
              <a:buNone/>
            </a:pPr>
            <a:endParaRPr lang="en-US" sz="1700">
              <a:latin typeface="Verdana" charset="0"/>
              <a:ea typeface="ＭＳ Ｐゴシック" charset="0"/>
            </a:endParaRPr>
          </a:p>
          <a:p>
            <a:pPr marL="542925" lvl="1" indent="-342900">
              <a:lnSpc>
                <a:spcPct val="120000"/>
              </a:lnSpc>
              <a:spcBef>
                <a:spcPts val="600"/>
              </a:spcBef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</a:rPr>
              <a:t>Mūsdienīgs izglītības saturs</a:t>
            </a:r>
          </a:p>
          <a:p>
            <a:pPr marL="542925" lvl="1" indent="-342900">
              <a:lnSpc>
                <a:spcPct val="120000"/>
              </a:lnSpc>
              <a:spcBef>
                <a:spcPts val="600"/>
              </a:spcBef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</a:rPr>
              <a:t>Piemērota infrastruktūra</a:t>
            </a:r>
          </a:p>
        </p:txBody>
      </p:sp>
      <p:sp>
        <p:nvSpPr>
          <p:cNvPr id="17411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17412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940CDF96-5BF3-9C4A-A5C1-BA517A304FFD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4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Vispārējās izglītības politikas virsmērķi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1700" b="1">
                <a:latin typeface="Verdana" charset="0"/>
                <a:ea typeface="MS PGothic" charset="0"/>
                <a:cs typeface="Verdana" charset="0"/>
              </a:rPr>
              <a:t>Izglītība ir pieejama</a:t>
            </a:r>
          </a:p>
          <a:p>
            <a:pPr marL="542925" lvl="1" indent="-342900">
              <a:lnSpc>
                <a:spcPct val="110000"/>
              </a:lnSpc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</a:rPr>
              <a:t>1.-6. klase pēc iespējas tuvu mājām</a:t>
            </a:r>
          </a:p>
          <a:p>
            <a:pPr marL="542925" lvl="1" indent="-342900">
              <a:lnSpc>
                <a:spcPct val="110000"/>
              </a:lnSpc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</a:rPr>
              <a:t>katram jaunietim pieejama mūsdienīga, specializējusies profesionālās izglītības iestāde vai vidusskola</a:t>
            </a:r>
          </a:p>
          <a:p>
            <a:pPr marL="542925" lvl="1" indent="-342900">
              <a:lnSpc>
                <a:spcPct val="110000"/>
              </a:lnSpc>
              <a:buFontTx/>
              <a:buChar char="•"/>
            </a:pPr>
            <a:endParaRPr lang="en-US" sz="1700">
              <a:latin typeface="Verdana" charset="0"/>
              <a:ea typeface="ＭＳ Ｐゴシック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1700" b="1">
                <a:latin typeface="Verdana" charset="0"/>
                <a:ea typeface="MS PGothic" charset="0"/>
                <a:cs typeface="Verdana" charset="0"/>
              </a:rPr>
              <a:t>Izglītības sistēma ir izmaksu efektīva</a:t>
            </a:r>
          </a:p>
          <a:p>
            <a:pPr marL="542925" lvl="1" indent="-342900">
              <a:lnSpc>
                <a:spcPct val="110000"/>
              </a:lnSpc>
              <a:spcBef>
                <a:spcPts val="600"/>
              </a:spcBef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  <a:cs typeface="ＭＳ Ｐゴシック" charset="0"/>
              </a:rPr>
              <a:t>caurspīdīga un godīga finansēšanas sistēma</a:t>
            </a:r>
          </a:p>
          <a:p>
            <a:pPr marL="542925" lvl="1" indent="-342900">
              <a:lnSpc>
                <a:spcPct val="110000"/>
              </a:lnSpc>
              <a:spcBef>
                <a:spcPts val="600"/>
              </a:spcBef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  <a:cs typeface="ＭＳ Ｐゴシック" charset="0"/>
              </a:rPr>
              <a:t>finansēšanas sistēma motivē direktorus un pašvaldības organizēt skolu darbu izmaksu efektīvi</a:t>
            </a:r>
          </a:p>
          <a:p>
            <a:pPr marL="542925" lvl="1" indent="-342900">
              <a:lnSpc>
                <a:spcPct val="110000"/>
              </a:lnSpc>
              <a:spcBef>
                <a:spcPts val="600"/>
              </a:spcBef>
              <a:buFontTx/>
              <a:buChar char="•"/>
            </a:pPr>
            <a:r>
              <a:rPr lang="en-US" sz="1700">
                <a:latin typeface="Verdana" charset="0"/>
                <a:ea typeface="ＭＳ Ｐゴシック" charset="0"/>
                <a:cs typeface="ＭＳ Ｐゴシック" charset="0"/>
              </a:rPr>
              <a:t>iespējams novirzīt finansējumu konkrētiem rīcībpolitikas mērķiem</a:t>
            </a:r>
          </a:p>
        </p:txBody>
      </p:sp>
      <p:sp>
        <p:nvSpPr>
          <p:cNvPr id="19459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19460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BE74F8BB-FF46-E249-97EA-DC370872B2A3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5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IZM darba prioritātes vispārējā un profesionālajā izglītībā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2590801" y="1752601"/>
            <a:ext cx="6370639" cy="4373563"/>
          </a:xfrm>
        </p:spPr>
        <p:txBody>
          <a:bodyPr/>
          <a:lstStyle/>
          <a:p>
            <a:pPr marL="285750" indent="-285750">
              <a:lnSpc>
                <a:spcPct val="120000"/>
              </a:lnSpc>
              <a:buFont typeface="Arial" charset="0"/>
              <a:buChar char="•"/>
            </a:pPr>
            <a:r>
              <a:rPr lang="en-US" sz="1600">
                <a:latin typeface="Verdana" charset="0"/>
                <a:ea typeface="MS PGothic" charset="0"/>
                <a:cs typeface="Verdana" charset="0"/>
              </a:rPr>
              <a:t>Savlaicīgs un profesionāls </a:t>
            </a:r>
            <a:r>
              <a:rPr lang="en-US" sz="1600" b="1">
                <a:latin typeface="Verdana" charset="0"/>
                <a:ea typeface="MS PGothic" charset="0"/>
                <a:cs typeface="Verdana" charset="0"/>
              </a:rPr>
              <a:t>atbalsts skolēniem</a:t>
            </a:r>
            <a:r>
              <a:rPr lang="en-US" sz="1600">
                <a:latin typeface="Verdana" charset="0"/>
                <a:ea typeface="MS PGothic" charset="0"/>
                <a:cs typeface="Verdana" charset="0"/>
              </a:rPr>
              <a:t>, jo īpaši sākumskolas posmā</a:t>
            </a:r>
          </a:p>
          <a:p>
            <a:pPr marL="285750" indent="-285750">
              <a:lnSpc>
                <a:spcPct val="120000"/>
              </a:lnSpc>
              <a:buFont typeface="Arial" charset="0"/>
              <a:buChar char="•"/>
            </a:pPr>
            <a:r>
              <a:rPr lang="en-US" sz="1600">
                <a:latin typeface="Verdana" charset="0"/>
                <a:ea typeface="MS PGothic" charset="0"/>
                <a:cs typeface="Verdana" charset="0"/>
              </a:rPr>
              <a:t>Kompetencēs balstīts mūsdienīgs </a:t>
            </a:r>
            <a:r>
              <a:rPr lang="en-US" sz="1600" b="1">
                <a:latin typeface="Verdana" charset="0"/>
                <a:ea typeface="MS PGothic" charset="0"/>
                <a:cs typeface="Verdana" charset="0"/>
              </a:rPr>
              <a:t>mācību saturs </a:t>
            </a:r>
            <a:r>
              <a:rPr lang="en-US" sz="1600">
                <a:latin typeface="Verdana" charset="0"/>
                <a:ea typeface="MS PGothic" charset="0"/>
                <a:cs typeface="Verdana" charset="0"/>
              </a:rPr>
              <a:t>(attieksme, prasmes, zināšanas) </a:t>
            </a:r>
          </a:p>
          <a:p>
            <a:pPr marL="285750" indent="-285750">
              <a:lnSpc>
                <a:spcPct val="120000"/>
              </a:lnSpc>
              <a:buFont typeface="Arial" charset="0"/>
              <a:buChar char="•"/>
            </a:pPr>
            <a:r>
              <a:rPr lang="en-US" sz="1600">
                <a:latin typeface="Verdana" charset="0"/>
                <a:ea typeface="MS PGothic" charset="0"/>
                <a:cs typeface="Verdana" charset="0"/>
              </a:rPr>
              <a:t>Kvalitatīva </a:t>
            </a:r>
            <a:r>
              <a:rPr lang="en-US" sz="1600" b="1">
                <a:latin typeface="Verdana" charset="0"/>
                <a:ea typeface="MS PGothic" charset="0"/>
                <a:cs typeface="Verdana" charset="0"/>
              </a:rPr>
              <a:t>jauno pedagogu </a:t>
            </a:r>
            <a:r>
              <a:rPr lang="en-US" sz="1600">
                <a:latin typeface="Verdana" charset="0"/>
                <a:ea typeface="MS PGothic" charset="0"/>
                <a:cs typeface="Verdana" charset="0"/>
              </a:rPr>
              <a:t>sagatavošana</a:t>
            </a:r>
          </a:p>
          <a:p>
            <a:pPr marL="285750" indent="-285750">
              <a:lnSpc>
                <a:spcPct val="120000"/>
              </a:lnSpc>
              <a:buFont typeface="Arial" charset="0"/>
              <a:buChar char="•"/>
            </a:pPr>
            <a:r>
              <a:rPr lang="en-US" sz="1600">
                <a:latin typeface="Verdana" charset="0"/>
                <a:ea typeface="MS PGothic" charset="0"/>
                <a:cs typeface="Verdana" charset="0"/>
              </a:rPr>
              <a:t>Caurskatāma, motivējoša un salīdzināma </a:t>
            </a:r>
            <a:r>
              <a:rPr lang="en-US" sz="1600" b="1">
                <a:latin typeface="Verdana" charset="0"/>
                <a:ea typeface="MS PGothic" charset="0"/>
                <a:cs typeface="Verdana" charset="0"/>
              </a:rPr>
              <a:t>pedagogu atalgojuma sistēma</a:t>
            </a:r>
          </a:p>
          <a:p>
            <a:pPr marL="285750" indent="-285750">
              <a:lnSpc>
                <a:spcPct val="120000"/>
              </a:lnSpc>
              <a:buFont typeface="Arial" charset="0"/>
              <a:buChar char="•"/>
            </a:pPr>
            <a:r>
              <a:rPr lang="en-US" sz="1600" b="1">
                <a:latin typeface="Verdana" charset="0"/>
                <a:ea typeface="MS PGothic" charset="0"/>
                <a:cs typeface="Verdana" charset="0"/>
              </a:rPr>
              <a:t>STEM stiprināšana </a:t>
            </a:r>
            <a:r>
              <a:rPr lang="en-US" sz="1600">
                <a:latin typeface="Verdana" charset="0"/>
                <a:ea typeface="MS PGothic" charset="0"/>
                <a:cs typeface="Verdana" charset="0"/>
              </a:rPr>
              <a:t>(saturs, pārbaudes darbi, materiāltehniskais aprīkojums)</a:t>
            </a:r>
          </a:p>
          <a:p>
            <a:pPr marL="285750" indent="-285750">
              <a:lnSpc>
                <a:spcPct val="120000"/>
              </a:lnSpc>
              <a:buFont typeface="Arial" charset="0"/>
              <a:buChar char="•"/>
            </a:pPr>
            <a:r>
              <a:rPr lang="en-US" sz="1600" b="1">
                <a:latin typeface="Verdana" charset="0"/>
                <a:ea typeface="MS PGothic" charset="0"/>
                <a:cs typeface="Verdana" charset="0"/>
              </a:rPr>
              <a:t>Skolu tīkla pilnveide </a:t>
            </a:r>
            <a:r>
              <a:rPr lang="en-US" sz="1600">
                <a:latin typeface="Verdana" charset="0"/>
                <a:ea typeface="MS PGothic" charset="0"/>
                <a:cs typeface="Verdana" charset="0"/>
              </a:rPr>
              <a:t>– 1.-6. kl. tuvu mājām, vidusskolas, prof.skolas – spēcīgas, vienmērīgi izvietotas</a:t>
            </a:r>
          </a:p>
          <a:p>
            <a:pPr marL="285750" indent="-285750">
              <a:lnSpc>
                <a:spcPct val="120000"/>
              </a:lnSpc>
              <a:buFont typeface="Arial" charset="0"/>
              <a:buChar char="•"/>
            </a:pPr>
            <a:r>
              <a:rPr lang="en-US" sz="1600" b="1">
                <a:latin typeface="Verdana" charset="0"/>
                <a:ea typeface="MS PGothic" charset="0"/>
                <a:cs typeface="Verdana" charset="0"/>
              </a:rPr>
              <a:t>Sadarbība ar darba devējiem</a:t>
            </a:r>
            <a:r>
              <a:rPr lang="en-US" sz="1600">
                <a:latin typeface="Verdana" charset="0"/>
                <a:ea typeface="MS PGothic" charset="0"/>
                <a:cs typeface="Verdana" charset="0"/>
              </a:rPr>
              <a:t> – profesionālajā un vispārējā izglītībā</a:t>
            </a:r>
          </a:p>
        </p:txBody>
      </p:sp>
      <p:sp>
        <p:nvSpPr>
          <p:cNvPr id="21507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1508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0275A917-DE55-6146-87BF-10682672C551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6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Vispārējās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izglītības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strukturāl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o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reform</a:t>
            </a:r>
            <a:r>
              <a:rPr lang="lv-LV" dirty="0" smtClean="0">
                <a:latin typeface="Verdana" charset="0"/>
                <a:ea typeface="MS PGothic" charset="0"/>
                <a:cs typeface="Verdana" charset="0"/>
              </a:rPr>
              <a:t>u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galvenie</a:t>
            </a:r>
            <a:r>
              <a:rPr lang="en-US" dirty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>
                <a:latin typeface="Verdana" charset="0"/>
                <a:ea typeface="MS PGothic" charset="0"/>
                <a:cs typeface="Verdana" charset="0"/>
              </a:rPr>
              <a:t>pasākumi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3554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3555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69F6D182-995C-D045-B189-A0AC635FF574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7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343746"/>
              </p:ext>
            </p:extLst>
          </p:nvPr>
        </p:nvGraphicFramePr>
        <p:xfrm>
          <a:off x="609600" y="1558834"/>
          <a:ext cx="8077200" cy="4449547"/>
        </p:xfrm>
        <a:graphic>
          <a:graphicData uri="http://schemas.openxmlformats.org/drawingml/2006/table">
            <a:tbl>
              <a:tblPr/>
              <a:tblGrid>
                <a:gridCol w="1174730"/>
                <a:gridCol w="6902470"/>
              </a:tblGrid>
              <a:tr h="305532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09.2015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Pedagogu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darba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samaksas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jaunais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modelis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lv-LV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no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09.2016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19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09.2015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Kritēriji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vidusskolas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10.klases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atvēršanai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lv-LV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no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09.2016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(12 </a:t>
                      </a:r>
                      <a:r>
                        <a:rPr kumimoji="0" lang="en-US" sz="15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laukos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, 18 </a:t>
                      </a:r>
                      <a:r>
                        <a:rPr kumimoji="0" lang="en-US" sz="15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pilsētās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, 22 </a:t>
                      </a:r>
                      <a:r>
                        <a:rPr kumimoji="0" lang="en-US" sz="15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republikas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pilsētās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)</a:t>
                      </a:r>
                      <a:endParaRPr kumimoji="0" lang="en-US" sz="15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19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05.2016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Pilnveidota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pedagogu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darba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novērtēšanas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un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kvalitātes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pakāpju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sistēma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lv-LV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no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09.2016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6738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0</a:t>
                      </a:r>
                      <a:r>
                        <a:rPr kumimoji="0" lang="lv-LV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9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.2016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Pilnveidota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skolu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un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direktoru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akreditācija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no </a:t>
                      </a:r>
                      <a:r>
                        <a:rPr kumimoji="0" lang="lv-LV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01.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2017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5532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04.2016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Piloteksāmeni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fizikā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ķīmijā</a:t>
                      </a:r>
                      <a:r>
                        <a:rPr kumimoji="0" lang="lv-LV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vai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dabaszinātnēs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681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2016</a:t>
                      </a:r>
                    </a:p>
                  </a:txBody>
                  <a:tcPr marL="91447" marR="91447" marT="45683" marB="4568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Jauns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pedagogu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profesijas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standarts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koncepcija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pedagogu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atlases,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sagatavošanas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un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kvalifikācijas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sistēmas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sakārtošanai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19">
                <a:tc gridSpan="2"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  <a:p>
                      <a:pPr marL="0" marR="0" lvl="0" indent="0" algn="ctr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No ES SF </a:t>
                      </a:r>
                      <a:r>
                        <a:rPr kumimoji="0" lang="en-US" sz="15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finansētā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attīstība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(2014 – 2020)</a:t>
                      </a: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5532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2015-23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Kompetenču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pieejā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balstīts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vispārējās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izglītības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saturs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19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2015 -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Mācību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vides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modernizēšana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skolotāju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tālākizglītība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/>
                      </a:r>
                      <a:b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</a:b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(</a:t>
                      </a:r>
                      <a:r>
                        <a:rPr kumimoji="0" lang="en-US" sz="15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t.sk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. STEM, </a:t>
                      </a:r>
                      <a:r>
                        <a:rPr kumimoji="0" lang="en-US" sz="15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iekļaujošai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izglītībai</a:t>
                      </a:r>
                      <a:r>
                        <a:rPr kumimoji="0" lang="en-US" sz="15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)</a:t>
                      </a:r>
                      <a:endParaRPr kumimoji="0" lang="en-US" sz="15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5532"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2016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-</a:t>
                      </a:r>
                    </a:p>
                  </a:txBody>
                  <a:tcPr marL="91447" marR="91447" marT="45683" marB="4568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382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Uzlabots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izglītības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kvalitātes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monitorings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MS PGothic" charset="0"/>
                          <a:cs typeface="MS PGothic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un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MS PGothic" charset="0"/>
                          <a:cs typeface="MS PGothic" charset="0"/>
                        </a:rPr>
                        <a:t>kontrole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MS PGothic" charset="0"/>
                        <a:cs typeface="MS PGothic" charset="0"/>
                      </a:endParaRPr>
                    </a:p>
                  </a:txBody>
                  <a:tcPr marL="91447" marR="91447" marT="45683" marB="4568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Starpinstitūciju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darba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grupa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skolu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tīkla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optimizācijas</a:t>
            </a:r>
            <a:r>
              <a:rPr lang="en-US" dirty="0" smtClean="0">
                <a:latin typeface="Verdana" charset="0"/>
                <a:ea typeface="MS PGothic" charset="0"/>
                <a:cs typeface="Verdana" charset="0"/>
              </a:rPr>
              <a:t> </a:t>
            </a:r>
            <a:r>
              <a:rPr lang="en-US" dirty="0" err="1" smtClean="0">
                <a:latin typeface="Verdana" charset="0"/>
                <a:ea typeface="MS PGothic" charset="0"/>
                <a:cs typeface="Verdana" charset="0"/>
              </a:rPr>
              <a:t>koordinācijai</a:t>
            </a:r>
            <a:endParaRPr lang="en-US" dirty="0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248400" cy="41783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800"/>
              </a:spcBef>
              <a:defRPr/>
            </a:pP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starpinstitūciju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(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Ministru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prezidenta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)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darba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grupa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,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ietverot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IZM, VARAM, EM,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pašvaldības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,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sociālos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partnerus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:</a:t>
            </a:r>
          </a:p>
          <a:p>
            <a:pPr marL="377825" indent="-377825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priekšlikumi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skolu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tīkla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optimizācijai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uz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VARAM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pētījumu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bāzes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,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ietverot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IZM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prasības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skolu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kvalitātei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;</a:t>
            </a:r>
          </a:p>
          <a:p>
            <a:pPr marL="377825" indent="-377825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konsultācijas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pašvaldībām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kā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organizēt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skolu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tīklu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,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plāni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un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koordinācija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;</a:t>
            </a:r>
          </a:p>
          <a:p>
            <a:pPr marL="377825" indent="-377825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skolu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tīkla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optimizācijas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progresa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monitorings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;</a:t>
            </a:r>
            <a:endParaRPr lang="en-US" sz="1700" dirty="0">
              <a:latin typeface="Verdana" charset="0"/>
              <a:ea typeface="ＭＳ Ｐゴシック" charset="0"/>
              <a:cs typeface="Times New Roman" charset="0"/>
            </a:endParaRPr>
          </a:p>
          <a:p>
            <a:pPr marL="377825" indent="-377825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skolu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analīze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–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kvalitāte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,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pilnās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izmaksas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,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u.c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.;</a:t>
            </a:r>
            <a:endParaRPr lang="en-US" sz="1700" dirty="0">
              <a:latin typeface="Verdana" charset="0"/>
              <a:ea typeface="ＭＳ Ｐゴシック" charset="0"/>
              <a:cs typeface="Times New Roman" charset="0"/>
            </a:endParaRPr>
          </a:p>
          <a:p>
            <a:pPr marL="377825" indent="-377825">
              <a:lnSpc>
                <a:spcPct val="110000"/>
              </a:lnSpc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atbalsts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sadarbībai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starp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pašvaldībām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–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norēķinu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,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>
                <a:latin typeface="Verdana" charset="0"/>
                <a:ea typeface="ＭＳ Ｐゴシック" charset="0"/>
                <a:cs typeface="Times New Roman" charset="0"/>
              </a:rPr>
              <a:t>transporta</a:t>
            </a:r>
            <a:r>
              <a:rPr lang="en-US" sz="1700" dirty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organizēšana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 </a:t>
            </a:r>
            <a:r>
              <a:rPr lang="en-US" sz="1700" dirty="0" err="1" smtClean="0">
                <a:latin typeface="Verdana" charset="0"/>
                <a:ea typeface="ＭＳ Ｐゴシック" charset="0"/>
                <a:cs typeface="Times New Roman" charset="0"/>
              </a:rPr>
              <a:t>u.c</a:t>
            </a:r>
            <a:r>
              <a:rPr lang="en-US" sz="1700" dirty="0" smtClean="0">
                <a:latin typeface="Verdana" charset="0"/>
                <a:ea typeface="ＭＳ Ｐゴシック" charset="0"/>
                <a:cs typeface="Times New Roman" charset="0"/>
              </a:rPr>
              <a:t>.</a:t>
            </a:r>
            <a:endParaRPr lang="en-US" sz="1700" dirty="0">
              <a:latin typeface="Verdana" charset="0"/>
              <a:ea typeface="ＭＳ Ｐゴシック" charset="0"/>
              <a:cs typeface="Times New Roman" charset="0"/>
            </a:endParaRPr>
          </a:p>
        </p:txBody>
      </p:sp>
      <p:sp>
        <p:nvSpPr>
          <p:cNvPr id="2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3796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C28057A7-FAA8-7B4B-8242-A639FA9242A8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8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21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114300" y="2095045"/>
          <a:ext cx="8915400" cy="4692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38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Pašreizējā situācija:</a:t>
            </a:r>
            <a:br>
              <a:rPr lang="en-US">
                <a:latin typeface="Verdana" charset="0"/>
                <a:ea typeface="MS PGothic" charset="0"/>
                <a:cs typeface="Verdana" charset="0"/>
              </a:rPr>
            </a:br>
            <a:r>
              <a:rPr lang="en-US">
                <a:latin typeface="Verdana" charset="0"/>
                <a:ea typeface="MS PGothic" charset="0"/>
                <a:cs typeface="Verdana" charset="0"/>
              </a:rPr>
              <a:t>izglītības kvalitāte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2590800" y="1752601"/>
            <a:ext cx="6096000" cy="4373563"/>
          </a:xfrm>
        </p:spPr>
        <p:txBody>
          <a:bodyPr/>
          <a:lstStyle/>
          <a:p>
            <a:r>
              <a:rPr lang="en-US">
                <a:latin typeface="Verdana" charset="0"/>
                <a:ea typeface="MS PGothic" charset="0"/>
                <a:cs typeface="Verdana" charset="0"/>
              </a:rPr>
              <a:t>PISA 2012 novērtējums – vidējs</a:t>
            </a:r>
          </a:p>
        </p:txBody>
      </p:sp>
      <p:sp>
        <p:nvSpPr>
          <p:cNvPr id="2560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4740AFE7-F1BC-B64F-90C8-5E7933A5EB35}" type="slidenum">
              <a:rPr lang="en-US" sz="1000">
                <a:solidFill>
                  <a:srgbClr val="898989"/>
                </a:solidFill>
                <a:latin typeface="Verdana" charset="0"/>
              </a:rPr>
              <a:pPr/>
              <a:t>9</a:t>
            </a:fld>
            <a:endParaRPr lang="en-US" sz="1000">
              <a:solidFill>
                <a:srgbClr val="898989"/>
              </a:solidFill>
              <a:latin typeface="Verdana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83064" y="3316289"/>
            <a:ext cx="161925" cy="2809875"/>
          </a:xfrm>
          <a:prstGeom prst="rect">
            <a:avLst/>
          </a:prstGeom>
          <a:solidFill>
            <a:srgbClr val="800000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813176" y="3316289"/>
            <a:ext cx="161925" cy="2809875"/>
          </a:xfrm>
          <a:prstGeom prst="rect">
            <a:avLst/>
          </a:prstGeom>
          <a:solidFill>
            <a:schemeClr val="bg1">
              <a:lumMod val="5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73265" y="3316289"/>
            <a:ext cx="160337" cy="2809875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164140" y="3316289"/>
            <a:ext cx="160337" cy="2809875"/>
          </a:xfrm>
          <a:prstGeom prst="rect">
            <a:avLst/>
          </a:prstGeom>
          <a:solidFill>
            <a:schemeClr val="accent3">
              <a:lumMod val="50000"/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610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>
              <a:latin typeface="Verdana" charset="0"/>
              <a:ea typeface="MS PGothic" charset="0"/>
              <a:cs typeface="Verdan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Titullapa_kontaktinformacija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Titullapa_kontaktinformacija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Titullapa_kontaktinformacija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Titullapa_kontaktinformacija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Titullapa_kontaktinformacija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Titullapa_kontaktinformacija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Titullapa_kontaktinformacija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29070</TotalTime>
  <Words>1431</Words>
  <Application>Microsoft Office PowerPoint</Application>
  <PresentationFormat>On-screen Show (4:3)</PresentationFormat>
  <Paragraphs>396</Paragraphs>
  <Slides>32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MS PGothic</vt:lpstr>
      <vt:lpstr>MS PGothic</vt:lpstr>
      <vt:lpstr>Arial</vt:lpstr>
      <vt:lpstr>Calibri</vt:lpstr>
      <vt:lpstr>Times New Roman</vt:lpstr>
      <vt:lpstr>Verdana</vt:lpstr>
      <vt:lpstr>89_Prezentacija_templateLV</vt:lpstr>
      <vt:lpstr>Document</vt:lpstr>
      <vt:lpstr>Pedagogu darba samaksas jaunais modelis Nepieciešamības pamatojums Būtības skaidrojums A variants: skatīts MKK 11.08.2015. B variants: ar koalīcijas partneru priekšlikumiem LIZDA, LIVA priekšlikumi grafikam </vt:lpstr>
      <vt:lpstr>PowerPoint Presentation</vt:lpstr>
      <vt:lpstr>PowerPoint Presentation</vt:lpstr>
      <vt:lpstr>Vispārējās izglītības politikas virsmērķi</vt:lpstr>
      <vt:lpstr>Vispārējās izglītības politikas virsmērķi</vt:lpstr>
      <vt:lpstr>IZM darba prioritātes vispārējā un profesionālajā izglītībā</vt:lpstr>
      <vt:lpstr>Vispārējās izglītības strukturālo reformu galvenie pasākumi</vt:lpstr>
      <vt:lpstr>Starpinstitūciju darba grupa skolu tīkla optimizācijas koordinācijai</vt:lpstr>
      <vt:lpstr>Pašreizējā situācija: izglītības kvalitāte</vt:lpstr>
      <vt:lpstr>Pašreizējā situācija: izglītības kvalitāte</vt:lpstr>
      <vt:lpstr>Pašreizējā situācija: izglītības kvalitāte</vt:lpstr>
      <vt:lpstr>Pašreizējā situācija: izglītības kvalitāte</vt:lpstr>
      <vt:lpstr>Zināšanu kapitāls un ekonomiskā izaugsme</vt:lpstr>
      <vt:lpstr>Ietekme uz IKP</vt:lpstr>
      <vt:lpstr>Pašreizējā situācija: izglītības pieejamība</vt:lpstr>
      <vt:lpstr>Pašreizējā situācija: izglītības izmaksu efektivitāte</vt:lpstr>
      <vt:lpstr>Pašreizējā situācija: izglītības izmaksu efektivitāte</vt:lpstr>
      <vt:lpstr>Pašreizējā situācija: izglītības izmaksu efektivitāte</vt:lpstr>
      <vt:lpstr>Pašreizējā situācija: skolotāju algas</vt:lpstr>
      <vt:lpstr>Pašreizējā situācija: skolotāju slodzes un algas</vt:lpstr>
      <vt:lpstr>Pašreizējā situācija: atbalsta personāla pieejamība</vt:lpstr>
      <vt:lpstr>Jaunā modeļa uzbūve: 1) nepieciešamo stundu aprēķins</vt:lpstr>
      <vt:lpstr>Jaunā modeļa uzbūve: 2) skolēnu/skolotāju attiecība</vt:lpstr>
      <vt:lpstr>Jaunā modeļa uzbūve: 3) skolotāja alga</vt:lpstr>
      <vt:lpstr>Jaunā modeļa uzbūve: pārējo pedagogu algas</vt:lpstr>
      <vt:lpstr>Jaunā modeļa uzbūve: skolotāja darba slodze</vt:lpstr>
      <vt:lpstr>Jaunā modeļa uzbūve: 4) administrācija un atbalsta personāls</vt:lpstr>
      <vt:lpstr>Jaunā modeļa uzbūve: dotācijas aprēķins skolai</vt:lpstr>
      <vt:lpstr>Papildus nepieciešamais finansējums, miljoni eiro</vt:lpstr>
      <vt:lpstr>Nesaskaņotie jautājumi, to papildus ikgadējās izmaksas</vt:lpstr>
      <vt:lpstr>LIZDA piedāvātais grafiks pakāpeniskai algu paaugstināšanai</vt:lpstr>
      <vt:lpstr>Paldies!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Mārīte Seile</cp:lastModifiedBy>
  <cp:revision>506</cp:revision>
  <cp:lastPrinted>2015-08-20T07:21:12Z</cp:lastPrinted>
  <dcterms:created xsi:type="dcterms:W3CDTF">2014-11-20T14:46:47Z</dcterms:created>
  <dcterms:modified xsi:type="dcterms:W3CDTF">2015-08-31T05:20:53Z</dcterms:modified>
</cp:coreProperties>
</file>