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drawings/drawing5.xml" ContentType="application/vnd.openxmlformats-officedocument.drawingml.chartshapes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ppt/charts/chart1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7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95" r:id="rId4"/>
    <p:sldId id="294" r:id="rId5"/>
    <p:sldId id="257" r:id="rId6"/>
    <p:sldId id="289" r:id="rId7"/>
    <p:sldId id="292" r:id="rId8"/>
    <p:sldId id="300" r:id="rId9"/>
    <p:sldId id="301" r:id="rId10"/>
    <p:sldId id="299" r:id="rId11"/>
    <p:sldId id="302" r:id="rId12"/>
    <p:sldId id="291" r:id="rId13"/>
    <p:sldId id="288" r:id="rId14"/>
    <p:sldId id="296" r:id="rId15"/>
    <p:sldId id="297" r:id="rId16"/>
    <p:sldId id="298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CD9134-4695-4106-A0A6-3DA2C885A9BF}" v="77" dt="2021-01-17T15:03:25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7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8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9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Sheet1!$B$1:$B$128</c:f>
              <c:numCache>
                <c:formatCode>m/d/yyyy</c:formatCode>
                <c:ptCount val="128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Sheet1!$D$1:$D$128</c:f>
              <c:numCache>
                <c:formatCode>General</c:formatCode>
                <c:ptCount val="128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17</c:v>
                </c:pt>
                <c:pt idx="6">
                  <c:v>10</c:v>
                </c:pt>
                <c:pt idx="7">
                  <c:v>1</c:v>
                </c:pt>
                <c:pt idx="8">
                  <c:v>34</c:v>
                </c:pt>
                <c:pt idx="9">
                  <c:v>12</c:v>
                </c:pt>
                <c:pt idx="10">
                  <c:v>22</c:v>
                </c:pt>
                <c:pt idx="11">
                  <c:v>31</c:v>
                </c:pt>
                <c:pt idx="12">
                  <c:v>29</c:v>
                </c:pt>
                <c:pt idx="13">
                  <c:v>22</c:v>
                </c:pt>
                <c:pt idx="14">
                  <c:v>21</c:v>
                </c:pt>
                <c:pt idx="15">
                  <c:v>32</c:v>
                </c:pt>
                <c:pt idx="16">
                  <c:v>95</c:v>
                </c:pt>
                <c:pt idx="17">
                  <c:v>44</c:v>
                </c:pt>
                <c:pt idx="18">
                  <c:v>77</c:v>
                </c:pt>
                <c:pt idx="19">
                  <c:v>74</c:v>
                </c:pt>
                <c:pt idx="20">
                  <c:v>67</c:v>
                </c:pt>
                <c:pt idx="21">
                  <c:v>40</c:v>
                </c:pt>
                <c:pt idx="22">
                  <c:v>68</c:v>
                </c:pt>
                <c:pt idx="23">
                  <c:v>67</c:v>
                </c:pt>
                <c:pt idx="24">
                  <c:v>109</c:v>
                </c:pt>
                <c:pt idx="25">
                  <c:v>137</c:v>
                </c:pt>
                <c:pt idx="26">
                  <c:v>89</c:v>
                </c:pt>
                <c:pt idx="27">
                  <c:v>74</c:v>
                </c:pt>
                <c:pt idx="28">
                  <c:v>95</c:v>
                </c:pt>
                <c:pt idx="29">
                  <c:v>75</c:v>
                </c:pt>
                <c:pt idx="30">
                  <c:v>102</c:v>
                </c:pt>
                <c:pt idx="31">
                  <c:v>114</c:v>
                </c:pt>
                <c:pt idx="32">
                  <c:v>148</c:v>
                </c:pt>
                <c:pt idx="33">
                  <c:v>188</c:v>
                </c:pt>
                <c:pt idx="34">
                  <c:v>58</c:v>
                </c:pt>
                <c:pt idx="35">
                  <c:v>44</c:v>
                </c:pt>
                <c:pt idx="36">
                  <c:v>115</c:v>
                </c:pt>
                <c:pt idx="37">
                  <c:v>188</c:v>
                </c:pt>
                <c:pt idx="38">
                  <c:v>161</c:v>
                </c:pt>
                <c:pt idx="39">
                  <c:v>250</c:v>
                </c:pt>
                <c:pt idx="40">
                  <c:v>259</c:v>
                </c:pt>
                <c:pt idx="41">
                  <c:v>211</c:v>
                </c:pt>
                <c:pt idx="42">
                  <c:v>79</c:v>
                </c:pt>
                <c:pt idx="43">
                  <c:v>136</c:v>
                </c:pt>
                <c:pt idx="44">
                  <c:v>251</c:v>
                </c:pt>
                <c:pt idx="45">
                  <c:v>251</c:v>
                </c:pt>
                <c:pt idx="46">
                  <c:v>284</c:v>
                </c:pt>
                <c:pt idx="47">
                  <c:v>215</c:v>
                </c:pt>
                <c:pt idx="48">
                  <c:v>242</c:v>
                </c:pt>
                <c:pt idx="49">
                  <c:v>132</c:v>
                </c:pt>
                <c:pt idx="50">
                  <c:v>171</c:v>
                </c:pt>
                <c:pt idx="51">
                  <c:v>313</c:v>
                </c:pt>
                <c:pt idx="52">
                  <c:v>367</c:v>
                </c:pt>
                <c:pt idx="53">
                  <c:v>357</c:v>
                </c:pt>
                <c:pt idx="54">
                  <c:v>404</c:v>
                </c:pt>
                <c:pt idx="55">
                  <c:v>215</c:v>
                </c:pt>
                <c:pt idx="56">
                  <c:v>92</c:v>
                </c:pt>
                <c:pt idx="57">
                  <c:v>208</c:v>
                </c:pt>
                <c:pt idx="58">
                  <c:v>453</c:v>
                </c:pt>
                <c:pt idx="59">
                  <c:v>533</c:v>
                </c:pt>
                <c:pt idx="60">
                  <c:v>455</c:v>
                </c:pt>
                <c:pt idx="61">
                  <c:v>395</c:v>
                </c:pt>
                <c:pt idx="62">
                  <c:v>316</c:v>
                </c:pt>
                <c:pt idx="63">
                  <c:v>89</c:v>
                </c:pt>
                <c:pt idx="64">
                  <c:v>278</c:v>
                </c:pt>
                <c:pt idx="65">
                  <c:v>442</c:v>
                </c:pt>
                <c:pt idx="66">
                  <c:v>366</c:v>
                </c:pt>
                <c:pt idx="67">
                  <c:v>380</c:v>
                </c:pt>
                <c:pt idx="68">
                  <c:v>642</c:v>
                </c:pt>
                <c:pt idx="69">
                  <c:v>376</c:v>
                </c:pt>
                <c:pt idx="70">
                  <c:v>116</c:v>
                </c:pt>
                <c:pt idx="71">
                  <c:v>457</c:v>
                </c:pt>
                <c:pt idx="72">
                  <c:v>580</c:v>
                </c:pt>
                <c:pt idx="73">
                  <c:v>898</c:v>
                </c:pt>
                <c:pt idx="74">
                  <c:v>637</c:v>
                </c:pt>
                <c:pt idx="75">
                  <c:v>753</c:v>
                </c:pt>
                <c:pt idx="76">
                  <c:v>414</c:v>
                </c:pt>
                <c:pt idx="77">
                  <c:v>100</c:v>
                </c:pt>
                <c:pt idx="78">
                  <c:v>612</c:v>
                </c:pt>
                <c:pt idx="79">
                  <c:v>690</c:v>
                </c:pt>
                <c:pt idx="80">
                  <c:v>930</c:v>
                </c:pt>
                <c:pt idx="81">
                  <c:v>686</c:v>
                </c:pt>
                <c:pt idx="82">
                  <c:v>794</c:v>
                </c:pt>
                <c:pt idx="83">
                  <c:v>526</c:v>
                </c:pt>
                <c:pt idx="84">
                  <c:v>207</c:v>
                </c:pt>
                <c:pt idx="85">
                  <c:v>584</c:v>
                </c:pt>
                <c:pt idx="86">
                  <c:v>712</c:v>
                </c:pt>
                <c:pt idx="87">
                  <c:v>890</c:v>
                </c:pt>
                <c:pt idx="88">
                  <c:v>680</c:v>
                </c:pt>
                <c:pt idx="89">
                  <c:v>660</c:v>
                </c:pt>
                <c:pt idx="90">
                  <c:v>629</c:v>
                </c:pt>
                <c:pt idx="91">
                  <c:v>210</c:v>
                </c:pt>
                <c:pt idx="92">
                  <c:v>587</c:v>
                </c:pt>
                <c:pt idx="93">
                  <c:v>1023</c:v>
                </c:pt>
                <c:pt idx="94">
                  <c:v>1040</c:v>
                </c:pt>
                <c:pt idx="95">
                  <c:v>892</c:v>
                </c:pt>
                <c:pt idx="96">
                  <c:v>870</c:v>
                </c:pt>
                <c:pt idx="97">
                  <c:v>643</c:v>
                </c:pt>
                <c:pt idx="98">
                  <c:v>395</c:v>
                </c:pt>
                <c:pt idx="99">
                  <c:v>1064</c:v>
                </c:pt>
                <c:pt idx="100">
                  <c:v>1145</c:v>
                </c:pt>
                <c:pt idx="101">
                  <c:v>1270</c:v>
                </c:pt>
                <c:pt idx="102">
                  <c:v>666</c:v>
                </c:pt>
                <c:pt idx="103">
                  <c:v>399</c:v>
                </c:pt>
                <c:pt idx="104">
                  <c:v>511</c:v>
                </c:pt>
                <c:pt idx="105">
                  <c:v>508</c:v>
                </c:pt>
                <c:pt idx="106">
                  <c:v>838</c:v>
                </c:pt>
                <c:pt idx="107">
                  <c:v>1367</c:v>
                </c:pt>
                <c:pt idx="108">
                  <c:v>1861</c:v>
                </c:pt>
                <c:pt idx="109">
                  <c:v>711</c:v>
                </c:pt>
                <c:pt idx="110">
                  <c:v>314</c:v>
                </c:pt>
                <c:pt idx="111">
                  <c:v>568</c:v>
                </c:pt>
                <c:pt idx="112">
                  <c:v>621</c:v>
                </c:pt>
                <c:pt idx="113">
                  <c:v>824</c:v>
                </c:pt>
                <c:pt idx="114">
                  <c:v>1229</c:v>
                </c:pt>
                <c:pt idx="115">
                  <c:v>1374</c:v>
                </c:pt>
                <c:pt idx="116">
                  <c:v>1237</c:v>
                </c:pt>
                <c:pt idx="117">
                  <c:v>1170</c:v>
                </c:pt>
                <c:pt idx="118">
                  <c:v>616</c:v>
                </c:pt>
                <c:pt idx="119">
                  <c:v>331</c:v>
                </c:pt>
                <c:pt idx="120">
                  <c:v>878</c:v>
                </c:pt>
                <c:pt idx="121">
                  <c:v>1255</c:v>
                </c:pt>
                <c:pt idx="122">
                  <c:v>950</c:v>
                </c:pt>
                <c:pt idx="123">
                  <c:v>1084</c:v>
                </c:pt>
                <c:pt idx="124">
                  <c:v>1031</c:v>
                </c:pt>
                <c:pt idx="125">
                  <c:v>567</c:v>
                </c:pt>
                <c:pt idx="126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B1-4DD1-8AC3-D58F3DE6F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77819008"/>
        <c:axId val="177837184"/>
      </c:barChart>
      <c:dateAx>
        <c:axId val="1778190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837184"/>
        <c:crosses val="autoZero"/>
        <c:auto val="1"/>
        <c:lblOffset val="100"/>
        <c:baseTimeUnit val="days"/>
      </c:dateAx>
      <c:valAx>
        <c:axId val="177837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819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822433197639203E-2"/>
          <c:y val="2.2777306100476683E-2"/>
          <c:w val="0.9555840575019644"/>
          <c:h val="0.82776541817100346"/>
        </c:manualLayout>
      </c:layout>
      <c:lineChart>
        <c:grouping val="standard"/>
        <c:varyColors val="0"/>
        <c:ser>
          <c:idx val="0"/>
          <c:order val="0"/>
          <c:tx>
            <c:strRef>
              <c:f>RT_Grafiks!$D$1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CB-4F26-B130-516DE404C15B}"/>
                </c:ext>
              </c:extLst>
            </c:dLbl>
            <c:dLbl>
              <c:idx val="1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CB-4F26-B130-516DE404C15B}"/>
                </c:ext>
              </c:extLst>
            </c:dLbl>
            <c:dLbl>
              <c:idx val="2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CB-4F26-B130-516DE404C15B}"/>
                </c:ext>
              </c:extLst>
            </c:dLbl>
            <c:dLbl>
              <c:idx val="5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CB-4F26-B130-516DE404C15B}"/>
                </c:ext>
              </c:extLst>
            </c:dLbl>
            <c:dLbl>
              <c:idx val="6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9CB-4F26-B130-516DE404C15B}"/>
                </c:ext>
              </c:extLst>
            </c:dLbl>
            <c:dLbl>
              <c:idx val="6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317-45D8-BA73-FF00802F09AF}"/>
                </c:ext>
              </c:extLst>
            </c:dLbl>
            <c:dLbl>
              <c:idx val="65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317-45D8-BA73-FF00802F09AF}"/>
                </c:ext>
              </c:extLst>
            </c:dLbl>
            <c:dLbl>
              <c:idx val="67"/>
              <c:layout>
                <c:manualLayout>
                  <c:x val="-2.2077294685990338E-2"/>
                  <c:y val="2.1262425488435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CB-4F26-B130-516DE404C15B}"/>
                </c:ext>
              </c:extLst>
            </c:dLbl>
            <c:dLbl>
              <c:idx val="7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CB-4F26-B130-516DE404C15B}"/>
                </c:ext>
              </c:extLst>
            </c:dLbl>
            <c:dLbl>
              <c:idx val="7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317-45D8-BA73-FF00802F09AF}"/>
                </c:ext>
              </c:extLst>
            </c:dLbl>
            <c:dLbl>
              <c:idx val="7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317-45D8-BA73-FF00802F09AF}"/>
                </c:ext>
              </c:extLst>
            </c:dLbl>
            <c:dLbl>
              <c:idx val="77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9CB-4F26-B130-516DE404C15B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RT_Grafiks!$A$247:$B$324</c:f>
              <c:multiLvlStrCache>
                <c:ptCount val="78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RT_Grafiks!$D$247:$D$324</c:f>
              <c:numCache>
                <c:formatCode>0.00</c:formatCode>
                <c:ptCount val="78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1.2087342173514599</c:v>
                </c:pt>
                <c:pt idx="52">
                  <c:v>1.19714782907467</c:v>
                </c:pt>
                <c:pt idx="53">
                  <c:v>1.1993314236899999</c:v>
                </c:pt>
                <c:pt idx="54">
                  <c:v>1.11100710141779</c:v>
                </c:pt>
                <c:pt idx="55">
                  <c:v>0.98667518433587098</c:v>
                </c:pt>
                <c:pt idx="56">
                  <c:v>0.937715396044007</c:v>
                </c:pt>
                <c:pt idx="57">
                  <c:v>0.94988995605343796</c:v>
                </c:pt>
                <c:pt idx="58">
                  <c:v>0.91849253033643397</c:v>
                </c:pt>
                <c:pt idx="59">
                  <c:v>0.96929385968152104</c:v>
                </c:pt>
                <c:pt idx="60">
                  <c:v>1.0883688653563599</c:v>
                </c:pt>
                <c:pt idx="61">
                  <c:v>1.1074764408606299</c:v>
                </c:pt>
                <c:pt idx="62">
                  <c:v>1.0842507510058399</c:v>
                </c:pt>
                <c:pt idx="63">
                  <c:v>1.0734958728377899</c:v>
                </c:pt>
                <c:pt idx="64">
                  <c:v>1.0734958728377899</c:v>
                </c:pt>
                <c:pt idx="65">
                  <c:v>1.051813780949</c:v>
                </c:pt>
                <c:pt idx="66">
                  <c:v>1.01</c:v>
                </c:pt>
                <c:pt idx="67">
                  <c:v>0.92</c:v>
                </c:pt>
                <c:pt idx="68">
                  <c:v>1</c:v>
                </c:pt>
                <c:pt idx="69">
                  <c:v>1.1499999999999999</c:v>
                </c:pt>
                <c:pt idx="70">
                  <c:v>1.1599999999999999</c:v>
                </c:pt>
                <c:pt idx="71">
                  <c:v>1.1000000000000001</c:v>
                </c:pt>
                <c:pt idx="72">
                  <c:v>1.07</c:v>
                </c:pt>
                <c:pt idx="73">
                  <c:v>1.05</c:v>
                </c:pt>
                <c:pt idx="74">
                  <c:v>0.97</c:v>
                </c:pt>
                <c:pt idx="75">
                  <c:v>0.94</c:v>
                </c:pt>
                <c:pt idx="76">
                  <c:v>0.91</c:v>
                </c:pt>
                <c:pt idx="77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9CB-4F26-B130-516DE404C15B}"/>
            </c:ext>
          </c:extLst>
        </c:ser>
        <c:ser>
          <c:idx val="1"/>
          <c:order val="1"/>
          <c:tx>
            <c:strRef>
              <c:f>RT_Grafiks!$F$1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RT_Grafiks!$A$247:$B$324</c:f>
              <c:multiLvlStrCache>
                <c:ptCount val="78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RT_Grafiks!$F$247:$F$324</c:f>
              <c:numCache>
                <c:formatCode>General</c:formatCode>
                <c:ptCount val="7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9CB-4F26-B130-516DE404C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473920"/>
        <c:axId val="125475456"/>
      </c:lineChart>
      <c:catAx>
        <c:axId val="12547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25475456"/>
        <c:crosses val="autoZero"/>
        <c:auto val="1"/>
        <c:lblAlgn val="ctr"/>
        <c:lblOffset val="100"/>
        <c:noMultiLvlLbl val="0"/>
      </c:catAx>
      <c:valAx>
        <c:axId val="125475456"/>
        <c:scaling>
          <c:orientation val="minMax"/>
          <c:min val="0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25473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2291439365065211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2.4633432222663051E-2"/>
                  <c:y val="-2.7123694066416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B6-4CB4-95CF-07C572FD1245}"/>
                </c:ext>
              </c:extLst>
            </c:dLbl>
            <c:dLbl>
              <c:idx val="12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4D-4280-99BA-C09164EF83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Sheet3!$V$2:$V$128</c:f>
              <c:numCache>
                <c:formatCode>General</c:formatCode>
                <c:ptCount val="127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  <c:pt idx="119">
                  <c:v>935</c:v>
                </c:pt>
                <c:pt idx="120">
                  <c:v>923</c:v>
                </c:pt>
                <c:pt idx="121">
                  <c:v>982</c:v>
                </c:pt>
                <c:pt idx="122">
                  <c:v>904</c:v>
                </c:pt>
                <c:pt idx="123">
                  <c:v>848</c:v>
                </c:pt>
                <c:pt idx="124">
                  <c:v>812</c:v>
                </c:pt>
                <c:pt idx="125">
                  <c:v>809</c:v>
                </c:pt>
                <c:pt idx="126">
                  <c:v>771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A3-42B3-9DBD-281FF6F6184F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2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4D-4280-99BA-C09164EF83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Sheet3!$W$2:$W$128</c:f>
              <c:numCache>
                <c:formatCode>General</c:formatCode>
                <c:ptCount val="127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  <c:pt idx="119">
                  <c:v>1811</c:v>
                </c:pt>
                <c:pt idx="120">
                  <c:v>1810</c:v>
                </c:pt>
                <c:pt idx="121">
                  <c:v>1838</c:v>
                </c:pt>
                <c:pt idx="122">
                  <c:v>1801</c:v>
                </c:pt>
                <c:pt idx="123">
                  <c:v>1792</c:v>
                </c:pt>
                <c:pt idx="124">
                  <c:v>1806</c:v>
                </c:pt>
                <c:pt idx="125">
                  <c:v>1747</c:v>
                </c:pt>
                <c:pt idx="126">
                  <c:v>1706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A3-42B3-9DBD-281FF6F61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536512"/>
        <c:axId val="125554688"/>
      </c:lineChart>
      <c:dateAx>
        <c:axId val="1255365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54688"/>
        <c:crosses val="autoZero"/>
        <c:auto val="1"/>
        <c:lblOffset val="100"/>
        <c:baseTimeUnit val="days"/>
      </c:dateAx>
      <c:valAx>
        <c:axId val="125554688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3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1791820425459747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964.67225311111133</c:v>
                </c:pt>
                <c:pt idx="83">
                  <c:v>977.9931832000002</c:v>
                </c:pt>
                <c:pt idx="84">
                  <c:v>979.25522041111128</c:v>
                </c:pt>
                <c:pt idx="85">
                  <c:v>980.8287156555557</c:v>
                </c:pt>
                <c:pt idx="86">
                  <c:v>982.50923564444429</c:v>
                </c:pt>
                <c:pt idx="87">
                  <c:v>984.11834644444434</c:v>
                </c:pt>
                <c:pt idx="88">
                  <c:v>985.48618559925933</c:v>
                </c:pt>
                <c:pt idx="89">
                  <c:v>986.62685924325945</c:v>
                </c:pt>
                <c:pt idx="90">
                  <c:v>987.73291872240748</c:v>
                </c:pt>
                <c:pt idx="91">
                  <c:v>989.04881080866676</c:v>
                </c:pt>
                <c:pt idx="92">
                  <c:v>990.63735956125936</c:v>
                </c:pt>
                <c:pt idx="93">
                  <c:v>992.33408997025936</c:v>
                </c:pt>
                <c:pt idx="94">
                  <c:v>993.95872567007166</c:v>
                </c:pt>
                <c:pt idx="95">
                  <c:v>995.34029023688254</c:v>
                </c:pt>
                <c:pt idx="96">
                  <c:v>996.49301245514243</c:v>
                </c:pt>
                <c:pt idx="97">
                  <c:v>997.61094735165534</c:v>
                </c:pt>
                <c:pt idx="98">
                  <c:v>998.94020777230799</c:v>
                </c:pt>
                <c:pt idx="99">
                  <c:v>1000.5440937623932</c:v>
                </c:pt>
                <c:pt idx="100">
                  <c:v>1002.2571905542648</c:v>
                </c:pt>
                <c:pt idx="101">
                  <c:v>1003.8975026896625</c:v>
                </c:pt>
                <c:pt idx="102">
                  <c:v>1005.2929303314231</c:v>
                </c:pt>
                <c:pt idx="103">
                  <c:v>1006.457826621955</c:v>
                </c:pt>
                <c:pt idx="104">
                  <c:v>1007.5877612435858</c:v>
                </c:pt>
                <c:pt idx="105">
                  <c:v>1008.9305252685957</c:v>
                </c:pt>
                <c:pt idx="106">
                  <c:v>1010.5498987360232</c:v>
                </c:pt>
                <c:pt idx="107">
                  <c:v>1012.2795198442857</c:v>
                </c:pt>
                <c:pt idx="108">
                  <c:v>1013.9356614349136</c:v>
                </c:pt>
                <c:pt idx="109">
                  <c:v>1015.3450911968998</c:v>
                </c:pt>
                <c:pt idx="110">
                  <c:v>1016.522288349278</c:v>
                </c:pt>
                <c:pt idx="111">
                  <c:v>1017.6643482873662</c:v>
                </c:pt>
                <c:pt idx="112">
                  <c:v>1019.0207525527564</c:v>
                </c:pt>
                <c:pt idx="113">
                  <c:v>1020.6557652155196</c:v>
                </c:pt>
                <c:pt idx="114">
                  <c:v>1022.4020701110032</c:v>
                </c:pt>
                <c:pt idx="115">
                  <c:v>1024.0741956765007</c:v>
                </c:pt>
                <c:pt idx="116">
                  <c:v>1025.49776800017</c:v>
                </c:pt>
                <c:pt idx="117">
                  <c:v>1026.6873941087231</c:v>
                </c:pt>
                <c:pt idx="118">
                  <c:v>1027.8417062513308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8279668899420354E-2"/>
                  <c:y val="-5.836679790026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dLbl>
              <c:idx val="118"/>
              <c:layout>
                <c:manualLayout>
                  <c:x val="-5.3336591398256097E-2"/>
                  <c:y val="-6.1485810367454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105-47A5-8E02-9DF0012437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1096.2184694444445</c:v>
                </c:pt>
                <c:pt idx="83">
                  <c:v>1111.35589</c:v>
                </c:pt>
                <c:pt idx="84">
                  <c:v>1112.7900231944445</c:v>
                </c:pt>
                <c:pt idx="85">
                  <c:v>1114.5780859722222</c:v>
                </c:pt>
                <c:pt idx="86">
                  <c:v>1116.4877677777777</c:v>
                </c:pt>
                <c:pt idx="87">
                  <c:v>1118.3163027777775</c:v>
                </c:pt>
                <c:pt idx="88">
                  <c:v>1119.8706654537036</c:v>
                </c:pt>
                <c:pt idx="89">
                  <c:v>1121.1668855037037</c:v>
                </c:pt>
                <c:pt idx="90">
                  <c:v>1122.423771275463</c:v>
                </c:pt>
                <c:pt idx="91">
                  <c:v>1123.9191031916666</c:v>
                </c:pt>
                <c:pt idx="92">
                  <c:v>1125.7242722287037</c:v>
                </c:pt>
                <c:pt idx="93">
                  <c:v>1127.6523749662038</c:v>
                </c:pt>
                <c:pt idx="94">
                  <c:v>1129.4985518978087</c:v>
                </c:pt>
                <c:pt idx="95">
                  <c:v>1131.0685116328209</c:v>
                </c:pt>
                <c:pt idx="96">
                  <c:v>1132.37842324448</c:v>
                </c:pt>
                <c:pt idx="97">
                  <c:v>1133.6488038086991</c:v>
                </c:pt>
                <c:pt idx="98">
                  <c:v>1135.1593270139863</c:v>
                </c:pt>
                <c:pt idx="99">
                  <c:v>1136.9819247299922</c:v>
                </c:pt>
                <c:pt idx="100">
                  <c:v>1138.9286256298462</c:v>
                </c:pt>
                <c:pt idx="101">
                  <c:v>1140.7926166927982</c:v>
                </c:pt>
                <c:pt idx="102">
                  <c:v>1142.3783299220715</c:v>
                </c:pt>
                <c:pt idx="103">
                  <c:v>1143.7020757067669</c:v>
                </c:pt>
                <c:pt idx="104">
                  <c:v>1144.9860923222564</c:v>
                </c:pt>
                <c:pt idx="105">
                  <c:v>1146.5119605324951</c:v>
                </c:pt>
                <c:pt idx="106">
                  <c:v>1148.3521576545718</c:v>
                </c:pt>
                <c:pt idx="107">
                  <c:v>1150.3176361866881</c:v>
                </c:pt>
                <c:pt idx="108">
                  <c:v>1152.1996152669471</c:v>
                </c:pt>
                <c:pt idx="109">
                  <c:v>1153.8012399964769</c:v>
                </c:pt>
                <c:pt idx="110">
                  <c:v>1155.1389640332704</c:v>
                </c:pt>
                <c:pt idx="111">
                  <c:v>1156.4367594174614</c:v>
                </c:pt>
                <c:pt idx="112">
                  <c:v>1157.9781279008596</c:v>
                </c:pt>
                <c:pt idx="113">
                  <c:v>1159.8360968358177</c:v>
                </c:pt>
                <c:pt idx="114">
                  <c:v>1161.820534217049</c:v>
                </c:pt>
                <c:pt idx="115">
                  <c:v>1163.7206769051145</c:v>
                </c:pt>
                <c:pt idx="116">
                  <c:v>1165.3383727274659</c:v>
                </c:pt>
                <c:pt idx="117">
                  <c:v>1166.6902205780943</c:v>
                </c:pt>
                <c:pt idx="118">
                  <c:v>1168.0019389219669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1227.7646857777779</c:v>
                </c:pt>
                <c:pt idx="83">
                  <c:v>1244.7185968000001</c:v>
                </c:pt>
                <c:pt idx="84">
                  <c:v>1246.3248259777779</c:v>
                </c:pt>
                <c:pt idx="85">
                  <c:v>1248.3274562888889</c:v>
                </c:pt>
                <c:pt idx="86">
                  <c:v>1250.4662999111108</c:v>
                </c:pt>
                <c:pt idx="87">
                  <c:v>1252.514259111111</c:v>
                </c:pt>
                <c:pt idx="88">
                  <c:v>1254.255145308148</c:v>
                </c:pt>
                <c:pt idx="89">
                  <c:v>1255.7069117641481</c:v>
                </c:pt>
                <c:pt idx="90">
                  <c:v>1257.1146238285185</c:v>
                </c:pt>
                <c:pt idx="91">
                  <c:v>1258.7893955746665</c:v>
                </c:pt>
                <c:pt idx="92">
                  <c:v>1260.811184896148</c:v>
                </c:pt>
                <c:pt idx="93">
                  <c:v>1262.9706599621481</c:v>
                </c:pt>
                <c:pt idx="94">
                  <c:v>1265.0383781255455</c:v>
                </c:pt>
                <c:pt idx="95">
                  <c:v>1266.7967330287595</c:v>
                </c:pt>
                <c:pt idx="96">
                  <c:v>1268.2638340338174</c:v>
                </c:pt>
                <c:pt idx="97">
                  <c:v>1269.6866602657431</c:v>
                </c:pt>
                <c:pt idx="98">
                  <c:v>1271.3784462556646</c:v>
                </c:pt>
                <c:pt idx="99">
                  <c:v>1273.4197556975912</c:v>
                </c:pt>
                <c:pt idx="100">
                  <c:v>1275.6000607054277</c:v>
                </c:pt>
                <c:pt idx="101">
                  <c:v>1277.6877306959339</c:v>
                </c:pt>
                <c:pt idx="102">
                  <c:v>1279.4637295127202</c:v>
                </c:pt>
                <c:pt idx="103">
                  <c:v>1280.9463247915787</c:v>
                </c:pt>
                <c:pt idx="104">
                  <c:v>1282.3844234009271</c:v>
                </c:pt>
                <c:pt idx="105">
                  <c:v>1284.0933957963944</c:v>
                </c:pt>
                <c:pt idx="106">
                  <c:v>1286.1544165731202</c:v>
                </c:pt>
                <c:pt idx="107">
                  <c:v>1288.3557525290908</c:v>
                </c:pt>
                <c:pt idx="108">
                  <c:v>1290.4635690989808</c:v>
                </c:pt>
                <c:pt idx="109">
                  <c:v>1292.2573887960541</c:v>
                </c:pt>
                <c:pt idx="110">
                  <c:v>1293.7556397172627</c:v>
                </c:pt>
                <c:pt idx="111">
                  <c:v>1295.2091705475568</c:v>
                </c:pt>
                <c:pt idx="112">
                  <c:v>1296.9355032489627</c:v>
                </c:pt>
                <c:pt idx="113">
                  <c:v>1299.0164284561156</c:v>
                </c:pt>
                <c:pt idx="114">
                  <c:v>1301.2389983230948</c:v>
                </c:pt>
                <c:pt idx="115">
                  <c:v>1303.367158133728</c:v>
                </c:pt>
                <c:pt idx="116">
                  <c:v>1305.1789774547617</c:v>
                </c:pt>
                <c:pt idx="117">
                  <c:v>1306.6930470474656</c:v>
                </c:pt>
                <c:pt idx="118">
                  <c:v>1308.1621715926028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76"/>
              <c:layout>
                <c:manualLayout>
                  <c:x val="-1.3683010753661309E-2"/>
                  <c:y val="-2.7177701839704894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66-43A3-984E-8A7F6EE7119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070144"/>
        <c:axId val="126424192"/>
      </c:lineChart>
      <c:dateAx>
        <c:axId val="126070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126424192"/>
        <c:crosses val="autoZero"/>
        <c:auto val="1"/>
        <c:lblOffset val="100"/>
        <c:baseTimeUnit val="days"/>
      </c:dateAx>
      <c:valAx>
        <c:axId val="126424192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26070144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1791820425459747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967.14041111111135</c:v>
                </c:pt>
                <c:pt idx="83">
                  <c:v>986.87855200000024</c:v>
                </c:pt>
                <c:pt idx="84">
                  <c:v>999.49892411111125</c:v>
                </c:pt>
                <c:pt idx="85">
                  <c:v>1015.2338765555556</c:v>
                </c:pt>
                <c:pt idx="86">
                  <c:v>1032.0390764444446</c:v>
                </c:pt>
                <c:pt idx="87">
                  <c:v>1048.1301844444447</c:v>
                </c:pt>
                <c:pt idx="88">
                  <c:v>1061.8908479259262</c:v>
                </c:pt>
                <c:pt idx="89">
                  <c:v>1073.5937633259259</c:v>
                </c:pt>
                <c:pt idx="90">
                  <c:v>1085.329148240741</c:v>
                </c:pt>
                <c:pt idx="91">
                  <c:v>1099.5526358666668</c:v>
                </c:pt>
                <c:pt idx="92">
                  <c:v>1116.7929391259261</c:v>
                </c:pt>
                <c:pt idx="93">
                  <c:v>1135.219181025926</c:v>
                </c:pt>
                <c:pt idx="94">
                  <c:v>1152.8655214049384</c:v>
                </c:pt>
                <c:pt idx="95">
                  <c:v>1168.0113411158027</c:v>
                </c:pt>
                <c:pt idx="96">
                  <c:v>1180.954221975679</c:v>
                </c:pt>
                <c:pt idx="97">
                  <c:v>1193.9449998218522</c:v>
                </c:pt>
                <c:pt idx="98">
                  <c:v>1209.6084599744445</c:v>
                </c:pt>
                <c:pt idx="99">
                  <c:v>1228.5117643265435</c:v>
                </c:pt>
                <c:pt idx="100">
                  <c:v>1248.7151024111524</c:v>
                </c:pt>
                <c:pt idx="101">
                  <c:v>1268.0687228564941</c:v>
                </c:pt>
                <c:pt idx="102">
                  <c:v>1284.7390439323501</c:v>
                </c:pt>
                <c:pt idx="103">
                  <c:v>1299.0512407394572</c:v>
                </c:pt>
                <c:pt idx="104">
                  <c:v>1313.4285892142511</c:v>
                </c:pt>
                <c:pt idx="105">
                  <c:v>1330.6773007785391</c:v>
                </c:pt>
                <c:pt idx="106">
                  <c:v>1351.4062752169482</c:v>
                </c:pt>
                <c:pt idx="107">
                  <c:v>1373.5582887309586</c:v>
                </c:pt>
                <c:pt idx="108">
                  <c:v>1394.7861518298271</c:v>
                </c:pt>
                <c:pt idx="109">
                  <c:v>1413.1343441832933</c:v>
                </c:pt>
                <c:pt idx="110">
                  <c:v>1428.9585365356588</c:v>
                </c:pt>
                <c:pt idx="111">
                  <c:v>1444.8671602386596</c:v>
                </c:pt>
                <c:pt idx="112">
                  <c:v>1463.861039618864</c:v>
                </c:pt>
                <c:pt idx="113">
                  <c:v>1486.5943373744963</c:v>
                </c:pt>
                <c:pt idx="114">
                  <c:v>1510.8833125902165</c:v>
                </c:pt>
                <c:pt idx="115">
                  <c:v>1534.1687779879633</c:v>
                </c:pt>
                <c:pt idx="116">
                  <c:v>1554.3636452682526</c:v>
                </c:pt>
                <c:pt idx="117">
                  <c:v>1571.8572045675794</c:v>
                </c:pt>
                <c:pt idx="118">
                  <c:v>1589.456718118432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8279668899420354E-2"/>
                  <c:y val="-5.836679790026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dLbl>
              <c:idx val="118"/>
              <c:layout>
                <c:manualLayout>
                  <c:x val="-5.3336591398256097E-2"/>
                  <c:y val="-6.1485810367454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105-47A5-8E02-9DF0012437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1099.0231944444445</c:v>
                </c:pt>
                <c:pt idx="83">
                  <c:v>1121.4529000000002</c:v>
                </c:pt>
                <c:pt idx="84">
                  <c:v>1135.7942319444444</c:v>
                </c:pt>
                <c:pt idx="85">
                  <c:v>1153.6748597222222</c:v>
                </c:pt>
                <c:pt idx="86">
                  <c:v>1172.7716777777778</c:v>
                </c:pt>
                <c:pt idx="87">
                  <c:v>1191.0570277777779</c:v>
                </c:pt>
                <c:pt idx="88">
                  <c:v>1206.6941453703705</c:v>
                </c:pt>
                <c:pt idx="89">
                  <c:v>1219.9929128703704</c:v>
                </c:pt>
                <c:pt idx="90">
                  <c:v>1233.3285775462966</c:v>
                </c:pt>
                <c:pt idx="91">
                  <c:v>1249.4916316666668</c:v>
                </c:pt>
                <c:pt idx="92">
                  <c:v>1269.0828853703704</c:v>
                </c:pt>
                <c:pt idx="93">
                  <c:v>1290.0217966203704</c:v>
                </c:pt>
                <c:pt idx="94">
                  <c:v>1310.0744561419754</c:v>
                </c:pt>
                <c:pt idx="95">
                  <c:v>1327.2856149043209</c:v>
                </c:pt>
                <c:pt idx="96">
                  <c:v>1341.9934340632717</c:v>
                </c:pt>
                <c:pt idx="97">
                  <c:v>1356.755681615741</c:v>
                </c:pt>
                <c:pt idx="98">
                  <c:v>1374.5550681527777</c:v>
                </c:pt>
                <c:pt idx="99">
                  <c:v>1396.0360958256174</c:v>
                </c:pt>
                <c:pt idx="100">
                  <c:v>1418.9944345581275</c:v>
                </c:pt>
                <c:pt idx="101">
                  <c:v>1440.9871850641978</c:v>
                </c:pt>
                <c:pt idx="102">
                  <c:v>1459.9307317413068</c:v>
                </c:pt>
                <c:pt idx="103">
                  <c:v>1476.1945917493831</c:v>
                </c:pt>
                <c:pt idx="104">
                  <c:v>1492.5324877434671</c:v>
                </c:pt>
                <c:pt idx="105">
                  <c:v>1512.133296339249</c:v>
                </c:pt>
                <c:pt idx="106">
                  <c:v>1535.6889491101683</c:v>
                </c:pt>
                <c:pt idx="107">
                  <c:v>1560.8616917397258</c:v>
                </c:pt>
                <c:pt idx="108">
                  <c:v>1584.9842634429851</c:v>
                </c:pt>
                <c:pt idx="109">
                  <c:v>1605.8344820264692</c:v>
                </c:pt>
                <c:pt idx="110">
                  <c:v>1623.8165187905213</c:v>
                </c:pt>
                <c:pt idx="111">
                  <c:v>1641.8945002712039</c:v>
                </c:pt>
                <c:pt idx="112">
                  <c:v>1663.4784541123452</c:v>
                </c:pt>
                <c:pt idx="113">
                  <c:v>1689.3117470164727</c:v>
                </c:pt>
                <c:pt idx="114">
                  <c:v>1716.9128552161551</c:v>
                </c:pt>
                <c:pt idx="115">
                  <c:v>1743.3736113499581</c:v>
                </c:pt>
                <c:pt idx="116">
                  <c:v>1766.3223241684686</c:v>
                </c:pt>
                <c:pt idx="117">
                  <c:v>1786.2013688267948</c:v>
                </c:pt>
                <c:pt idx="118">
                  <c:v>1806.2008160436726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1230.9059777777779</c:v>
                </c:pt>
                <c:pt idx="83">
                  <c:v>1256.0272480000001</c:v>
                </c:pt>
                <c:pt idx="84">
                  <c:v>1272.0895397777776</c:v>
                </c:pt>
                <c:pt idx="85">
                  <c:v>1292.1158428888889</c:v>
                </c:pt>
                <c:pt idx="86">
                  <c:v>1313.5042791111109</c:v>
                </c:pt>
                <c:pt idx="87">
                  <c:v>1333.9838711111113</c:v>
                </c:pt>
                <c:pt idx="88">
                  <c:v>1351.497442814815</c:v>
                </c:pt>
                <c:pt idx="89">
                  <c:v>1366.3920624148147</c:v>
                </c:pt>
                <c:pt idx="90">
                  <c:v>1381.328006851852</c:v>
                </c:pt>
                <c:pt idx="91">
                  <c:v>1399.4306274666665</c:v>
                </c:pt>
                <c:pt idx="92">
                  <c:v>1421.3728316148147</c:v>
                </c:pt>
                <c:pt idx="93">
                  <c:v>1444.8244122148146</c:v>
                </c:pt>
                <c:pt idx="94">
                  <c:v>1467.2833908790124</c:v>
                </c:pt>
                <c:pt idx="95">
                  <c:v>1486.5598886928394</c:v>
                </c:pt>
                <c:pt idx="96">
                  <c:v>1503.0326461508641</c:v>
                </c:pt>
                <c:pt idx="97">
                  <c:v>1519.5663634096297</c:v>
                </c:pt>
                <c:pt idx="98">
                  <c:v>1539.501676331111</c:v>
                </c:pt>
                <c:pt idx="99">
                  <c:v>1563.5604273246915</c:v>
                </c:pt>
                <c:pt idx="100">
                  <c:v>1589.2737667051028</c:v>
                </c:pt>
                <c:pt idx="101">
                  <c:v>1613.9056472719014</c:v>
                </c:pt>
                <c:pt idx="102">
                  <c:v>1635.1224195502634</c:v>
                </c:pt>
                <c:pt idx="103">
                  <c:v>1653.3379427593088</c:v>
                </c:pt>
                <c:pt idx="104">
                  <c:v>1671.636386272683</c:v>
                </c:pt>
                <c:pt idx="105">
                  <c:v>1693.5892918999589</c:v>
                </c:pt>
                <c:pt idx="106">
                  <c:v>1719.9716230033885</c:v>
                </c:pt>
                <c:pt idx="107">
                  <c:v>1748.1650947484927</c:v>
                </c:pt>
                <c:pt idx="108">
                  <c:v>1775.1823750561432</c:v>
                </c:pt>
                <c:pt idx="109">
                  <c:v>1798.5346198696454</c:v>
                </c:pt>
                <c:pt idx="110">
                  <c:v>1818.6745010453837</c:v>
                </c:pt>
                <c:pt idx="111">
                  <c:v>1838.9218403037482</c:v>
                </c:pt>
                <c:pt idx="112">
                  <c:v>1863.0958686058264</c:v>
                </c:pt>
                <c:pt idx="113">
                  <c:v>1892.0291566584494</c:v>
                </c:pt>
                <c:pt idx="114">
                  <c:v>1922.9423978420934</c:v>
                </c:pt>
                <c:pt idx="115">
                  <c:v>1952.5784447119529</c:v>
                </c:pt>
                <c:pt idx="116">
                  <c:v>1978.2810030686849</c:v>
                </c:pt>
                <c:pt idx="117">
                  <c:v>2000.54553308601</c:v>
                </c:pt>
                <c:pt idx="118">
                  <c:v>2022.9449139689134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76"/>
              <c:layout>
                <c:manualLayout>
                  <c:x val="-1.3683010753661309E-2"/>
                  <c:y val="-2.7177701839704894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59-459C-8DF3-099D6CA60AA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545344"/>
        <c:axId val="215546880"/>
      </c:lineChart>
      <c:dateAx>
        <c:axId val="2155453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215546880"/>
        <c:crosses val="autoZero"/>
        <c:auto val="1"/>
        <c:lblOffset val="100"/>
        <c:baseTimeUnit val="days"/>
      </c:dateAx>
      <c:valAx>
        <c:axId val="215546880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5545344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78439049294141E-2"/>
          <c:y val="7.7222088156950794E-2"/>
          <c:w val="0.91074204396325464"/>
          <c:h val="0.77316106893155367"/>
        </c:manualLayout>
      </c:layout>
      <c:lineChart>
        <c:grouping val="standard"/>
        <c:varyColors val="0"/>
        <c:ser>
          <c:idx val="0"/>
          <c:order val="0"/>
          <c:tx>
            <c:strRef>
              <c:f>Sheet1!$O$7</c:f>
              <c:strCache>
                <c:ptCount val="1"/>
                <c:pt idx="0">
                  <c:v>Smagā stāvoklī (prognoze)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3B-4125-9E2C-4D920688FFF2}"/>
                </c:ext>
              </c:extLst>
            </c:dLbl>
            <c:dLbl>
              <c:idx val="1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3B-4125-9E2C-4D920688F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Sheet1!$O$8:$O$126</c:f>
              <c:numCache>
                <c:formatCode>0</c:formatCode>
                <c:ptCount val="119"/>
                <c:pt idx="0">
                  <c:v>14.664804469273744</c:v>
                </c:pt>
                <c:pt idx="1">
                  <c:v>13.826815642458101</c:v>
                </c:pt>
                <c:pt idx="2">
                  <c:v>14.608938547486034</c:v>
                </c:pt>
                <c:pt idx="3">
                  <c:v>14.706703910614525</c:v>
                </c:pt>
                <c:pt idx="4">
                  <c:v>15.307262569832403</c:v>
                </c:pt>
                <c:pt idx="5">
                  <c:v>15.552764897579147</c:v>
                </c:pt>
                <c:pt idx="6">
                  <c:v>15.844778864059592</c:v>
                </c:pt>
                <c:pt idx="7">
                  <c:v>16.251181564245812</c:v>
                </c:pt>
                <c:pt idx="8">
                  <c:v>16.955883147113596</c:v>
                </c:pt>
                <c:pt idx="9">
                  <c:v>17.484790968342647</c:v>
                </c:pt>
                <c:pt idx="10">
                  <c:v>18.395642458100561</c:v>
                </c:pt>
                <c:pt idx="11">
                  <c:v>19.044102420856614</c:v>
                </c:pt>
                <c:pt idx="12">
                  <c:v>19.615235567970206</c:v>
                </c:pt>
                <c:pt idx="13">
                  <c:v>20.162628026070763</c:v>
                </c:pt>
                <c:pt idx="14">
                  <c:v>20.824654096834269</c:v>
                </c:pt>
                <c:pt idx="15">
                  <c:v>21.576894785847301</c:v>
                </c:pt>
                <c:pt idx="16">
                  <c:v>22.478362662942274</c:v>
                </c:pt>
                <c:pt idx="17">
                  <c:v>23.34727188081937</c:v>
                </c:pt>
                <c:pt idx="18">
                  <c:v>24.097477653631291</c:v>
                </c:pt>
                <c:pt idx="19">
                  <c:v>24.611633147113601</c:v>
                </c:pt>
                <c:pt idx="20">
                  <c:v>24.879563780260714</c:v>
                </c:pt>
                <c:pt idx="21">
                  <c:v>24.847005121042837</c:v>
                </c:pt>
                <c:pt idx="22">
                  <c:v>24.757468808193671</c:v>
                </c:pt>
                <c:pt idx="23">
                  <c:v>24.711344040968346</c:v>
                </c:pt>
                <c:pt idx="24">
                  <c:v>24.85378817504656</c:v>
                </c:pt>
                <c:pt idx="25">
                  <c:v>25.249918528864065</c:v>
                </c:pt>
                <c:pt idx="26">
                  <c:v>26.050997206703915</c:v>
                </c:pt>
                <c:pt idx="27">
                  <c:v>27.424565642458099</c:v>
                </c:pt>
                <c:pt idx="28">
                  <c:v>29.269556331471144</c:v>
                </c:pt>
                <c:pt idx="29">
                  <c:v>31.498467877094974</c:v>
                </c:pt>
                <c:pt idx="30">
                  <c:v>33.822342178770953</c:v>
                </c:pt>
                <c:pt idx="31">
                  <c:v>36.00309404096835</c:v>
                </c:pt>
                <c:pt idx="32">
                  <c:v>37.72802467411546</c:v>
                </c:pt>
                <c:pt idx="33">
                  <c:v>38.993064245810061</c:v>
                </c:pt>
                <c:pt idx="34">
                  <c:v>39.849085661080082</c:v>
                </c:pt>
                <c:pt idx="35">
                  <c:v>40.559271415270025</c:v>
                </c:pt>
                <c:pt idx="36">
                  <c:v>41.261995810055865</c:v>
                </c:pt>
                <c:pt idx="37">
                  <c:v>41.981677839851031</c:v>
                </c:pt>
                <c:pt idx="38">
                  <c:v>42.708821229050287</c:v>
                </c:pt>
                <c:pt idx="39">
                  <c:v>43.364064245810063</c:v>
                </c:pt>
                <c:pt idx="40">
                  <c:v>43.958259776536316</c:v>
                </c:pt>
                <c:pt idx="41">
                  <c:v>44.438500000000012</c:v>
                </c:pt>
                <c:pt idx="42">
                  <c:v>44.765443202979526</c:v>
                </c:pt>
                <c:pt idx="43">
                  <c:v>44.793932029795158</c:v>
                </c:pt>
                <c:pt idx="44">
                  <c:v>44.667767225325882</c:v>
                </c:pt>
                <c:pt idx="45">
                  <c:v>44.454101024208562</c:v>
                </c:pt>
                <c:pt idx="46">
                  <c:v>44.345572160148976</c:v>
                </c:pt>
                <c:pt idx="47">
                  <c:v>44.468345437616385</c:v>
                </c:pt>
                <c:pt idx="48">
                  <c:v>45.02794739292365</c:v>
                </c:pt>
                <c:pt idx="49">
                  <c:v>46.069146182495345</c:v>
                </c:pt>
                <c:pt idx="50">
                  <c:v>47.517328212290508</c:v>
                </c:pt>
                <c:pt idx="51">
                  <c:v>49.187316108007465</c:v>
                </c:pt>
                <c:pt idx="52">
                  <c:v>50.919708100558672</c:v>
                </c:pt>
                <c:pt idx="53">
                  <c:v>52.795900837988839</c:v>
                </c:pt>
                <c:pt idx="54">
                  <c:v>54.747385474860344</c:v>
                </c:pt>
                <c:pt idx="55">
                  <c:v>56.873194599627574</c:v>
                </c:pt>
                <c:pt idx="56">
                  <c:v>58.788729050279336</c:v>
                </c:pt>
                <c:pt idx="57">
                  <c:v>60.110067970204852</c:v>
                </c:pt>
                <c:pt idx="58">
                  <c:v>60.410557262569839</c:v>
                </c:pt>
                <c:pt idx="59">
                  <c:v>59.846885474860343</c:v>
                </c:pt>
                <c:pt idx="60">
                  <c:v>58.554713687150844</c:v>
                </c:pt>
                <c:pt idx="61">
                  <c:v>57.251010707635018</c:v>
                </c:pt>
                <c:pt idx="62">
                  <c:v>56.662241620111743</c:v>
                </c:pt>
                <c:pt idx="63">
                  <c:v>57.217773743016764</c:v>
                </c:pt>
                <c:pt idx="64">
                  <c:v>58.479421787709512</c:v>
                </c:pt>
                <c:pt idx="65">
                  <c:v>59.918785847299816</c:v>
                </c:pt>
                <c:pt idx="66">
                  <c:v>61.341870577281199</c:v>
                </c:pt>
                <c:pt idx="67">
                  <c:v>62.520765363128511</c:v>
                </c:pt>
                <c:pt idx="68">
                  <c:v>63.139379888268159</c:v>
                </c:pt>
                <c:pt idx="69">
                  <c:v>62.998970670391074</c:v>
                </c:pt>
                <c:pt idx="70">
                  <c:v>62.779878026070776</c:v>
                </c:pt>
                <c:pt idx="71">
                  <c:v>62.73443156424581</c:v>
                </c:pt>
                <c:pt idx="72">
                  <c:v>62.935888268156432</c:v>
                </c:pt>
                <c:pt idx="73">
                  <c:v>62.963020484171331</c:v>
                </c:pt>
                <c:pt idx="74">
                  <c:v>63.006432029795164</c:v>
                </c:pt>
                <c:pt idx="75">
                  <c:v>62.926391992551224</c:v>
                </c:pt>
                <c:pt idx="76">
                  <c:v>62.333553072625719</c:v>
                </c:pt>
                <c:pt idx="77">
                  <c:v>60.966089385474881</c:v>
                </c:pt>
                <c:pt idx="78">
                  <c:v>59.641358938547498</c:v>
                </c:pt>
                <c:pt idx="79">
                  <c:v>59.023422718808206</c:v>
                </c:pt>
                <c:pt idx="80">
                  <c:v>59.041149099937932</c:v>
                </c:pt>
                <c:pt idx="81">
                  <c:v>59.509505412787099</c:v>
                </c:pt>
                <c:pt idx="82">
                  <c:v>60.367631835816269</c:v>
                </c:pt>
                <c:pt idx="83">
                  <c:v>61.355622088764747</c:v>
                </c:pt>
                <c:pt idx="84">
                  <c:v>62.027153479205467</c:v>
                </c:pt>
                <c:pt idx="85">
                  <c:v>62.274056644941041</c:v>
                </c:pt>
                <c:pt idx="86">
                  <c:v>62.369193800848336</c:v>
                </c:pt>
                <c:pt idx="87">
                  <c:v>62.46279002776744</c:v>
                </c:pt>
                <c:pt idx="88">
                  <c:v>62.550451316071793</c:v>
                </c:pt>
                <c:pt idx="89">
                  <c:v>62.633482996673912</c:v>
                </c:pt>
                <c:pt idx="90">
                  <c:v>62.716253605064153</c:v>
                </c:pt>
                <c:pt idx="91">
                  <c:v>62.803200080064151</c:v>
                </c:pt>
                <c:pt idx="92">
                  <c:v>62.896291324691013</c:v>
                </c:pt>
                <c:pt idx="93">
                  <c:v>62.992880602426865</c:v>
                </c:pt>
                <c:pt idx="94">
                  <c:v>63.087398144916392</c:v>
                </c:pt>
                <c:pt idx="95">
                  <c:v>63.175940397206844</c:v>
                </c:pt>
                <c:pt idx="96">
                  <c:v>63.259816956399945</c:v>
                </c:pt>
                <c:pt idx="97">
                  <c:v>63.343430060670165</c:v>
                </c:pt>
                <c:pt idx="98">
                  <c:v>63.431252563430213</c:v>
                </c:pt>
                <c:pt idx="99">
                  <c:v>63.525265898048289</c:v>
                </c:pt>
                <c:pt idx="100">
                  <c:v>63.622802502666978</c:v>
                </c:pt>
                <c:pt idx="101">
                  <c:v>63.718252208731563</c:v>
                </c:pt>
                <c:pt idx="102">
                  <c:v>63.807684248868597</c:v>
                </c:pt>
                <c:pt idx="103">
                  <c:v>63.892414247780877</c:v>
                </c:pt>
                <c:pt idx="104">
                  <c:v>63.976878392605173</c:v>
                </c:pt>
                <c:pt idx="105">
                  <c:v>64.06558572517072</c:v>
                </c:pt>
                <c:pt idx="106">
                  <c:v>64.160530301262114</c:v>
                </c:pt>
                <c:pt idx="107">
                  <c:v>64.259023571365134</c:v>
                </c:pt>
                <c:pt idx="108">
                  <c:v>64.355414671932451</c:v>
                </c:pt>
                <c:pt idx="109">
                  <c:v>64.445745417886542</c:v>
                </c:pt>
                <c:pt idx="110">
                  <c:v>64.531337504078394</c:v>
                </c:pt>
                <c:pt idx="111">
                  <c:v>64.616661320490351</c:v>
                </c:pt>
                <c:pt idx="112">
                  <c:v>64.706262373234182</c:v>
                </c:pt>
                <c:pt idx="113">
                  <c:v>64.802147433254774</c:v>
                </c:pt>
                <c:pt idx="114">
                  <c:v>64.901606799847016</c:v>
                </c:pt>
                <c:pt idx="115">
                  <c:v>64.99894861746975</c:v>
                </c:pt>
                <c:pt idx="116">
                  <c:v>65.090187076532871</c:v>
                </c:pt>
                <c:pt idx="117">
                  <c:v>65</c:v>
                </c:pt>
                <c:pt idx="118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3B-4125-9E2C-4D920688FFF2}"/>
            </c:ext>
          </c:extLst>
        </c:ser>
        <c:ser>
          <c:idx val="1"/>
          <c:order val="1"/>
          <c:tx>
            <c:strRef>
              <c:f>Sheet1!$P$7</c:f>
              <c:strCache>
                <c:ptCount val="1"/>
                <c:pt idx="0">
                  <c:v>Smagā stāvoklī (faktiski)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7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3B-4125-9E2C-4D920688F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Sheet1!$P$8:$P$126</c:f>
              <c:numCache>
                <c:formatCode>General</c:formatCode>
                <c:ptCount val="119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  <c:pt idx="11">
                  <c:v>14</c:v>
                </c:pt>
                <c:pt idx="12">
                  <c:v>13</c:v>
                </c:pt>
                <c:pt idx="13">
                  <c:v>17</c:v>
                </c:pt>
                <c:pt idx="14">
                  <c:v>16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24</c:v>
                </c:pt>
                <c:pt idx="19">
                  <c:v>27</c:v>
                </c:pt>
                <c:pt idx="20">
                  <c:v>23</c:v>
                </c:pt>
                <c:pt idx="21">
                  <c:v>31</c:v>
                </c:pt>
                <c:pt idx="22">
                  <c:v>31</c:v>
                </c:pt>
                <c:pt idx="23">
                  <c:v>31</c:v>
                </c:pt>
                <c:pt idx="24">
                  <c:v>36</c:v>
                </c:pt>
                <c:pt idx="25">
                  <c:v>32</c:v>
                </c:pt>
                <c:pt idx="26">
                  <c:v>32</c:v>
                </c:pt>
                <c:pt idx="27">
                  <c:v>57</c:v>
                </c:pt>
                <c:pt idx="28">
                  <c:v>39</c:v>
                </c:pt>
                <c:pt idx="29">
                  <c:v>46</c:v>
                </c:pt>
                <c:pt idx="30">
                  <c:v>49</c:v>
                </c:pt>
                <c:pt idx="31">
                  <c:v>46</c:v>
                </c:pt>
                <c:pt idx="32">
                  <c:v>41</c:v>
                </c:pt>
                <c:pt idx="33">
                  <c:v>42</c:v>
                </c:pt>
                <c:pt idx="34">
                  <c:v>45</c:v>
                </c:pt>
                <c:pt idx="35">
                  <c:v>42</c:v>
                </c:pt>
                <c:pt idx="36">
                  <c:v>45</c:v>
                </c:pt>
                <c:pt idx="37">
                  <c:v>40</c:v>
                </c:pt>
                <c:pt idx="38">
                  <c:v>40</c:v>
                </c:pt>
                <c:pt idx="39">
                  <c:v>34</c:v>
                </c:pt>
                <c:pt idx="40">
                  <c:v>37</c:v>
                </c:pt>
                <c:pt idx="41">
                  <c:v>39</c:v>
                </c:pt>
                <c:pt idx="42">
                  <c:v>43</c:v>
                </c:pt>
                <c:pt idx="43">
                  <c:v>41</c:v>
                </c:pt>
                <c:pt idx="44">
                  <c:v>47</c:v>
                </c:pt>
                <c:pt idx="45">
                  <c:v>46</c:v>
                </c:pt>
                <c:pt idx="46">
                  <c:v>52</c:v>
                </c:pt>
                <c:pt idx="47">
                  <c:v>53</c:v>
                </c:pt>
                <c:pt idx="48">
                  <c:v>56</c:v>
                </c:pt>
                <c:pt idx="49">
                  <c:v>50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52</c:v>
                </c:pt>
                <c:pt idx="54">
                  <c:v>56</c:v>
                </c:pt>
                <c:pt idx="55">
                  <c:v>61</c:v>
                </c:pt>
                <c:pt idx="56">
                  <c:v>59</c:v>
                </c:pt>
                <c:pt idx="57">
                  <c:v>60</c:v>
                </c:pt>
                <c:pt idx="58">
                  <c:v>60</c:v>
                </c:pt>
                <c:pt idx="59">
                  <c:v>62</c:v>
                </c:pt>
                <c:pt idx="60">
                  <c:v>66</c:v>
                </c:pt>
                <c:pt idx="61">
                  <c:v>66</c:v>
                </c:pt>
                <c:pt idx="62">
                  <c:v>72</c:v>
                </c:pt>
                <c:pt idx="63">
                  <c:v>68</c:v>
                </c:pt>
                <c:pt idx="64">
                  <c:v>66</c:v>
                </c:pt>
                <c:pt idx="65">
                  <c:v>65</c:v>
                </c:pt>
                <c:pt idx="66">
                  <c:v>74</c:v>
                </c:pt>
                <c:pt idx="67">
                  <c:v>74</c:v>
                </c:pt>
                <c:pt idx="68">
                  <c:v>68</c:v>
                </c:pt>
                <c:pt idx="69">
                  <c:v>73</c:v>
                </c:pt>
                <c:pt idx="70">
                  <c:v>72</c:v>
                </c:pt>
                <c:pt idx="71">
                  <c:v>69</c:v>
                </c:pt>
                <c:pt idx="72">
                  <c:v>82</c:v>
                </c:pt>
                <c:pt idx="73">
                  <c:v>81</c:v>
                </c:pt>
                <c:pt idx="74">
                  <c:v>82</c:v>
                </c:pt>
                <c:pt idx="75">
                  <c:v>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03B-4125-9E2C-4D920688F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630208"/>
        <c:axId val="215631744"/>
      </c:lineChart>
      <c:dateAx>
        <c:axId val="2156302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5631744"/>
        <c:crosses val="autoZero"/>
        <c:auto val="1"/>
        <c:lblOffset val="100"/>
        <c:baseTimeUnit val="days"/>
      </c:dateAx>
      <c:valAx>
        <c:axId val="215631744"/>
        <c:scaling>
          <c:orientation val="minMax"/>
          <c:max val="2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563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int.'!$B$17:$Q$17</c:f>
              <c:numCache>
                <c:formatCode>General</c:formatCode>
                <c:ptCount val="16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  <c:pt idx="14">
                  <c:v>7071</c:v>
                </c:pt>
                <c:pt idx="15">
                  <c:v>6096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F6-4C54-8106-ABD09FC35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77657344"/>
        <c:axId val="177658880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Dinamikas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int.'!$B$15:$Q$15</c:f>
              <c:strCache>
                <c:ptCount val="16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  <c:pt idx="15">
                  <c:v>2.ned.</c:v>
                </c:pt>
              </c:strCache>
            </c:strRef>
          </c:cat>
          <c:val>
            <c:numRef>
              <c:f>'Pieauguma int.'!$B$16:$Q$16</c:f>
              <c:numCache>
                <c:formatCode>0.0</c:formatCode>
                <c:ptCount val="16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  <c:pt idx="14">
                  <c:v>14.7</c:v>
                </c:pt>
                <c:pt idx="15">
                  <c:v>-13.788714467543485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F6-4C54-8106-ABD09FC35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662208"/>
        <c:axId val="177660672"/>
      </c:lineChart>
      <c:catAx>
        <c:axId val="17765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658880"/>
        <c:crosses val="autoZero"/>
        <c:auto val="1"/>
        <c:lblAlgn val="ctr"/>
        <c:lblOffset val="100"/>
        <c:noMultiLvlLbl val="0"/>
      </c:catAx>
      <c:valAx>
        <c:axId val="177658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657344"/>
        <c:crosses val="autoZero"/>
        <c:crossBetween val="between"/>
      </c:valAx>
      <c:valAx>
        <c:axId val="17766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662208"/>
        <c:crosses val="max"/>
        <c:crossBetween val="between"/>
      </c:valAx>
      <c:catAx>
        <c:axId val="177662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76606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560670364245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587-4417-812D-B5301AFF4A90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587-4417-812D-B5301AFF4A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Sheet2!$N$30:$N$41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53.ned.</c:v>
                </c:pt>
                <c:pt idx="10">
                  <c:v>1.ned.</c:v>
                </c:pt>
                <c:pt idx="11">
                  <c:v>2.ned.</c:v>
                </c:pt>
              </c:strCache>
            </c:strRef>
          </c:cat>
          <c:val>
            <c:numRef>
              <c:f>Sheet2!$O$30:$O$41</c:f>
              <c:numCache>
                <c:formatCode>General</c:formatCode>
                <c:ptCount val="12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  <c:pt idx="10">
                  <c:v>75846</c:v>
                </c:pt>
                <c:pt idx="11">
                  <c:v>72045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C9-47B3-A626-1A81DC6B0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833920"/>
        <c:axId val="118835456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F5C-43EF-96C1-21CB0491F6C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F5C-43EF-96C1-21CB0491F6C7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87-4417-812D-B5301AFF4A90}"/>
                </c:ext>
              </c:extLst>
            </c:dLbl>
            <c:dLbl>
              <c:idx val="3"/>
              <c:layout>
                <c:manualLayout>
                  <c:x val="-3.0980733386587547E-2"/>
                  <c:y val="-5.6642347710060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587-4417-812D-B5301AFF4A90}"/>
                </c:ext>
              </c:extLst>
            </c:dLbl>
            <c:dLbl>
              <c:idx val="4"/>
              <c:layout>
                <c:manualLayout>
                  <c:x val="-3.2668891931986764E-2"/>
                  <c:y val="-6.16431083956245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435942789759976E-2"/>
                      <c:h val="7.61473827130873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587-4417-812D-B5301AFF4A90}"/>
                </c:ext>
              </c:extLst>
            </c:dLbl>
            <c:dLbl>
              <c:idx val="5"/>
              <c:layout>
                <c:manualLayout>
                  <c:x val="-2.051808741298642E-2"/>
                  <c:y val="-7.831820924966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587-4417-812D-B5301AFF4A90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587-4417-812D-B5301AFF4A90}"/>
                </c:ext>
              </c:extLst>
            </c:dLbl>
            <c:dLbl>
              <c:idx val="7"/>
              <c:layout>
                <c:manualLayout>
                  <c:x val="6.8393780151155643E-3"/>
                  <c:y val="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87-4417-812D-B5301AFF4A90}"/>
                </c:ext>
              </c:extLst>
            </c:dLbl>
            <c:dLbl>
              <c:idx val="9"/>
              <c:layout>
                <c:manualLayout>
                  <c:x val="-3.2829014472554804E-2"/>
                  <c:y val="3.7476343672825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87-4417-812D-B5301AFF4A90}"/>
                </c:ext>
              </c:extLst>
            </c:dLbl>
            <c:dLbl>
              <c:idx val="10"/>
              <c:layout>
                <c:manualLayout>
                  <c:x val="1.6414507236277354E-2"/>
                  <c:y val="-2.08201909293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587-4417-812D-B5301AFF4A90}"/>
                </c:ext>
              </c:extLst>
            </c:dLbl>
            <c:dLbl>
              <c:idx val="11"/>
              <c:layout>
                <c:manualLayout>
                  <c:x val="8.2072536181386768E-3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587-4417-812D-B5301AFF4A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Sheet2!$P$30:$P$41</c:f>
              <c:numCache>
                <c:formatCode>0.0</c:formatCode>
                <c:ptCount val="12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  <c:pt idx="10">
                  <c:v>9.3000000000000007</c:v>
                </c:pt>
                <c:pt idx="11">
                  <c:v>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B4C9-47B3-A626-1A81DC6B0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859264"/>
        <c:axId val="118857728"/>
      </c:lineChart>
      <c:catAx>
        <c:axId val="11883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835456"/>
        <c:crosses val="autoZero"/>
        <c:auto val="1"/>
        <c:lblAlgn val="ctr"/>
        <c:lblOffset val="100"/>
        <c:noMultiLvlLbl val="0"/>
      </c:catAx>
      <c:valAx>
        <c:axId val="118835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833920"/>
        <c:crosses val="autoZero"/>
        <c:crossBetween val="between"/>
      </c:valAx>
      <c:valAx>
        <c:axId val="118857728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859264"/>
        <c:crosses val="max"/>
        <c:crossBetween val="between"/>
      </c:valAx>
      <c:catAx>
        <c:axId val="1188592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88577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85644668020320103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01"/>
              <c:layout>
                <c:manualLayout>
                  <c:x val="-3.6950148333994424E-2"/>
                  <c:y val="-3.33830080817436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FB-4E2E-B248-F1184FF3482A}"/>
                </c:ext>
              </c:extLst>
            </c:dLbl>
            <c:dLbl>
              <c:idx val="118"/>
              <c:layout>
                <c:manualLayout>
                  <c:x val="-2.8739004259773545E-2"/>
                  <c:y val="-3.129657007663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2A-42AB-BFFE-EC3DC1C796D7}"/>
                </c:ext>
              </c:extLst>
            </c:dLbl>
            <c:dLbl>
              <c:idx val="12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37-438D-88B8-D80BB71BF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Sheet3!$R$2:$R$128</c:f>
              <c:numCache>
                <c:formatCode>General</c:formatCode>
                <c:ptCount val="127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6781</c:v>
                </c:pt>
                <c:pt idx="120">
                  <c:v>6835</c:v>
                </c:pt>
                <c:pt idx="121">
                  <c:v>6861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54-4523-8300-5A4567A4D52C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layout>
                <c:manualLayout>
                  <c:x val="-3.1476052284513771E-2"/>
                  <c:y val="-2.5037256061307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2A-42AB-BFFE-EC3DC1C796D7}"/>
                </c:ext>
              </c:extLst>
            </c:dLbl>
            <c:dLbl>
              <c:idx val="12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37-438D-88B8-D80BB71BF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Sheet3!$S$2:$S$128</c:f>
              <c:numCache>
                <c:formatCode>General</c:formatCode>
                <c:ptCount val="127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  <c:pt idx="105">
                  <c:v>11013</c:v>
                </c:pt>
                <c:pt idx="106">
                  <c:v>11264</c:v>
                </c:pt>
                <c:pt idx="107">
                  <c:v>11608</c:v>
                </c:pt>
                <c:pt idx="108">
                  <c:v>12429</c:v>
                </c:pt>
                <c:pt idx="109">
                  <c:v>12248</c:v>
                </c:pt>
                <c:pt idx="110">
                  <c:v>11692</c:v>
                </c:pt>
                <c:pt idx="111">
                  <c:v>11617</c:v>
                </c:pt>
                <c:pt idx="112">
                  <c:v>11843</c:v>
                </c:pt>
                <c:pt idx="113">
                  <c:v>11603</c:v>
                </c:pt>
                <c:pt idx="114">
                  <c:v>11687</c:v>
                </c:pt>
                <c:pt idx="115">
                  <c:v>11791</c:v>
                </c:pt>
                <c:pt idx="116">
                  <c:v>12362</c:v>
                </c:pt>
                <c:pt idx="117">
                  <c:v>13133</c:v>
                </c:pt>
                <c:pt idx="118">
                  <c:v>13238</c:v>
                </c:pt>
                <c:pt idx="119">
                  <c:v>13061</c:v>
                </c:pt>
                <c:pt idx="120">
                  <c:v>13101</c:v>
                </c:pt>
                <c:pt idx="121">
                  <c:v>12989</c:v>
                </c:pt>
                <c:pt idx="122">
                  <c:v>12078</c:v>
                </c:pt>
                <c:pt idx="123">
                  <c:v>12451</c:v>
                </c:pt>
                <c:pt idx="124">
                  <c:v>13168</c:v>
                </c:pt>
                <c:pt idx="125">
                  <c:v>13167</c:v>
                </c:pt>
                <c:pt idx="126">
                  <c:v>12790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54-4523-8300-5A4567A4D52C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858.42857142857144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FEC-45EB-9985-45E03C9A5176}"/>
            </c:ext>
          </c:extLst>
        </c:ser>
        <c:ser>
          <c:idx val="3"/>
          <c:order val="3"/>
          <c:marker>
            <c:symbol val="none"/>
          </c:marker>
          <c:cat>
            <c:numRef>
              <c:f>Sheet3!$Q$2:$Q$128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10184.142857142857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51-4C53-8D66-09BEF2639DAD}"/>
            </c:ext>
          </c:extLst>
        </c:ser>
        <c:ser>
          <c:idx val="4"/>
          <c:order val="4"/>
          <c:marker>
            <c:symbol val="none"/>
          </c:marker>
          <c:cat>
            <c:numRef>
              <c:f>Sheet3!$Q$2:$Q$128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10184.142857142857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2F-464F-865B-EDFD5066EF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9128448"/>
        <c:axId val="119129984"/>
      </c:lineChart>
      <c:dateAx>
        <c:axId val="1191284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29984"/>
        <c:crosses val="autoZero"/>
        <c:auto val="1"/>
        <c:lblOffset val="100"/>
        <c:baseTimeUnit val="days"/>
      </c:dateAx>
      <c:valAx>
        <c:axId val="119129984"/>
        <c:scaling>
          <c:orientation val="minMax"/>
          <c:max val="14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2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1368572503378479E-2"/>
          <c:y val="0.88784311431922402"/>
          <c:w val="0.89999990301798327"/>
          <c:h val="5.7952684083386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306133791158784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Sheet1!$A$2:$A$128</c:f>
              <c:numCache>
                <c:formatCode>m/d/yyyy</c:formatCode>
                <c:ptCount val="12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</c:numCache>
            </c:numRef>
          </c:cat>
          <c:val>
            <c:numRef>
              <c:f>Sheet1!$B$2:$B$128</c:f>
              <c:numCache>
                <c:formatCode>General</c:formatCode>
                <c:ptCount val="127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  <c:pt idx="113">
                  <c:v>54622</c:v>
                </c:pt>
                <c:pt idx="114">
                  <c:v>56597</c:v>
                </c:pt>
                <c:pt idx="115">
                  <c:v>57727</c:v>
                </c:pt>
                <c:pt idx="116">
                  <c:v>66566</c:v>
                </c:pt>
                <c:pt idx="117">
                  <c:v>75406</c:v>
                </c:pt>
                <c:pt idx="118">
                  <c:v>75846</c:v>
                </c:pt>
                <c:pt idx="119">
                  <c:v>74475</c:v>
                </c:pt>
                <c:pt idx="120">
                  <c:v>74639</c:v>
                </c:pt>
                <c:pt idx="121">
                  <c:v>72986</c:v>
                </c:pt>
                <c:pt idx="122">
                  <c:v>71685</c:v>
                </c:pt>
                <c:pt idx="123">
                  <c:v>71339</c:v>
                </c:pt>
                <c:pt idx="124">
                  <c:v>71805</c:v>
                </c:pt>
                <c:pt idx="125">
                  <c:v>72045</c:v>
                </c:pt>
                <c:pt idx="126">
                  <c:v>71289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44448"/>
        <c:axId val="11955443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Sheet1!$C$2:$C$128</c:f>
              <c:numCache>
                <c:formatCode>General</c:formatCode>
                <c:ptCount val="127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6861</c:v>
                </c:pt>
                <c:pt idx="120">
                  <c:v>6835</c:v>
                </c:pt>
                <c:pt idx="121">
                  <c:v>6781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57504"/>
        <c:axId val="119555968"/>
      </c:lineChart>
      <c:dateAx>
        <c:axId val="1195444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554432"/>
        <c:crosses val="autoZero"/>
        <c:auto val="1"/>
        <c:lblOffset val="100"/>
        <c:baseTimeUnit val="days"/>
      </c:dateAx>
      <c:valAx>
        <c:axId val="11955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544448"/>
        <c:crosses val="autoZero"/>
        <c:crossBetween val="between"/>
      </c:valAx>
      <c:valAx>
        <c:axId val="1195559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557504"/>
        <c:crosses val="max"/>
        <c:crossBetween val="between"/>
      </c:valAx>
      <c:dateAx>
        <c:axId val="11955750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1955596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306133791158784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Sheet1!$A$2:$A$124</c:f>
              <c:numCache>
                <c:formatCode>m/d/yyyy</c:formatCode>
                <c:ptCount val="12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</c:numCache>
            </c:numRef>
          </c:cat>
          <c:val>
            <c:numRef>
              <c:f>Sheet1!$B$2:$B$124</c:f>
              <c:numCache>
                <c:formatCode>General</c:formatCode>
                <c:ptCount val="123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63743</c:v>
                </c:pt>
                <c:pt idx="103">
                  <c:v>63743</c:v>
                </c:pt>
                <c:pt idx="104">
                  <c:v>63743</c:v>
                </c:pt>
                <c:pt idx="105">
                  <c:v>63743</c:v>
                </c:pt>
                <c:pt idx="106">
                  <c:v>63743</c:v>
                </c:pt>
                <c:pt idx="107">
                  <c:v>63743</c:v>
                </c:pt>
                <c:pt idx="108">
                  <c:v>63743</c:v>
                </c:pt>
                <c:pt idx="109">
                  <c:v>63743</c:v>
                </c:pt>
                <c:pt idx="110">
                  <c:v>63743</c:v>
                </c:pt>
                <c:pt idx="111">
                  <c:v>63743</c:v>
                </c:pt>
                <c:pt idx="112">
                  <c:v>63743</c:v>
                </c:pt>
                <c:pt idx="113">
                  <c:v>63743</c:v>
                </c:pt>
                <c:pt idx="114">
                  <c:v>63743</c:v>
                </c:pt>
                <c:pt idx="115">
                  <c:v>63743</c:v>
                </c:pt>
                <c:pt idx="116">
                  <c:v>63743</c:v>
                </c:pt>
                <c:pt idx="117">
                  <c:v>63743</c:v>
                </c:pt>
                <c:pt idx="118">
                  <c:v>63743</c:v>
                </c:pt>
                <c:pt idx="119">
                  <c:v>63743</c:v>
                </c:pt>
                <c:pt idx="120">
                  <c:v>63743</c:v>
                </c:pt>
                <c:pt idx="121">
                  <c:v>63743</c:v>
                </c:pt>
                <c:pt idx="122">
                  <c:v>63743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82-45BC-80C5-20B590D18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44128"/>
        <c:axId val="11934592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Sheet1!$C$2:$C$124</c:f>
              <c:numCache>
                <c:formatCode>General</c:formatCode>
                <c:ptCount val="123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6649.5998035295743</c:v>
                </c:pt>
                <c:pt idx="103">
                  <c:v>6848.0970399168555</c:v>
                </c:pt>
                <c:pt idx="104">
                  <c:v>6749.943653214681</c:v>
                </c:pt>
                <c:pt idx="105">
                  <c:v>6796.5329282784523</c:v>
                </c:pt>
                <c:pt idx="106">
                  <c:v>6483.6361921097769</c:v>
                </c:pt>
                <c:pt idx="107">
                  <c:v>6777.0978273342762</c:v>
                </c:pt>
                <c:pt idx="108">
                  <c:v>7384.8890437796699</c:v>
                </c:pt>
                <c:pt idx="109">
                  <c:v>7448.6067150806375</c:v>
                </c:pt>
                <c:pt idx="110">
                  <c:v>7559.2898179418498</c:v>
                </c:pt>
                <c:pt idx="111">
                  <c:v>7507.124761286379</c:v>
                </c:pt>
                <c:pt idx="112">
                  <c:v>7485.5739850776972</c:v>
                </c:pt>
                <c:pt idx="113">
                  <c:v>7312.3217384936461</c:v>
                </c:pt>
                <c:pt idx="114">
                  <c:v>6901.7280774599358</c:v>
                </c:pt>
                <c:pt idx="115">
                  <c:v>6228.8749285429694</c:v>
                </c:pt>
                <c:pt idx="116">
                  <c:v>5905.4634648318961</c:v>
                </c:pt>
                <c:pt idx="117">
                  <c:v>5936.756876110655</c:v>
                </c:pt>
                <c:pt idx="118">
                  <c:v>5942.6568705007512</c:v>
                </c:pt>
                <c:pt idx="119">
                  <c:v>5872.3158509566974</c:v>
                </c:pt>
                <c:pt idx="120">
                  <c:v>5837.2084968984045</c:v>
                </c:pt>
                <c:pt idx="121">
                  <c:v>5922.2492395801937</c:v>
                </c:pt>
                <c:pt idx="122">
                  <c:v>5723.843077352305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82-45BC-80C5-20B590D18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49248"/>
        <c:axId val="119347456"/>
      </c:lineChart>
      <c:dateAx>
        <c:axId val="1193441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5920"/>
        <c:crosses val="autoZero"/>
        <c:auto val="1"/>
        <c:lblOffset val="100"/>
        <c:baseTimeUnit val="days"/>
      </c:dateAx>
      <c:valAx>
        <c:axId val="119345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4128"/>
        <c:crosses val="autoZero"/>
        <c:crossBetween val="between"/>
      </c:valAx>
      <c:valAx>
        <c:axId val="1193474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9248"/>
        <c:crosses val="max"/>
        <c:crossBetween val="between"/>
      </c:valAx>
      <c:dateAx>
        <c:axId val="11934924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19347456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199418007531675E-2"/>
          <c:y val="2.2530770995036475E-2"/>
          <c:w val="0.93260679371600286"/>
          <c:h val="0.798538518497069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'[COV_REG_VEC_BERNI_2021.gada 02.ned.xls]Vecuma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gr'!$S$7:$S$51</c:f>
              <c:numCache>
                <c:formatCode>General</c:formatCode>
                <c:ptCount val="45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182</c:v>
                </c:pt>
                <c:pt idx="41">
                  <c:v>217</c:v>
                </c:pt>
                <c:pt idx="42">
                  <c:v>205</c:v>
                </c:pt>
                <c:pt idx="43">
                  <c:v>235</c:v>
                </c:pt>
                <c:pt idx="44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44-4AE7-9776-C47AC72428B3}"/>
            </c:ext>
          </c:extLst>
        </c:ser>
        <c:ser>
          <c:idx val="1"/>
          <c:order val="1"/>
          <c:tx>
            <c:strRef>
              <c:f>'[COV_REG_VEC_BERNI_2021.gada 02.ned.xls]Vecuma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gr'!$T$7:$T$51</c:f>
              <c:numCache>
                <c:formatCode>General</c:formatCode>
                <c:ptCount val="45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  <c:pt idx="41">
                  <c:v>2583</c:v>
                </c:pt>
                <c:pt idx="42">
                  <c:v>3010</c:v>
                </c:pt>
                <c:pt idx="43">
                  <c:v>3539</c:v>
                </c:pt>
                <c:pt idx="44">
                  <c:v>2986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44-4AE7-9776-C47AC72428B3}"/>
            </c:ext>
          </c:extLst>
        </c:ser>
        <c:ser>
          <c:idx val="2"/>
          <c:order val="2"/>
          <c:tx>
            <c:strRef>
              <c:f>'[COV_REG_VEC_BERNI_2021.gada 02.ned.xls]Vecuma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gr'!$U$7:$U$51</c:f>
              <c:numCache>
                <c:formatCode>General</c:formatCode>
                <c:ptCount val="45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1537</c:v>
                </c:pt>
                <c:pt idx="41">
                  <c:v>1593</c:v>
                </c:pt>
                <c:pt idx="42">
                  <c:v>1702</c:v>
                </c:pt>
                <c:pt idx="43">
                  <c:v>1979</c:v>
                </c:pt>
                <c:pt idx="44">
                  <c:v>1637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44-4AE7-9776-C47AC72428B3}"/>
            </c:ext>
          </c:extLst>
        </c:ser>
        <c:ser>
          <c:idx val="3"/>
          <c:order val="3"/>
          <c:tx>
            <c:strRef>
              <c:f>'[COV_REG_VEC_BERNI_2021.gada 02.ned.xls]Vecuma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gr'!$V$7:$V$51</c:f>
              <c:numCache>
                <c:formatCode>General</c:formatCode>
                <c:ptCount val="45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  <c:pt idx="41">
                  <c:v>995</c:v>
                </c:pt>
                <c:pt idx="42">
                  <c:v>1250</c:v>
                </c:pt>
                <c:pt idx="43">
                  <c:v>1314</c:v>
                </c:pt>
                <c:pt idx="44">
                  <c:v>1236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44-4AE7-9776-C47AC7242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overlap val="100"/>
        <c:axId val="119411072"/>
        <c:axId val="119412608"/>
      </c:barChart>
      <c:catAx>
        <c:axId val="11941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19412608"/>
        <c:crosses val="autoZero"/>
        <c:auto val="1"/>
        <c:lblAlgn val="ctr"/>
        <c:lblOffset val="100"/>
        <c:noMultiLvlLbl val="0"/>
      </c:catAx>
      <c:valAx>
        <c:axId val="1194126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194110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921583171668765E-2"/>
          <c:y val="2.8442975470993059E-2"/>
          <c:w val="0.94591178820038802"/>
          <c:h val="0.90923642337138599"/>
        </c:manualLayout>
      </c:layout>
      <c:areaChart>
        <c:grouping val="standard"/>
        <c:varyColors val="0"/>
        <c:ser>
          <c:idx val="4"/>
          <c:order val="4"/>
          <c:tx>
            <c:strRef>
              <c:f>'[COV_REG_VEC_BERNI_2021.gada 02.ned.xls]Vecuma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gr'!$AB$6:$AB$51</c:f>
              <c:numCache>
                <c:formatCode>0.0</c:formatCode>
                <c:ptCount val="46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  <c:pt idx="44">
                  <c:v>368.28738812313537</c:v>
                </c:pt>
                <c:pt idx="45">
                  <c:v>317.50529175486258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B7-4FB6-9701-03E764640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622912"/>
        <c:axId val="120849152"/>
      </c:areaChart>
      <c:lineChart>
        <c:grouping val="standard"/>
        <c:varyColors val="0"/>
        <c:ser>
          <c:idx val="0"/>
          <c:order val="0"/>
          <c:tx>
            <c:strRef>
              <c:f>'[COV_REG_VEC_BERNI_2021.gada 02.ned.xls]Vecuma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gr'!$X$6:$X$51</c:f>
              <c:numCache>
                <c:formatCode>0.0</c:formatCode>
                <c:ptCount val="46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  <c:pt idx="44">
                  <c:v>77.028976006293433</c:v>
                </c:pt>
                <c:pt idx="45">
                  <c:v>77.356758882915955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7B7-4FB6-9701-03E76464016B}"/>
            </c:ext>
          </c:extLst>
        </c:ser>
        <c:ser>
          <c:idx val="1"/>
          <c:order val="1"/>
          <c:tx>
            <c:strRef>
              <c:f>'[COV_REG_VEC_BERNI_2021.gada 02.ned.xls]Vecuma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gr'!$Y$6:$Y$51</c:f>
              <c:numCache>
                <c:formatCode>0.0</c:formatCode>
                <c:ptCount val="46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  <c:pt idx="44">
                  <c:v>428.70831480927382</c:v>
                </c:pt>
                <c:pt idx="45">
                  <c:v>361.71885504958794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7B7-4FB6-9701-03E76464016B}"/>
            </c:ext>
          </c:extLst>
        </c:ser>
        <c:ser>
          <c:idx val="2"/>
          <c:order val="2"/>
          <c:tx>
            <c:strRef>
              <c:f>'[COV_REG_VEC_BERNI_2021.gada 02.ned.xls]Vecuma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gr'!$Z$6:$Z$51</c:f>
              <c:numCache>
                <c:formatCode>0.0</c:formatCode>
                <c:ptCount val="46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  <c:pt idx="44">
                  <c:v>494.24833793699395</c:v>
                </c:pt>
                <c:pt idx="45">
                  <c:v>408.83503244207128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A7B7-4FB6-9701-03E76464016B}"/>
            </c:ext>
          </c:extLst>
        </c:ser>
        <c:ser>
          <c:idx val="3"/>
          <c:order val="3"/>
          <c:tx>
            <c:strRef>
              <c:f>'[COV_REG_VEC_BERNI_2021.gada 02.ned.xls]Vecuma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gr'!$AA$6:$AA$51</c:f>
              <c:numCache>
                <c:formatCode>0.0</c:formatCode>
                <c:ptCount val="46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  <c:pt idx="44">
                  <c:v>337.80743947616708</c:v>
                </c:pt>
                <c:pt idx="45">
                  <c:v>317.75494306890602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A7B7-4FB6-9701-03E764640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622912"/>
        <c:axId val="120849152"/>
      </c:lineChart>
      <c:catAx>
        <c:axId val="12562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0849152"/>
        <c:crosses val="autoZero"/>
        <c:auto val="1"/>
        <c:lblAlgn val="ctr"/>
        <c:lblOffset val="100"/>
        <c:noMultiLvlLbl val="0"/>
      </c:catAx>
      <c:valAx>
        <c:axId val="120849152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56229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9.6564817984708437E-2"/>
          <c:y val="4.4896535272598931E-2"/>
          <c:w val="0.13014854121495681"/>
          <c:h val="0.5685478811344923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9543296477116E-2"/>
          <c:y val="3.1526394869807864E-2"/>
          <c:w val="0.92672733843052224"/>
          <c:h val="0.87753835716738171"/>
        </c:manualLayout>
      </c:layout>
      <c:areaChart>
        <c:grouping val="standard"/>
        <c:varyColors val="0"/>
        <c:ser>
          <c:idx val="6"/>
          <c:order val="6"/>
          <c:tx>
            <c:strRef>
              <c:f>'[COV_REG_VEC_BERNI_2021.gada 02.ned.xls]LV_reg no 10.ned'!$Y$2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'[COV_REG_VEC_BERNI_2021.gada 02.ned.xls]LV_reg no 10.ned'!$C$6:$C$51</c:f>
              <c:strCache>
                <c:ptCount val="45"/>
                <c:pt idx="0">
                  <c:v>10.-11.</c:v>
                </c:pt>
                <c:pt idx="2">
                  <c:v>12.-13.</c:v>
                </c:pt>
                <c:pt idx="4">
                  <c:v>14.-15.</c:v>
                </c:pt>
                <c:pt idx="6">
                  <c:v>16.-17.</c:v>
                </c:pt>
                <c:pt idx="8">
                  <c:v>18.-19.</c:v>
                </c:pt>
                <c:pt idx="10">
                  <c:v>20.-21.</c:v>
                </c:pt>
                <c:pt idx="12">
                  <c:v>22.-23.</c:v>
                </c:pt>
                <c:pt idx="14">
                  <c:v>24.-25.</c:v>
                </c:pt>
                <c:pt idx="16">
                  <c:v>26.-27.</c:v>
                </c:pt>
                <c:pt idx="18">
                  <c:v>28.-29.</c:v>
                </c:pt>
                <c:pt idx="20">
                  <c:v>30.-31.</c:v>
                </c:pt>
                <c:pt idx="22">
                  <c:v>32.-33.</c:v>
                </c:pt>
                <c:pt idx="24">
                  <c:v>34.-35.</c:v>
                </c:pt>
                <c:pt idx="26">
                  <c:v>36.-37.</c:v>
                </c:pt>
                <c:pt idx="28">
                  <c:v>38.-39.</c:v>
                </c:pt>
                <c:pt idx="30">
                  <c:v>40.-41.</c:v>
                </c:pt>
                <c:pt idx="32">
                  <c:v>42.-43.</c:v>
                </c:pt>
                <c:pt idx="34">
                  <c:v>44.-45.</c:v>
                </c:pt>
                <c:pt idx="36">
                  <c:v>46.-47.</c:v>
                </c:pt>
                <c:pt idx="38">
                  <c:v>48.-49.</c:v>
                </c:pt>
                <c:pt idx="40">
                  <c:v>50.-51.</c:v>
                </c:pt>
                <c:pt idx="42">
                  <c:v>52.-53.</c:v>
                </c:pt>
                <c:pt idx="44">
                  <c:v>01.-02.</c:v>
                </c:pt>
              </c:strCache>
            </c:strRef>
          </c:cat>
          <c:val>
            <c:numRef>
              <c:f>'[COV_REG_VEC_BERNI_2021.gada 02.ned.xls]LV_reg no 10.ned'!$Y$5:$Y$51</c:f>
              <c:numCache>
                <c:formatCode>0.0</c:formatCode>
                <c:ptCount val="47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  <c:pt idx="43">
                  <c:v>601.93711561859368</c:v>
                </c:pt>
                <c:pt idx="44">
                  <c:v>689.49065817763631</c:v>
                </c:pt>
                <c:pt idx="45">
                  <c:v>685.79267987799801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2D-4C0C-A5B5-315723542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465728"/>
        <c:axId val="125467264"/>
      </c:areaChart>
      <c:lineChart>
        <c:grouping val="standard"/>
        <c:varyColors val="0"/>
        <c:ser>
          <c:idx val="0"/>
          <c:order val="0"/>
          <c:tx>
            <c:strRef>
              <c:f>'[COV_REG_VEC_BERNI_2021.gada 02.ned.xls]LV_reg no 10.ned'!$F$2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10.ned'!$F$5:$F$50</c:f>
              <c:numCache>
                <c:formatCode>0.0</c:formatCode>
                <c:ptCount val="46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  <c:pt idx="43">
                  <c:v>411.47293149475456</c:v>
                </c:pt>
                <c:pt idx="44">
                  <c:v>458.534106858021</c:v>
                </c:pt>
                <c:pt idx="45">
                  <c:v>450.2046952893013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2D-4C0C-A5B5-315723542B73}"/>
            </c:ext>
          </c:extLst>
        </c:ser>
        <c:ser>
          <c:idx val="1"/>
          <c:order val="1"/>
          <c:tx>
            <c:strRef>
              <c:f>'[COV_REG_VEC_BERNI_2021.gada 02.ned.xls]LV_reg no 10.ned'!$I$2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10.ned'!$I$5:$I$50</c:f>
              <c:numCache>
                <c:formatCode>0.0</c:formatCode>
                <c:ptCount val="46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  <c:pt idx="43">
                  <c:v>933.80369371238851</c:v>
                </c:pt>
                <c:pt idx="44">
                  <c:v>1151.3069408898418</c:v>
                </c:pt>
                <c:pt idx="45">
                  <c:v>1168.5996018845158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82D-4C0C-A5B5-315723542B73}"/>
            </c:ext>
          </c:extLst>
        </c:ser>
        <c:ser>
          <c:idx val="3"/>
          <c:order val="2"/>
          <c:tx>
            <c:strRef>
              <c:f>'[COV_REG_VEC_BERNI_2021.gada 02.ned.xls]LV_reg no 10.ned'!$L$2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10.ned'!$L$5:$L$50</c:f>
              <c:numCache>
                <c:formatCode>0.0</c:formatCode>
                <c:ptCount val="46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  <c:pt idx="43">
                  <c:v>539.95126676722725</c:v>
                </c:pt>
                <c:pt idx="44">
                  <c:v>657.0621362209888</c:v>
                </c:pt>
                <c:pt idx="45">
                  <c:v>590.41148010329505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882D-4C0C-A5B5-315723542B73}"/>
            </c:ext>
          </c:extLst>
        </c:ser>
        <c:ser>
          <c:idx val="2"/>
          <c:order val="3"/>
          <c:tx>
            <c:strRef>
              <c:f>'[COV_REG_VEC_BERNI_2021.gada 02.ned.xls]LV_reg no 10.ned'!$O$2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10.ned'!$O$5:$O$50</c:f>
              <c:numCache>
                <c:formatCode>0.0</c:formatCode>
                <c:ptCount val="46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  <c:pt idx="43">
                  <c:v>616.48967616903826</c:v>
                </c:pt>
                <c:pt idx="44">
                  <c:v>626.2902812773666</c:v>
                </c:pt>
                <c:pt idx="45">
                  <c:v>620.91575589538013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882D-4C0C-A5B5-315723542B73}"/>
            </c:ext>
          </c:extLst>
        </c:ser>
        <c:ser>
          <c:idx val="4"/>
          <c:order val="4"/>
          <c:tx>
            <c:strRef>
              <c:f>'[COV_REG_VEC_BERNI_2021.gada 02.ned.xls]LV_reg no 10.ned'!$R$2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10.ned'!$R$5:$R$50</c:f>
              <c:numCache>
                <c:formatCode>0.0</c:formatCode>
                <c:ptCount val="46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  <c:pt idx="43">
                  <c:v>301.45893226577823</c:v>
                </c:pt>
                <c:pt idx="44">
                  <c:v>437.41099975818798</c:v>
                </c:pt>
                <c:pt idx="45">
                  <c:v>597.00690507536478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882D-4C0C-A5B5-315723542B73}"/>
            </c:ext>
          </c:extLst>
        </c:ser>
        <c:ser>
          <c:idx val="5"/>
          <c:order val="5"/>
          <c:tx>
            <c:strRef>
              <c:f>'[COV_REG_VEC_BERNI_2021.gada 02.ned.xls]LV_reg no 10.ned'!$U$2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10.ned'!$U$5:$U$50</c:f>
              <c:numCache>
                <c:formatCode>0.0</c:formatCode>
                <c:ptCount val="46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  <c:pt idx="43">
                  <c:v>712.0187903495405</c:v>
                </c:pt>
                <c:pt idx="44">
                  <c:v>820.99239789693956</c:v>
                </c:pt>
                <c:pt idx="45">
                  <c:v>781.04988038952638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882D-4C0C-A5B5-315723542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465728"/>
        <c:axId val="125467264"/>
      </c:lineChart>
      <c:catAx>
        <c:axId val="12546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25467264"/>
        <c:crosses val="autoZero"/>
        <c:auto val="1"/>
        <c:lblAlgn val="ctr"/>
        <c:lblOffset val="100"/>
        <c:noMultiLvlLbl val="0"/>
      </c:catAx>
      <c:valAx>
        <c:axId val="125467264"/>
        <c:scaling>
          <c:orientation val="minMax"/>
          <c:max val="1200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54657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2098501274297231E-2"/>
          <c:y val="2.1673333581532842E-2"/>
          <c:w val="0.17580128570885165"/>
          <c:h val="0.6415695586047326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1" dirty="0"/>
            <a:t>7 un 14 dienu</a:t>
          </a:r>
          <a:r>
            <a:rPr lang="lv-LV" sz="2800" b="1" baseline="0" dirty="0"/>
            <a:t> k</a:t>
          </a:r>
          <a:r>
            <a:rPr lang="lv-LV" sz="2800" b="1" dirty="0"/>
            <a:t>umulatīvais </a:t>
          </a:r>
          <a:r>
            <a:rPr lang="lv-LV" sz="2800" b="1" dirty="0" err="1"/>
            <a:t>Covid</a:t>
          </a:r>
          <a:r>
            <a:rPr lang="lv-LV" sz="2800" b="1" baseline="0" dirty="0"/>
            <a:t> -19 gadījumu skaits uz 18.01.2021.  </a:t>
          </a:r>
          <a:endParaRPr lang="lv-LV" sz="2800" b="1" dirty="0"/>
        </a:p>
      </cdr:txBody>
    </cdr:sp>
  </cdr:relSizeAnchor>
  <cdr:relSizeAnchor xmlns:cdr="http://schemas.openxmlformats.org/drawingml/2006/chartDrawing">
    <cdr:from>
      <cdr:x>0.07185</cdr:x>
      <cdr:y>0.17717</cdr:y>
    </cdr:from>
    <cdr:to>
      <cdr:x>0.53507</cdr:x>
      <cdr:y>0.65274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75995" y="1215032"/>
          <a:ext cx="5647635" cy="32614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gadījumu skaita dinamika </a:t>
          </a:r>
          <a:r>
            <a:rPr lang="lv-LV" b="1" dirty="0">
              <a:solidFill>
                <a:srgbClr val="FF0000"/>
              </a:solidFill>
            </a:rPr>
            <a:t>-11,4 % </a:t>
          </a:r>
          <a:r>
            <a:rPr lang="lv-LV" dirty="0">
              <a:solidFill>
                <a:sysClr val="windowText" lastClr="000000"/>
              </a:solidFill>
            </a:rPr>
            <a:t>(</a:t>
          </a:r>
          <a:r>
            <a:rPr lang="lv-LV" i="1" dirty="0">
              <a:solidFill>
                <a:sysClr val="windowText" lastClr="000000"/>
              </a:solidFill>
            </a:rPr>
            <a:t>vidēji </a:t>
          </a:r>
          <a:r>
            <a:rPr lang="lv-LV" b="1" i="1" dirty="0">
              <a:solidFill>
                <a:sysClr val="windowText" lastClr="000000"/>
              </a:solidFill>
            </a:rPr>
            <a:t>858 </a:t>
          </a:r>
          <a:r>
            <a:rPr lang="lv-LV" i="1" dirty="0">
              <a:solidFill>
                <a:sysClr val="windowText" lastClr="000000"/>
              </a:solidFill>
            </a:rPr>
            <a:t>gadījumi dienā</a:t>
          </a:r>
          <a:r>
            <a:rPr lang="lv-LV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testu</a:t>
          </a:r>
          <a:r>
            <a:rPr lang="lv-LV" baseline="0" dirty="0">
              <a:solidFill>
                <a:sysClr val="windowText" lastClr="000000"/>
              </a:solidFill>
            </a:rPr>
            <a:t> skaita dinamika </a:t>
          </a:r>
          <a:r>
            <a:rPr lang="lv-LV" b="1" baseline="0" dirty="0">
              <a:solidFill>
                <a:srgbClr val="FF0000"/>
              </a:solidFill>
            </a:rPr>
            <a:t>-4,3 </a:t>
          </a:r>
          <a:r>
            <a:rPr lang="lv-LV" baseline="0" dirty="0">
              <a:solidFill>
                <a:srgbClr val="FF0000"/>
              </a:solidFill>
            </a:rPr>
            <a:t>% </a:t>
          </a:r>
          <a:r>
            <a:rPr lang="lv-LV" baseline="0" dirty="0">
              <a:solidFill>
                <a:sysClr val="windowText" lastClr="000000"/>
              </a:solidFill>
            </a:rPr>
            <a:t>(</a:t>
          </a:r>
          <a:r>
            <a:rPr lang="lv-LV" i="1" baseline="0" dirty="0">
              <a:solidFill>
                <a:sysClr val="windowText" lastClr="000000"/>
              </a:solidFill>
            </a:rPr>
            <a:t>vidēji </a:t>
          </a:r>
          <a:r>
            <a:rPr lang="lv-LV" b="1" i="1" baseline="0" dirty="0">
              <a:solidFill>
                <a:sysClr val="windowText" lastClr="000000"/>
              </a:solidFill>
            </a:rPr>
            <a:t>10 184 </a:t>
          </a:r>
          <a:r>
            <a:rPr lang="lv-LV" i="1" baseline="0" dirty="0">
              <a:solidFill>
                <a:sysClr val="windowText" lastClr="000000"/>
              </a:solidFill>
            </a:rPr>
            <a:t>tests dienā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Vidējais pozitīvo testu</a:t>
          </a:r>
          <a:r>
            <a:rPr lang="lv-LV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b="1" baseline="0" dirty="0">
              <a:solidFill>
                <a:srgbClr val="FF0000"/>
              </a:solidFill>
            </a:rPr>
            <a:t>8,4 </a:t>
          </a:r>
          <a:r>
            <a:rPr lang="lv-LV" b="0" baseline="0" dirty="0">
              <a:solidFill>
                <a:srgbClr val="FF0000"/>
              </a:solidFill>
            </a:rPr>
            <a:t>%</a:t>
          </a:r>
          <a:r>
            <a:rPr lang="lv-LV" baseline="0" dirty="0">
              <a:solidFill>
                <a:sysClr val="windowText" lastClr="000000"/>
              </a:solidFill>
            </a:rPr>
            <a:t> (</a:t>
          </a:r>
          <a:r>
            <a:rPr lang="lv-LV" i="1" baseline="0" dirty="0">
              <a:solidFill>
                <a:sysClr val="windowText" lastClr="000000"/>
              </a:solidFill>
            </a:rPr>
            <a:t>pirms 7 dienām - 9,1 %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- 14 dienu kumulatīvais gadījumu skaits uz 100000 -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0.65342</cdr:x>
      <cdr:y>0.57855</cdr:y>
    </cdr:from>
    <cdr:to>
      <cdr:x>0.96045</cdr:x>
      <cdr:y>0.77153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7966500" y="3967709"/>
          <a:ext cx="3743279" cy="132343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dirty="0"/>
            <a:t>14 dienu kumulatīvais </a:t>
          </a:r>
          <a:r>
            <a:rPr lang="lv-LV" sz="2000" dirty="0" err="1"/>
            <a:t>Covid-19</a:t>
          </a:r>
          <a:r>
            <a:rPr lang="lv-LV" sz="2000" dirty="0"/>
            <a:t> gadījumu skaits uz 100 000 iedz.</a:t>
          </a:r>
        </a:p>
        <a:p xmlns:a="http://schemas.openxmlformats.org/drawingml/2006/main">
          <a:r>
            <a:rPr lang="lv-LV" sz="2000" dirty="0"/>
            <a:t>673,2 (1,6 reizes augstāks par vidējo ES/EEZ (425)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0.08037</cdr:x>
      <cdr:y>0.00838</cdr:y>
    </cdr:from>
    <cdr:to>
      <cdr:x>0.65239</cdr:x>
      <cdr:y>0.33961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46607" y="51069"/>
          <a:ext cx="5313960" cy="20176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 uz 18.01.2021</a:t>
          </a:r>
          <a:endParaRPr lang="lv-LV" sz="2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0.0829</cdr:x>
      <cdr:y>0.03155</cdr:y>
    </cdr:from>
    <cdr:to>
      <cdr:x>0.65492</cdr:x>
      <cdr:y>0.36278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69696" y="192424"/>
          <a:ext cx="5310909" cy="2020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Prognozētais 7</a:t>
          </a:r>
          <a:r>
            <a:rPr lang="lv-LV" sz="2800" baseline="0"/>
            <a:t> dienu kumulatīvais Covid-19 gadījumu skaits pa dienām, ja 7 dienu kumulatīvais testu skaits paliktu nemainīgs</a:t>
          </a:r>
          <a:endParaRPr lang="lv-LV" sz="28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17.01.2021.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-17,5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110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737" y="50841"/>
          <a:ext cx="5389908" cy="294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+1% nedēļas laikā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737" y="50841"/>
          <a:ext cx="5389908" cy="294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+10% nedēļas laikā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0.06321</cdr:x>
      <cdr:y>0.08202</cdr:y>
    </cdr:from>
    <cdr:to>
      <cdr:x>0.55544</cdr:x>
      <cdr:y>0.34385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64515BA8-ACFF-4D29-8A8D-1609C069A94E}"/>
            </a:ext>
          </a:extLst>
        </cdr:cNvPr>
        <cdr:cNvSpPr txBox="1"/>
      </cdr:nvSpPr>
      <cdr:spPr>
        <a:xfrm xmlns:a="http://schemas.openxmlformats.org/drawingml/2006/main">
          <a:off x="586894" y="500303"/>
          <a:ext cx="4570076" cy="15971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/>
        </a:p>
      </cdr:txBody>
    </cdr:sp>
  </cdr:relSizeAnchor>
  <cdr:relSizeAnchor xmlns:cdr="http://schemas.openxmlformats.org/drawingml/2006/chartDrawing">
    <cdr:from>
      <cdr:x>0.05907</cdr:x>
      <cdr:y>0.08991</cdr:y>
    </cdr:from>
    <cdr:to>
      <cdr:x>0.53886</cdr:x>
      <cdr:y>0.32334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49ABFB8-F6FB-4A85-9825-0FFA1CE5C8FF}"/>
            </a:ext>
          </a:extLst>
        </cdr:cNvPr>
        <cdr:cNvSpPr txBox="1"/>
      </cdr:nvSpPr>
      <cdr:spPr>
        <a:xfrm xmlns:a="http://schemas.openxmlformats.org/drawingml/2006/main">
          <a:off x="548409" y="548409"/>
          <a:ext cx="4454621" cy="14239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/>
        </a:p>
      </cdr:txBody>
    </cdr:sp>
  </cdr:relSizeAnchor>
  <cdr:relSizeAnchor xmlns:cdr="http://schemas.openxmlformats.org/drawingml/2006/chartDrawing">
    <cdr:from>
      <cdr:x>0.05196</cdr:x>
      <cdr:y>0.06236</cdr:y>
    </cdr:from>
    <cdr:to>
      <cdr:x>0.76965</cdr:x>
      <cdr:y>0.29425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B27D696-91FB-4430-83D4-440DDBAE158D}"/>
            </a:ext>
          </a:extLst>
        </cdr:cNvPr>
        <cdr:cNvSpPr txBox="1"/>
      </cdr:nvSpPr>
      <cdr:spPr>
        <a:xfrm xmlns:a="http://schemas.openxmlformats.org/drawingml/2006/main">
          <a:off x="633534" y="427689"/>
          <a:ext cx="8750076" cy="15902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 Covid-19 pacientu skaits smagā stāvoklī</a:t>
          </a:r>
          <a:r>
            <a:rPr lang="lv-LV" sz="2800" baseline="0" dirty="0"/>
            <a:t> </a:t>
          </a:r>
          <a:r>
            <a:rPr lang="lv-LV" sz="2800" dirty="0"/>
            <a:t>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+1% nedēļas laikā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F370-41AC-4448-BA59-B2843FA8B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E6C2E-5973-4EDA-B766-825A7D46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3CE20-CA1B-4D70-BE1A-034C4938E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3B8EC-2633-486D-849B-DA426D00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01B9F-BD00-4E53-B15A-F333AD5B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7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C13E-44A2-49FB-AD69-A4FB15A9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4C6D0-0DF4-44E7-99D1-48E6BE16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F4805-9FF3-4270-AAF0-2EB1F8E9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B1D2-21CE-4048-A9C5-7E75D3F7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6428A-5B57-4487-8183-D78C5D1B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132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74C32-EC93-4FCE-B3A2-471FEA8F8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FA8051-6A90-4956-9DEC-E12FAAB3B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7992E-F0B8-4409-99A2-712489F99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1B61-DBEC-4BB2-A456-684C7AC2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6D01-4C1F-4F35-B4F1-43445D77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92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42A8-8752-4A62-8412-021B0241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C73A7-3E24-4669-B4A0-E7B130D9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8B1A5-F1C9-44A9-B902-69212F0D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9CEB3-021E-47B0-AAAB-E5A67ABA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C7A38-6360-4695-8C96-DF406A9E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73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B5FC-2959-4E30-8F04-3731F9F3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20CBA-56B7-481B-9A9F-94B564F7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C768-79A1-4456-A8BF-6B0DF854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270D8-B0E6-4A45-9479-22539981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C24FC-8A3B-4C26-8A71-B87A5B84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081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8B19-7004-4D40-8737-12CDBBB0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E5FA9-E661-437A-93DF-43F1B915E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00A1E-89BB-4000-9634-350B0314C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5586B-D587-4061-A1C7-CB299547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27FC-F3CB-47D7-A11B-6CC398FB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50239-9270-46F6-B488-ED1378E0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7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F533B-E1DE-4362-BE52-C00C4A2F9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F5903-0873-4BF0-814A-359AFE8D9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B4617-7250-4120-8D0D-1F812EFA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2C167-42E0-4FB8-8B75-E1FD90B04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03D2-5124-4EFF-8FF9-A781A7D79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A50C9-AC1B-488A-A664-E511CA32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7822-01AD-40FB-A08B-D92D90E0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BD0C5F-4438-46A4-AC73-78FAE574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63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AA1-B298-47BE-A89E-9477A336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000E1-6DBA-4EE9-A615-8F8B91AC8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ECFCD-FFB4-4035-847A-D37B0377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D0FD0-7588-4CDE-9268-C6159263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209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ED120-BD4B-47D7-A385-4E18B6EB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1B58B-DA5F-4619-8A81-00CB4F51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7DC19-7C33-477B-9961-3FE47AFE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238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1DE7-8F90-403D-B7B5-3EEB4413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4F8A-07FD-4FB5-928C-1459750A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92FD0-EAE9-448C-9C9C-E49DE7AF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C8926-CAE9-4E3D-A522-1FFDA0FC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6C6E4-50EF-4140-9952-E6BB6E65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3BF8C-F00A-47A7-8364-F7E72FDA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4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78637-4B09-4D5E-9B72-008EA4AD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E3AC8-5A0F-4A39-A330-5E2E98F23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E279C-3357-431D-91DE-8EDC4D813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EE23C-5E36-4413-91FF-B03D8F55D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CA835-7E3C-4196-AD1D-0128FA67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1398D-FC52-4FCA-AA20-16D96EA4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37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C0B92-9459-4530-B402-2D1D6A5D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EDF7-E150-4D8E-AF56-43590D33E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0F529-C09F-4E78-98A4-CF4E23129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6248C-AA8C-4453-93D4-0921A54EAD5B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380C-9EE8-4F10-8EBA-786BBD092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2C55-1EF9-4D14-A949-3632CEF66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151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418DA-709D-4132-9A38-6F50CF72CD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19A3D-9D47-443B-8374-63F9F4CC20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19.01.2021</a:t>
            </a:r>
          </a:p>
        </p:txBody>
      </p:sp>
    </p:spTree>
    <p:extLst>
      <p:ext uri="{BB962C8B-B14F-4D97-AF65-F5344CB8AC3E}">
        <p14:creationId xmlns:p14="http://schemas.microsoft.com/office/powerpoint/2010/main" val="3449400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 dienu Covid-19 gadījumu skaits uz 100 000 iedz. Latvijas reģionos pa nedēļām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2907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9533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14 dienu </a:t>
            </a:r>
            <a:r>
              <a:rPr lang="lv-LV" sz="3200" dirty="0" err="1"/>
              <a:t>Covid-19</a:t>
            </a:r>
            <a:r>
              <a:rPr lang="lv-LV" sz="3200" dirty="0"/>
              <a:t> gadījumu skaits uz 100 000 iedz. administratīvajās teritorijās uz 17.11.2021.</a:t>
            </a: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9" t="9272" r="8265"/>
          <a:stretch/>
        </p:blipFill>
        <p:spPr bwMode="auto">
          <a:xfrm>
            <a:off x="695460" y="1677934"/>
            <a:ext cx="3928056" cy="26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6" y="4127540"/>
            <a:ext cx="4116813" cy="261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938" y="1622739"/>
            <a:ext cx="4035484" cy="253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9397" y="1596980"/>
            <a:ext cx="159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27.12.2020.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397" y="4158670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03.01.2021.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2120" y="1614220"/>
            <a:ext cx="143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10.01.2021.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58" y="4182911"/>
            <a:ext cx="3835023" cy="25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22119" y="4209426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17.01.2021.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267946"/>
              </p:ext>
            </p:extLst>
          </p:nvPr>
        </p:nvGraphicFramePr>
        <p:xfrm>
          <a:off x="8968948" y="1223117"/>
          <a:ext cx="2931899" cy="5341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8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 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Aknīstes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4087,3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Apes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2484,5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Engures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2470,5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Preiļu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2087,5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Ropažu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2062,9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Rēzekne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1810,7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Ilūkstes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1637,6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Lubānas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1629,4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Jēkabpils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1628,1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Līvānu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1448,9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Daugavpils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1318,8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Strenču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1303,7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Daugavpils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1255,4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Jēkabpils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1251,2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Krāslavas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1249,1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Riebiņu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1196,5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Alūksnes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1158,7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Dagdas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1129,9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Ādažu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1126,9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Talsu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1053,8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49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</a:t>
            </a:r>
            <a:r>
              <a:rPr lang="en-US" sz="3600" dirty="0"/>
              <a:t> </a:t>
            </a:r>
            <a:r>
              <a:rPr lang="lv-LV" sz="3600" dirty="0"/>
              <a:t>(uz 17</a:t>
            </a:r>
            <a:r>
              <a:rPr lang="en-US" sz="3600" dirty="0"/>
              <a:t>.01.2021. </a:t>
            </a:r>
            <a:r>
              <a:rPr lang="en-US" sz="3600" b="1" dirty="0"/>
              <a:t>R = </a:t>
            </a:r>
            <a:r>
              <a:rPr lang="lv-LV" sz="3600" b="1" dirty="0"/>
              <a:t>0</a:t>
            </a:r>
            <a:r>
              <a:rPr lang="en-US" sz="3600" b="1" dirty="0"/>
              <a:t>,</a:t>
            </a:r>
            <a:r>
              <a:rPr lang="lv-LV" sz="3600" b="1" dirty="0"/>
              <a:t>92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D9E29A4-52B7-4EA0-9888-7D9E7EF56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688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2974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26462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7857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31662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3577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801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896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88729CF-33EA-4518-8A7D-958FB3E1F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69074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7199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61CCE-6F6D-4C42-BE62-4A1E96B6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skaits pa dienām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641096B-706A-4737-AD0A-0680A28D7C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805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E4C1B-8125-48C5-88CB-ABBD3FCBC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skaits un dinamikas intensitāte (%) pa nedēļām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5C50457-EC62-4118-99B6-6C87DE18341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310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4FC1-70F9-4EC8-B886-B28A1ECEB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testu skaits un pozitīvo testu īpatsvars (%) pa nedēļām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62926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975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06170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855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5116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224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91336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761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skaita īpatsvars (%)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5649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0894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7966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0690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411</Words>
  <Application>Microsoft Office PowerPoint</Application>
  <PresentationFormat>Widescreen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Covid-19 Epidemioloģiskā situācija</vt:lpstr>
      <vt:lpstr>Covid-19 gadījumu skaits pa dienām</vt:lpstr>
      <vt:lpstr>Covid-19 gadījumu skaits un dinamikas intensitāte (%) pa nedēļām</vt:lpstr>
      <vt:lpstr>Covid-19 testu skaits un pozitīvo testu īpatsvars (%) pa nedēļām</vt:lpstr>
      <vt:lpstr>PowerPoint Presentation</vt:lpstr>
      <vt:lpstr>PowerPoint Presentation</vt:lpstr>
      <vt:lpstr>PowerPoint Presentation</vt:lpstr>
      <vt:lpstr>Covid-19 gadījumu skaita īpatsvars (%) dažādās vecuma grupās pa nedēļām</vt:lpstr>
      <vt:lpstr>Covid-19 gadījumu skaits uz 100 000 iedz. dažādās vecuma grupās pa nedēļām</vt:lpstr>
      <vt:lpstr>14 dienu Covid-19 gadījumu skaits uz 100 000 iedz. Latvijas reģionos pa nedēļām</vt:lpstr>
      <vt:lpstr>14 dienu Covid-19 gadījumu skaits uz 100 000 iedz. administratīvajās teritorijās uz 17.11.2021.</vt:lpstr>
      <vt:lpstr>Covid-19 infekcijas reproduktivitātes koeficients (R) pa dienām (uz 17.01.2021. R = 0,92)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Epidemioloģiskā situācija</dc:title>
  <dc:creator>Jurijs Perevoscikovs</dc:creator>
  <cp:lastModifiedBy>Guna Jermacāne</cp:lastModifiedBy>
  <cp:revision>44</cp:revision>
  <dcterms:created xsi:type="dcterms:W3CDTF">2021-01-07T14:18:51Z</dcterms:created>
  <dcterms:modified xsi:type="dcterms:W3CDTF">2021-01-19T06:34:23Z</dcterms:modified>
</cp:coreProperties>
</file>