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5" r:id="rId4"/>
    <p:sldId id="294" r:id="rId5"/>
    <p:sldId id="257" r:id="rId6"/>
    <p:sldId id="289" r:id="rId7"/>
    <p:sldId id="292" r:id="rId8"/>
    <p:sldId id="300" r:id="rId9"/>
    <p:sldId id="301" r:id="rId10"/>
    <p:sldId id="299" r:id="rId11"/>
    <p:sldId id="302" r:id="rId12"/>
    <p:sldId id="291" r:id="rId13"/>
    <p:sldId id="288" r:id="rId14"/>
    <p:sldId id="296" r:id="rId15"/>
    <p:sldId id="297" r:id="rId16"/>
    <p:sldId id="298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D9134-4695-4106-A0A6-3DA2C885A9BF}" v="77" dt="2021-01-17T15:03:25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Sheet1!$B$1:$B$128</c:f>
              <c:numCache>
                <c:formatCode>m/d/yyyy</c:formatCode>
                <c:ptCount val="128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Sheet1!$D$1:$D$128</c:f>
              <c:numCache>
                <c:formatCode>General</c:formatCode>
                <c:ptCount val="128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  <c:pt idx="5">
                  <c:v>17</c:v>
                </c:pt>
                <c:pt idx="6">
                  <c:v>10</c:v>
                </c:pt>
                <c:pt idx="7">
                  <c:v>1</c:v>
                </c:pt>
                <c:pt idx="8">
                  <c:v>34</c:v>
                </c:pt>
                <c:pt idx="9">
                  <c:v>12</c:v>
                </c:pt>
                <c:pt idx="10">
                  <c:v>22</c:v>
                </c:pt>
                <c:pt idx="11">
                  <c:v>31</c:v>
                </c:pt>
                <c:pt idx="12">
                  <c:v>29</c:v>
                </c:pt>
                <c:pt idx="13">
                  <c:v>22</c:v>
                </c:pt>
                <c:pt idx="14">
                  <c:v>21</c:v>
                </c:pt>
                <c:pt idx="15">
                  <c:v>32</c:v>
                </c:pt>
                <c:pt idx="16">
                  <c:v>95</c:v>
                </c:pt>
                <c:pt idx="17">
                  <c:v>44</c:v>
                </c:pt>
                <c:pt idx="18">
                  <c:v>77</c:v>
                </c:pt>
                <c:pt idx="19">
                  <c:v>74</c:v>
                </c:pt>
                <c:pt idx="20">
                  <c:v>67</c:v>
                </c:pt>
                <c:pt idx="21">
                  <c:v>40</c:v>
                </c:pt>
                <c:pt idx="22">
                  <c:v>68</c:v>
                </c:pt>
                <c:pt idx="23">
                  <c:v>67</c:v>
                </c:pt>
                <c:pt idx="24">
                  <c:v>109</c:v>
                </c:pt>
                <c:pt idx="25">
                  <c:v>137</c:v>
                </c:pt>
                <c:pt idx="26">
                  <c:v>89</c:v>
                </c:pt>
                <c:pt idx="27">
                  <c:v>74</c:v>
                </c:pt>
                <c:pt idx="28">
                  <c:v>95</c:v>
                </c:pt>
                <c:pt idx="29">
                  <c:v>75</c:v>
                </c:pt>
                <c:pt idx="30">
                  <c:v>102</c:v>
                </c:pt>
                <c:pt idx="31">
                  <c:v>114</c:v>
                </c:pt>
                <c:pt idx="32">
                  <c:v>148</c:v>
                </c:pt>
                <c:pt idx="33">
                  <c:v>188</c:v>
                </c:pt>
                <c:pt idx="34">
                  <c:v>58</c:v>
                </c:pt>
                <c:pt idx="35">
                  <c:v>44</c:v>
                </c:pt>
                <c:pt idx="36">
                  <c:v>115</c:v>
                </c:pt>
                <c:pt idx="37">
                  <c:v>188</c:v>
                </c:pt>
                <c:pt idx="38">
                  <c:v>161</c:v>
                </c:pt>
                <c:pt idx="39">
                  <c:v>250</c:v>
                </c:pt>
                <c:pt idx="40">
                  <c:v>259</c:v>
                </c:pt>
                <c:pt idx="41">
                  <c:v>211</c:v>
                </c:pt>
                <c:pt idx="42">
                  <c:v>79</c:v>
                </c:pt>
                <c:pt idx="43">
                  <c:v>136</c:v>
                </c:pt>
                <c:pt idx="44">
                  <c:v>251</c:v>
                </c:pt>
                <c:pt idx="45">
                  <c:v>251</c:v>
                </c:pt>
                <c:pt idx="46">
                  <c:v>284</c:v>
                </c:pt>
                <c:pt idx="47">
                  <c:v>215</c:v>
                </c:pt>
                <c:pt idx="48">
                  <c:v>242</c:v>
                </c:pt>
                <c:pt idx="49">
                  <c:v>132</c:v>
                </c:pt>
                <c:pt idx="50">
                  <c:v>171</c:v>
                </c:pt>
                <c:pt idx="51">
                  <c:v>313</c:v>
                </c:pt>
                <c:pt idx="52">
                  <c:v>367</c:v>
                </c:pt>
                <c:pt idx="53">
                  <c:v>357</c:v>
                </c:pt>
                <c:pt idx="54">
                  <c:v>404</c:v>
                </c:pt>
                <c:pt idx="55">
                  <c:v>215</c:v>
                </c:pt>
                <c:pt idx="56">
                  <c:v>92</c:v>
                </c:pt>
                <c:pt idx="57">
                  <c:v>208</c:v>
                </c:pt>
                <c:pt idx="58">
                  <c:v>453</c:v>
                </c:pt>
                <c:pt idx="59">
                  <c:v>533</c:v>
                </c:pt>
                <c:pt idx="60">
                  <c:v>455</c:v>
                </c:pt>
                <c:pt idx="61">
                  <c:v>395</c:v>
                </c:pt>
                <c:pt idx="62">
                  <c:v>316</c:v>
                </c:pt>
                <c:pt idx="63">
                  <c:v>89</c:v>
                </c:pt>
                <c:pt idx="64">
                  <c:v>278</c:v>
                </c:pt>
                <c:pt idx="65">
                  <c:v>442</c:v>
                </c:pt>
                <c:pt idx="66">
                  <c:v>366</c:v>
                </c:pt>
                <c:pt idx="67">
                  <c:v>380</c:v>
                </c:pt>
                <c:pt idx="68">
                  <c:v>642</c:v>
                </c:pt>
                <c:pt idx="69">
                  <c:v>376</c:v>
                </c:pt>
                <c:pt idx="70">
                  <c:v>116</c:v>
                </c:pt>
                <c:pt idx="71">
                  <c:v>457</c:v>
                </c:pt>
                <c:pt idx="72">
                  <c:v>580</c:v>
                </c:pt>
                <c:pt idx="73">
                  <c:v>898</c:v>
                </c:pt>
                <c:pt idx="74">
                  <c:v>637</c:v>
                </c:pt>
                <c:pt idx="75">
                  <c:v>753</c:v>
                </c:pt>
                <c:pt idx="76">
                  <c:v>414</c:v>
                </c:pt>
                <c:pt idx="77">
                  <c:v>100</c:v>
                </c:pt>
                <c:pt idx="78">
                  <c:v>612</c:v>
                </c:pt>
                <c:pt idx="79">
                  <c:v>690</c:v>
                </c:pt>
                <c:pt idx="80">
                  <c:v>930</c:v>
                </c:pt>
                <c:pt idx="81">
                  <c:v>686</c:v>
                </c:pt>
                <c:pt idx="82">
                  <c:v>794</c:v>
                </c:pt>
                <c:pt idx="83">
                  <c:v>526</c:v>
                </c:pt>
                <c:pt idx="84">
                  <c:v>207</c:v>
                </c:pt>
                <c:pt idx="85">
                  <c:v>584</c:v>
                </c:pt>
                <c:pt idx="86">
                  <c:v>712</c:v>
                </c:pt>
                <c:pt idx="87">
                  <c:v>890</c:v>
                </c:pt>
                <c:pt idx="88">
                  <c:v>680</c:v>
                </c:pt>
                <c:pt idx="89">
                  <c:v>660</c:v>
                </c:pt>
                <c:pt idx="90">
                  <c:v>629</c:v>
                </c:pt>
                <c:pt idx="91">
                  <c:v>210</c:v>
                </c:pt>
                <c:pt idx="92">
                  <c:v>587</c:v>
                </c:pt>
                <c:pt idx="93">
                  <c:v>1023</c:v>
                </c:pt>
                <c:pt idx="94">
                  <c:v>1040</c:v>
                </c:pt>
                <c:pt idx="95">
                  <c:v>892</c:v>
                </c:pt>
                <c:pt idx="96">
                  <c:v>870</c:v>
                </c:pt>
                <c:pt idx="97">
                  <c:v>643</c:v>
                </c:pt>
                <c:pt idx="98">
                  <c:v>395</c:v>
                </c:pt>
                <c:pt idx="99">
                  <c:v>1064</c:v>
                </c:pt>
                <c:pt idx="100">
                  <c:v>1145</c:v>
                </c:pt>
                <c:pt idx="101">
                  <c:v>1270</c:v>
                </c:pt>
                <c:pt idx="102">
                  <c:v>666</c:v>
                </c:pt>
                <c:pt idx="103">
                  <c:v>399</c:v>
                </c:pt>
                <c:pt idx="104">
                  <c:v>511</c:v>
                </c:pt>
                <c:pt idx="105">
                  <c:v>508</c:v>
                </c:pt>
                <c:pt idx="106">
                  <c:v>838</c:v>
                </c:pt>
                <c:pt idx="107">
                  <c:v>1367</c:v>
                </c:pt>
                <c:pt idx="108">
                  <c:v>1861</c:v>
                </c:pt>
                <c:pt idx="109">
                  <c:v>711</c:v>
                </c:pt>
                <c:pt idx="110">
                  <c:v>314</c:v>
                </c:pt>
                <c:pt idx="111">
                  <c:v>568</c:v>
                </c:pt>
                <c:pt idx="112">
                  <c:v>621</c:v>
                </c:pt>
                <c:pt idx="113">
                  <c:v>824</c:v>
                </c:pt>
                <c:pt idx="114">
                  <c:v>1229</c:v>
                </c:pt>
                <c:pt idx="115">
                  <c:v>1374</c:v>
                </c:pt>
                <c:pt idx="116">
                  <c:v>1237</c:v>
                </c:pt>
                <c:pt idx="117">
                  <c:v>1170</c:v>
                </c:pt>
                <c:pt idx="118">
                  <c:v>616</c:v>
                </c:pt>
                <c:pt idx="119">
                  <c:v>331</c:v>
                </c:pt>
                <c:pt idx="120">
                  <c:v>878</c:v>
                </c:pt>
                <c:pt idx="121">
                  <c:v>1255</c:v>
                </c:pt>
                <c:pt idx="122">
                  <c:v>950</c:v>
                </c:pt>
                <c:pt idx="123">
                  <c:v>1084</c:v>
                </c:pt>
                <c:pt idx="124">
                  <c:v>1031</c:v>
                </c:pt>
                <c:pt idx="125">
                  <c:v>567</c:v>
                </c:pt>
                <c:pt idx="126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1-4DD1-8AC3-D58F3DE6F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77819008"/>
        <c:axId val="177837184"/>
      </c:barChart>
      <c:dateAx>
        <c:axId val="177819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7837184"/>
        <c:crosses val="autoZero"/>
        <c:auto val="1"/>
        <c:lblOffset val="100"/>
        <c:baseTimeUnit val="days"/>
      </c:dateAx>
      <c:valAx>
        <c:axId val="177837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781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822433197639203E-2"/>
          <c:y val="2.2777306100476683E-2"/>
          <c:w val="0.9555840575019644"/>
          <c:h val="0.82776541817100346"/>
        </c:manualLayout>
      </c:layout>
      <c:lineChart>
        <c:grouping val="standard"/>
        <c:varyColors val="0"/>
        <c:ser>
          <c:idx val="0"/>
          <c:order val="0"/>
          <c:tx>
            <c:strRef>
              <c:f>RT_Grafiks!$D$1</c:f>
              <c:strCache>
                <c:ptCount val="1"/>
                <c:pt idx="0">
                  <c:v>Mean(R)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CB-4F26-B130-516DE404C15B}"/>
                </c:ext>
              </c:extLst>
            </c:dLbl>
            <c:dLbl>
              <c:idx val="1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B-4F26-B130-516DE404C15B}"/>
                </c:ext>
              </c:extLst>
            </c:dLbl>
            <c:dLbl>
              <c:idx val="2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CB-4F26-B130-516DE404C15B}"/>
                </c:ext>
              </c:extLst>
            </c:dLbl>
            <c:dLbl>
              <c:idx val="5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B-4F26-B130-516DE404C15B}"/>
                </c:ext>
              </c:extLst>
            </c:dLbl>
            <c:dLbl>
              <c:idx val="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CB-4F26-B130-516DE404C15B}"/>
                </c:ext>
              </c:extLst>
            </c:dLbl>
            <c:dLbl>
              <c:idx val="6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317-45D8-BA73-FF00802F09AF}"/>
                </c:ext>
              </c:extLst>
            </c:dLbl>
            <c:dLbl>
              <c:idx val="6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17-45D8-BA73-FF00802F09AF}"/>
                </c:ext>
              </c:extLst>
            </c:dLbl>
            <c:dLbl>
              <c:idx val="67"/>
              <c:layout>
                <c:manualLayout>
                  <c:x val="-2.2077294685990338E-2"/>
                  <c:y val="2.1262425488435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CB-4F26-B130-516DE404C15B}"/>
                </c:ext>
              </c:extLst>
            </c:dLbl>
            <c:dLbl>
              <c:idx val="7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CB-4F26-B130-516DE404C15B}"/>
                </c:ext>
              </c:extLst>
            </c:dLbl>
            <c:dLbl>
              <c:idx val="7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317-45D8-BA73-FF00802F09AF}"/>
                </c:ext>
              </c:extLst>
            </c:dLbl>
            <c:dLbl>
              <c:idx val="7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317-45D8-BA73-FF00802F09AF}"/>
                </c:ext>
              </c:extLst>
            </c:dLbl>
            <c:dLbl>
              <c:idx val="7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CB-4F26-B130-516DE404C15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RT_Grafiks!$A$247:$B$324</c:f>
              <c:multiLvlStrCache>
                <c:ptCount val="78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  <c:pt idx="71">
                    <c:v>11.01.</c:v>
                  </c:pt>
                  <c:pt idx="72">
                    <c:v>12.01.</c:v>
                  </c:pt>
                  <c:pt idx="73">
                    <c:v>13.01.</c:v>
                  </c:pt>
                  <c:pt idx="74">
                    <c:v>14.01.</c:v>
                  </c:pt>
                  <c:pt idx="75">
                    <c:v>15.01.</c:v>
                  </c:pt>
                  <c:pt idx="76">
                    <c:v>16.01.</c:v>
                  </c:pt>
                  <c:pt idx="77">
                    <c:v>17.01.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RT_Grafiks!$D$247:$D$324</c:f>
              <c:numCache>
                <c:formatCode>0.00</c:formatCode>
                <c:ptCount val="78"/>
                <c:pt idx="0">
                  <c:v>1.1167413057750299</c:v>
                </c:pt>
                <c:pt idx="1">
                  <c:v>1.11682482052772</c:v>
                </c:pt>
                <c:pt idx="2">
                  <c:v>1.1137221728703199</c:v>
                </c:pt>
                <c:pt idx="3">
                  <c:v>1.1326235563953599</c:v>
                </c:pt>
                <c:pt idx="4">
                  <c:v>1.18713238155849</c:v>
                </c:pt>
                <c:pt idx="5">
                  <c:v>1.20614035789587</c:v>
                </c:pt>
                <c:pt idx="6">
                  <c:v>1.29018656981686</c:v>
                </c:pt>
                <c:pt idx="7">
                  <c:v>1.22297892298545</c:v>
                </c:pt>
                <c:pt idx="8">
                  <c:v>1.1414277326284501</c:v>
                </c:pt>
                <c:pt idx="9">
                  <c:v>1.1108187956332101</c:v>
                </c:pt>
                <c:pt idx="10">
                  <c:v>1.1501366418807499</c:v>
                </c:pt>
                <c:pt idx="11">
                  <c:v>1.2102488106445899</c:v>
                </c:pt>
                <c:pt idx="12">
                  <c:v>1.22916540479807</c:v>
                </c:pt>
                <c:pt idx="13">
                  <c:v>1.18132434812997</c:v>
                </c:pt>
                <c:pt idx="14">
                  <c:v>1.18144436722047</c:v>
                </c:pt>
                <c:pt idx="15">
                  <c:v>1.1344939176716899</c:v>
                </c:pt>
                <c:pt idx="16">
                  <c:v>1.12664149865136</c:v>
                </c:pt>
                <c:pt idx="17">
                  <c:v>1.0889062904715301</c:v>
                </c:pt>
                <c:pt idx="18">
                  <c:v>0.99116749254508196</c:v>
                </c:pt>
                <c:pt idx="19">
                  <c:v>0.94147310285279895</c:v>
                </c:pt>
                <c:pt idx="20">
                  <c:v>1.0380446528176099</c:v>
                </c:pt>
                <c:pt idx="21">
                  <c:v>1.0687893690158501</c:v>
                </c:pt>
                <c:pt idx="22">
                  <c:v>1.0807179378974201</c:v>
                </c:pt>
                <c:pt idx="23">
                  <c:v>1.1436229777731</c:v>
                </c:pt>
                <c:pt idx="24">
                  <c:v>1.18051275887383</c:v>
                </c:pt>
                <c:pt idx="25">
                  <c:v>1.36173628506567</c:v>
                </c:pt>
                <c:pt idx="26">
                  <c:v>1.4122323969637001</c:v>
                </c:pt>
                <c:pt idx="27">
                  <c:v>1.3748791851750499</c:v>
                </c:pt>
                <c:pt idx="28">
                  <c:v>1.2922874480405899</c:v>
                </c:pt>
                <c:pt idx="29">
                  <c:v>1.19843303437445</c:v>
                </c:pt>
                <c:pt idx="30">
                  <c:v>1.1747948639991099</c:v>
                </c:pt>
                <c:pt idx="31">
                  <c:v>1.15455732192972</c:v>
                </c:pt>
                <c:pt idx="32">
                  <c:v>1.12337770207885</c:v>
                </c:pt>
                <c:pt idx="33">
                  <c:v>1.10247090376527</c:v>
                </c:pt>
                <c:pt idx="34">
                  <c:v>1.08447895560476</c:v>
                </c:pt>
                <c:pt idx="35">
                  <c:v>1.0891949289516401</c:v>
                </c:pt>
                <c:pt idx="36">
                  <c:v>1.09572042126976</c:v>
                </c:pt>
                <c:pt idx="37">
                  <c:v>1.06990538713322</c:v>
                </c:pt>
                <c:pt idx="38">
                  <c:v>1.05603266328182</c:v>
                </c:pt>
                <c:pt idx="39">
                  <c:v>1.02995216176172</c:v>
                </c:pt>
                <c:pt idx="40">
                  <c:v>1.0159108599344</c:v>
                </c:pt>
                <c:pt idx="41">
                  <c:v>0.977028058025184</c:v>
                </c:pt>
                <c:pt idx="42">
                  <c:v>0.99681931934410195</c:v>
                </c:pt>
                <c:pt idx="43">
                  <c:v>0.99867609394595802</c:v>
                </c:pt>
                <c:pt idx="44">
                  <c:v>1.00166322158209</c:v>
                </c:pt>
                <c:pt idx="45">
                  <c:v>1.0740322814796399</c:v>
                </c:pt>
                <c:pt idx="46">
                  <c:v>1.1070885948954501</c:v>
                </c:pt>
                <c:pt idx="47">
                  <c:v>1.1447756108693901</c:v>
                </c:pt>
                <c:pt idx="48">
                  <c:v>1.1700114403875701</c:v>
                </c:pt>
                <c:pt idx="49">
                  <c:v>1.1423701524291601</c:v>
                </c:pt>
                <c:pt idx="50">
                  <c:v>1.1460092783253</c:v>
                </c:pt>
                <c:pt idx="51">
                  <c:v>1.2087342173514599</c:v>
                </c:pt>
                <c:pt idx="52">
                  <c:v>1.19714782907467</c:v>
                </c:pt>
                <c:pt idx="53">
                  <c:v>1.1993314236899999</c:v>
                </c:pt>
                <c:pt idx="54">
                  <c:v>1.11100710141779</c:v>
                </c:pt>
                <c:pt idx="55">
                  <c:v>0.98667518433587098</c:v>
                </c:pt>
                <c:pt idx="56">
                  <c:v>0.937715396044007</c:v>
                </c:pt>
                <c:pt idx="57">
                  <c:v>0.94988995605343796</c:v>
                </c:pt>
                <c:pt idx="58">
                  <c:v>0.91849253033643397</c:v>
                </c:pt>
                <c:pt idx="59">
                  <c:v>0.96929385968152104</c:v>
                </c:pt>
                <c:pt idx="60">
                  <c:v>1.0883688653563599</c:v>
                </c:pt>
                <c:pt idx="61">
                  <c:v>1.1074764408606299</c:v>
                </c:pt>
                <c:pt idx="62">
                  <c:v>1.0842507510058399</c:v>
                </c:pt>
                <c:pt idx="63">
                  <c:v>1.0734958728377899</c:v>
                </c:pt>
                <c:pt idx="64">
                  <c:v>1.0734958728377899</c:v>
                </c:pt>
                <c:pt idx="65">
                  <c:v>1.051813780949</c:v>
                </c:pt>
                <c:pt idx="66">
                  <c:v>1.01</c:v>
                </c:pt>
                <c:pt idx="67">
                  <c:v>0.92</c:v>
                </c:pt>
                <c:pt idx="68">
                  <c:v>1</c:v>
                </c:pt>
                <c:pt idx="69">
                  <c:v>1.1499999999999999</c:v>
                </c:pt>
                <c:pt idx="70">
                  <c:v>1.1599999999999999</c:v>
                </c:pt>
                <c:pt idx="71">
                  <c:v>1.1000000000000001</c:v>
                </c:pt>
                <c:pt idx="72">
                  <c:v>1.07</c:v>
                </c:pt>
                <c:pt idx="73">
                  <c:v>1.05</c:v>
                </c:pt>
                <c:pt idx="74">
                  <c:v>0.97</c:v>
                </c:pt>
                <c:pt idx="75">
                  <c:v>0.94</c:v>
                </c:pt>
                <c:pt idx="76">
                  <c:v>0.91</c:v>
                </c:pt>
                <c:pt idx="77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9CB-4F26-B130-516DE404C15B}"/>
            </c:ext>
          </c:extLst>
        </c:ser>
        <c:ser>
          <c:idx val="1"/>
          <c:order val="1"/>
          <c:tx>
            <c:strRef>
              <c:f>RT_Grafiks!$F$1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RT_Grafiks!$A$247:$B$324</c:f>
              <c:multiLvlStrCache>
                <c:ptCount val="78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  <c:pt idx="71">
                    <c:v>11.01.</c:v>
                  </c:pt>
                  <c:pt idx="72">
                    <c:v>12.01.</c:v>
                  </c:pt>
                  <c:pt idx="73">
                    <c:v>13.01.</c:v>
                  </c:pt>
                  <c:pt idx="74">
                    <c:v>14.01.</c:v>
                  </c:pt>
                  <c:pt idx="75">
                    <c:v>15.01.</c:v>
                  </c:pt>
                  <c:pt idx="76">
                    <c:v>16.01.</c:v>
                  </c:pt>
                  <c:pt idx="77">
                    <c:v>17.01.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RT_Grafiks!$F$247:$F$324</c:f>
              <c:numCache>
                <c:formatCode>General</c:formatCode>
                <c:ptCount val="7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9CB-4F26-B130-516DE404C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473920"/>
        <c:axId val="125475456"/>
      </c:lineChart>
      <c:catAx>
        <c:axId val="1254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25475456"/>
        <c:crosses val="autoZero"/>
        <c:auto val="1"/>
        <c:lblAlgn val="ctr"/>
        <c:lblOffset val="100"/>
        <c:noMultiLvlLbl val="0"/>
      </c:catAx>
      <c:valAx>
        <c:axId val="125475456"/>
        <c:scaling>
          <c:orientation val="minMax"/>
          <c:min val="0.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25473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746602596499E-2"/>
          <c:y val="1.7815748898099847E-2"/>
          <c:w val="0.82291439365065211"/>
          <c:h val="0.78727680247297116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layout>
                <c:manualLayout>
                  <c:x val="-2.4633432222663051E-2"/>
                  <c:y val="-2.712369406641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B6-4CB4-95CF-07C572FD1245}"/>
                </c:ext>
              </c:extLst>
            </c:dLbl>
            <c:dLbl>
              <c:idx val="1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4D-4280-99BA-C09164EF8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Sheet3!$U$2:$U$128</c:f>
              <c:numCache>
                <c:formatCode>m/d/yyyy</c:formatCode>
                <c:ptCount val="12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Sheet3!$V$2:$V$128</c:f>
              <c:numCache>
                <c:formatCode>General</c:formatCode>
                <c:ptCount val="127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  <c:pt idx="91">
                  <c:v>669</c:v>
                </c:pt>
                <c:pt idx="92">
                  <c:v>659</c:v>
                </c:pt>
                <c:pt idx="93">
                  <c:v>656</c:v>
                </c:pt>
                <c:pt idx="94">
                  <c:v>669</c:v>
                </c:pt>
                <c:pt idx="95">
                  <c:v>702</c:v>
                </c:pt>
                <c:pt idx="96">
                  <c:v>728</c:v>
                </c:pt>
                <c:pt idx="97">
                  <c:v>753</c:v>
                </c:pt>
                <c:pt idx="98">
                  <c:v>774</c:v>
                </c:pt>
                <c:pt idx="99">
                  <c:v>794</c:v>
                </c:pt>
                <c:pt idx="100">
                  <c:v>815</c:v>
                </c:pt>
                <c:pt idx="101">
                  <c:v>822</c:v>
                </c:pt>
                <c:pt idx="102">
                  <c:v>820</c:v>
                </c:pt>
                <c:pt idx="103">
                  <c:v>812</c:v>
                </c:pt>
                <c:pt idx="104">
                  <c:v>801</c:v>
                </c:pt>
                <c:pt idx="105">
                  <c:v>764</c:v>
                </c:pt>
                <c:pt idx="106">
                  <c:v>745</c:v>
                </c:pt>
                <c:pt idx="107">
                  <c:v>777</c:v>
                </c:pt>
                <c:pt idx="108">
                  <c:v>792</c:v>
                </c:pt>
                <c:pt idx="109">
                  <c:v>782</c:v>
                </c:pt>
                <c:pt idx="110">
                  <c:v>785</c:v>
                </c:pt>
                <c:pt idx="111">
                  <c:v>842</c:v>
                </c:pt>
                <c:pt idx="112">
                  <c:v>876</c:v>
                </c:pt>
                <c:pt idx="113">
                  <c:v>887</c:v>
                </c:pt>
                <c:pt idx="114">
                  <c:v>856</c:v>
                </c:pt>
                <c:pt idx="115">
                  <c:v>897</c:v>
                </c:pt>
                <c:pt idx="116">
                  <c:v>944</c:v>
                </c:pt>
                <c:pt idx="117">
                  <c:v>994</c:v>
                </c:pt>
                <c:pt idx="118">
                  <c:v>938</c:v>
                </c:pt>
                <c:pt idx="119">
                  <c:v>935</c:v>
                </c:pt>
                <c:pt idx="120">
                  <c:v>923</c:v>
                </c:pt>
                <c:pt idx="121">
                  <c:v>982</c:v>
                </c:pt>
                <c:pt idx="122">
                  <c:v>904</c:v>
                </c:pt>
                <c:pt idx="123">
                  <c:v>848</c:v>
                </c:pt>
                <c:pt idx="124">
                  <c:v>812</c:v>
                </c:pt>
                <c:pt idx="125">
                  <c:v>809</c:v>
                </c:pt>
                <c:pt idx="126">
                  <c:v>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A3-42B3-9DBD-281FF6F6184F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4D-4280-99BA-C09164EF8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Sheet3!$U$2:$U$128</c:f>
              <c:numCache>
                <c:formatCode>m/d/yyyy</c:formatCode>
                <c:ptCount val="12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Sheet3!$W$2:$W$128</c:f>
              <c:numCache>
                <c:formatCode>General</c:formatCode>
                <c:ptCount val="127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  <c:pt idx="91">
                  <c:v>1206</c:v>
                </c:pt>
                <c:pt idx="92">
                  <c:v>1276</c:v>
                </c:pt>
                <c:pt idx="93">
                  <c:v>1298</c:v>
                </c:pt>
                <c:pt idx="94">
                  <c:v>1321</c:v>
                </c:pt>
                <c:pt idx="95">
                  <c:v>1353</c:v>
                </c:pt>
                <c:pt idx="96">
                  <c:v>1382</c:v>
                </c:pt>
                <c:pt idx="97">
                  <c:v>1403</c:v>
                </c:pt>
                <c:pt idx="98">
                  <c:v>1443</c:v>
                </c:pt>
                <c:pt idx="99">
                  <c:v>1453</c:v>
                </c:pt>
                <c:pt idx="100">
                  <c:v>1471</c:v>
                </c:pt>
                <c:pt idx="101">
                  <c:v>1491</c:v>
                </c:pt>
                <c:pt idx="102">
                  <c:v>1522</c:v>
                </c:pt>
                <c:pt idx="103">
                  <c:v>1540</c:v>
                </c:pt>
                <c:pt idx="104">
                  <c:v>1554</c:v>
                </c:pt>
                <c:pt idx="105">
                  <c:v>1538</c:v>
                </c:pt>
                <c:pt idx="106">
                  <c:v>1539</c:v>
                </c:pt>
                <c:pt idx="107">
                  <c:v>1592</c:v>
                </c:pt>
                <c:pt idx="108">
                  <c:v>1614</c:v>
                </c:pt>
                <c:pt idx="109">
                  <c:v>1602</c:v>
                </c:pt>
                <c:pt idx="110">
                  <c:v>1597</c:v>
                </c:pt>
                <c:pt idx="111">
                  <c:v>1643</c:v>
                </c:pt>
                <c:pt idx="112">
                  <c:v>1640</c:v>
                </c:pt>
                <c:pt idx="113">
                  <c:v>1632</c:v>
                </c:pt>
                <c:pt idx="114">
                  <c:v>1633</c:v>
                </c:pt>
                <c:pt idx="115">
                  <c:v>1689</c:v>
                </c:pt>
                <c:pt idx="116">
                  <c:v>1726</c:v>
                </c:pt>
                <c:pt idx="117">
                  <c:v>1779</c:v>
                </c:pt>
                <c:pt idx="118">
                  <c:v>1780</c:v>
                </c:pt>
                <c:pt idx="119">
                  <c:v>1811</c:v>
                </c:pt>
                <c:pt idx="120">
                  <c:v>1810</c:v>
                </c:pt>
                <c:pt idx="121">
                  <c:v>1838</c:v>
                </c:pt>
                <c:pt idx="122">
                  <c:v>1801</c:v>
                </c:pt>
                <c:pt idx="123">
                  <c:v>1792</c:v>
                </c:pt>
                <c:pt idx="124">
                  <c:v>1806</c:v>
                </c:pt>
                <c:pt idx="125">
                  <c:v>1747</c:v>
                </c:pt>
                <c:pt idx="126">
                  <c:v>1706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A3-42B3-9DBD-281FF6F61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36512"/>
        <c:axId val="125554688"/>
      </c:lineChart>
      <c:dateAx>
        <c:axId val="1255365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5554688"/>
        <c:crosses val="autoZero"/>
        <c:auto val="1"/>
        <c:lblOffset val="100"/>
        <c:baseTimeUnit val="days"/>
      </c:dateAx>
      <c:valAx>
        <c:axId val="125554688"/>
        <c:scaling>
          <c:orientation val="minMax"/>
          <c:max val="19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55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82055115742115E-2"/>
          <c:y val="0.91094310447846527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1791820425459747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Sheet1!$K$8:$K$126</c:f>
              <c:numCache>
                <c:formatCode>0</c:formatCode>
                <c:ptCount val="119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964.67225311111133</c:v>
                </c:pt>
                <c:pt idx="83">
                  <c:v>977.9931832000002</c:v>
                </c:pt>
                <c:pt idx="84">
                  <c:v>979.25522041111128</c:v>
                </c:pt>
                <c:pt idx="85">
                  <c:v>980.8287156555557</c:v>
                </c:pt>
                <c:pt idx="86">
                  <c:v>982.50923564444429</c:v>
                </c:pt>
                <c:pt idx="87">
                  <c:v>984.11834644444434</c:v>
                </c:pt>
                <c:pt idx="88">
                  <c:v>985.48618559925933</c:v>
                </c:pt>
                <c:pt idx="89">
                  <c:v>986.62685924325945</c:v>
                </c:pt>
                <c:pt idx="90">
                  <c:v>987.73291872240748</c:v>
                </c:pt>
                <c:pt idx="91">
                  <c:v>989.04881080866676</c:v>
                </c:pt>
                <c:pt idx="92">
                  <c:v>990.63735956125936</c:v>
                </c:pt>
                <c:pt idx="93">
                  <c:v>992.33408997025936</c:v>
                </c:pt>
                <c:pt idx="94">
                  <c:v>993.95872567007166</c:v>
                </c:pt>
                <c:pt idx="95">
                  <c:v>995.34029023688254</c:v>
                </c:pt>
                <c:pt idx="96">
                  <c:v>996.49301245514243</c:v>
                </c:pt>
                <c:pt idx="97">
                  <c:v>997.61094735165534</c:v>
                </c:pt>
                <c:pt idx="98">
                  <c:v>998.94020777230799</c:v>
                </c:pt>
                <c:pt idx="99">
                  <c:v>1000.5440937623932</c:v>
                </c:pt>
                <c:pt idx="100">
                  <c:v>1002.2571905542648</c:v>
                </c:pt>
                <c:pt idx="101">
                  <c:v>1003.8975026896625</c:v>
                </c:pt>
                <c:pt idx="102">
                  <c:v>1005.2929303314231</c:v>
                </c:pt>
                <c:pt idx="103">
                  <c:v>1006.457826621955</c:v>
                </c:pt>
                <c:pt idx="104">
                  <c:v>1007.5877612435858</c:v>
                </c:pt>
                <c:pt idx="105">
                  <c:v>1008.9305252685957</c:v>
                </c:pt>
                <c:pt idx="106">
                  <c:v>1010.5498987360232</c:v>
                </c:pt>
                <c:pt idx="107">
                  <c:v>1012.2795198442857</c:v>
                </c:pt>
                <c:pt idx="108">
                  <c:v>1013.9356614349136</c:v>
                </c:pt>
                <c:pt idx="109">
                  <c:v>1015.3450911968998</c:v>
                </c:pt>
                <c:pt idx="110">
                  <c:v>1016.522288349278</c:v>
                </c:pt>
                <c:pt idx="111">
                  <c:v>1017.6643482873662</c:v>
                </c:pt>
                <c:pt idx="112">
                  <c:v>1019.0207525527564</c:v>
                </c:pt>
                <c:pt idx="113">
                  <c:v>1020.6557652155196</c:v>
                </c:pt>
                <c:pt idx="114">
                  <c:v>1022.4020701110032</c:v>
                </c:pt>
                <c:pt idx="115">
                  <c:v>1024.0741956765007</c:v>
                </c:pt>
                <c:pt idx="116">
                  <c:v>1025.49776800017</c:v>
                </c:pt>
                <c:pt idx="117">
                  <c:v>1026.6873941087231</c:v>
                </c:pt>
                <c:pt idx="118">
                  <c:v>1027.8417062513308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1-4003-A7D3-BD2D597479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-3.8279668899420354E-2"/>
                  <c:y val="-5.836679790026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A6-4C06-A429-8925061CECD4}"/>
                </c:ext>
              </c:extLst>
            </c:dLbl>
            <c:dLbl>
              <c:idx val="118"/>
              <c:layout>
                <c:manualLayout>
                  <c:x val="-5.3336591398256097E-2"/>
                  <c:y val="-6.1485810367454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05-47A5-8E02-9DF001243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Sheet1!$L$8:$L$126</c:f>
              <c:numCache>
                <c:formatCode>0</c:formatCode>
                <c:ptCount val="119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1096.2184694444445</c:v>
                </c:pt>
                <c:pt idx="83">
                  <c:v>1111.35589</c:v>
                </c:pt>
                <c:pt idx="84">
                  <c:v>1112.7900231944445</c:v>
                </c:pt>
                <c:pt idx="85">
                  <c:v>1114.5780859722222</c:v>
                </c:pt>
                <c:pt idx="86">
                  <c:v>1116.4877677777777</c:v>
                </c:pt>
                <c:pt idx="87">
                  <c:v>1118.3163027777775</c:v>
                </c:pt>
                <c:pt idx="88">
                  <c:v>1119.8706654537036</c:v>
                </c:pt>
                <c:pt idx="89">
                  <c:v>1121.1668855037037</c:v>
                </c:pt>
                <c:pt idx="90">
                  <c:v>1122.423771275463</c:v>
                </c:pt>
                <c:pt idx="91">
                  <c:v>1123.9191031916666</c:v>
                </c:pt>
                <c:pt idx="92">
                  <c:v>1125.7242722287037</c:v>
                </c:pt>
                <c:pt idx="93">
                  <c:v>1127.6523749662038</c:v>
                </c:pt>
                <c:pt idx="94">
                  <c:v>1129.4985518978087</c:v>
                </c:pt>
                <c:pt idx="95">
                  <c:v>1131.0685116328209</c:v>
                </c:pt>
                <c:pt idx="96">
                  <c:v>1132.37842324448</c:v>
                </c:pt>
                <c:pt idx="97">
                  <c:v>1133.6488038086991</c:v>
                </c:pt>
                <c:pt idx="98">
                  <c:v>1135.1593270139863</c:v>
                </c:pt>
                <c:pt idx="99">
                  <c:v>1136.9819247299922</c:v>
                </c:pt>
                <c:pt idx="100">
                  <c:v>1138.9286256298462</c:v>
                </c:pt>
                <c:pt idx="101">
                  <c:v>1140.7926166927982</c:v>
                </c:pt>
                <c:pt idx="102">
                  <c:v>1142.3783299220715</c:v>
                </c:pt>
                <c:pt idx="103">
                  <c:v>1143.7020757067669</c:v>
                </c:pt>
                <c:pt idx="104">
                  <c:v>1144.9860923222564</c:v>
                </c:pt>
                <c:pt idx="105">
                  <c:v>1146.5119605324951</c:v>
                </c:pt>
                <c:pt idx="106">
                  <c:v>1148.3521576545718</c:v>
                </c:pt>
                <c:pt idx="107">
                  <c:v>1150.3176361866881</c:v>
                </c:pt>
                <c:pt idx="108">
                  <c:v>1152.1996152669471</c:v>
                </c:pt>
                <c:pt idx="109">
                  <c:v>1153.8012399964769</c:v>
                </c:pt>
                <c:pt idx="110">
                  <c:v>1155.1389640332704</c:v>
                </c:pt>
                <c:pt idx="111">
                  <c:v>1156.4367594174614</c:v>
                </c:pt>
                <c:pt idx="112">
                  <c:v>1157.9781279008596</c:v>
                </c:pt>
                <c:pt idx="113">
                  <c:v>1159.8360968358177</c:v>
                </c:pt>
                <c:pt idx="114">
                  <c:v>1161.820534217049</c:v>
                </c:pt>
                <c:pt idx="115">
                  <c:v>1163.7206769051145</c:v>
                </c:pt>
                <c:pt idx="116">
                  <c:v>1165.3383727274659</c:v>
                </c:pt>
                <c:pt idx="117">
                  <c:v>1166.6902205780943</c:v>
                </c:pt>
                <c:pt idx="118">
                  <c:v>1168.0019389219669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1-4003-A7D3-BD2D597479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Sheet1!$M$8:$M$126</c:f>
              <c:numCache>
                <c:formatCode>0</c:formatCode>
                <c:ptCount val="119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1227.7646857777779</c:v>
                </c:pt>
                <c:pt idx="83">
                  <c:v>1244.7185968000001</c:v>
                </c:pt>
                <c:pt idx="84">
                  <c:v>1246.3248259777779</c:v>
                </c:pt>
                <c:pt idx="85">
                  <c:v>1248.3274562888889</c:v>
                </c:pt>
                <c:pt idx="86">
                  <c:v>1250.4662999111108</c:v>
                </c:pt>
                <c:pt idx="87">
                  <c:v>1252.514259111111</c:v>
                </c:pt>
                <c:pt idx="88">
                  <c:v>1254.255145308148</c:v>
                </c:pt>
                <c:pt idx="89">
                  <c:v>1255.7069117641481</c:v>
                </c:pt>
                <c:pt idx="90">
                  <c:v>1257.1146238285185</c:v>
                </c:pt>
                <c:pt idx="91">
                  <c:v>1258.7893955746665</c:v>
                </c:pt>
                <c:pt idx="92">
                  <c:v>1260.811184896148</c:v>
                </c:pt>
                <c:pt idx="93">
                  <c:v>1262.9706599621481</c:v>
                </c:pt>
                <c:pt idx="94">
                  <c:v>1265.0383781255455</c:v>
                </c:pt>
                <c:pt idx="95">
                  <c:v>1266.7967330287595</c:v>
                </c:pt>
                <c:pt idx="96">
                  <c:v>1268.2638340338174</c:v>
                </c:pt>
                <c:pt idx="97">
                  <c:v>1269.6866602657431</c:v>
                </c:pt>
                <c:pt idx="98">
                  <c:v>1271.3784462556646</c:v>
                </c:pt>
                <c:pt idx="99">
                  <c:v>1273.4197556975912</c:v>
                </c:pt>
                <c:pt idx="100">
                  <c:v>1275.6000607054277</c:v>
                </c:pt>
                <c:pt idx="101">
                  <c:v>1277.6877306959339</c:v>
                </c:pt>
                <c:pt idx="102">
                  <c:v>1279.4637295127202</c:v>
                </c:pt>
                <c:pt idx="103">
                  <c:v>1280.9463247915787</c:v>
                </c:pt>
                <c:pt idx="104">
                  <c:v>1282.3844234009271</c:v>
                </c:pt>
                <c:pt idx="105">
                  <c:v>1284.0933957963944</c:v>
                </c:pt>
                <c:pt idx="106">
                  <c:v>1286.1544165731202</c:v>
                </c:pt>
                <c:pt idx="107">
                  <c:v>1288.3557525290908</c:v>
                </c:pt>
                <c:pt idx="108">
                  <c:v>1290.4635690989808</c:v>
                </c:pt>
                <c:pt idx="109">
                  <c:v>1292.2573887960541</c:v>
                </c:pt>
                <c:pt idx="110">
                  <c:v>1293.7556397172627</c:v>
                </c:pt>
                <c:pt idx="111">
                  <c:v>1295.2091705475568</c:v>
                </c:pt>
                <c:pt idx="112">
                  <c:v>1296.9355032489627</c:v>
                </c:pt>
                <c:pt idx="113">
                  <c:v>1299.0164284561156</c:v>
                </c:pt>
                <c:pt idx="114">
                  <c:v>1301.2389983230948</c:v>
                </c:pt>
                <c:pt idx="115">
                  <c:v>1303.367158133728</c:v>
                </c:pt>
                <c:pt idx="116">
                  <c:v>1305.1789774547617</c:v>
                </c:pt>
                <c:pt idx="117">
                  <c:v>1306.6930470474656</c:v>
                </c:pt>
                <c:pt idx="118">
                  <c:v>1308.1621715926028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B1-4003-A7D3-BD2D597479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6"/>
              <c:layout>
                <c:manualLayout>
                  <c:x val="-1.3683010753661309E-2"/>
                  <c:y val="-2.717770183970489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6-43A3-984E-8A7F6EE711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Sheet1!$N$8:$N$126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B1-4003-A7D3-BD2D5974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070144"/>
        <c:axId val="126424192"/>
      </c:lineChart>
      <c:dateAx>
        <c:axId val="126070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126424192"/>
        <c:crosses val="autoZero"/>
        <c:auto val="1"/>
        <c:lblOffset val="100"/>
        <c:baseTimeUnit val="days"/>
      </c:dateAx>
      <c:valAx>
        <c:axId val="126424192"/>
        <c:scaling>
          <c:orientation val="minMax"/>
          <c:max val="6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26070144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1791820425459747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Sheet1!$K$8:$K$126</c:f>
              <c:numCache>
                <c:formatCode>0</c:formatCode>
                <c:ptCount val="119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967.14041111111135</c:v>
                </c:pt>
                <c:pt idx="83">
                  <c:v>986.87855200000024</c:v>
                </c:pt>
                <c:pt idx="84">
                  <c:v>999.49892411111125</c:v>
                </c:pt>
                <c:pt idx="85">
                  <c:v>1015.2338765555556</c:v>
                </c:pt>
                <c:pt idx="86">
                  <c:v>1032.0390764444446</c:v>
                </c:pt>
                <c:pt idx="87">
                  <c:v>1048.1301844444447</c:v>
                </c:pt>
                <c:pt idx="88">
                  <c:v>1061.8908479259262</c:v>
                </c:pt>
                <c:pt idx="89">
                  <c:v>1073.5937633259259</c:v>
                </c:pt>
                <c:pt idx="90">
                  <c:v>1085.329148240741</c:v>
                </c:pt>
                <c:pt idx="91">
                  <c:v>1099.5526358666668</c:v>
                </c:pt>
                <c:pt idx="92">
                  <c:v>1116.7929391259261</c:v>
                </c:pt>
                <c:pt idx="93">
                  <c:v>1135.219181025926</c:v>
                </c:pt>
                <c:pt idx="94">
                  <c:v>1152.8655214049384</c:v>
                </c:pt>
                <c:pt idx="95">
                  <c:v>1168.0113411158027</c:v>
                </c:pt>
                <c:pt idx="96">
                  <c:v>1180.954221975679</c:v>
                </c:pt>
                <c:pt idx="97">
                  <c:v>1193.9449998218522</c:v>
                </c:pt>
                <c:pt idx="98">
                  <c:v>1209.6084599744445</c:v>
                </c:pt>
                <c:pt idx="99">
                  <c:v>1228.5117643265435</c:v>
                </c:pt>
                <c:pt idx="100">
                  <c:v>1248.7151024111524</c:v>
                </c:pt>
                <c:pt idx="101">
                  <c:v>1268.0687228564941</c:v>
                </c:pt>
                <c:pt idx="102">
                  <c:v>1284.7390439323501</c:v>
                </c:pt>
                <c:pt idx="103">
                  <c:v>1299.0512407394572</c:v>
                </c:pt>
                <c:pt idx="104">
                  <c:v>1313.4285892142511</c:v>
                </c:pt>
                <c:pt idx="105">
                  <c:v>1330.6773007785391</c:v>
                </c:pt>
                <c:pt idx="106">
                  <c:v>1351.4062752169482</c:v>
                </c:pt>
                <c:pt idx="107">
                  <c:v>1373.5582887309586</c:v>
                </c:pt>
                <c:pt idx="108">
                  <c:v>1394.7861518298271</c:v>
                </c:pt>
                <c:pt idx="109">
                  <c:v>1413.1343441832933</c:v>
                </c:pt>
                <c:pt idx="110">
                  <c:v>1428.9585365356588</c:v>
                </c:pt>
                <c:pt idx="111">
                  <c:v>1444.8671602386596</c:v>
                </c:pt>
                <c:pt idx="112">
                  <c:v>1463.861039618864</c:v>
                </c:pt>
                <c:pt idx="113">
                  <c:v>1486.5943373744963</c:v>
                </c:pt>
                <c:pt idx="114">
                  <c:v>1510.8833125902165</c:v>
                </c:pt>
                <c:pt idx="115">
                  <c:v>1534.1687779879633</c:v>
                </c:pt>
                <c:pt idx="116">
                  <c:v>1554.3636452682526</c:v>
                </c:pt>
                <c:pt idx="117">
                  <c:v>1571.8572045675794</c:v>
                </c:pt>
                <c:pt idx="118">
                  <c:v>1589.456718118432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1-4003-A7D3-BD2D59747957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90"/>
              <c:layout>
                <c:manualLayout>
                  <c:x val="-3.8279668899420354E-2"/>
                  <c:y val="-5.836679790026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A6-4C06-A429-8925061CECD4}"/>
                </c:ext>
              </c:extLst>
            </c:dLbl>
            <c:dLbl>
              <c:idx val="118"/>
              <c:layout>
                <c:manualLayout>
                  <c:x val="-5.3336591398256097E-2"/>
                  <c:y val="-6.1485810367454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05-47A5-8E02-9DF001243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Sheet1!$L$8:$L$126</c:f>
              <c:numCache>
                <c:formatCode>0</c:formatCode>
                <c:ptCount val="119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1099.0231944444445</c:v>
                </c:pt>
                <c:pt idx="83">
                  <c:v>1121.4529000000002</c:v>
                </c:pt>
                <c:pt idx="84">
                  <c:v>1135.7942319444444</c:v>
                </c:pt>
                <c:pt idx="85">
                  <c:v>1153.6748597222222</c:v>
                </c:pt>
                <c:pt idx="86">
                  <c:v>1172.7716777777778</c:v>
                </c:pt>
                <c:pt idx="87">
                  <c:v>1191.0570277777779</c:v>
                </c:pt>
                <c:pt idx="88">
                  <c:v>1206.6941453703705</c:v>
                </c:pt>
                <c:pt idx="89">
                  <c:v>1219.9929128703704</c:v>
                </c:pt>
                <c:pt idx="90">
                  <c:v>1233.3285775462966</c:v>
                </c:pt>
                <c:pt idx="91">
                  <c:v>1249.4916316666668</c:v>
                </c:pt>
                <c:pt idx="92">
                  <c:v>1269.0828853703704</c:v>
                </c:pt>
                <c:pt idx="93">
                  <c:v>1290.0217966203704</c:v>
                </c:pt>
                <c:pt idx="94">
                  <c:v>1310.0744561419754</c:v>
                </c:pt>
                <c:pt idx="95">
                  <c:v>1327.2856149043209</c:v>
                </c:pt>
                <c:pt idx="96">
                  <c:v>1341.9934340632717</c:v>
                </c:pt>
                <c:pt idx="97">
                  <c:v>1356.755681615741</c:v>
                </c:pt>
                <c:pt idx="98">
                  <c:v>1374.5550681527777</c:v>
                </c:pt>
                <c:pt idx="99">
                  <c:v>1396.0360958256174</c:v>
                </c:pt>
                <c:pt idx="100">
                  <c:v>1418.9944345581275</c:v>
                </c:pt>
                <c:pt idx="101">
                  <c:v>1440.9871850641978</c:v>
                </c:pt>
                <c:pt idx="102">
                  <c:v>1459.9307317413068</c:v>
                </c:pt>
                <c:pt idx="103">
                  <c:v>1476.1945917493831</c:v>
                </c:pt>
                <c:pt idx="104">
                  <c:v>1492.5324877434671</c:v>
                </c:pt>
                <c:pt idx="105">
                  <c:v>1512.133296339249</c:v>
                </c:pt>
                <c:pt idx="106">
                  <c:v>1535.6889491101683</c:v>
                </c:pt>
                <c:pt idx="107">
                  <c:v>1560.8616917397258</c:v>
                </c:pt>
                <c:pt idx="108">
                  <c:v>1584.9842634429851</c:v>
                </c:pt>
                <c:pt idx="109">
                  <c:v>1605.8344820264692</c:v>
                </c:pt>
                <c:pt idx="110">
                  <c:v>1623.8165187905213</c:v>
                </c:pt>
                <c:pt idx="111">
                  <c:v>1641.8945002712039</c:v>
                </c:pt>
                <c:pt idx="112">
                  <c:v>1663.4784541123452</c:v>
                </c:pt>
                <c:pt idx="113">
                  <c:v>1689.3117470164727</c:v>
                </c:pt>
                <c:pt idx="114">
                  <c:v>1716.9128552161551</c:v>
                </c:pt>
                <c:pt idx="115">
                  <c:v>1743.3736113499581</c:v>
                </c:pt>
                <c:pt idx="116">
                  <c:v>1766.3223241684686</c:v>
                </c:pt>
                <c:pt idx="117">
                  <c:v>1786.2013688267948</c:v>
                </c:pt>
                <c:pt idx="118">
                  <c:v>1806.2008160436726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1-4003-A7D3-BD2D59747957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Sheet1!$M$8:$M$126</c:f>
              <c:numCache>
                <c:formatCode>0</c:formatCode>
                <c:ptCount val="119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1230.9059777777779</c:v>
                </c:pt>
                <c:pt idx="83">
                  <c:v>1256.0272480000001</c:v>
                </c:pt>
                <c:pt idx="84">
                  <c:v>1272.0895397777776</c:v>
                </c:pt>
                <c:pt idx="85">
                  <c:v>1292.1158428888889</c:v>
                </c:pt>
                <c:pt idx="86">
                  <c:v>1313.5042791111109</c:v>
                </c:pt>
                <c:pt idx="87">
                  <c:v>1333.9838711111113</c:v>
                </c:pt>
                <c:pt idx="88">
                  <c:v>1351.497442814815</c:v>
                </c:pt>
                <c:pt idx="89">
                  <c:v>1366.3920624148147</c:v>
                </c:pt>
                <c:pt idx="90">
                  <c:v>1381.328006851852</c:v>
                </c:pt>
                <c:pt idx="91">
                  <c:v>1399.4306274666665</c:v>
                </c:pt>
                <c:pt idx="92">
                  <c:v>1421.3728316148147</c:v>
                </c:pt>
                <c:pt idx="93">
                  <c:v>1444.8244122148146</c:v>
                </c:pt>
                <c:pt idx="94">
                  <c:v>1467.2833908790124</c:v>
                </c:pt>
                <c:pt idx="95">
                  <c:v>1486.5598886928394</c:v>
                </c:pt>
                <c:pt idx="96">
                  <c:v>1503.0326461508641</c:v>
                </c:pt>
                <c:pt idx="97">
                  <c:v>1519.5663634096297</c:v>
                </c:pt>
                <c:pt idx="98">
                  <c:v>1539.501676331111</c:v>
                </c:pt>
                <c:pt idx="99">
                  <c:v>1563.5604273246915</c:v>
                </c:pt>
                <c:pt idx="100">
                  <c:v>1589.2737667051028</c:v>
                </c:pt>
                <c:pt idx="101">
                  <c:v>1613.9056472719014</c:v>
                </c:pt>
                <c:pt idx="102">
                  <c:v>1635.1224195502634</c:v>
                </c:pt>
                <c:pt idx="103">
                  <c:v>1653.3379427593088</c:v>
                </c:pt>
                <c:pt idx="104">
                  <c:v>1671.636386272683</c:v>
                </c:pt>
                <c:pt idx="105">
                  <c:v>1693.5892918999589</c:v>
                </c:pt>
                <c:pt idx="106">
                  <c:v>1719.9716230033885</c:v>
                </c:pt>
                <c:pt idx="107">
                  <c:v>1748.1650947484927</c:v>
                </c:pt>
                <c:pt idx="108">
                  <c:v>1775.1823750561432</c:v>
                </c:pt>
                <c:pt idx="109">
                  <c:v>1798.5346198696454</c:v>
                </c:pt>
                <c:pt idx="110">
                  <c:v>1818.6745010453837</c:v>
                </c:pt>
                <c:pt idx="111">
                  <c:v>1838.9218403037482</c:v>
                </c:pt>
                <c:pt idx="112">
                  <c:v>1863.0958686058264</c:v>
                </c:pt>
                <c:pt idx="113">
                  <c:v>1892.0291566584494</c:v>
                </c:pt>
                <c:pt idx="114">
                  <c:v>1922.9423978420934</c:v>
                </c:pt>
                <c:pt idx="115">
                  <c:v>1952.5784447119529</c:v>
                </c:pt>
                <c:pt idx="116">
                  <c:v>1978.2810030686849</c:v>
                </c:pt>
                <c:pt idx="117">
                  <c:v>2000.54553308601</c:v>
                </c:pt>
                <c:pt idx="118">
                  <c:v>2022.9449139689134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B1-4003-A7D3-BD2D59747957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6"/>
              <c:layout>
                <c:manualLayout>
                  <c:x val="-1.3683010753661309E-2"/>
                  <c:y val="-2.717770183970489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59-459C-8DF3-099D6CA60A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Sheet1!$N$8:$N$126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B1-4003-A7D3-BD2D5974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545344"/>
        <c:axId val="215546880"/>
      </c:lineChart>
      <c:dateAx>
        <c:axId val="2155453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215546880"/>
        <c:crosses val="autoZero"/>
        <c:auto val="1"/>
        <c:lblOffset val="100"/>
        <c:baseTimeUnit val="days"/>
      </c:dateAx>
      <c:valAx>
        <c:axId val="215546880"/>
        <c:scaling>
          <c:orientation val="minMax"/>
          <c:max val="6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15545344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78439049294141E-2"/>
          <c:y val="7.7222088156950794E-2"/>
          <c:w val="0.91074204396325464"/>
          <c:h val="0.77316106893155367"/>
        </c:manualLayout>
      </c:layout>
      <c:lineChart>
        <c:grouping val="standard"/>
        <c:varyColors val="0"/>
        <c:ser>
          <c:idx val="0"/>
          <c:order val="0"/>
          <c:tx>
            <c:strRef>
              <c:f>Sheet1!$O$7</c:f>
              <c:strCache>
                <c:ptCount val="1"/>
                <c:pt idx="0">
                  <c:v>Smagā stāvoklī (prognoze)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B-4125-9E2C-4D920688FFF2}"/>
                </c:ext>
              </c:extLst>
            </c:dLbl>
            <c:dLbl>
              <c:idx val="1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B-4125-9E2C-4D920688F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Sheet1!$O$8:$O$126</c:f>
              <c:numCache>
                <c:formatCode>0</c:formatCode>
                <c:ptCount val="119"/>
                <c:pt idx="0">
                  <c:v>14.664804469273744</c:v>
                </c:pt>
                <c:pt idx="1">
                  <c:v>13.826815642458101</c:v>
                </c:pt>
                <c:pt idx="2">
                  <c:v>14.608938547486034</c:v>
                </c:pt>
                <c:pt idx="3">
                  <c:v>14.706703910614525</c:v>
                </c:pt>
                <c:pt idx="4">
                  <c:v>15.307262569832403</c:v>
                </c:pt>
                <c:pt idx="5">
                  <c:v>15.552764897579147</c:v>
                </c:pt>
                <c:pt idx="6">
                  <c:v>15.844778864059592</c:v>
                </c:pt>
                <c:pt idx="7">
                  <c:v>16.251181564245812</c:v>
                </c:pt>
                <c:pt idx="8">
                  <c:v>16.955883147113596</c:v>
                </c:pt>
                <c:pt idx="9">
                  <c:v>17.484790968342647</c:v>
                </c:pt>
                <c:pt idx="10">
                  <c:v>18.395642458100561</c:v>
                </c:pt>
                <c:pt idx="11">
                  <c:v>19.044102420856614</c:v>
                </c:pt>
                <c:pt idx="12">
                  <c:v>19.615235567970206</c:v>
                </c:pt>
                <c:pt idx="13">
                  <c:v>20.162628026070763</c:v>
                </c:pt>
                <c:pt idx="14">
                  <c:v>20.824654096834269</c:v>
                </c:pt>
                <c:pt idx="15">
                  <c:v>21.576894785847301</c:v>
                </c:pt>
                <c:pt idx="16">
                  <c:v>22.478362662942274</c:v>
                </c:pt>
                <c:pt idx="17">
                  <c:v>23.34727188081937</c:v>
                </c:pt>
                <c:pt idx="18">
                  <c:v>24.097477653631291</c:v>
                </c:pt>
                <c:pt idx="19">
                  <c:v>24.611633147113601</c:v>
                </c:pt>
                <c:pt idx="20">
                  <c:v>24.879563780260714</c:v>
                </c:pt>
                <c:pt idx="21">
                  <c:v>24.847005121042837</c:v>
                </c:pt>
                <c:pt idx="22">
                  <c:v>24.757468808193671</c:v>
                </c:pt>
                <c:pt idx="23">
                  <c:v>24.711344040968346</c:v>
                </c:pt>
                <c:pt idx="24">
                  <c:v>24.85378817504656</c:v>
                </c:pt>
                <c:pt idx="25">
                  <c:v>25.249918528864065</c:v>
                </c:pt>
                <c:pt idx="26">
                  <c:v>26.050997206703915</c:v>
                </c:pt>
                <c:pt idx="27">
                  <c:v>27.424565642458099</c:v>
                </c:pt>
                <c:pt idx="28">
                  <c:v>29.269556331471144</c:v>
                </c:pt>
                <c:pt idx="29">
                  <c:v>31.498467877094974</c:v>
                </c:pt>
                <c:pt idx="30">
                  <c:v>33.822342178770953</c:v>
                </c:pt>
                <c:pt idx="31">
                  <c:v>36.00309404096835</c:v>
                </c:pt>
                <c:pt idx="32">
                  <c:v>37.72802467411546</c:v>
                </c:pt>
                <c:pt idx="33">
                  <c:v>38.993064245810061</c:v>
                </c:pt>
                <c:pt idx="34">
                  <c:v>39.849085661080082</c:v>
                </c:pt>
                <c:pt idx="35">
                  <c:v>40.559271415270025</c:v>
                </c:pt>
                <c:pt idx="36">
                  <c:v>41.261995810055865</c:v>
                </c:pt>
                <c:pt idx="37">
                  <c:v>41.981677839851031</c:v>
                </c:pt>
                <c:pt idx="38">
                  <c:v>42.708821229050287</c:v>
                </c:pt>
                <c:pt idx="39">
                  <c:v>43.364064245810063</c:v>
                </c:pt>
                <c:pt idx="40">
                  <c:v>43.958259776536316</c:v>
                </c:pt>
                <c:pt idx="41">
                  <c:v>44.438500000000012</c:v>
                </c:pt>
                <c:pt idx="42">
                  <c:v>44.765443202979526</c:v>
                </c:pt>
                <c:pt idx="43">
                  <c:v>44.793932029795158</c:v>
                </c:pt>
                <c:pt idx="44">
                  <c:v>44.667767225325882</c:v>
                </c:pt>
                <c:pt idx="45">
                  <c:v>44.454101024208562</c:v>
                </c:pt>
                <c:pt idx="46">
                  <c:v>44.345572160148976</c:v>
                </c:pt>
                <c:pt idx="47">
                  <c:v>44.468345437616385</c:v>
                </c:pt>
                <c:pt idx="48">
                  <c:v>45.02794739292365</c:v>
                </c:pt>
                <c:pt idx="49">
                  <c:v>46.069146182495345</c:v>
                </c:pt>
                <c:pt idx="50">
                  <c:v>47.517328212290508</c:v>
                </c:pt>
                <c:pt idx="51">
                  <c:v>49.187316108007465</c:v>
                </c:pt>
                <c:pt idx="52">
                  <c:v>50.919708100558672</c:v>
                </c:pt>
                <c:pt idx="53">
                  <c:v>52.795900837988839</c:v>
                </c:pt>
                <c:pt idx="54">
                  <c:v>54.747385474860344</c:v>
                </c:pt>
                <c:pt idx="55">
                  <c:v>56.873194599627574</c:v>
                </c:pt>
                <c:pt idx="56">
                  <c:v>58.788729050279336</c:v>
                </c:pt>
                <c:pt idx="57">
                  <c:v>60.110067970204852</c:v>
                </c:pt>
                <c:pt idx="58">
                  <c:v>60.410557262569839</c:v>
                </c:pt>
                <c:pt idx="59">
                  <c:v>59.846885474860343</c:v>
                </c:pt>
                <c:pt idx="60">
                  <c:v>58.554713687150844</c:v>
                </c:pt>
                <c:pt idx="61">
                  <c:v>57.251010707635018</c:v>
                </c:pt>
                <c:pt idx="62">
                  <c:v>56.662241620111743</c:v>
                </c:pt>
                <c:pt idx="63">
                  <c:v>57.217773743016764</c:v>
                </c:pt>
                <c:pt idx="64">
                  <c:v>58.479421787709512</c:v>
                </c:pt>
                <c:pt idx="65">
                  <c:v>59.918785847299816</c:v>
                </c:pt>
                <c:pt idx="66">
                  <c:v>61.341870577281199</c:v>
                </c:pt>
                <c:pt idx="67">
                  <c:v>62.520765363128511</c:v>
                </c:pt>
                <c:pt idx="68">
                  <c:v>63.139379888268159</c:v>
                </c:pt>
                <c:pt idx="69">
                  <c:v>62.998970670391074</c:v>
                </c:pt>
                <c:pt idx="70">
                  <c:v>62.779878026070776</c:v>
                </c:pt>
                <c:pt idx="71">
                  <c:v>62.73443156424581</c:v>
                </c:pt>
                <c:pt idx="72">
                  <c:v>62.935888268156432</c:v>
                </c:pt>
                <c:pt idx="73">
                  <c:v>62.963020484171331</c:v>
                </c:pt>
                <c:pt idx="74">
                  <c:v>63.006432029795164</c:v>
                </c:pt>
                <c:pt idx="75">
                  <c:v>62.926391992551224</c:v>
                </c:pt>
                <c:pt idx="76">
                  <c:v>62.333553072625719</c:v>
                </c:pt>
                <c:pt idx="77">
                  <c:v>60.966089385474881</c:v>
                </c:pt>
                <c:pt idx="78">
                  <c:v>59.641358938547498</c:v>
                </c:pt>
                <c:pt idx="79">
                  <c:v>59.023422718808206</c:v>
                </c:pt>
                <c:pt idx="80">
                  <c:v>59.041149099937932</c:v>
                </c:pt>
                <c:pt idx="81">
                  <c:v>59.509505412787099</c:v>
                </c:pt>
                <c:pt idx="82">
                  <c:v>60.367631835816269</c:v>
                </c:pt>
                <c:pt idx="83">
                  <c:v>61.355622088764747</c:v>
                </c:pt>
                <c:pt idx="84">
                  <c:v>62.027153479205467</c:v>
                </c:pt>
                <c:pt idx="85">
                  <c:v>62.274056644941041</c:v>
                </c:pt>
                <c:pt idx="86">
                  <c:v>62.369193800848336</c:v>
                </c:pt>
                <c:pt idx="87">
                  <c:v>62.46279002776744</c:v>
                </c:pt>
                <c:pt idx="88">
                  <c:v>62.550451316071793</c:v>
                </c:pt>
                <c:pt idx="89">
                  <c:v>62.633482996673912</c:v>
                </c:pt>
                <c:pt idx="90">
                  <c:v>62.716253605064153</c:v>
                </c:pt>
                <c:pt idx="91">
                  <c:v>62.803200080064151</c:v>
                </c:pt>
                <c:pt idx="92">
                  <c:v>62.896291324691013</c:v>
                </c:pt>
                <c:pt idx="93">
                  <c:v>62.992880602426865</c:v>
                </c:pt>
                <c:pt idx="94">
                  <c:v>63.087398144916392</c:v>
                </c:pt>
                <c:pt idx="95">
                  <c:v>63.175940397206844</c:v>
                </c:pt>
                <c:pt idx="96">
                  <c:v>63.259816956399945</c:v>
                </c:pt>
                <c:pt idx="97">
                  <c:v>63.343430060670165</c:v>
                </c:pt>
                <c:pt idx="98">
                  <c:v>63.431252563430213</c:v>
                </c:pt>
                <c:pt idx="99">
                  <c:v>63.525265898048289</c:v>
                </c:pt>
                <c:pt idx="100">
                  <c:v>63.622802502666978</c:v>
                </c:pt>
                <c:pt idx="101">
                  <c:v>63.718252208731563</c:v>
                </c:pt>
                <c:pt idx="102">
                  <c:v>63.807684248868597</c:v>
                </c:pt>
                <c:pt idx="103">
                  <c:v>63.892414247780877</c:v>
                </c:pt>
                <c:pt idx="104">
                  <c:v>63.976878392605173</c:v>
                </c:pt>
                <c:pt idx="105">
                  <c:v>64.06558572517072</c:v>
                </c:pt>
                <c:pt idx="106">
                  <c:v>64.160530301262114</c:v>
                </c:pt>
                <c:pt idx="107">
                  <c:v>64.259023571365134</c:v>
                </c:pt>
                <c:pt idx="108">
                  <c:v>64.355414671932451</c:v>
                </c:pt>
                <c:pt idx="109">
                  <c:v>64.445745417886542</c:v>
                </c:pt>
                <c:pt idx="110">
                  <c:v>64.531337504078394</c:v>
                </c:pt>
                <c:pt idx="111">
                  <c:v>64.616661320490351</c:v>
                </c:pt>
                <c:pt idx="112">
                  <c:v>64.706262373234182</c:v>
                </c:pt>
                <c:pt idx="113">
                  <c:v>64.802147433254774</c:v>
                </c:pt>
                <c:pt idx="114">
                  <c:v>64.901606799847016</c:v>
                </c:pt>
                <c:pt idx="115">
                  <c:v>64.99894861746975</c:v>
                </c:pt>
                <c:pt idx="116">
                  <c:v>65.090187076532871</c:v>
                </c:pt>
                <c:pt idx="117">
                  <c:v>65</c:v>
                </c:pt>
                <c:pt idx="118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3B-4125-9E2C-4D920688FFF2}"/>
            </c:ext>
          </c:extLst>
        </c:ser>
        <c:ser>
          <c:idx val="1"/>
          <c:order val="1"/>
          <c:tx>
            <c:strRef>
              <c:f>Sheet1!$P$7</c:f>
              <c:strCache>
                <c:ptCount val="1"/>
                <c:pt idx="0">
                  <c:v>Smagā stāvoklī (faktiski)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B-4125-9E2C-4D920688F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Sheet1!$J$8:$J$126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Sheet1!$P$8:$P$126</c:f>
              <c:numCache>
                <c:formatCode>General</c:formatCode>
                <c:ptCount val="119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15</c:v>
                </c:pt>
                <c:pt idx="8">
                  <c:v>17</c:v>
                </c:pt>
                <c:pt idx="9">
                  <c:v>17</c:v>
                </c:pt>
                <c:pt idx="10">
                  <c:v>13</c:v>
                </c:pt>
                <c:pt idx="11">
                  <c:v>14</c:v>
                </c:pt>
                <c:pt idx="12">
                  <c:v>13</c:v>
                </c:pt>
                <c:pt idx="13">
                  <c:v>17</c:v>
                </c:pt>
                <c:pt idx="14">
                  <c:v>16</c:v>
                </c:pt>
                <c:pt idx="15">
                  <c:v>16</c:v>
                </c:pt>
                <c:pt idx="16">
                  <c:v>23</c:v>
                </c:pt>
                <c:pt idx="17">
                  <c:v>23</c:v>
                </c:pt>
                <c:pt idx="18">
                  <c:v>24</c:v>
                </c:pt>
                <c:pt idx="19">
                  <c:v>27</c:v>
                </c:pt>
                <c:pt idx="20">
                  <c:v>23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36</c:v>
                </c:pt>
                <c:pt idx="25">
                  <c:v>32</c:v>
                </c:pt>
                <c:pt idx="26">
                  <c:v>32</c:v>
                </c:pt>
                <c:pt idx="27">
                  <c:v>57</c:v>
                </c:pt>
                <c:pt idx="28">
                  <c:v>39</c:v>
                </c:pt>
                <c:pt idx="29">
                  <c:v>46</c:v>
                </c:pt>
                <c:pt idx="30">
                  <c:v>49</c:v>
                </c:pt>
                <c:pt idx="31">
                  <c:v>46</c:v>
                </c:pt>
                <c:pt idx="32">
                  <c:v>41</c:v>
                </c:pt>
                <c:pt idx="33">
                  <c:v>42</c:v>
                </c:pt>
                <c:pt idx="34">
                  <c:v>45</c:v>
                </c:pt>
                <c:pt idx="35">
                  <c:v>42</c:v>
                </c:pt>
                <c:pt idx="36">
                  <c:v>45</c:v>
                </c:pt>
                <c:pt idx="37">
                  <c:v>40</c:v>
                </c:pt>
                <c:pt idx="38">
                  <c:v>40</c:v>
                </c:pt>
                <c:pt idx="39">
                  <c:v>34</c:v>
                </c:pt>
                <c:pt idx="40">
                  <c:v>37</c:v>
                </c:pt>
                <c:pt idx="41">
                  <c:v>39</c:v>
                </c:pt>
                <c:pt idx="42">
                  <c:v>43</c:v>
                </c:pt>
                <c:pt idx="43">
                  <c:v>41</c:v>
                </c:pt>
                <c:pt idx="44">
                  <c:v>47</c:v>
                </c:pt>
                <c:pt idx="45">
                  <c:v>46</c:v>
                </c:pt>
                <c:pt idx="46">
                  <c:v>52</c:v>
                </c:pt>
                <c:pt idx="47">
                  <c:v>53</c:v>
                </c:pt>
                <c:pt idx="48">
                  <c:v>56</c:v>
                </c:pt>
                <c:pt idx="49">
                  <c:v>50</c:v>
                </c:pt>
                <c:pt idx="50">
                  <c:v>48</c:v>
                </c:pt>
                <c:pt idx="51">
                  <c:v>51</c:v>
                </c:pt>
                <c:pt idx="52">
                  <c:v>51</c:v>
                </c:pt>
                <c:pt idx="53">
                  <c:v>52</c:v>
                </c:pt>
                <c:pt idx="54">
                  <c:v>56</c:v>
                </c:pt>
                <c:pt idx="55">
                  <c:v>61</c:v>
                </c:pt>
                <c:pt idx="56">
                  <c:v>59</c:v>
                </c:pt>
                <c:pt idx="57">
                  <c:v>60</c:v>
                </c:pt>
                <c:pt idx="58">
                  <c:v>60</c:v>
                </c:pt>
                <c:pt idx="59">
                  <c:v>62</c:v>
                </c:pt>
                <c:pt idx="60">
                  <c:v>66</c:v>
                </c:pt>
                <c:pt idx="61">
                  <c:v>66</c:v>
                </c:pt>
                <c:pt idx="62">
                  <c:v>72</c:v>
                </c:pt>
                <c:pt idx="63">
                  <c:v>68</c:v>
                </c:pt>
                <c:pt idx="64">
                  <c:v>66</c:v>
                </c:pt>
                <c:pt idx="65">
                  <c:v>65</c:v>
                </c:pt>
                <c:pt idx="66">
                  <c:v>74</c:v>
                </c:pt>
                <c:pt idx="67">
                  <c:v>74</c:v>
                </c:pt>
                <c:pt idx="68">
                  <c:v>68</c:v>
                </c:pt>
                <c:pt idx="69">
                  <c:v>73</c:v>
                </c:pt>
                <c:pt idx="70">
                  <c:v>72</c:v>
                </c:pt>
                <c:pt idx="71">
                  <c:v>69</c:v>
                </c:pt>
                <c:pt idx="72">
                  <c:v>82</c:v>
                </c:pt>
                <c:pt idx="73">
                  <c:v>81</c:v>
                </c:pt>
                <c:pt idx="74">
                  <c:v>82</c:v>
                </c:pt>
                <c:pt idx="75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3B-4125-9E2C-4D920688F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630208"/>
        <c:axId val="215631744"/>
      </c:lineChart>
      <c:dateAx>
        <c:axId val="2156302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5631744"/>
        <c:crosses val="autoZero"/>
        <c:auto val="1"/>
        <c:lblOffset val="100"/>
        <c:baseTimeUnit val="days"/>
      </c:dateAx>
      <c:valAx>
        <c:axId val="215631744"/>
        <c:scaling>
          <c:orientation val="minMax"/>
          <c:max val="2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563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'Pieauguma int.'!$A$17</c:f>
              <c:strCache>
                <c:ptCount val="1"/>
                <c:pt idx="0">
                  <c:v>Covid-19 gadījumu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int.'!$B$15:$P$15</c:f>
              <c:strCache>
                <c:ptCount val="15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</c:strCache>
            </c:strRef>
          </c:cat>
          <c:val>
            <c:numRef>
              <c:f>'Pieauguma int.'!$B$17:$Q$17</c:f>
              <c:numCache>
                <c:formatCode>General</c:formatCode>
                <c:ptCount val="16"/>
                <c:pt idx="0">
                  <c:v>410</c:v>
                </c:pt>
                <c:pt idx="1">
                  <c:v>584</c:v>
                </c:pt>
                <c:pt idx="2" formatCode="0">
                  <c:v>780</c:v>
                </c:pt>
                <c:pt idx="3" formatCode="0">
                  <c:v>1228</c:v>
                </c:pt>
                <c:pt idx="4" formatCode="0">
                  <c:v>1458</c:v>
                </c:pt>
                <c:pt idx="5" formatCode="0">
                  <c:v>1959</c:v>
                </c:pt>
                <c:pt idx="6" formatCode="0">
                  <c:v>2452</c:v>
                </c:pt>
                <c:pt idx="7" formatCode="0">
                  <c:v>2573</c:v>
                </c:pt>
                <c:pt idx="8" formatCode="0">
                  <c:v>3855</c:v>
                </c:pt>
                <c:pt idx="9">
                  <c:v>4338</c:v>
                </c:pt>
                <c:pt idx="10">
                  <c:v>4362</c:v>
                </c:pt>
                <c:pt idx="11" formatCode="0">
                  <c:v>5265</c:v>
                </c:pt>
                <c:pt idx="12" formatCode="0">
                  <c:v>5450</c:v>
                </c:pt>
                <c:pt idx="13">
                  <c:v>6167</c:v>
                </c:pt>
                <c:pt idx="14">
                  <c:v>7071</c:v>
                </c:pt>
                <c:pt idx="15">
                  <c:v>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6-4C54-8106-ABD09FC35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77657344"/>
        <c:axId val="177658880"/>
      </c:barChart>
      <c:lineChart>
        <c:grouping val="standard"/>
        <c:varyColors val="0"/>
        <c:ser>
          <c:idx val="0"/>
          <c:order val="0"/>
          <c:tx>
            <c:strRef>
              <c:f>'Pieauguma int.'!$A$16</c:f>
              <c:strCache>
                <c:ptCount val="1"/>
                <c:pt idx="0">
                  <c:v>Dinamikas intensitāte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int.'!$B$15:$Q$15</c:f>
              <c:strCache>
                <c:ptCount val="16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  <c:pt idx="15">
                  <c:v>2.ned.</c:v>
                </c:pt>
              </c:strCache>
            </c:strRef>
          </c:cat>
          <c:val>
            <c:numRef>
              <c:f>'Pieauguma int.'!$B$16:$Q$16</c:f>
              <c:numCache>
                <c:formatCode>0.0</c:formatCode>
                <c:ptCount val="16"/>
                <c:pt idx="1">
                  <c:v>42.439024390243901</c:v>
                </c:pt>
                <c:pt idx="2">
                  <c:v>33.561643835616451</c:v>
                </c:pt>
                <c:pt idx="3">
                  <c:v>57.435897435897431</c:v>
                </c:pt>
                <c:pt idx="4">
                  <c:v>18.729641693811075</c:v>
                </c:pt>
                <c:pt idx="5">
                  <c:v>34.362139917695487</c:v>
                </c:pt>
                <c:pt idx="6">
                  <c:v>25.1659009698826</c:v>
                </c:pt>
                <c:pt idx="7">
                  <c:v>4.9000000000000004</c:v>
                </c:pt>
                <c:pt idx="8">
                  <c:v>49.8</c:v>
                </c:pt>
                <c:pt idx="9">
                  <c:v>12.5</c:v>
                </c:pt>
                <c:pt idx="10">
                  <c:v>0.6</c:v>
                </c:pt>
                <c:pt idx="11">
                  <c:v>20.7</c:v>
                </c:pt>
                <c:pt idx="12">
                  <c:v>3.5</c:v>
                </c:pt>
                <c:pt idx="13">
                  <c:v>13.2</c:v>
                </c:pt>
                <c:pt idx="14">
                  <c:v>14.7</c:v>
                </c:pt>
                <c:pt idx="15">
                  <c:v>-13.788714467543485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6-4C54-8106-ABD09FC35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62208"/>
        <c:axId val="177660672"/>
      </c:lineChart>
      <c:catAx>
        <c:axId val="1776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7658880"/>
        <c:crosses val="autoZero"/>
        <c:auto val="1"/>
        <c:lblAlgn val="ctr"/>
        <c:lblOffset val="100"/>
        <c:noMultiLvlLbl val="0"/>
      </c:catAx>
      <c:valAx>
        <c:axId val="17765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7657344"/>
        <c:crosses val="autoZero"/>
        <c:crossBetween val="between"/>
      </c:valAx>
      <c:valAx>
        <c:axId val="17766067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7662208"/>
        <c:crosses val="max"/>
        <c:crossBetween val="between"/>
      </c:valAx>
      <c:catAx>
        <c:axId val="17766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660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3804223612123E-2"/>
          <c:y val="2.8200866644545897E-2"/>
          <c:w val="0.86426311895024699"/>
          <c:h val="0.7756067036424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Sheet2!$O$29</c:f>
              <c:strCache>
                <c:ptCount val="1"/>
                <c:pt idx="0">
                  <c:v>Testu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3315816627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36213591082745E-2"/>
                      <c:h val="4.182776357705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87-4417-812D-B5301AFF4A90}"/>
                </c:ext>
              </c:extLst>
            </c:dLbl>
            <c:dLbl>
              <c:idx val="5"/>
              <c:layout>
                <c:manualLayout>
                  <c:x val="-2.0518134045346793E-2"/>
                  <c:y val="2.8107257754619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586782013407E-2"/>
                      <c:h val="5.6401897227603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87-4417-812D-B5301AFF4A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Sheet2!$N$30:$N$41</c:f>
              <c:strCache>
                <c:ptCount val="12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  <c:pt idx="7">
                  <c:v>51.ned.</c:v>
                </c:pt>
                <c:pt idx="8">
                  <c:v>52.ned. </c:v>
                </c:pt>
                <c:pt idx="9">
                  <c:v>53.ned.</c:v>
                </c:pt>
                <c:pt idx="10">
                  <c:v>1.ned.</c:v>
                </c:pt>
                <c:pt idx="11">
                  <c:v>2.ned.</c:v>
                </c:pt>
              </c:strCache>
            </c:strRef>
          </c:cat>
          <c:val>
            <c:numRef>
              <c:f>Sheet2!$O$30:$O$41</c:f>
              <c:numCache>
                <c:formatCode>General</c:formatCode>
                <c:ptCount val="12"/>
                <c:pt idx="0">
                  <c:v>34156</c:v>
                </c:pt>
                <c:pt idx="1">
                  <c:v>39798</c:v>
                </c:pt>
                <c:pt idx="2">
                  <c:v>40817</c:v>
                </c:pt>
                <c:pt idx="3">
                  <c:v>37881</c:v>
                </c:pt>
                <c:pt idx="4">
                  <c:v>45757</c:v>
                </c:pt>
                <c:pt idx="5">
                  <c:v>50199</c:v>
                </c:pt>
                <c:pt idx="6">
                  <c:v>56133</c:v>
                </c:pt>
                <c:pt idx="7">
                  <c:v>58711</c:v>
                </c:pt>
                <c:pt idx="8">
                  <c:v>51467</c:v>
                </c:pt>
                <c:pt idx="9">
                  <c:v>52364</c:v>
                </c:pt>
                <c:pt idx="10">
                  <c:v>75846</c:v>
                </c:pt>
                <c:pt idx="11">
                  <c:v>72045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C9-47B3-A626-1A81DC6B0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833920"/>
        <c:axId val="118835456"/>
      </c:barChart>
      <c:lineChart>
        <c:grouping val="standard"/>
        <c:varyColors val="0"/>
        <c:ser>
          <c:idx val="1"/>
          <c:order val="1"/>
          <c:tx>
            <c:strRef>
              <c:f>Sheet2!$P$29</c:f>
              <c:strCache>
                <c:ptCount val="1"/>
                <c:pt idx="0">
                  <c:v>Pozitīvo testu īpatsvars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F5C-43EF-96C1-21CB0491F6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F5C-43EF-96C1-21CB0491F6C7}"/>
                </c:ext>
              </c:extLst>
            </c:dLbl>
            <c:dLbl>
              <c:idx val="2"/>
              <c:layout>
                <c:manualLayout>
                  <c:x val="1.6414507236277402E-2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87-4417-812D-B5301AFF4A90}"/>
                </c:ext>
              </c:extLst>
            </c:dLbl>
            <c:dLbl>
              <c:idx val="3"/>
              <c:layout>
                <c:manualLayout>
                  <c:x val="-3.0980733386587547E-2"/>
                  <c:y val="-5.664234771006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7-4417-812D-B5301AFF4A90}"/>
                </c:ext>
              </c:extLst>
            </c:dLbl>
            <c:dLbl>
              <c:idx val="4"/>
              <c:layout>
                <c:manualLayout>
                  <c:x val="-3.2668891931986764E-2"/>
                  <c:y val="-6.1643108395624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435942789759976E-2"/>
                      <c:h val="7.6147382713087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587-4417-812D-B5301AFF4A90}"/>
                </c:ext>
              </c:extLst>
            </c:dLbl>
            <c:dLbl>
              <c:idx val="5"/>
              <c:layout>
                <c:manualLayout>
                  <c:x val="-2.051808741298642E-2"/>
                  <c:y val="-7.8318209249660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7-4417-812D-B5301AFF4A90}"/>
                </c:ext>
              </c:extLst>
            </c:dLbl>
            <c:dLbl>
              <c:idx val="6"/>
              <c:layout>
                <c:manualLayout>
                  <c:x val="1.504663163325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87-4417-812D-B5301AFF4A90}"/>
                </c:ext>
              </c:extLst>
            </c:dLbl>
            <c:dLbl>
              <c:idx val="7"/>
              <c:layout>
                <c:manualLayout>
                  <c:x val="6.8393780151155643E-3"/>
                  <c:y val="1.873817183641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7-4417-812D-B5301AFF4A90}"/>
                </c:ext>
              </c:extLst>
            </c:dLbl>
            <c:dLbl>
              <c:idx val="9"/>
              <c:layout>
                <c:manualLayout>
                  <c:x val="-3.2829014472554804E-2"/>
                  <c:y val="3.747634367282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87-4417-812D-B5301AFF4A90}"/>
                </c:ext>
              </c:extLst>
            </c:dLbl>
            <c:dLbl>
              <c:idx val="10"/>
              <c:layout>
                <c:manualLayout>
                  <c:x val="1.6414507236277354E-2"/>
                  <c:y val="-2.08201909293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7-4417-812D-B5301AFF4A90}"/>
                </c:ext>
              </c:extLst>
            </c:dLbl>
            <c:dLbl>
              <c:idx val="11"/>
              <c:layout>
                <c:manualLayout>
                  <c:x val="8.2072536181386768E-3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87-4417-812D-B5301AFF4A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Sheet2!$P$30:$P$41</c:f>
              <c:numCache>
                <c:formatCode>0.0</c:formatCode>
                <c:ptCount val="12"/>
                <c:pt idx="0">
                  <c:v>4.2686497247921302</c:v>
                </c:pt>
                <c:pt idx="1">
                  <c:v>4.9223579074325343</c:v>
                </c:pt>
                <c:pt idx="2">
                  <c:v>6.0073008795354879</c:v>
                </c:pt>
                <c:pt idx="3">
                  <c:v>6.7923233283176261</c:v>
                </c:pt>
                <c:pt idx="4">
                  <c:v>8.4</c:v>
                </c:pt>
                <c:pt idx="5">
                  <c:v>8.6416064065021221</c:v>
                </c:pt>
                <c:pt idx="6">
                  <c:v>7.8</c:v>
                </c:pt>
                <c:pt idx="7">
                  <c:v>9.3000000000000007</c:v>
                </c:pt>
                <c:pt idx="8">
                  <c:v>10.6</c:v>
                </c:pt>
                <c:pt idx="9">
                  <c:v>11.8</c:v>
                </c:pt>
                <c:pt idx="10">
                  <c:v>9.3000000000000007</c:v>
                </c:pt>
                <c:pt idx="11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4C9-47B3-A626-1A81DC6B0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59264"/>
        <c:axId val="118857728"/>
      </c:lineChart>
      <c:catAx>
        <c:axId val="1188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835456"/>
        <c:crosses val="autoZero"/>
        <c:auto val="1"/>
        <c:lblAlgn val="ctr"/>
        <c:lblOffset val="100"/>
        <c:noMultiLvlLbl val="0"/>
      </c:catAx>
      <c:valAx>
        <c:axId val="11883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833920"/>
        <c:crosses val="autoZero"/>
        <c:crossBetween val="between"/>
      </c:valAx>
      <c:valAx>
        <c:axId val="11885772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859264"/>
        <c:crosses val="max"/>
        <c:crossBetween val="between"/>
      </c:valAx>
      <c:catAx>
        <c:axId val="11885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857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39884129088688E-2"/>
          <c:y val="3.4492334890967771E-2"/>
          <c:w val="0.85644668020320103"/>
          <c:h val="0.75075132303991043"/>
        </c:manualLayout>
      </c:layout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7 dienu kumulatīvais gadījumu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1"/>
              <c:layout>
                <c:manualLayout>
                  <c:x val="-3.6950148333994424E-2"/>
                  <c:y val="-3.338300808174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FB-4E2E-B248-F1184FF3482A}"/>
                </c:ext>
              </c:extLst>
            </c:dLbl>
            <c:dLbl>
              <c:idx val="118"/>
              <c:layout>
                <c:manualLayout>
                  <c:x val="-2.8739004259773545E-2"/>
                  <c:y val="-3.129657007663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A-42AB-BFFE-EC3DC1C796D7}"/>
                </c:ext>
              </c:extLst>
            </c:dLbl>
            <c:dLbl>
              <c:idx val="1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7-438D-88B8-D80BB71BF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Sheet3!$Q$2:$Q$128</c:f>
              <c:numCache>
                <c:formatCode>m/d/yyyy</c:formatCode>
                <c:ptCount val="12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Sheet3!$R$2:$R$128</c:f>
              <c:numCache>
                <c:formatCode>General</c:formatCode>
                <c:ptCount val="127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  <c:pt idx="119">
                  <c:v>6781</c:v>
                </c:pt>
                <c:pt idx="120">
                  <c:v>6835</c:v>
                </c:pt>
                <c:pt idx="121">
                  <c:v>6861</c:v>
                </c:pt>
                <c:pt idx="122">
                  <c:v>6437</c:v>
                </c:pt>
                <c:pt idx="123">
                  <c:v>6284</c:v>
                </c:pt>
                <c:pt idx="124">
                  <c:v>6145</c:v>
                </c:pt>
                <c:pt idx="125">
                  <c:v>6096</c:v>
                </c:pt>
                <c:pt idx="126">
                  <c:v>6009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54-4523-8300-5A4567A4D52C}"/>
            </c:ext>
          </c:extLst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14 dienu kumulatīvais gadījumu skaists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layout>
                <c:manualLayout>
                  <c:x val="-3.1476052284513771E-2"/>
                  <c:y val="-2.503725606130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2A-42AB-BFFE-EC3DC1C796D7}"/>
                </c:ext>
              </c:extLst>
            </c:dLbl>
            <c:dLbl>
              <c:idx val="1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37-438D-88B8-D80BB71BF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Sheet3!$Q$2:$Q$128</c:f>
              <c:numCache>
                <c:formatCode>m/d/yyyy</c:formatCode>
                <c:ptCount val="12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Sheet3!$S$2:$S$128</c:f>
              <c:numCache>
                <c:formatCode>General</c:formatCode>
                <c:ptCount val="127"/>
                <c:pt idx="13">
                  <c:v>202</c:v>
                </c:pt>
                <c:pt idx="14">
                  <c:v>220</c:v>
                </c:pt>
                <c:pt idx="15">
                  <c:v>247</c:v>
                </c:pt>
                <c:pt idx="16">
                  <c:v>338</c:v>
                </c:pt>
                <c:pt idx="17">
                  <c:v>374</c:v>
                </c:pt>
                <c:pt idx="18">
                  <c:v>447</c:v>
                </c:pt>
                <c:pt idx="19">
                  <c:v>504</c:v>
                </c:pt>
                <c:pt idx="20">
                  <c:v>561</c:v>
                </c:pt>
                <c:pt idx="21">
                  <c:v>600</c:v>
                </c:pt>
                <c:pt idx="22">
                  <c:v>634</c:v>
                </c:pt>
                <c:pt idx="23">
                  <c:v>689</c:v>
                </c:pt>
                <c:pt idx="24">
                  <c:v>776</c:v>
                </c:pt>
                <c:pt idx="25">
                  <c:v>882</c:v>
                </c:pt>
                <c:pt idx="26">
                  <c:v>942</c:v>
                </c:pt>
                <c:pt idx="27">
                  <c:v>994</c:v>
                </c:pt>
                <c:pt idx="28">
                  <c:v>1068</c:v>
                </c:pt>
                <c:pt idx="29">
                  <c:v>1111</c:v>
                </c:pt>
                <c:pt idx="30">
                  <c:v>1118</c:v>
                </c:pt>
                <c:pt idx="31">
                  <c:v>1188</c:v>
                </c:pt>
                <c:pt idx="32">
                  <c:v>1259</c:v>
                </c:pt>
                <c:pt idx="33">
                  <c:v>1373</c:v>
                </c:pt>
                <c:pt idx="34">
                  <c:v>1364</c:v>
                </c:pt>
                <c:pt idx="35">
                  <c:v>1368</c:v>
                </c:pt>
                <c:pt idx="36">
                  <c:v>1415</c:v>
                </c:pt>
                <c:pt idx="37">
                  <c:v>1536</c:v>
                </c:pt>
                <c:pt idx="38">
                  <c:v>1588</c:v>
                </c:pt>
                <c:pt idx="39">
                  <c:v>1701</c:v>
                </c:pt>
                <c:pt idx="40">
                  <c:v>1871</c:v>
                </c:pt>
                <c:pt idx="41">
                  <c:v>2008</c:v>
                </c:pt>
                <c:pt idx="42">
                  <c:v>1992</c:v>
                </c:pt>
                <c:pt idx="43">
                  <c:v>2053</c:v>
                </c:pt>
                <c:pt idx="44">
                  <c:v>2202</c:v>
                </c:pt>
                <c:pt idx="45">
                  <c:v>2339</c:v>
                </c:pt>
                <c:pt idx="46">
                  <c:v>2475</c:v>
                </c:pt>
                <c:pt idx="47">
                  <c:v>2502</c:v>
                </c:pt>
                <c:pt idx="48">
                  <c:v>2686</c:v>
                </c:pt>
                <c:pt idx="49">
                  <c:v>2774</c:v>
                </c:pt>
                <c:pt idx="50">
                  <c:v>2830</c:v>
                </c:pt>
                <c:pt idx="51">
                  <c:v>2955</c:v>
                </c:pt>
                <c:pt idx="52">
                  <c:v>3161</c:v>
                </c:pt>
                <c:pt idx="53">
                  <c:v>3268</c:v>
                </c:pt>
                <c:pt idx="54">
                  <c:v>3413</c:v>
                </c:pt>
                <c:pt idx="55">
                  <c:v>3417</c:v>
                </c:pt>
                <c:pt idx="56">
                  <c:v>3430</c:v>
                </c:pt>
                <c:pt idx="57">
                  <c:v>3502</c:v>
                </c:pt>
                <c:pt idx="58">
                  <c:v>3704</c:v>
                </c:pt>
                <c:pt idx="59">
                  <c:v>3986</c:v>
                </c:pt>
                <c:pt idx="60">
                  <c:v>4157</c:v>
                </c:pt>
                <c:pt idx="61">
                  <c:v>4337</c:v>
                </c:pt>
                <c:pt idx="62">
                  <c:v>4411</c:v>
                </c:pt>
                <c:pt idx="63">
                  <c:v>4368</c:v>
                </c:pt>
                <c:pt idx="64">
                  <c:v>4475</c:v>
                </c:pt>
                <c:pt idx="65">
                  <c:v>4604</c:v>
                </c:pt>
                <c:pt idx="66">
                  <c:v>4603</c:v>
                </c:pt>
                <c:pt idx="67">
                  <c:v>4626</c:v>
                </c:pt>
                <c:pt idx="68">
                  <c:v>4864</c:v>
                </c:pt>
                <c:pt idx="69">
                  <c:v>5025</c:v>
                </c:pt>
                <c:pt idx="70">
                  <c:v>5049</c:v>
                </c:pt>
                <c:pt idx="71">
                  <c:v>5298</c:v>
                </c:pt>
                <c:pt idx="72">
                  <c:v>5425</c:v>
                </c:pt>
                <c:pt idx="73">
                  <c:v>5790</c:v>
                </c:pt>
                <c:pt idx="74">
                  <c:v>5972</c:v>
                </c:pt>
                <c:pt idx="75">
                  <c:v>6330</c:v>
                </c:pt>
                <c:pt idx="76">
                  <c:v>6428</c:v>
                </c:pt>
                <c:pt idx="77">
                  <c:v>6439</c:v>
                </c:pt>
                <c:pt idx="78">
                  <c:v>6773</c:v>
                </c:pt>
                <c:pt idx="79">
                  <c:v>7021</c:v>
                </c:pt>
                <c:pt idx="80">
                  <c:v>7585</c:v>
                </c:pt>
                <c:pt idx="81">
                  <c:v>7891</c:v>
                </c:pt>
                <c:pt idx="82">
                  <c:v>8043</c:v>
                </c:pt>
                <c:pt idx="83">
                  <c:v>8193</c:v>
                </c:pt>
                <c:pt idx="84">
                  <c:v>8284</c:v>
                </c:pt>
                <c:pt idx="85">
                  <c:v>8411</c:v>
                </c:pt>
                <c:pt idx="86">
                  <c:v>8543</c:v>
                </c:pt>
                <c:pt idx="87">
                  <c:v>8535</c:v>
                </c:pt>
                <c:pt idx="88">
                  <c:v>8578</c:v>
                </c:pt>
                <c:pt idx="89">
                  <c:v>8485</c:v>
                </c:pt>
                <c:pt idx="90">
                  <c:v>8700</c:v>
                </c:pt>
                <c:pt idx="91">
                  <c:v>8810</c:v>
                </c:pt>
                <c:pt idx="92">
                  <c:v>8785</c:v>
                </c:pt>
                <c:pt idx="93">
                  <c:v>9118</c:v>
                </c:pt>
                <c:pt idx="94">
                  <c:v>9228</c:v>
                </c:pt>
                <c:pt idx="95">
                  <c:v>9434</c:v>
                </c:pt>
                <c:pt idx="96">
                  <c:v>9510</c:v>
                </c:pt>
                <c:pt idx="97">
                  <c:v>9627</c:v>
                </c:pt>
                <c:pt idx="98">
                  <c:v>9815</c:v>
                </c:pt>
                <c:pt idx="99">
                  <c:v>10295</c:v>
                </c:pt>
                <c:pt idx="100">
                  <c:v>10728</c:v>
                </c:pt>
                <c:pt idx="101">
                  <c:v>11108</c:v>
                </c:pt>
                <c:pt idx="102">
                  <c:v>11094</c:v>
                </c:pt>
                <c:pt idx="103">
                  <c:v>10833</c:v>
                </c:pt>
                <c:pt idx="104">
                  <c:v>10715</c:v>
                </c:pt>
                <c:pt idx="105">
                  <c:v>11013</c:v>
                </c:pt>
                <c:pt idx="106">
                  <c:v>11264</c:v>
                </c:pt>
                <c:pt idx="107">
                  <c:v>11608</c:v>
                </c:pt>
                <c:pt idx="108">
                  <c:v>12429</c:v>
                </c:pt>
                <c:pt idx="109">
                  <c:v>12248</c:v>
                </c:pt>
                <c:pt idx="110">
                  <c:v>11692</c:v>
                </c:pt>
                <c:pt idx="111">
                  <c:v>11617</c:v>
                </c:pt>
                <c:pt idx="112">
                  <c:v>11843</c:v>
                </c:pt>
                <c:pt idx="113">
                  <c:v>11603</c:v>
                </c:pt>
                <c:pt idx="114">
                  <c:v>11687</c:v>
                </c:pt>
                <c:pt idx="115">
                  <c:v>11791</c:v>
                </c:pt>
                <c:pt idx="116">
                  <c:v>12362</c:v>
                </c:pt>
                <c:pt idx="117">
                  <c:v>13133</c:v>
                </c:pt>
                <c:pt idx="118">
                  <c:v>13238</c:v>
                </c:pt>
                <c:pt idx="119">
                  <c:v>13061</c:v>
                </c:pt>
                <c:pt idx="120">
                  <c:v>13101</c:v>
                </c:pt>
                <c:pt idx="121">
                  <c:v>12989</c:v>
                </c:pt>
                <c:pt idx="122">
                  <c:v>12078</c:v>
                </c:pt>
                <c:pt idx="123">
                  <c:v>12451</c:v>
                </c:pt>
                <c:pt idx="124">
                  <c:v>13168</c:v>
                </c:pt>
                <c:pt idx="125">
                  <c:v>13167</c:v>
                </c:pt>
                <c:pt idx="126">
                  <c:v>12790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54-4523-8300-5A4567A4D52C}"/>
            </c:ext>
          </c:extLst>
        </c:ser>
        <c:ser>
          <c:idx val="2"/>
          <c:order val="2"/>
          <c:marker>
            <c:symbol val="none"/>
          </c:marker>
          <c:cat>
            <c:numRef>
              <c:f>Sheet3!$Q$2:$Q$128</c:f>
              <c:numCache>
                <c:formatCode>m/d/yyyy</c:formatCode>
                <c:ptCount val="12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Sheet1!$H$79</c:f>
              <c:numCache>
                <c:formatCode>0</c:formatCode>
                <c:ptCount val="1"/>
                <c:pt idx="0">
                  <c:v>858.42857142857144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EC-45EB-9985-45E03C9A5176}"/>
            </c:ext>
          </c:extLst>
        </c:ser>
        <c:ser>
          <c:idx val="3"/>
          <c:order val="3"/>
          <c:marker>
            <c:symbol val="none"/>
          </c:marker>
          <c:cat>
            <c:numRef>
              <c:f>Sheet3!$Q$2:$Q$128</c:f>
              <c:numCache>
                <c:formatCode>m/d/yyyy</c:formatCode>
                <c:ptCount val="12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Sheet1!$G$79</c:f>
              <c:numCache>
                <c:formatCode>0</c:formatCode>
                <c:ptCount val="1"/>
                <c:pt idx="0">
                  <c:v>10184.142857142857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51-4C53-8D66-09BEF2639DAD}"/>
            </c:ext>
          </c:extLst>
        </c:ser>
        <c:ser>
          <c:idx val="4"/>
          <c:order val="4"/>
          <c:marker>
            <c:symbol val="none"/>
          </c:marker>
          <c:cat>
            <c:numRef>
              <c:f>Sheet3!$Q$2:$Q$128</c:f>
              <c:numCache>
                <c:formatCode>m/d/yyyy</c:formatCode>
                <c:ptCount val="12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Sheet1!$G$79</c:f>
              <c:numCache>
                <c:formatCode>0</c:formatCode>
                <c:ptCount val="1"/>
                <c:pt idx="0">
                  <c:v>10184.142857142857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2F-464F-865B-EDFD5066E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28448"/>
        <c:axId val="119129984"/>
      </c:lineChart>
      <c:dateAx>
        <c:axId val="119128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129984"/>
        <c:crosses val="autoZero"/>
        <c:auto val="1"/>
        <c:lblOffset val="100"/>
        <c:baseTimeUnit val="days"/>
      </c:dateAx>
      <c:valAx>
        <c:axId val="119129984"/>
        <c:scaling>
          <c:orientation val="minMax"/>
          <c:max val="14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12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5.1368572503378479E-2"/>
          <c:y val="0.88784311431922402"/>
          <c:w val="0.89999990301798327"/>
          <c:h val="5.7952684083386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10578417508E-2"/>
          <c:y val="3.444692392335022E-2"/>
          <c:w val="0.8306133791158784"/>
          <c:h val="0.79952975877431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dienu kumulatīvais testu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Sheet1!$A$2:$A$128</c:f>
              <c:numCache>
                <c:formatCode>m/d/yyyy</c:formatCode>
                <c:ptCount val="12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</c:numCache>
            </c:numRef>
          </c:cat>
          <c:val>
            <c:numRef>
              <c:f>Sheet1!$B$2:$B$128</c:f>
              <c:numCache>
                <c:formatCode>General</c:formatCode>
                <c:ptCount val="127"/>
                <c:pt idx="6">
                  <c:v>16575</c:v>
                </c:pt>
                <c:pt idx="7">
                  <c:v>16277</c:v>
                </c:pt>
                <c:pt idx="8">
                  <c:v>16250</c:v>
                </c:pt>
                <c:pt idx="9">
                  <c:v>15942</c:v>
                </c:pt>
                <c:pt idx="10">
                  <c:v>15578</c:v>
                </c:pt>
                <c:pt idx="11">
                  <c:v>15745</c:v>
                </c:pt>
                <c:pt idx="12">
                  <c:v>15863</c:v>
                </c:pt>
                <c:pt idx="13">
                  <c:v>15590</c:v>
                </c:pt>
                <c:pt idx="14">
                  <c:v>15835</c:v>
                </c:pt>
                <c:pt idx="15">
                  <c:v>16662</c:v>
                </c:pt>
                <c:pt idx="16">
                  <c:v>18200</c:v>
                </c:pt>
                <c:pt idx="17">
                  <c:v>20496</c:v>
                </c:pt>
                <c:pt idx="18">
                  <c:v>21979</c:v>
                </c:pt>
                <c:pt idx="19">
                  <c:v>23113</c:v>
                </c:pt>
                <c:pt idx="20">
                  <c:v>23997</c:v>
                </c:pt>
                <c:pt idx="21">
                  <c:v>24347</c:v>
                </c:pt>
                <c:pt idx="22">
                  <c:v>24648</c:v>
                </c:pt>
                <c:pt idx="23">
                  <c:v>24803</c:v>
                </c:pt>
                <c:pt idx="24">
                  <c:v>24520</c:v>
                </c:pt>
                <c:pt idx="25">
                  <c:v>25157</c:v>
                </c:pt>
                <c:pt idx="26">
                  <c:v>26213</c:v>
                </c:pt>
                <c:pt idx="27">
                  <c:v>27014</c:v>
                </c:pt>
                <c:pt idx="28">
                  <c:v>27435</c:v>
                </c:pt>
                <c:pt idx="29">
                  <c:v>28050</c:v>
                </c:pt>
                <c:pt idx="30">
                  <c:v>28702</c:v>
                </c:pt>
                <c:pt idx="31">
                  <c:v>28953</c:v>
                </c:pt>
                <c:pt idx="32">
                  <c:v>29161</c:v>
                </c:pt>
                <c:pt idx="33">
                  <c:v>29783</c:v>
                </c:pt>
                <c:pt idx="34">
                  <c:v>29128</c:v>
                </c:pt>
                <c:pt idx="35">
                  <c:v>29174</c:v>
                </c:pt>
                <c:pt idx="36">
                  <c:v>28912</c:v>
                </c:pt>
                <c:pt idx="37">
                  <c:v>29146</c:v>
                </c:pt>
                <c:pt idx="38">
                  <c:v>29989</c:v>
                </c:pt>
                <c:pt idx="39">
                  <c:v>30956</c:v>
                </c:pt>
                <c:pt idx="40">
                  <c:v>31256</c:v>
                </c:pt>
                <c:pt idx="41">
                  <c:v>33024</c:v>
                </c:pt>
                <c:pt idx="42">
                  <c:v>33046</c:v>
                </c:pt>
                <c:pt idx="43">
                  <c:v>33968</c:v>
                </c:pt>
                <c:pt idx="44">
                  <c:v>34671</c:v>
                </c:pt>
                <c:pt idx="45">
                  <c:v>34266</c:v>
                </c:pt>
                <c:pt idx="46">
                  <c:v>34504</c:v>
                </c:pt>
                <c:pt idx="47">
                  <c:v>34716</c:v>
                </c:pt>
                <c:pt idx="48">
                  <c:v>34156</c:v>
                </c:pt>
                <c:pt idx="49">
                  <c:v>34177</c:v>
                </c:pt>
                <c:pt idx="50">
                  <c:v>34319</c:v>
                </c:pt>
                <c:pt idx="51">
                  <c:v>35632</c:v>
                </c:pt>
                <c:pt idx="52">
                  <c:v>38091</c:v>
                </c:pt>
                <c:pt idx="53">
                  <c:v>39145</c:v>
                </c:pt>
                <c:pt idx="54">
                  <c:v>39952</c:v>
                </c:pt>
                <c:pt idx="55">
                  <c:v>39798</c:v>
                </c:pt>
                <c:pt idx="56">
                  <c:v>39938</c:v>
                </c:pt>
                <c:pt idx="57">
                  <c:v>41434</c:v>
                </c:pt>
                <c:pt idx="58">
                  <c:v>41727</c:v>
                </c:pt>
                <c:pt idx="59">
                  <c:v>40996</c:v>
                </c:pt>
                <c:pt idx="60">
                  <c:v>40712</c:v>
                </c:pt>
                <c:pt idx="61">
                  <c:v>40503</c:v>
                </c:pt>
                <c:pt idx="62">
                  <c:v>40817</c:v>
                </c:pt>
                <c:pt idx="63">
                  <c:v>40762</c:v>
                </c:pt>
                <c:pt idx="64">
                  <c:v>40090</c:v>
                </c:pt>
                <c:pt idx="65">
                  <c:v>40326</c:v>
                </c:pt>
                <c:pt idx="66">
                  <c:v>36816</c:v>
                </c:pt>
                <c:pt idx="67">
                  <c:v>37098</c:v>
                </c:pt>
                <c:pt idx="68">
                  <c:v>37860</c:v>
                </c:pt>
                <c:pt idx="69">
                  <c:v>37881</c:v>
                </c:pt>
                <c:pt idx="70">
                  <c:v>37794</c:v>
                </c:pt>
                <c:pt idx="71">
                  <c:v>39710</c:v>
                </c:pt>
                <c:pt idx="72">
                  <c:v>40480</c:v>
                </c:pt>
                <c:pt idx="73">
                  <c:v>45181</c:v>
                </c:pt>
                <c:pt idx="74">
                  <c:v>45358</c:v>
                </c:pt>
                <c:pt idx="75">
                  <c:v>45799</c:v>
                </c:pt>
                <c:pt idx="76">
                  <c:v>45757</c:v>
                </c:pt>
                <c:pt idx="77">
                  <c:v>45636</c:v>
                </c:pt>
                <c:pt idx="78">
                  <c:v>45471</c:v>
                </c:pt>
                <c:pt idx="79">
                  <c:v>45846</c:v>
                </c:pt>
                <c:pt idx="80">
                  <c:v>46492</c:v>
                </c:pt>
                <c:pt idx="81">
                  <c:v>47364</c:v>
                </c:pt>
                <c:pt idx="82">
                  <c:v>48414</c:v>
                </c:pt>
                <c:pt idx="83">
                  <c:v>50199</c:v>
                </c:pt>
                <c:pt idx="84">
                  <c:v>51360</c:v>
                </c:pt>
                <c:pt idx="85">
                  <c:v>53314</c:v>
                </c:pt>
                <c:pt idx="86">
                  <c:v>53060</c:v>
                </c:pt>
                <c:pt idx="87">
                  <c:v>54032</c:v>
                </c:pt>
                <c:pt idx="88">
                  <c:v>56323</c:v>
                </c:pt>
                <c:pt idx="89">
                  <c:v>56564</c:v>
                </c:pt>
                <c:pt idx="90">
                  <c:v>56133</c:v>
                </c:pt>
                <c:pt idx="91">
                  <c:v>55648</c:v>
                </c:pt>
                <c:pt idx="92">
                  <c:v>55284</c:v>
                </c:pt>
                <c:pt idx="93">
                  <c:v>56423</c:v>
                </c:pt>
                <c:pt idx="94">
                  <c:v>57125</c:v>
                </c:pt>
                <c:pt idx="95">
                  <c:v>56517</c:v>
                </c:pt>
                <c:pt idx="96">
                  <c:v>57638</c:v>
                </c:pt>
                <c:pt idx="97">
                  <c:v>57792</c:v>
                </c:pt>
                <c:pt idx="98">
                  <c:v>58711</c:v>
                </c:pt>
                <c:pt idx="99">
                  <c:v>60222</c:v>
                </c:pt>
                <c:pt idx="100">
                  <c:v>62490</c:v>
                </c:pt>
                <c:pt idx="101">
                  <c:v>63743</c:v>
                </c:pt>
                <c:pt idx="102">
                  <c:v>58024</c:v>
                </c:pt>
                <c:pt idx="103">
                  <c:v>51958</c:v>
                </c:pt>
                <c:pt idx="104">
                  <c:v>51467</c:v>
                </c:pt>
                <c:pt idx="105">
                  <c:v>52174</c:v>
                </c:pt>
                <c:pt idx="106">
                  <c:v>52470</c:v>
                </c:pt>
                <c:pt idx="107">
                  <c:v>52286</c:v>
                </c:pt>
                <c:pt idx="108">
                  <c:v>53084</c:v>
                </c:pt>
                <c:pt idx="109">
                  <c:v>53015</c:v>
                </c:pt>
                <c:pt idx="110">
                  <c:v>51522</c:v>
                </c:pt>
                <c:pt idx="111">
                  <c:v>52364</c:v>
                </c:pt>
                <c:pt idx="112">
                  <c:v>53477</c:v>
                </c:pt>
                <c:pt idx="113">
                  <c:v>54622</c:v>
                </c:pt>
                <c:pt idx="114">
                  <c:v>56597</c:v>
                </c:pt>
                <c:pt idx="115">
                  <c:v>57727</c:v>
                </c:pt>
                <c:pt idx="116">
                  <c:v>66566</c:v>
                </c:pt>
                <c:pt idx="117">
                  <c:v>75406</c:v>
                </c:pt>
                <c:pt idx="118">
                  <c:v>75846</c:v>
                </c:pt>
                <c:pt idx="119">
                  <c:v>74475</c:v>
                </c:pt>
                <c:pt idx="120">
                  <c:v>74639</c:v>
                </c:pt>
                <c:pt idx="121">
                  <c:v>72986</c:v>
                </c:pt>
                <c:pt idx="122">
                  <c:v>71685</c:v>
                </c:pt>
                <c:pt idx="123">
                  <c:v>71339</c:v>
                </c:pt>
                <c:pt idx="124">
                  <c:v>71805</c:v>
                </c:pt>
                <c:pt idx="125">
                  <c:v>72045</c:v>
                </c:pt>
                <c:pt idx="126">
                  <c:v>71289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6-4005-85B6-B1E1CCB6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44448"/>
        <c:axId val="11955443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 dienu kumulatīvais Covid-19 gadījumu skaits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m/d/yyyy</c:formatCode>
                <c:ptCount val="11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</c:numCache>
            </c:numRef>
          </c:cat>
          <c:val>
            <c:numRef>
              <c:f>Sheet1!$C$2:$C$128</c:f>
              <c:numCache>
                <c:formatCode>General</c:formatCode>
                <c:ptCount val="127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  <c:pt idx="119">
                  <c:v>6861</c:v>
                </c:pt>
                <c:pt idx="120">
                  <c:v>6835</c:v>
                </c:pt>
                <c:pt idx="121">
                  <c:v>6781</c:v>
                </c:pt>
                <c:pt idx="122">
                  <c:v>6437</c:v>
                </c:pt>
                <c:pt idx="123">
                  <c:v>6284</c:v>
                </c:pt>
                <c:pt idx="124">
                  <c:v>6145</c:v>
                </c:pt>
                <c:pt idx="125">
                  <c:v>6096</c:v>
                </c:pt>
                <c:pt idx="126">
                  <c:v>6009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6-4005-85B6-B1E1CCB6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57504"/>
        <c:axId val="119555968"/>
      </c:lineChart>
      <c:dateAx>
        <c:axId val="11954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554432"/>
        <c:crosses val="autoZero"/>
        <c:auto val="1"/>
        <c:lblOffset val="100"/>
        <c:baseTimeUnit val="days"/>
      </c:dateAx>
      <c:valAx>
        <c:axId val="11955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544448"/>
        <c:crosses val="autoZero"/>
        <c:crossBetween val="between"/>
      </c:valAx>
      <c:valAx>
        <c:axId val="1195559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557504"/>
        <c:crosses val="max"/>
        <c:crossBetween val="between"/>
      </c:valAx>
      <c:dateAx>
        <c:axId val="1195575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9555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10578417508E-2"/>
          <c:y val="3.444692392335022E-2"/>
          <c:w val="0.8306133791158784"/>
          <c:h val="0.79952975877431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dienu kumulatīvais testu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Sheet1!$A$2:$A$124</c:f>
              <c:numCache>
                <c:formatCode>m/d/yyyy</c:formatCode>
                <c:ptCount val="123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</c:numCache>
            </c:numRef>
          </c:cat>
          <c:val>
            <c:numRef>
              <c:f>Sheet1!$B$2:$B$124</c:f>
              <c:numCache>
                <c:formatCode>General</c:formatCode>
                <c:ptCount val="123"/>
                <c:pt idx="6">
                  <c:v>16575</c:v>
                </c:pt>
                <c:pt idx="7">
                  <c:v>16277</c:v>
                </c:pt>
                <c:pt idx="8">
                  <c:v>16250</c:v>
                </c:pt>
                <c:pt idx="9">
                  <c:v>15942</c:v>
                </c:pt>
                <c:pt idx="10">
                  <c:v>15578</c:v>
                </c:pt>
                <c:pt idx="11">
                  <c:v>15745</c:v>
                </c:pt>
                <c:pt idx="12">
                  <c:v>15863</c:v>
                </c:pt>
                <c:pt idx="13">
                  <c:v>15590</c:v>
                </c:pt>
                <c:pt idx="14">
                  <c:v>15835</c:v>
                </c:pt>
                <c:pt idx="15">
                  <c:v>16662</c:v>
                </c:pt>
                <c:pt idx="16">
                  <c:v>18200</c:v>
                </c:pt>
                <c:pt idx="17">
                  <c:v>20496</c:v>
                </c:pt>
                <c:pt idx="18">
                  <c:v>21979</c:v>
                </c:pt>
                <c:pt idx="19">
                  <c:v>23113</c:v>
                </c:pt>
                <c:pt idx="20">
                  <c:v>23997</c:v>
                </c:pt>
                <c:pt idx="21">
                  <c:v>24347</c:v>
                </c:pt>
                <c:pt idx="22">
                  <c:v>24648</c:v>
                </c:pt>
                <c:pt idx="23">
                  <c:v>24803</c:v>
                </c:pt>
                <c:pt idx="24">
                  <c:v>24520</c:v>
                </c:pt>
                <c:pt idx="25">
                  <c:v>25157</c:v>
                </c:pt>
                <c:pt idx="26">
                  <c:v>26213</c:v>
                </c:pt>
                <c:pt idx="27">
                  <c:v>27014</c:v>
                </c:pt>
                <c:pt idx="28">
                  <c:v>27435</c:v>
                </c:pt>
                <c:pt idx="29">
                  <c:v>28050</c:v>
                </c:pt>
                <c:pt idx="30">
                  <c:v>28702</c:v>
                </c:pt>
                <c:pt idx="31">
                  <c:v>28953</c:v>
                </c:pt>
                <c:pt idx="32">
                  <c:v>29161</c:v>
                </c:pt>
                <c:pt idx="33">
                  <c:v>29783</c:v>
                </c:pt>
                <c:pt idx="34">
                  <c:v>29128</c:v>
                </c:pt>
                <c:pt idx="35">
                  <c:v>29174</c:v>
                </c:pt>
                <c:pt idx="36">
                  <c:v>28912</c:v>
                </c:pt>
                <c:pt idx="37">
                  <c:v>29146</c:v>
                </c:pt>
                <c:pt idx="38">
                  <c:v>29989</c:v>
                </c:pt>
                <c:pt idx="39">
                  <c:v>30956</c:v>
                </c:pt>
                <c:pt idx="40">
                  <c:v>31256</c:v>
                </c:pt>
                <c:pt idx="41">
                  <c:v>33024</c:v>
                </c:pt>
                <c:pt idx="42">
                  <c:v>33046</c:v>
                </c:pt>
                <c:pt idx="43">
                  <c:v>33968</c:v>
                </c:pt>
                <c:pt idx="44">
                  <c:v>34671</c:v>
                </c:pt>
                <c:pt idx="45">
                  <c:v>34266</c:v>
                </c:pt>
                <c:pt idx="46">
                  <c:v>34504</c:v>
                </c:pt>
                <c:pt idx="47">
                  <c:v>34716</c:v>
                </c:pt>
                <c:pt idx="48">
                  <c:v>34156</c:v>
                </c:pt>
                <c:pt idx="49">
                  <c:v>34177</c:v>
                </c:pt>
                <c:pt idx="50">
                  <c:v>34319</c:v>
                </c:pt>
                <c:pt idx="51">
                  <c:v>35632</c:v>
                </c:pt>
                <c:pt idx="52">
                  <c:v>38091</c:v>
                </c:pt>
                <c:pt idx="53">
                  <c:v>39145</c:v>
                </c:pt>
                <c:pt idx="54">
                  <c:v>39952</c:v>
                </c:pt>
                <c:pt idx="55">
                  <c:v>39798</c:v>
                </c:pt>
                <c:pt idx="56">
                  <c:v>39938</c:v>
                </c:pt>
                <c:pt idx="57">
                  <c:v>41434</c:v>
                </c:pt>
                <c:pt idx="58">
                  <c:v>41727</c:v>
                </c:pt>
                <c:pt idx="59">
                  <c:v>40996</c:v>
                </c:pt>
                <c:pt idx="60">
                  <c:v>40712</c:v>
                </c:pt>
                <c:pt idx="61">
                  <c:v>40503</c:v>
                </c:pt>
                <c:pt idx="62">
                  <c:v>40817</c:v>
                </c:pt>
                <c:pt idx="63">
                  <c:v>40762</c:v>
                </c:pt>
                <c:pt idx="64">
                  <c:v>40090</c:v>
                </c:pt>
                <c:pt idx="65">
                  <c:v>40326</c:v>
                </c:pt>
                <c:pt idx="66">
                  <c:v>36816</c:v>
                </c:pt>
                <c:pt idx="67">
                  <c:v>37098</c:v>
                </c:pt>
                <c:pt idx="68">
                  <c:v>37860</c:v>
                </c:pt>
                <c:pt idx="69">
                  <c:v>37881</c:v>
                </c:pt>
                <c:pt idx="70">
                  <c:v>37794</c:v>
                </c:pt>
                <c:pt idx="71">
                  <c:v>39710</c:v>
                </c:pt>
                <c:pt idx="72">
                  <c:v>40480</c:v>
                </c:pt>
                <c:pt idx="73">
                  <c:v>45181</c:v>
                </c:pt>
                <c:pt idx="74">
                  <c:v>45358</c:v>
                </c:pt>
                <c:pt idx="75">
                  <c:v>45799</c:v>
                </c:pt>
                <c:pt idx="76">
                  <c:v>45757</c:v>
                </c:pt>
                <c:pt idx="77">
                  <c:v>45636</c:v>
                </c:pt>
                <c:pt idx="78">
                  <c:v>45471</c:v>
                </c:pt>
                <c:pt idx="79">
                  <c:v>45846</c:v>
                </c:pt>
                <c:pt idx="80">
                  <c:v>46492</c:v>
                </c:pt>
                <c:pt idx="81">
                  <c:v>47364</c:v>
                </c:pt>
                <c:pt idx="82">
                  <c:v>48414</c:v>
                </c:pt>
                <c:pt idx="83">
                  <c:v>50199</c:v>
                </c:pt>
                <c:pt idx="84">
                  <c:v>51360</c:v>
                </c:pt>
                <c:pt idx="85">
                  <c:v>53314</c:v>
                </c:pt>
                <c:pt idx="86">
                  <c:v>53060</c:v>
                </c:pt>
                <c:pt idx="87">
                  <c:v>54032</c:v>
                </c:pt>
                <c:pt idx="88">
                  <c:v>56323</c:v>
                </c:pt>
                <c:pt idx="89">
                  <c:v>56564</c:v>
                </c:pt>
                <c:pt idx="90">
                  <c:v>56133</c:v>
                </c:pt>
                <c:pt idx="91">
                  <c:v>55648</c:v>
                </c:pt>
                <c:pt idx="92">
                  <c:v>55284</c:v>
                </c:pt>
                <c:pt idx="93">
                  <c:v>56423</c:v>
                </c:pt>
                <c:pt idx="94">
                  <c:v>57125</c:v>
                </c:pt>
                <c:pt idx="95">
                  <c:v>56517</c:v>
                </c:pt>
                <c:pt idx="96">
                  <c:v>57638</c:v>
                </c:pt>
                <c:pt idx="97">
                  <c:v>57792</c:v>
                </c:pt>
                <c:pt idx="98">
                  <c:v>58711</c:v>
                </c:pt>
                <c:pt idx="99">
                  <c:v>60222</c:v>
                </c:pt>
                <c:pt idx="100">
                  <c:v>62490</c:v>
                </c:pt>
                <c:pt idx="101">
                  <c:v>63743</c:v>
                </c:pt>
                <c:pt idx="102">
                  <c:v>63743</c:v>
                </c:pt>
                <c:pt idx="103">
                  <c:v>63743</c:v>
                </c:pt>
                <c:pt idx="104">
                  <c:v>63743</c:v>
                </c:pt>
                <c:pt idx="105">
                  <c:v>63743</c:v>
                </c:pt>
                <c:pt idx="106">
                  <c:v>63743</c:v>
                </c:pt>
                <c:pt idx="107">
                  <c:v>63743</c:v>
                </c:pt>
                <c:pt idx="108">
                  <c:v>63743</c:v>
                </c:pt>
                <c:pt idx="109">
                  <c:v>63743</c:v>
                </c:pt>
                <c:pt idx="110">
                  <c:v>63743</c:v>
                </c:pt>
                <c:pt idx="111">
                  <c:v>63743</c:v>
                </c:pt>
                <c:pt idx="112">
                  <c:v>63743</c:v>
                </c:pt>
                <c:pt idx="113">
                  <c:v>63743</c:v>
                </c:pt>
                <c:pt idx="114">
                  <c:v>63743</c:v>
                </c:pt>
                <c:pt idx="115">
                  <c:v>63743</c:v>
                </c:pt>
                <c:pt idx="116">
                  <c:v>63743</c:v>
                </c:pt>
                <c:pt idx="117">
                  <c:v>63743</c:v>
                </c:pt>
                <c:pt idx="118">
                  <c:v>63743</c:v>
                </c:pt>
                <c:pt idx="119">
                  <c:v>63743</c:v>
                </c:pt>
                <c:pt idx="120">
                  <c:v>63743</c:v>
                </c:pt>
                <c:pt idx="121">
                  <c:v>63743</c:v>
                </c:pt>
                <c:pt idx="122">
                  <c:v>63743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82-45BC-80C5-20B590D18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44128"/>
        <c:axId val="11934592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 dienu kumulatīvais Covid-19 gadījumu skaits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m/d/yyyy</c:formatCode>
                <c:ptCount val="11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</c:numCache>
            </c:numRef>
          </c:cat>
          <c:val>
            <c:numRef>
              <c:f>Sheet1!$C$2:$C$124</c:f>
              <c:numCache>
                <c:formatCode>General</c:formatCode>
                <c:ptCount val="123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6649.5998035295743</c:v>
                </c:pt>
                <c:pt idx="103">
                  <c:v>6848.0970399168555</c:v>
                </c:pt>
                <c:pt idx="104">
                  <c:v>6749.943653214681</c:v>
                </c:pt>
                <c:pt idx="105">
                  <c:v>6796.5329282784523</c:v>
                </c:pt>
                <c:pt idx="106">
                  <c:v>6483.6361921097769</c:v>
                </c:pt>
                <c:pt idx="107">
                  <c:v>6777.0978273342762</c:v>
                </c:pt>
                <c:pt idx="108">
                  <c:v>7384.8890437796699</c:v>
                </c:pt>
                <c:pt idx="109">
                  <c:v>7448.6067150806375</c:v>
                </c:pt>
                <c:pt idx="110">
                  <c:v>7559.2898179418498</c:v>
                </c:pt>
                <c:pt idx="111">
                  <c:v>7507.124761286379</c:v>
                </c:pt>
                <c:pt idx="112">
                  <c:v>7485.5739850776972</c:v>
                </c:pt>
                <c:pt idx="113">
                  <c:v>7312.3217384936461</c:v>
                </c:pt>
                <c:pt idx="114">
                  <c:v>6901.7280774599358</c:v>
                </c:pt>
                <c:pt idx="115">
                  <c:v>6228.8749285429694</c:v>
                </c:pt>
                <c:pt idx="116">
                  <c:v>5905.4634648318961</c:v>
                </c:pt>
                <c:pt idx="117">
                  <c:v>5936.756876110655</c:v>
                </c:pt>
                <c:pt idx="118">
                  <c:v>5942.6568705007512</c:v>
                </c:pt>
                <c:pt idx="119">
                  <c:v>5872.3158509566974</c:v>
                </c:pt>
                <c:pt idx="120">
                  <c:v>5837.2084968984045</c:v>
                </c:pt>
                <c:pt idx="121">
                  <c:v>5922.2492395801937</c:v>
                </c:pt>
                <c:pt idx="122">
                  <c:v>5723.843077352305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82-45BC-80C5-20B590D18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49248"/>
        <c:axId val="119347456"/>
      </c:lineChart>
      <c:dateAx>
        <c:axId val="1193441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345920"/>
        <c:crosses val="autoZero"/>
        <c:auto val="1"/>
        <c:lblOffset val="100"/>
        <c:baseTimeUnit val="days"/>
      </c:dateAx>
      <c:valAx>
        <c:axId val="11934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344128"/>
        <c:crosses val="autoZero"/>
        <c:crossBetween val="between"/>
      </c:valAx>
      <c:valAx>
        <c:axId val="119347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349248"/>
        <c:crosses val="max"/>
        <c:crossBetween val="between"/>
      </c:valAx>
      <c:dateAx>
        <c:axId val="1193492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934745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199418007531675E-2"/>
          <c:y val="2.2530770995036475E-2"/>
          <c:w val="0.93260679371600286"/>
          <c:h val="0.79853851849706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'[COV_REG_VEC_BERNI_2021.gada 02.ned.xls]Vecuma gr'!$S$5</c:f>
              <c:strCache>
                <c:ptCount val="1"/>
                <c:pt idx="0">
                  <c:v>0-14 gadi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'[COV_REG_VEC_BERNI_2021.gada 02.ned.xls]Vecuma gr'!$R$7:$R$51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01.</c:v>
                </c:pt>
              </c:strCache>
            </c:strRef>
          </c:cat>
          <c:val>
            <c:numRef>
              <c:f>'[COV_REG_VEC_BERNI_2021.gada 02.ned.xls]Vecuma gr'!$S$7:$S$51</c:f>
              <c:numCache>
                <c:formatCode>General</c:formatCode>
                <c:ptCount val="45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4</c:v>
                </c:pt>
                <c:pt idx="23">
                  <c:v>1</c:v>
                </c:pt>
                <c:pt idx="24">
                  <c:v>9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16</c:v>
                </c:pt>
                <c:pt idx="29">
                  <c:v>53</c:v>
                </c:pt>
                <c:pt idx="30">
                  <c:v>58</c:v>
                </c:pt>
                <c:pt idx="31">
                  <c:v>170</c:v>
                </c:pt>
                <c:pt idx="32">
                  <c:v>105</c:v>
                </c:pt>
                <c:pt idx="33">
                  <c:v>77</c:v>
                </c:pt>
                <c:pt idx="34">
                  <c:v>111</c:v>
                </c:pt>
                <c:pt idx="35">
                  <c:v>201</c:v>
                </c:pt>
                <c:pt idx="36">
                  <c:v>174</c:v>
                </c:pt>
                <c:pt idx="37">
                  <c:v>225</c:v>
                </c:pt>
                <c:pt idx="38">
                  <c:v>222</c:v>
                </c:pt>
                <c:pt idx="39">
                  <c:v>169</c:v>
                </c:pt>
                <c:pt idx="40">
                  <c:v>182</c:v>
                </c:pt>
                <c:pt idx="41">
                  <c:v>217</c:v>
                </c:pt>
                <c:pt idx="42">
                  <c:v>205</c:v>
                </c:pt>
                <c:pt idx="43">
                  <c:v>235</c:v>
                </c:pt>
                <c:pt idx="44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4-4AE7-9776-C47AC72428B3}"/>
            </c:ext>
          </c:extLst>
        </c:ser>
        <c:ser>
          <c:idx val="1"/>
          <c:order val="1"/>
          <c:tx>
            <c:strRef>
              <c:f>'[COV_REG_VEC_BERNI_2021.gada 02.ned.xls]Vecuma gr'!$T$5</c:f>
              <c:strCache>
                <c:ptCount val="1"/>
                <c:pt idx="0">
                  <c:v>15-49 gadi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invertIfNegative val="0"/>
          <c:cat>
            <c:strRef>
              <c:f>'[COV_REG_VEC_BERNI_2021.gada 02.ned.xls]Vecuma gr'!$R$7:$R$51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01.</c:v>
                </c:pt>
              </c:strCache>
            </c:strRef>
          </c:cat>
          <c:val>
            <c:numRef>
              <c:f>'[COV_REG_VEC_BERNI_2021.gada 02.ned.xls]Vecuma gr'!$T$7:$T$51</c:f>
              <c:numCache>
                <c:formatCode>General</c:formatCode>
                <c:ptCount val="45"/>
                <c:pt idx="0">
                  <c:v>20</c:v>
                </c:pt>
                <c:pt idx="1">
                  <c:v>91</c:v>
                </c:pt>
                <c:pt idx="2">
                  <c:v>152</c:v>
                </c:pt>
                <c:pt idx="3">
                  <c:v>86</c:v>
                </c:pt>
                <c:pt idx="4">
                  <c:v>62</c:v>
                </c:pt>
                <c:pt idx="5">
                  <c:v>22</c:v>
                </c:pt>
                <c:pt idx="6">
                  <c:v>37</c:v>
                </c:pt>
                <c:pt idx="7">
                  <c:v>37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9</c:v>
                </c:pt>
                <c:pt idx="12">
                  <c:v>14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42</c:v>
                </c:pt>
                <c:pt idx="18">
                  <c:v>13</c:v>
                </c:pt>
                <c:pt idx="19">
                  <c:v>16</c:v>
                </c:pt>
                <c:pt idx="20">
                  <c:v>10</c:v>
                </c:pt>
                <c:pt idx="21">
                  <c:v>27</c:v>
                </c:pt>
                <c:pt idx="22">
                  <c:v>19</c:v>
                </c:pt>
                <c:pt idx="23">
                  <c:v>9</c:v>
                </c:pt>
                <c:pt idx="24">
                  <c:v>33</c:v>
                </c:pt>
                <c:pt idx="25">
                  <c:v>20</c:v>
                </c:pt>
                <c:pt idx="26">
                  <c:v>29</c:v>
                </c:pt>
                <c:pt idx="27">
                  <c:v>32</c:v>
                </c:pt>
                <c:pt idx="28">
                  <c:v>76</c:v>
                </c:pt>
                <c:pt idx="29">
                  <c:v>225</c:v>
                </c:pt>
                <c:pt idx="30">
                  <c:v>278</c:v>
                </c:pt>
                <c:pt idx="31">
                  <c:v>387</c:v>
                </c:pt>
                <c:pt idx="32">
                  <c:v>722</c:v>
                </c:pt>
                <c:pt idx="33">
                  <c:v>844</c:v>
                </c:pt>
                <c:pt idx="34">
                  <c:v>998</c:v>
                </c:pt>
                <c:pt idx="35">
                  <c:v>1220</c:v>
                </c:pt>
                <c:pt idx="36">
                  <c:v>1309</c:v>
                </c:pt>
                <c:pt idx="37">
                  <c:v>1937</c:v>
                </c:pt>
                <c:pt idx="38">
                  <c:v>1898</c:v>
                </c:pt>
                <c:pt idx="39">
                  <c:v>1949</c:v>
                </c:pt>
                <c:pt idx="40">
                  <c:v>2438</c:v>
                </c:pt>
                <c:pt idx="41">
                  <c:v>2583</c:v>
                </c:pt>
                <c:pt idx="42">
                  <c:v>3010</c:v>
                </c:pt>
                <c:pt idx="43">
                  <c:v>3539</c:v>
                </c:pt>
                <c:pt idx="44">
                  <c:v>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4-4AE7-9776-C47AC72428B3}"/>
            </c:ext>
          </c:extLst>
        </c:ser>
        <c:ser>
          <c:idx val="2"/>
          <c:order val="2"/>
          <c:tx>
            <c:strRef>
              <c:f>'[COV_REG_VEC_BERNI_2021.gada 02.ned.xls]Vecuma gr'!$U$5</c:f>
              <c:strCache>
                <c:ptCount val="1"/>
                <c:pt idx="0">
                  <c:v>50-64 gadi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'[COV_REG_VEC_BERNI_2021.gada 02.ned.xls]Vecuma gr'!$R$7:$R$51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01.</c:v>
                </c:pt>
              </c:strCache>
            </c:strRef>
          </c:cat>
          <c:val>
            <c:numRef>
              <c:f>'[COV_REG_VEC_BERNI_2021.gada 02.ned.xls]Vecuma gr'!$U$7:$U$51</c:f>
              <c:numCache>
                <c:formatCode>General</c:formatCode>
                <c:ptCount val="45"/>
                <c:pt idx="0">
                  <c:v>6</c:v>
                </c:pt>
                <c:pt idx="1">
                  <c:v>9</c:v>
                </c:pt>
                <c:pt idx="2">
                  <c:v>37</c:v>
                </c:pt>
                <c:pt idx="3">
                  <c:v>67</c:v>
                </c:pt>
                <c:pt idx="4">
                  <c:v>22</c:v>
                </c:pt>
                <c:pt idx="5">
                  <c:v>33</c:v>
                </c:pt>
                <c:pt idx="6">
                  <c:v>23</c:v>
                </c:pt>
                <c:pt idx="7">
                  <c:v>15</c:v>
                </c:pt>
                <c:pt idx="8">
                  <c:v>18</c:v>
                </c:pt>
                <c:pt idx="9">
                  <c:v>12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10</c:v>
                </c:pt>
                <c:pt idx="21">
                  <c:v>9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  <c:pt idx="25">
                  <c:v>10</c:v>
                </c:pt>
                <c:pt idx="26">
                  <c:v>13</c:v>
                </c:pt>
                <c:pt idx="27">
                  <c:v>12</c:v>
                </c:pt>
                <c:pt idx="28">
                  <c:v>43</c:v>
                </c:pt>
                <c:pt idx="29">
                  <c:v>85</c:v>
                </c:pt>
                <c:pt idx="30">
                  <c:v>172</c:v>
                </c:pt>
                <c:pt idx="31">
                  <c:v>148</c:v>
                </c:pt>
                <c:pt idx="32">
                  <c:v>272</c:v>
                </c:pt>
                <c:pt idx="33">
                  <c:v>340</c:v>
                </c:pt>
                <c:pt idx="34">
                  <c:v>490</c:v>
                </c:pt>
                <c:pt idx="35">
                  <c:v>643</c:v>
                </c:pt>
                <c:pt idx="36">
                  <c:v>714</c:v>
                </c:pt>
                <c:pt idx="37">
                  <c:v>1049</c:v>
                </c:pt>
                <c:pt idx="38">
                  <c:v>1272</c:v>
                </c:pt>
                <c:pt idx="39">
                  <c:v>1154</c:v>
                </c:pt>
                <c:pt idx="40">
                  <c:v>1537</c:v>
                </c:pt>
                <c:pt idx="41">
                  <c:v>1593</c:v>
                </c:pt>
                <c:pt idx="42">
                  <c:v>1702</c:v>
                </c:pt>
                <c:pt idx="43">
                  <c:v>1979</c:v>
                </c:pt>
                <c:pt idx="44">
                  <c:v>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4-4AE7-9776-C47AC72428B3}"/>
            </c:ext>
          </c:extLst>
        </c:ser>
        <c:ser>
          <c:idx val="3"/>
          <c:order val="3"/>
          <c:tx>
            <c:strRef>
              <c:f>'[COV_REG_VEC_BERNI_2021.gada 02.ned.xls]Vecuma gr'!$V$5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'[COV_REG_VEC_BERNI_2021.gada 02.ned.xls]Vecuma gr'!$R$7:$R$51</c:f>
              <c:strCache>
                <c:ptCount val="44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  <c:pt idx="41">
                  <c:v>52</c:v>
                </c:pt>
                <c:pt idx="43">
                  <c:v>01.</c:v>
                </c:pt>
              </c:strCache>
            </c:strRef>
          </c:cat>
          <c:val>
            <c:numRef>
              <c:f>'[COV_REG_VEC_BERNI_2021.gada 02.ned.xls]Vecuma gr'!$V$7:$V$51</c:f>
              <c:numCache>
                <c:formatCode>General</c:formatCode>
                <c:ptCount val="45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27</c:v>
                </c:pt>
                <c:pt idx="4">
                  <c:v>30</c:v>
                </c:pt>
                <c:pt idx="5">
                  <c:v>18</c:v>
                </c:pt>
                <c:pt idx="6">
                  <c:v>18</c:v>
                </c:pt>
                <c:pt idx="7">
                  <c:v>15</c:v>
                </c:pt>
                <c:pt idx="8">
                  <c:v>15</c:v>
                </c:pt>
                <c:pt idx="9">
                  <c:v>34</c:v>
                </c:pt>
                <c:pt idx="10">
                  <c:v>14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7</c:v>
                </c:pt>
                <c:pt idx="20">
                  <c:v>3</c:v>
                </c:pt>
                <c:pt idx="21">
                  <c:v>7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16</c:v>
                </c:pt>
                <c:pt idx="29">
                  <c:v>47</c:v>
                </c:pt>
                <c:pt idx="30">
                  <c:v>76</c:v>
                </c:pt>
                <c:pt idx="31">
                  <c:v>75</c:v>
                </c:pt>
                <c:pt idx="32">
                  <c:v>129</c:v>
                </c:pt>
                <c:pt idx="33">
                  <c:v>197</c:v>
                </c:pt>
                <c:pt idx="34">
                  <c:v>359</c:v>
                </c:pt>
                <c:pt idx="35">
                  <c:v>387</c:v>
                </c:pt>
                <c:pt idx="36">
                  <c:v>376</c:v>
                </c:pt>
                <c:pt idx="37">
                  <c:v>644</c:v>
                </c:pt>
                <c:pt idx="38">
                  <c:v>942</c:v>
                </c:pt>
                <c:pt idx="39">
                  <c:v>894</c:v>
                </c:pt>
                <c:pt idx="40">
                  <c:v>1108</c:v>
                </c:pt>
                <c:pt idx="41">
                  <c:v>995</c:v>
                </c:pt>
                <c:pt idx="42">
                  <c:v>1250</c:v>
                </c:pt>
                <c:pt idx="43">
                  <c:v>1314</c:v>
                </c:pt>
                <c:pt idx="44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44-4AE7-9776-C47AC7242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119411072"/>
        <c:axId val="119412608"/>
      </c:barChart>
      <c:catAx>
        <c:axId val="1194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19412608"/>
        <c:crosses val="autoZero"/>
        <c:auto val="1"/>
        <c:lblAlgn val="ctr"/>
        <c:lblOffset val="100"/>
        <c:noMultiLvlLbl val="0"/>
      </c:catAx>
      <c:valAx>
        <c:axId val="1194126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194110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21583171668765E-2"/>
          <c:y val="2.8442975470993059E-2"/>
          <c:w val="0.94591178820038802"/>
          <c:h val="0.90923642337138599"/>
        </c:manualLayout>
      </c:layout>
      <c:areaChart>
        <c:grouping val="standard"/>
        <c:varyColors val="0"/>
        <c:ser>
          <c:idx val="4"/>
          <c:order val="4"/>
          <c:tx>
            <c:strRef>
              <c:f>'[COV_REG_VEC_BERNI_2021.gada 02.ned.xls]Vecuma gr'!$AB$5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gr'!$AB$6:$AB$51</c:f>
              <c:numCache>
                <c:formatCode>0.0</c:formatCode>
                <c:ptCount val="46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  <c:pt idx="39">
                  <c:v>225.73292888214803</c:v>
                </c:pt>
                <c:pt idx="40">
                  <c:v>216.9827830463841</c:v>
                </c:pt>
                <c:pt idx="41">
                  <c:v>274.22332038867313</c:v>
                </c:pt>
                <c:pt idx="42">
                  <c:v>280.73384556409275</c:v>
                </c:pt>
                <c:pt idx="43">
                  <c:v>321.20327005450093</c:v>
                </c:pt>
                <c:pt idx="44">
                  <c:v>368.28738812313537</c:v>
                </c:pt>
                <c:pt idx="45">
                  <c:v>317.50529175486258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7-4FB6-9701-03E764640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22912"/>
        <c:axId val="120849152"/>
      </c:areaChart>
      <c:lineChart>
        <c:grouping val="standard"/>
        <c:varyColors val="0"/>
        <c:ser>
          <c:idx val="0"/>
          <c:order val="0"/>
          <c:tx>
            <c:strRef>
              <c:f>'[COV_REG_VEC_BERNI_2021.gada 02.ned.xls]Vecuma gr'!$X$5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gr'!$X$6:$X$51</c:f>
              <c:numCache>
                <c:formatCode>0.0</c:formatCode>
                <c:ptCount val="46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  <c:pt idx="39">
                  <c:v>72.7677986102006</c:v>
                </c:pt>
                <c:pt idx="40">
                  <c:v>55.395306149206768</c:v>
                </c:pt>
                <c:pt idx="41">
                  <c:v>59.656483545299594</c:v>
                </c:pt>
                <c:pt idx="42">
                  <c:v>71.12888422708798</c:v>
                </c:pt>
                <c:pt idx="43">
                  <c:v>67.195489707617682</c:v>
                </c:pt>
                <c:pt idx="44">
                  <c:v>77.028976006293433</c:v>
                </c:pt>
                <c:pt idx="45">
                  <c:v>77.356758882915955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7B7-4FB6-9701-03E76464016B}"/>
            </c:ext>
          </c:extLst>
        </c:ser>
        <c:ser>
          <c:idx val="1"/>
          <c:order val="1"/>
          <c:tx>
            <c:strRef>
              <c:f>'[COV_REG_VEC_BERNI_2021.gada 02.ned.xls]Vecuma gr'!$Y$5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gr'!$Y$6:$Y$51</c:f>
              <c:numCache>
                <c:formatCode>0.0</c:formatCode>
                <c:ptCount val="46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  <c:pt idx="39">
                  <c:v>229.92042427465438</c:v>
                </c:pt>
                <c:pt idx="40">
                  <c:v>236.09847571722935</c:v>
                </c:pt>
                <c:pt idx="41">
                  <c:v>295.33508660780154</c:v>
                </c:pt>
                <c:pt idx="42">
                  <c:v>312.90013482688738</c:v>
                </c:pt>
                <c:pt idx="43">
                  <c:v>364.62617337550557</c:v>
                </c:pt>
                <c:pt idx="44">
                  <c:v>428.70831480927382</c:v>
                </c:pt>
                <c:pt idx="45">
                  <c:v>361.71885504958794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7B7-4FB6-9701-03E76464016B}"/>
            </c:ext>
          </c:extLst>
        </c:ser>
        <c:ser>
          <c:idx val="2"/>
          <c:order val="2"/>
          <c:tx>
            <c:strRef>
              <c:f>'[COV_REG_VEC_BERNI_2021.gada 02.ned.xls]Vecuma gr'!$Z$5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gr'!$Z$6:$Z$51</c:f>
              <c:numCache>
                <c:formatCode>0.0</c:formatCode>
                <c:ptCount val="46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  <c:pt idx="39">
                  <c:v>317.67755727936145</c:v>
                </c:pt>
                <c:pt idx="40">
                  <c:v>288.2074694185402</c:v>
                </c:pt>
                <c:pt idx="41">
                  <c:v>383.86038171256178</c:v>
                </c:pt>
                <c:pt idx="42">
                  <c:v>397.8461861210871</c:v>
                </c:pt>
                <c:pt idx="43">
                  <c:v>425.06855541625254</c:v>
                </c:pt>
                <c:pt idx="44">
                  <c:v>494.24833793699395</c:v>
                </c:pt>
                <c:pt idx="45">
                  <c:v>408.83503244207128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7B7-4FB6-9701-03E76464016B}"/>
            </c:ext>
          </c:extLst>
        </c:ser>
        <c:ser>
          <c:idx val="3"/>
          <c:order val="3"/>
          <c:tx>
            <c:strRef>
              <c:f>'[COV_REG_VEC_BERNI_2021.gada 02.ned.xls]Vecuma gr'!$AA$5</c:f>
              <c:strCache>
                <c:ptCount val="1"/>
                <c:pt idx="0">
                  <c:v>65+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02.ned.xls]Vecuma gr'!$Q$6:$Q$51</c:f>
              <c:strCache>
                <c:ptCount val="46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</c:strCache>
            </c:strRef>
          </c:cat>
          <c:val>
            <c:numRef>
              <c:f>'[COV_REG_VEC_BERNI_2021.gada 02.ned.xls]Vecuma gr'!$AA$6:$AA$51</c:f>
              <c:numCache>
                <c:formatCode>0.0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  <c:pt idx="39">
                  <c:v>242.17245661076822</c:v>
                </c:pt>
                <c:pt idx="40">
                  <c:v>229.83245882168447</c:v>
                </c:pt>
                <c:pt idx="41">
                  <c:v>284.8482822980161</c:v>
                </c:pt>
                <c:pt idx="42">
                  <c:v>255.79787083621483</c:v>
                </c:pt>
                <c:pt idx="43">
                  <c:v>321.35410909072215</c:v>
                </c:pt>
                <c:pt idx="44">
                  <c:v>337.80743947616708</c:v>
                </c:pt>
                <c:pt idx="45">
                  <c:v>317.75494306890602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7B7-4FB6-9701-03E764640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22912"/>
        <c:axId val="120849152"/>
      </c:lineChart>
      <c:catAx>
        <c:axId val="1256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0849152"/>
        <c:crosses val="autoZero"/>
        <c:auto val="1"/>
        <c:lblAlgn val="ctr"/>
        <c:lblOffset val="100"/>
        <c:noMultiLvlLbl val="0"/>
      </c:catAx>
      <c:valAx>
        <c:axId val="120849152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56229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6564817984708437E-2"/>
          <c:y val="4.4896535272598931E-2"/>
          <c:w val="0.13014854121495681"/>
          <c:h val="0.5685478811344923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9543296477116E-2"/>
          <c:y val="3.1526394869807864E-2"/>
          <c:w val="0.92672733843052224"/>
          <c:h val="0.87753835716738171"/>
        </c:manualLayout>
      </c:layout>
      <c:areaChart>
        <c:grouping val="standard"/>
        <c:varyColors val="0"/>
        <c:ser>
          <c:idx val="6"/>
          <c:order val="6"/>
          <c:tx>
            <c:strRef>
              <c:f>'[COV_REG_VEC_BERNI_2021.gada 02.ned.xls]LV_reg no 10.ned'!$Y$2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'[COV_REG_VEC_BERNI_2021.gada 02.ned.xls]LV_reg no 10.ned'!$C$6:$C$51</c:f>
              <c:strCache>
                <c:ptCount val="45"/>
                <c:pt idx="0">
                  <c:v>10.-11.</c:v>
                </c:pt>
                <c:pt idx="2">
                  <c:v>12.-13.</c:v>
                </c:pt>
                <c:pt idx="4">
                  <c:v>14.-15.</c:v>
                </c:pt>
                <c:pt idx="6">
                  <c:v>16.-17.</c:v>
                </c:pt>
                <c:pt idx="8">
                  <c:v>18.-19.</c:v>
                </c:pt>
                <c:pt idx="10">
                  <c:v>20.-21.</c:v>
                </c:pt>
                <c:pt idx="12">
                  <c:v>22.-23.</c:v>
                </c:pt>
                <c:pt idx="14">
                  <c:v>24.-25.</c:v>
                </c:pt>
                <c:pt idx="16">
                  <c:v>26.-27.</c:v>
                </c:pt>
                <c:pt idx="18">
                  <c:v>28.-29.</c:v>
                </c:pt>
                <c:pt idx="20">
                  <c:v>30.-31.</c:v>
                </c:pt>
                <c:pt idx="22">
                  <c:v>32.-33.</c:v>
                </c:pt>
                <c:pt idx="24">
                  <c:v>34.-35.</c:v>
                </c:pt>
                <c:pt idx="26">
                  <c:v>36.-37.</c:v>
                </c:pt>
                <c:pt idx="28">
                  <c:v>38.-39.</c:v>
                </c:pt>
                <c:pt idx="30">
                  <c:v>40.-41.</c:v>
                </c:pt>
                <c:pt idx="32">
                  <c:v>42.-43.</c:v>
                </c:pt>
                <c:pt idx="34">
                  <c:v>44.-45.</c:v>
                </c:pt>
                <c:pt idx="36">
                  <c:v>46.-47.</c:v>
                </c:pt>
                <c:pt idx="38">
                  <c:v>48.-49.</c:v>
                </c:pt>
                <c:pt idx="40">
                  <c:v>50.-51.</c:v>
                </c:pt>
                <c:pt idx="42">
                  <c:v>52.-53.</c:v>
                </c:pt>
                <c:pt idx="44">
                  <c:v>01.-02.</c:v>
                </c:pt>
              </c:strCache>
            </c:strRef>
          </c:cat>
          <c:val>
            <c:numRef>
              <c:f>'[COV_REG_VEC_BERNI_2021.gada 02.ned.xls]LV_reg no 10.ned'!$Y$5:$Y$51</c:f>
              <c:numCache>
                <c:formatCode>0.0</c:formatCode>
                <c:ptCount val="47"/>
                <c:pt idx="1">
                  <c:v>1.5625260421007019</c:v>
                </c:pt>
                <c:pt idx="2">
                  <c:v>6.9271987866464446</c:v>
                </c:pt>
                <c:pt idx="3">
                  <c:v>16.51069184486408</c:v>
                </c:pt>
                <c:pt idx="4">
                  <c:v>20.729512158535975</c:v>
                </c:pt>
                <c:pt idx="5">
                  <c:v>15.833597226620443</c:v>
                </c:pt>
                <c:pt idx="6">
                  <c:v>10.000166669444491</c:v>
                </c:pt>
                <c:pt idx="7">
                  <c:v>8.3334722245370756</c:v>
                </c:pt>
                <c:pt idx="8">
                  <c:v>7.9167986133102213</c:v>
                </c:pt>
                <c:pt idx="9">
                  <c:v>6.6146935782263041</c:v>
                </c:pt>
                <c:pt idx="10">
                  <c:v>6.666777779629661</c:v>
                </c:pt>
                <c:pt idx="11">
                  <c:v>5.5730095501591688</c:v>
                </c:pt>
                <c:pt idx="12">
                  <c:v>3.02088368139469</c:v>
                </c:pt>
                <c:pt idx="13">
                  <c:v>2.1354522575376258</c:v>
                </c:pt>
                <c:pt idx="14">
                  <c:v>1.6146102435040584</c:v>
                </c:pt>
                <c:pt idx="15">
                  <c:v>1.1979366322772047</c:v>
                </c:pt>
                <c:pt idx="16">
                  <c:v>0.98959982666377766</c:v>
                </c:pt>
                <c:pt idx="17">
                  <c:v>0.67709461824363748</c:v>
                </c:pt>
                <c:pt idx="18">
                  <c:v>2.9687994799913331</c:v>
                </c:pt>
                <c:pt idx="19">
                  <c:v>3.5417256954282568</c:v>
                </c:pt>
                <c:pt idx="20">
                  <c:v>2.3958732645544094</c:v>
                </c:pt>
                <c:pt idx="21">
                  <c:v>2.656294271571193</c:v>
                </c:pt>
                <c:pt idx="22">
                  <c:v>3.697978299638327</c:v>
                </c:pt>
                <c:pt idx="23">
                  <c:v>4.1146519108651809</c:v>
                </c:pt>
                <c:pt idx="24">
                  <c:v>2.4479574659577659</c:v>
                </c:pt>
                <c:pt idx="25">
                  <c:v>3.6458940982349706</c:v>
                </c:pt>
                <c:pt idx="26">
                  <c:v>4.687578126302105</c:v>
                </c:pt>
                <c:pt idx="27">
                  <c:v>4.2188203136718947</c:v>
                </c:pt>
                <c:pt idx="28">
                  <c:v>5.0521675361256024</c:v>
                </c:pt>
                <c:pt idx="29">
                  <c:v>10.521008683478058</c:v>
                </c:pt>
                <c:pt idx="30">
                  <c:v>29.219236987283125</c:v>
                </c:pt>
                <c:pt idx="31">
                  <c:v>51.771696194936588</c:v>
                </c:pt>
                <c:pt idx="32">
                  <c:v>71.04285071417857</c:v>
                </c:pt>
                <c:pt idx="33">
                  <c:v>104.5850764179403</c:v>
                </c:pt>
                <c:pt idx="34">
                  <c:v>139.89816496941617</c:v>
                </c:pt>
                <c:pt idx="35">
                  <c:v>177.97171619526992</c:v>
                </c:pt>
                <c:pt idx="36">
                  <c:v>229.74341239020649</c:v>
                </c:pt>
                <c:pt idx="37">
                  <c:v>261.72311205186753</c:v>
                </c:pt>
                <c:pt idx="38">
                  <c:v>334.797246620777</c:v>
                </c:pt>
                <c:pt idx="39">
                  <c:v>426.72586209770168</c:v>
                </c:pt>
                <c:pt idx="40">
                  <c:v>453.13255220920348</c:v>
                </c:pt>
                <c:pt idx="41">
                  <c:v>501.41460691011514</c:v>
                </c:pt>
                <c:pt idx="42">
                  <c:v>554.95716595276588</c:v>
                </c:pt>
                <c:pt idx="43">
                  <c:v>601.93711561859368</c:v>
                </c:pt>
                <c:pt idx="44">
                  <c:v>689.49065817763631</c:v>
                </c:pt>
                <c:pt idx="45">
                  <c:v>685.79267987799801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D-4C0C-A5B5-315723542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65728"/>
        <c:axId val="125467264"/>
      </c:areaChart>
      <c:lineChart>
        <c:grouping val="standard"/>
        <c:varyColors val="0"/>
        <c:ser>
          <c:idx val="0"/>
          <c:order val="0"/>
          <c:tx>
            <c:strRef>
              <c:f>'[COV_REG_VEC_BERNI_2021.gada 02.ned.xls]LV_reg no 10.ned'!$F$2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10.ned'!$F$5:$F$50</c:f>
              <c:numCache>
                <c:formatCode>0.0</c:formatCode>
                <c:ptCount val="46"/>
                <c:pt idx="1">
                  <c:v>0</c:v>
                </c:pt>
                <c:pt idx="2">
                  <c:v>2.9152940490519046</c:v>
                </c:pt>
                <c:pt idx="3">
                  <c:v>7.912940990283742</c:v>
                </c:pt>
                <c:pt idx="4">
                  <c:v>10.41176446089966</c:v>
                </c:pt>
                <c:pt idx="5">
                  <c:v>8.3294115687197277</c:v>
                </c:pt>
                <c:pt idx="6">
                  <c:v>2.9152940490519046</c:v>
                </c:pt>
                <c:pt idx="7">
                  <c:v>0.41647057843598634</c:v>
                </c:pt>
                <c:pt idx="8">
                  <c:v>1.2494117353079592</c:v>
                </c:pt>
                <c:pt idx="9">
                  <c:v>1.6658823137439454</c:v>
                </c:pt>
                <c:pt idx="10">
                  <c:v>1.6658823137439454</c:v>
                </c:pt>
                <c:pt idx="11">
                  <c:v>1.6658823137439454</c:v>
                </c:pt>
                <c:pt idx="12">
                  <c:v>0.83294115687197268</c:v>
                </c:pt>
                <c:pt idx="13">
                  <c:v>0.41647057843598634</c:v>
                </c:pt>
                <c:pt idx="14">
                  <c:v>1.6658823137439454</c:v>
                </c:pt>
                <c:pt idx="15">
                  <c:v>1.2494117353079592</c:v>
                </c:pt>
                <c:pt idx="16">
                  <c:v>0.41647057843598634</c:v>
                </c:pt>
                <c:pt idx="17">
                  <c:v>0.41647057843598634</c:v>
                </c:pt>
                <c:pt idx="18">
                  <c:v>1.6658823137439454</c:v>
                </c:pt>
                <c:pt idx="19">
                  <c:v>2.0823528921799319</c:v>
                </c:pt>
                <c:pt idx="20">
                  <c:v>0.83294115687197268</c:v>
                </c:pt>
                <c:pt idx="21">
                  <c:v>0.41647057843598634</c:v>
                </c:pt>
                <c:pt idx="22">
                  <c:v>3.3317646274878907</c:v>
                </c:pt>
                <c:pt idx="23">
                  <c:v>4.1647057843598638</c:v>
                </c:pt>
                <c:pt idx="24">
                  <c:v>2.0823528921799319</c:v>
                </c:pt>
                <c:pt idx="25">
                  <c:v>1.2494117353079592</c:v>
                </c:pt>
                <c:pt idx="26">
                  <c:v>0.41647057843598634</c:v>
                </c:pt>
                <c:pt idx="27">
                  <c:v>0.83294115687197268</c:v>
                </c:pt>
                <c:pt idx="28">
                  <c:v>0.41647057843598634</c:v>
                </c:pt>
                <c:pt idx="29">
                  <c:v>14.159999666823536</c:v>
                </c:pt>
                <c:pt idx="30">
                  <c:v>57.88941040260211</c:v>
                </c:pt>
                <c:pt idx="31">
                  <c:v>94.955291883404897</c:v>
                </c:pt>
                <c:pt idx="32">
                  <c:v>63.303527922269936</c:v>
                </c:pt>
                <c:pt idx="33">
                  <c:v>48.310587098574423</c:v>
                </c:pt>
                <c:pt idx="34">
                  <c:v>69.967057177245721</c:v>
                </c:pt>
                <c:pt idx="35">
                  <c:v>77.463527589093459</c:v>
                </c:pt>
                <c:pt idx="36">
                  <c:v>101.2023505599447</c:v>
                </c:pt>
                <c:pt idx="37">
                  <c:v>102.86823287368864</c:v>
                </c:pt>
                <c:pt idx="38">
                  <c:v>128.27293815828381</c:v>
                </c:pt>
                <c:pt idx="39">
                  <c:v>163.25646674690665</c:v>
                </c:pt>
                <c:pt idx="40">
                  <c:v>181.99764277652605</c:v>
                </c:pt>
                <c:pt idx="41">
                  <c:v>231.14117103197248</c:v>
                </c:pt>
                <c:pt idx="42">
                  <c:v>296.52705184642235</c:v>
                </c:pt>
                <c:pt idx="43">
                  <c:v>411.47293149475456</c:v>
                </c:pt>
                <c:pt idx="44">
                  <c:v>458.534106858021</c:v>
                </c:pt>
                <c:pt idx="45">
                  <c:v>450.2046952893013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82D-4C0C-A5B5-315723542B73}"/>
            </c:ext>
          </c:extLst>
        </c:ser>
        <c:ser>
          <c:idx val="1"/>
          <c:order val="1"/>
          <c:tx>
            <c:strRef>
              <c:f>'[COV_REG_VEC_BERNI_2021.gada 02.ned.xls]LV_reg no 10.ned'!$I$2</c:f>
              <c:strCache>
                <c:ptCount val="1"/>
                <c:pt idx="0">
                  <c:v>Latgale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10.ned'!$I$5:$I$50</c:f>
              <c:numCache>
                <c:formatCode>0.0</c:formatCode>
                <c:ptCount val="46"/>
                <c:pt idx="1">
                  <c:v>0.76856271087439387</c:v>
                </c:pt>
                <c:pt idx="2">
                  <c:v>1.5371254217487877</c:v>
                </c:pt>
                <c:pt idx="3">
                  <c:v>3.4585321989347722</c:v>
                </c:pt>
                <c:pt idx="4">
                  <c:v>3.8428135543719693</c:v>
                </c:pt>
                <c:pt idx="5">
                  <c:v>1.5371254217487877</c:v>
                </c:pt>
                <c:pt idx="6">
                  <c:v>0.38428135543719694</c:v>
                </c:pt>
                <c:pt idx="7">
                  <c:v>0.38428135543719694</c:v>
                </c:pt>
                <c:pt idx="8">
                  <c:v>0.38428135543719694</c:v>
                </c:pt>
                <c:pt idx="9">
                  <c:v>2.3056881326231813</c:v>
                </c:pt>
                <c:pt idx="10">
                  <c:v>3.4585321989347722</c:v>
                </c:pt>
                <c:pt idx="11">
                  <c:v>1.1528440663115906</c:v>
                </c:pt>
                <c:pt idx="12">
                  <c:v>0</c:v>
                </c:pt>
                <c:pt idx="13">
                  <c:v>1.9214067771859846</c:v>
                </c:pt>
                <c:pt idx="14">
                  <c:v>1.9214067771859846</c:v>
                </c:pt>
                <c:pt idx="15">
                  <c:v>0.38428135543719694</c:v>
                </c:pt>
                <c:pt idx="16">
                  <c:v>0.38428135543719694</c:v>
                </c:pt>
                <c:pt idx="17">
                  <c:v>0.38428135543719694</c:v>
                </c:pt>
                <c:pt idx="18">
                  <c:v>0.76856271087439387</c:v>
                </c:pt>
                <c:pt idx="19">
                  <c:v>0.38428135543719694</c:v>
                </c:pt>
                <c:pt idx="20">
                  <c:v>0.38428135543719694</c:v>
                </c:pt>
                <c:pt idx="21">
                  <c:v>1.1528440663115906</c:v>
                </c:pt>
                <c:pt idx="22">
                  <c:v>1.5371254217487877</c:v>
                </c:pt>
                <c:pt idx="23">
                  <c:v>3.8428135543719693</c:v>
                </c:pt>
                <c:pt idx="24">
                  <c:v>4.2270949098091659</c:v>
                </c:pt>
                <c:pt idx="25">
                  <c:v>10.759877952241514</c:v>
                </c:pt>
                <c:pt idx="26">
                  <c:v>12.6812847294275</c:v>
                </c:pt>
                <c:pt idx="27">
                  <c:v>10.375596596804318</c:v>
                </c:pt>
                <c:pt idx="28">
                  <c:v>10.375596596804318</c:v>
                </c:pt>
                <c:pt idx="29">
                  <c:v>8.4541898196183318</c:v>
                </c:pt>
                <c:pt idx="30">
                  <c:v>48.419450785086809</c:v>
                </c:pt>
                <c:pt idx="31">
                  <c:v>109.90446765503832</c:v>
                </c:pt>
                <c:pt idx="32">
                  <c:v>120.66434560727983</c:v>
                </c:pt>
                <c:pt idx="33">
                  <c:v>126.42856593883779</c:v>
                </c:pt>
                <c:pt idx="34">
                  <c:v>159.47676250643673</c:v>
                </c:pt>
                <c:pt idx="35">
                  <c:v>217.11896582201624</c:v>
                </c:pt>
                <c:pt idx="36">
                  <c:v>318.18496230199901</c:v>
                </c:pt>
                <c:pt idx="37">
                  <c:v>360.45591140009071</c:v>
                </c:pt>
                <c:pt idx="38">
                  <c:v>431.9322435114093</c:v>
                </c:pt>
                <c:pt idx="39">
                  <c:v>612.54448056689182</c:v>
                </c:pt>
                <c:pt idx="40">
                  <c:v>749.73292445797108</c:v>
                </c:pt>
                <c:pt idx="41">
                  <c:v>852.33604635970278</c:v>
                </c:pt>
                <c:pt idx="42">
                  <c:v>898.44980901216638</c:v>
                </c:pt>
                <c:pt idx="43">
                  <c:v>933.80369371238851</c:v>
                </c:pt>
                <c:pt idx="44">
                  <c:v>1151.3069408898418</c:v>
                </c:pt>
                <c:pt idx="45">
                  <c:v>1168.5996018845158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82D-4C0C-A5B5-315723542B73}"/>
            </c:ext>
          </c:extLst>
        </c:ser>
        <c:ser>
          <c:idx val="3"/>
          <c:order val="2"/>
          <c:tx>
            <c:strRef>
              <c:f>'[COV_REG_VEC_BERNI_2021.gada 02.ned.xls]LV_reg no 10.ned'!$L$2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10.ned'!$L$5:$L$50</c:f>
              <c:numCache>
                <c:formatCode>0.0</c:formatCode>
                <c:ptCount val="46"/>
                <c:pt idx="1">
                  <c:v>1.6190442781626007</c:v>
                </c:pt>
                <c:pt idx="2">
                  <c:v>9.4444249559485041</c:v>
                </c:pt>
                <c:pt idx="3">
                  <c:v>22.666619894276408</c:v>
                </c:pt>
                <c:pt idx="4">
                  <c:v>25.63486773757451</c:v>
                </c:pt>
                <c:pt idx="5">
                  <c:v>16.730124207680205</c:v>
                </c:pt>
                <c:pt idx="6">
                  <c:v>7.5555399647588031</c:v>
                </c:pt>
                <c:pt idx="7">
                  <c:v>7.5555399647588031</c:v>
                </c:pt>
                <c:pt idx="8">
                  <c:v>8.9047435298943043</c:v>
                </c:pt>
                <c:pt idx="9">
                  <c:v>5.1269735475149014</c:v>
                </c:pt>
                <c:pt idx="10">
                  <c:v>5.3968142605420022</c:v>
                </c:pt>
                <c:pt idx="11">
                  <c:v>4.8571328344878015</c:v>
                </c:pt>
                <c:pt idx="12">
                  <c:v>2.1587257042168009</c:v>
                </c:pt>
                <c:pt idx="13">
                  <c:v>1.8888849911897008</c:v>
                </c:pt>
                <c:pt idx="14">
                  <c:v>1.3492035651355005</c:v>
                </c:pt>
                <c:pt idx="15">
                  <c:v>1.0793628521084004</c:v>
                </c:pt>
                <c:pt idx="16">
                  <c:v>0.80952213908130033</c:v>
                </c:pt>
                <c:pt idx="17">
                  <c:v>0.80952213908130033</c:v>
                </c:pt>
                <c:pt idx="18">
                  <c:v>2.968247843298101</c:v>
                </c:pt>
                <c:pt idx="19">
                  <c:v>3.5079292693523012</c:v>
                </c:pt>
                <c:pt idx="20">
                  <c:v>4.3174514084336018</c:v>
                </c:pt>
                <c:pt idx="21">
                  <c:v>6.4761771126504026</c:v>
                </c:pt>
                <c:pt idx="22">
                  <c:v>8.095221390813002</c:v>
                </c:pt>
                <c:pt idx="23">
                  <c:v>8.3650621038401027</c:v>
                </c:pt>
                <c:pt idx="24">
                  <c:v>4.8571328344878015</c:v>
                </c:pt>
                <c:pt idx="25">
                  <c:v>4.5872921214607016</c:v>
                </c:pt>
                <c:pt idx="26">
                  <c:v>6.4761771126504026</c:v>
                </c:pt>
                <c:pt idx="27">
                  <c:v>4.5872921214607016</c:v>
                </c:pt>
                <c:pt idx="28">
                  <c:v>4.5872921214607016</c:v>
                </c:pt>
                <c:pt idx="29">
                  <c:v>10.793628521084004</c:v>
                </c:pt>
                <c:pt idx="30">
                  <c:v>20.507894190059606</c:v>
                </c:pt>
                <c:pt idx="31">
                  <c:v>29.682478432981007</c:v>
                </c:pt>
                <c:pt idx="32">
                  <c:v>42.634832658281816</c:v>
                </c:pt>
                <c:pt idx="33">
                  <c:v>74.206196082452536</c:v>
                </c:pt>
                <c:pt idx="34">
                  <c:v>116.03150660165305</c:v>
                </c:pt>
                <c:pt idx="35">
                  <c:v>159.47586139901617</c:v>
                </c:pt>
                <c:pt idx="36">
                  <c:v>203.9995790484877</c:v>
                </c:pt>
                <c:pt idx="37">
                  <c:v>259.85660664509743</c:v>
                </c:pt>
                <c:pt idx="38">
                  <c:v>338.38025413598353</c:v>
                </c:pt>
                <c:pt idx="39">
                  <c:v>381.55476822031954</c:v>
                </c:pt>
                <c:pt idx="40">
                  <c:v>372.11034326437101</c:v>
                </c:pt>
                <c:pt idx="41">
                  <c:v>396.66584814983713</c:v>
                </c:pt>
                <c:pt idx="42">
                  <c:v>441.72924722536283</c:v>
                </c:pt>
                <c:pt idx="43">
                  <c:v>539.95126676722725</c:v>
                </c:pt>
                <c:pt idx="44">
                  <c:v>657.0621362209888</c:v>
                </c:pt>
                <c:pt idx="45">
                  <c:v>590.41148010329505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82D-4C0C-A5B5-315723542B73}"/>
            </c:ext>
          </c:extLst>
        </c:ser>
        <c:ser>
          <c:idx val="2"/>
          <c:order val="3"/>
          <c:tx>
            <c:strRef>
              <c:f>'[COV_REG_VEC_BERNI_2021.gada 02.ned.xls]LV_reg no 10.ned'!$O$2</c:f>
              <c:strCache>
                <c:ptCount val="1"/>
                <c:pt idx="0">
                  <c:v>Rīga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10.ned'!$O$5:$O$50</c:f>
              <c:numCache>
                <c:formatCode>0.0</c:formatCode>
                <c:ptCount val="46"/>
                <c:pt idx="1">
                  <c:v>3.3195597947563606</c:v>
                </c:pt>
                <c:pt idx="2">
                  <c:v>12.013644971499208</c:v>
                </c:pt>
                <c:pt idx="3">
                  <c:v>25.766106978346986</c:v>
                </c:pt>
                <c:pt idx="4">
                  <c:v>33.195597947563598</c:v>
                </c:pt>
                <c:pt idx="5">
                  <c:v>27.188775461813997</c:v>
                </c:pt>
                <c:pt idx="6">
                  <c:v>19.443135940715823</c:v>
                </c:pt>
                <c:pt idx="7">
                  <c:v>15.175130490314789</c:v>
                </c:pt>
                <c:pt idx="8">
                  <c:v>12.329793523380765</c:v>
                </c:pt>
                <c:pt idx="9">
                  <c:v>10.590976488032197</c:v>
                </c:pt>
                <c:pt idx="10">
                  <c:v>6.9552681413942778</c:v>
                </c:pt>
                <c:pt idx="11">
                  <c:v>4.1099311744602556</c:v>
                </c:pt>
                <c:pt idx="12">
                  <c:v>3.161485518815581</c:v>
                </c:pt>
                <c:pt idx="13">
                  <c:v>1.8968913112893486</c:v>
                </c:pt>
                <c:pt idx="14">
                  <c:v>0.94844565564467431</c:v>
                </c:pt>
                <c:pt idx="15">
                  <c:v>1.1065199315854533</c:v>
                </c:pt>
                <c:pt idx="16">
                  <c:v>1.4226684834670116</c:v>
                </c:pt>
                <c:pt idx="17">
                  <c:v>0.94844565564467431</c:v>
                </c:pt>
                <c:pt idx="18">
                  <c:v>5.848748209808825</c:v>
                </c:pt>
                <c:pt idx="19">
                  <c:v>7.4294909692166149</c:v>
                </c:pt>
                <c:pt idx="20">
                  <c:v>2.687262690993244</c:v>
                </c:pt>
                <c:pt idx="21">
                  <c:v>0.79037137970389526</c:v>
                </c:pt>
                <c:pt idx="22">
                  <c:v>1.4226684834670116</c:v>
                </c:pt>
                <c:pt idx="23">
                  <c:v>2.0549655872301278</c:v>
                </c:pt>
                <c:pt idx="24">
                  <c:v>1.2645942075262324</c:v>
                </c:pt>
                <c:pt idx="25">
                  <c:v>3.161485518815581</c:v>
                </c:pt>
                <c:pt idx="26">
                  <c:v>4.426079726341813</c:v>
                </c:pt>
                <c:pt idx="27">
                  <c:v>4.426079726341813</c:v>
                </c:pt>
                <c:pt idx="28">
                  <c:v>7.4294909692166149</c:v>
                </c:pt>
                <c:pt idx="29">
                  <c:v>16.281650421900242</c:v>
                </c:pt>
                <c:pt idx="30">
                  <c:v>30.982558084392696</c:v>
                </c:pt>
                <c:pt idx="31">
                  <c:v>48.212654161937614</c:v>
                </c:pt>
                <c:pt idx="32">
                  <c:v>88.521594526836267</c:v>
                </c:pt>
                <c:pt idx="33">
                  <c:v>151.43515635126633</c:v>
                </c:pt>
                <c:pt idx="34">
                  <c:v>207.23537575836133</c:v>
                </c:pt>
                <c:pt idx="35">
                  <c:v>261.45485240604853</c:v>
                </c:pt>
                <c:pt idx="36">
                  <c:v>312.35476925897939</c:v>
                </c:pt>
                <c:pt idx="37">
                  <c:v>347.60533279377313</c:v>
                </c:pt>
                <c:pt idx="38">
                  <c:v>464.1060741621273</c:v>
                </c:pt>
                <c:pt idx="39">
                  <c:v>531.12956716101758</c:v>
                </c:pt>
                <c:pt idx="40">
                  <c:v>508.05072287366386</c:v>
                </c:pt>
                <c:pt idx="41">
                  <c:v>561.00560531382484</c:v>
                </c:pt>
                <c:pt idx="42">
                  <c:v>623.91916713825492</c:v>
                </c:pt>
                <c:pt idx="43">
                  <c:v>616.48967616903826</c:v>
                </c:pt>
                <c:pt idx="44">
                  <c:v>626.2902812773666</c:v>
                </c:pt>
                <c:pt idx="45">
                  <c:v>620.91575589538013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82D-4C0C-A5B5-315723542B73}"/>
            </c:ext>
          </c:extLst>
        </c:ser>
        <c:ser>
          <c:idx val="4"/>
          <c:order val="4"/>
          <c:tx>
            <c:strRef>
              <c:f>'[COV_REG_VEC_BERNI_2021.gada 02.ned.xls]LV_reg no 10.ned'!$R$2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10.ned'!$R$5:$R$50</c:f>
              <c:numCache>
                <c:formatCode>0.0</c:formatCode>
                <c:ptCount val="46"/>
                <c:pt idx="1">
                  <c:v>0</c:v>
                </c:pt>
                <c:pt idx="2">
                  <c:v>1.6120798516886536</c:v>
                </c:pt>
                <c:pt idx="3">
                  <c:v>5.9109594561917298</c:v>
                </c:pt>
                <c:pt idx="4">
                  <c:v>5.9109594561917298</c:v>
                </c:pt>
                <c:pt idx="5">
                  <c:v>7.5230393078803841</c:v>
                </c:pt>
                <c:pt idx="6">
                  <c:v>10.747199011257692</c:v>
                </c:pt>
                <c:pt idx="7">
                  <c:v>13.971358714634999</c:v>
                </c:pt>
                <c:pt idx="8">
                  <c:v>14.508718665197883</c:v>
                </c:pt>
                <c:pt idx="9">
                  <c:v>11.82191891238346</c:v>
                </c:pt>
                <c:pt idx="10">
                  <c:v>25.793277627018458</c:v>
                </c:pt>
                <c:pt idx="11">
                  <c:v>29.554797280958649</c:v>
                </c:pt>
                <c:pt idx="12">
                  <c:v>14.508718665197883</c:v>
                </c:pt>
                <c:pt idx="13">
                  <c:v>5.3735995056288459</c:v>
                </c:pt>
                <c:pt idx="14">
                  <c:v>1.0747199011257691</c:v>
                </c:pt>
                <c:pt idx="15">
                  <c:v>0</c:v>
                </c:pt>
                <c:pt idx="16">
                  <c:v>0</c:v>
                </c:pt>
                <c:pt idx="17">
                  <c:v>1.0747199011257691</c:v>
                </c:pt>
                <c:pt idx="18">
                  <c:v>1.6120798516886536</c:v>
                </c:pt>
                <c:pt idx="19">
                  <c:v>1.0747199011257691</c:v>
                </c:pt>
                <c:pt idx="20">
                  <c:v>4.8362395550659611</c:v>
                </c:pt>
                <c:pt idx="21">
                  <c:v>7.5230393078803841</c:v>
                </c:pt>
                <c:pt idx="22">
                  <c:v>5.3735995056288459</c:v>
                </c:pt>
                <c:pt idx="23">
                  <c:v>2.1494398022515382</c:v>
                </c:pt>
                <c:pt idx="24">
                  <c:v>0</c:v>
                </c:pt>
                <c:pt idx="25">
                  <c:v>0</c:v>
                </c:pt>
                <c:pt idx="26">
                  <c:v>0.53735995056288455</c:v>
                </c:pt>
                <c:pt idx="27">
                  <c:v>1.6120798516886536</c:v>
                </c:pt>
                <c:pt idx="28">
                  <c:v>1.0747199011257691</c:v>
                </c:pt>
                <c:pt idx="29">
                  <c:v>0.53735995056288455</c:v>
                </c:pt>
                <c:pt idx="30">
                  <c:v>9.1351191595690384</c:v>
                </c:pt>
                <c:pt idx="31">
                  <c:v>14.508718665197883</c:v>
                </c:pt>
                <c:pt idx="32">
                  <c:v>56.96015475966577</c:v>
                </c:pt>
                <c:pt idx="33">
                  <c:v>117.14446922270884</c:v>
                </c:pt>
                <c:pt idx="34">
                  <c:v>99.948950804696523</c:v>
                </c:pt>
                <c:pt idx="35">
                  <c:v>87.052311991187295</c:v>
                </c:pt>
                <c:pt idx="36">
                  <c:v>133.80262769015826</c:v>
                </c:pt>
                <c:pt idx="37">
                  <c:v>138.63886724522422</c:v>
                </c:pt>
                <c:pt idx="38">
                  <c:v>131.11582793734382</c:v>
                </c:pt>
                <c:pt idx="39">
                  <c:v>150.99814610817057</c:v>
                </c:pt>
                <c:pt idx="40">
                  <c:v>157.98382546548805</c:v>
                </c:pt>
                <c:pt idx="41">
                  <c:v>193.98694215320131</c:v>
                </c:pt>
                <c:pt idx="42">
                  <c:v>232.67685859372898</c:v>
                </c:pt>
                <c:pt idx="43">
                  <c:v>301.45893226577823</c:v>
                </c:pt>
                <c:pt idx="44">
                  <c:v>437.41099975818798</c:v>
                </c:pt>
                <c:pt idx="45">
                  <c:v>597.00690507536478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82D-4C0C-A5B5-315723542B73}"/>
            </c:ext>
          </c:extLst>
        </c:ser>
        <c:ser>
          <c:idx val="5"/>
          <c:order val="5"/>
          <c:tx>
            <c:strRef>
              <c:f>'[COV_REG_VEC_BERNI_2021.gada 02.ned.xls]LV_reg no 10.ned'!$U$2</c:f>
              <c:strCache>
                <c:ptCount val="1"/>
                <c:pt idx="0">
                  <c:v>Zemgale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'[COV_REG_VEC_BERNI_2021.gada 02.ned.xls]LV_reg no 10.ned'!$C$5:$C$50</c:f>
              <c:strCache>
                <c:ptCount val="46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  <c:pt idx="39">
                  <c:v>48.-49.</c:v>
                </c:pt>
                <c:pt idx="41">
                  <c:v>50.-51.</c:v>
                </c:pt>
                <c:pt idx="43">
                  <c:v>52.-53.</c:v>
                </c:pt>
                <c:pt idx="45">
                  <c:v>01.-02.</c:v>
                </c:pt>
              </c:strCache>
            </c:strRef>
          </c:cat>
          <c:val>
            <c:numRef>
              <c:f>'[COV_REG_VEC_BERNI_2021.gada 02.ned.xls]LV_reg no 10.ned'!$U$5:$U$50</c:f>
              <c:numCache>
                <c:formatCode>0.0</c:formatCode>
                <c:ptCount val="46"/>
                <c:pt idx="1">
                  <c:v>0.43415779899362217</c:v>
                </c:pt>
                <c:pt idx="2">
                  <c:v>3.4732623919489773</c:v>
                </c:pt>
                <c:pt idx="3">
                  <c:v>13.458891768802289</c:v>
                </c:pt>
                <c:pt idx="4">
                  <c:v>20.405416552700242</c:v>
                </c:pt>
                <c:pt idx="5">
                  <c:v>13.893049567795909</c:v>
                </c:pt>
                <c:pt idx="6">
                  <c:v>5.6440513869170887</c:v>
                </c:pt>
                <c:pt idx="7">
                  <c:v>3.4732623919489773</c:v>
                </c:pt>
                <c:pt idx="8">
                  <c:v>4.3415779899362228</c:v>
                </c:pt>
                <c:pt idx="9">
                  <c:v>3.9074201909426001</c:v>
                </c:pt>
                <c:pt idx="10">
                  <c:v>1.3024733969808666</c:v>
                </c:pt>
                <c:pt idx="11">
                  <c:v>0.43415779899362217</c:v>
                </c:pt>
                <c:pt idx="12">
                  <c:v>0.43415779899362217</c:v>
                </c:pt>
                <c:pt idx="13">
                  <c:v>2.6049467939617332</c:v>
                </c:pt>
                <c:pt idx="14">
                  <c:v>3.9074201909426001</c:v>
                </c:pt>
                <c:pt idx="15">
                  <c:v>3.4732623919489773</c:v>
                </c:pt>
                <c:pt idx="16">
                  <c:v>2.1707889949681114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0.43415779899362217</c:v>
                </c:pt>
                <c:pt idx="21">
                  <c:v>1.7366311959744887</c:v>
                </c:pt>
                <c:pt idx="22">
                  <c:v>4.3415779899362228</c:v>
                </c:pt>
                <c:pt idx="23">
                  <c:v>4.7757357889298442</c:v>
                </c:pt>
                <c:pt idx="24">
                  <c:v>2.1707889949681114</c:v>
                </c:pt>
                <c:pt idx="25">
                  <c:v>0.86831559798724434</c:v>
                </c:pt>
                <c:pt idx="26">
                  <c:v>1.3024733969808666</c:v>
                </c:pt>
                <c:pt idx="27">
                  <c:v>1.7366311959744887</c:v>
                </c:pt>
                <c:pt idx="28">
                  <c:v>1.3024733969808666</c:v>
                </c:pt>
                <c:pt idx="29">
                  <c:v>0.86831559798724434</c:v>
                </c:pt>
                <c:pt idx="30">
                  <c:v>3.0391045929553555</c:v>
                </c:pt>
                <c:pt idx="31">
                  <c:v>16.497996361757643</c:v>
                </c:pt>
                <c:pt idx="32">
                  <c:v>32.127677125528045</c:v>
                </c:pt>
                <c:pt idx="33">
                  <c:v>47.323200090304823</c:v>
                </c:pt>
                <c:pt idx="34">
                  <c:v>72.070194632941281</c:v>
                </c:pt>
                <c:pt idx="35">
                  <c:v>108.97360754739918</c:v>
                </c:pt>
                <c:pt idx="36">
                  <c:v>151.95522964776779</c:v>
                </c:pt>
                <c:pt idx="37">
                  <c:v>169.32154160751267</c:v>
                </c:pt>
                <c:pt idx="38">
                  <c:v>230.10363346661978</c:v>
                </c:pt>
                <c:pt idx="39">
                  <c:v>494.5057330537357</c:v>
                </c:pt>
                <c:pt idx="40">
                  <c:v>617.37239016893079</c:v>
                </c:pt>
                <c:pt idx="41">
                  <c:v>638.21196452062463</c:v>
                </c:pt>
                <c:pt idx="42">
                  <c:v>681.1935866209933</c:v>
                </c:pt>
                <c:pt idx="43">
                  <c:v>712.0187903495405</c:v>
                </c:pt>
                <c:pt idx="44">
                  <c:v>820.99239789693956</c:v>
                </c:pt>
                <c:pt idx="45">
                  <c:v>781.04988038952638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882D-4C0C-A5B5-315723542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65728"/>
        <c:axId val="125467264"/>
      </c:lineChart>
      <c:catAx>
        <c:axId val="1254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25467264"/>
        <c:crosses val="autoZero"/>
        <c:auto val="1"/>
        <c:lblAlgn val="ctr"/>
        <c:lblOffset val="100"/>
        <c:noMultiLvlLbl val="0"/>
      </c:catAx>
      <c:valAx>
        <c:axId val="125467264"/>
        <c:scaling>
          <c:orientation val="minMax"/>
          <c:max val="120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254657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98501274297231E-2"/>
          <c:y val="2.1673333581532842E-2"/>
          <c:w val="0.17580128570885165"/>
          <c:h val="0.641569558604732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0.07089</cdr:x>
      <cdr:y>0.00772</cdr:y>
    </cdr:from>
    <cdr:to>
      <cdr:x>0.81538</cdr:x>
      <cdr:y>0.28185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347" y="47122"/>
          <a:ext cx="6914028" cy="1673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b="1" dirty="0"/>
            <a:t>7 un 14 dienu</a:t>
          </a:r>
          <a:r>
            <a:rPr lang="lv-LV" sz="2800" b="1" baseline="0" dirty="0"/>
            <a:t> k</a:t>
          </a:r>
          <a:r>
            <a:rPr lang="lv-LV" sz="2800" b="1" dirty="0"/>
            <a:t>umulatīvais </a:t>
          </a:r>
          <a:r>
            <a:rPr lang="lv-LV" sz="2800" b="1" dirty="0" err="1"/>
            <a:t>Covid</a:t>
          </a:r>
          <a:r>
            <a:rPr lang="lv-LV" sz="2800" b="1" baseline="0" dirty="0"/>
            <a:t> -19 gadījumu skaits uz 18.01.2021.  </a:t>
          </a:r>
          <a:endParaRPr lang="lv-LV" sz="2800" b="1" dirty="0"/>
        </a:p>
      </cdr:txBody>
    </cdr:sp>
  </cdr:relSizeAnchor>
  <cdr:relSizeAnchor xmlns:cdr="http://schemas.openxmlformats.org/drawingml/2006/chartDrawing">
    <cdr:from>
      <cdr:x>0.07185</cdr:x>
      <cdr:y>0.17717</cdr:y>
    </cdr:from>
    <cdr:to>
      <cdr:x>0.53507</cdr:x>
      <cdr:y>0.65274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5995" y="1215032"/>
          <a:ext cx="5647635" cy="32614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- 7 dienu gadījumu skaita dinamika </a:t>
          </a:r>
          <a:r>
            <a:rPr lang="lv-LV" b="1" dirty="0">
              <a:solidFill>
                <a:srgbClr val="FF0000"/>
              </a:solidFill>
            </a:rPr>
            <a:t>-11,4 % </a:t>
          </a:r>
          <a:r>
            <a:rPr lang="lv-LV" dirty="0">
              <a:solidFill>
                <a:sysClr val="windowText" lastClr="000000"/>
              </a:solidFill>
            </a:rPr>
            <a:t>(</a:t>
          </a:r>
          <a:r>
            <a:rPr lang="lv-LV" i="1" dirty="0">
              <a:solidFill>
                <a:sysClr val="windowText" lastClr="000000"/>
              </a:solidFill>
            </a:rPr>
            <a:t>vidēji </a:t>
          </a:r>
          <a:r>
            <a:rPr lang="lv-LV" b="1" i="1" dirty="0">
              <a:solidFill>
                <a:sysClr val="windowText" lastClr="000000"/>
              </a:solidFill>
            </a:rPr>
            <a:t>858 </a:t>
          </a:r>
          <a:r>
            <a:rPr lang="lv-LV" i="1" dirty="0">
              <a:solidFill>
                <a:sysClr val="windowText" lastClr="000000"/>
              </a:solidFill>
            </a:rPr>
            <a:t>gadījumi dienā</a:t>
          </a:r>
          <a:r>
            <a:rPr lang="lv-LV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- 7 dienu testu</a:t>
          </a:r>
          <a:r>
            <a:rPr lang="lv-LV" baseline="0" dirty="0">
              <a:solidFill>
                <a:sysClr val="windowText" lastClr="000000"/>
              </a:solidFill>
            </a:rPr>
            <a:t> skaita dinamika </a:t>
          </a:r>
          <a:r>
            <a:rPr lang="lv-LV" b="1" baseline="0" dirty="0">
              <a:solidFill>
                <a:srgbClr val="FF0000"/>
              </a:solidFill>
            </a:rPr>
            <a:t>-4,3 </a:t>
          </a:r>
          <a:r>
            <a:rPr lang="lv-LV" baseline="0" dirty="0">
              <a:solidFill>
                <a:srgbClr val="FF0000"/>
              </a:solidFill>
            </a:rPr>
            <a:t>% </a:t>
          </a:r>
          <a:r>
            <a:rPr lang="lv-LV" baseline="0" dirty="0">
              <a:solidFill>
                <a:sysClr val="windowText" lastClr="000000"/>
              </a:solidFill>
            </a:rPr>
            <a:t>(</a:t>
          </a:r>
          <a:r>
            <a:rPr lang="lv-LV" i="1" baseline="0" dirty="0">
              <a:solidFill>
                <a:sysClr val="windowText" lastClr="000000"/>
              </a:solidFill>
            </a:rPr>
            <a:t>vidēji </a:t>
          </a:r>
          <a:r>
            <a:rPr lang="lv-LV" b="1" i="1" baseline="0" dirty="0">
              <a:solidFill>
                <a:sysClr val="windowText" lastClr="000000"/>
              </a:solidFill>
            </a:rPr>
            <a:t>10 184 </a:t>
          </a:r>
          <a:r>
            <a:rPr lang="lv-LV" i="1" baseline="0" dirty="0">
              <a:solidFill>
                <a:sysClr val="windowText" lastClr="000000"/>
              </a:solidFill>
            </a:rPr>
            <a:t>tests dienā</a:t>
          </a:r>
          <a:r>
            <a:rPr lang="lv-LV" baseline="0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Vidējais pozitīvo testu</a:t>
          </a:r>
          <a:r>
            <a:rPr lang="lv-LV" baseline="0" dirty="0">
              <a:solidFill>
                <a:sysClr val="windowText" lastClr="000000"/>
              </a:solidFill>
            </a:rPr>
            <a:t> īpasvars pēdējo 7 dienu laikā </a:t>
          </a:r>
          <a:r>
            <a:rPr lang="lv-LV" b="1" baseline="0" dirty="0">
              <a:solidFill>
                <a:srgbClr val="FF0000"/>
              </a:solidFill>
            </a:rPr>
            <a:t>8,4 </a:t>
          </a:r>
          <a:r>
            <a:rPr lang="lv-LV" b="0" baseline="0" dirty="0">
              <a:solidFill>
                <a:srgbClr val="FF0000"/>
              </a:solidFill>
            </a:rPr>
            <a:t>%</a:t>
          </a:r>
          <a:r>
            <a:rPr lang="lv-LV" baseline="0" dirty="0">
              <a:solidFill>
                <a:sysClr val="windowText" lastClr="000000"/>
              </a:solidFill>
            </a:rPr>
            <a:t> (</a:t>
          </a:r>
          <a:r>
            <a:rPr lang="lv-LV" i="1" baseline="0" dirty="0">
              <a:solidFill>
                <a:sysClr val="windowText" lastClr="000000"/>
              </a:solidFill>
            </a:rPr>
            <a:t>pirms 7 dienām - 9,1 %</a:t>
          </a:r>
          <a:r>
            <a:rPr lang="lv-LV" baseline="0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- 14 dienu kumulatīvais gadījumu skaits uz 100000 -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0.65342</cdr:x>
      <cdr:y>0.57855</cdr:y>
    </cdr:from>
    <cdr:to>
      <cdr:x>0.96045</cdr:x>
      <cdr:y>0.77153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7966500" y="3967709"/>
          <a:ext cx="3743279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000" dirty="0"/>
            <a:t>14 dienu kumulatīvais </a:t>
          </a:r>
          <a:r>
            <a:rPr lang="lv-LV" sz="2000" dirty="0" err="1"/>
            <a:t>Covid-19</a:t>
          </a:r>
          <a:r>
            <a:rPr lang="lv-LV" sz="2000" dirty="0"/>
            <a:t> gadījumu skaits uz 100 000 iedz.</a:t>
          </a:r>
        </a:p>
        <a:p xmlns:a="http://schemas.openxmlformats.org/drawingml/2006/main">
          <a:r>
            <a:rPr lang="lv-LV" sz="2000" dirty="0"/>
            <a:t>673,2 (1,6 reizes augstāks par vidējo ES/EEZ (425)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0.08037</cdr:x>
      <cdr:y>0.00838</cdr:y>
    </cdr:from>
    <cdr:to>
      <cdr:x>0.65239</cdr:x>
      <cdr:y>0.33961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3CD1F8-FFE7-4092-AE0D-12F8D3382AF5}"/>
            </a:ext>
          </a:extLst>
        </cdr:cNvPr>
        <cdr:cNvSpPr txBox="1"/>
      </cdr:nvSpPr>
      <cdr:spPr>
        <a:xfrm xmlns:a="http://schemas.openxmlformats.org/drawingml/2006/main">
          <a:off x="746607" y="51069"/>
          <a:ext cx="5313960" cy="2017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7</a:t>
          </a:r>
          <a:r>
            <a:rPr lang="lv-LV" sz="2800" baseline="0"/>
            <a:t> dienu kumulatīvais Covid-19 gadījumu skaits un 7 dienu kumulatīvais testu skaits pa dienām uz 18.01.2021</a:t>
          </a:r>
          <a:endParaRPr lang="lv-LV" sz="28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0.0829</cdr:x>
      <cdr:y>0.03155</cdr:y>
    </cdr:from>
    <cdr:to>
      <cdr:x>0.65492</cdr:x>
      <cdr:y>0.36278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3CD1F8-FFE7-4092-AE0D-12F8D3382AF5}"/>
            </a:ext>
          </a:extLst>
        </cdr:cNvPr>
        <cdr:cNvSpPr txBox="1"/>
      </cdr:nvSpPr>
      <cdr:spPr>
        <a:xfrm xmlns:a="http://schemas.openxmlformats.org/drawingml/2006/main">
          <a:off x="769696" y="192424"/>
          <a:ext cx="5310909" cy="2020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Prognozētais 7</a:t>
          </a:r>
          <a:r>
            <a:rPr lang="lv-LV" sz="2800" baseline="0"/>
            <a:t> dienu kumulatīvais Covid-19 gadījumu skaits pa dienām, ja 7 dienu kumulatīvais testu skaits paliktu nemainīgs</a:t>
          </a:r>
          <a:endParaRPr lang="lv-LV" sz="28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0.0599</cdr:x>
      <cdr:y>0.00834</cdr:y>
    </cdr:from>
    <cdr:to>
      <cdr:x>0.64091</cdr:x>
      <cdr:y>0.28247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48" y="50799"/>
          <a:ext cx="5397500" cy="166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b="1"/>
            <a:t>7 un 14 dienu</a:t>
          </a:r>
          <a:r>
            <a:rPr lang="lv-LV" sz="2800" b="1" baseline="0"/>
            <a:t> k</a:t>
          </a:r>
          <a:r>
            <a:rPr lang="lv-LV" sz="2800" b="1"/>
            <a:t>umulatīvais stacionēto Covid</a:t>
          </a:r>
          <a:r>
            <a:rPr lang="lv-LV" sz="2800" b="1" baseline="0"/>
            <a:t>-19 pacientu skaits uz 17.01.2021.  </a:t>
          </a:r>
          <a:endParaRPr lang="lv-LV" sz="2800" b="1"/>
        </a:p>
      </cdr:txBody>
    </cdr:sp>
  </cdr:relSizeAnchor>
  <cdr:relSizeAnchor xmlns:cdr="http://schemas.openxmlformats.org/drawingml/2006/chartDrawing">
    <cdr:from>
      <cdr:x>0.06274</cdr:x>
      <cdr:y>0.26317</cdr:y>
    </cdr:from>
    <cdr:to>
      <cdr:x>0.56772</cdr:x>
      <cdr:y>0.37101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232" y="1600703"/>
          <a:ext cx="4686250" cy="655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stacionēšanas skaita dinamika </a:t>
          </a:r>
          <a:r>
            <a:rPr lang="lv-LV" sz="1800" b="1" dirty="0">
              <a:solidFill>
                <a:srgbClr val="FF0000"/>
              </a:solidFill>
            </a:rPr>
            <a:t>-17,5</a:t>
          </a:r>
          <a:r>
            <a:rPr lang="lv-LV" sz="1800" dirty="0">
              <a:solidFill>
                <a:srgbClr val="FF0000"/>
              </a:solidFill>
            </a:rPr>
            <a:t>% </a:t>
          </a:r>
          <a:r>
            <a:rPr lang="lv-LV" sz="1800" i="1" dirty="0">
              <a:solidFill>
                <a:srgbClr val="FF0000"/>
              </a:solidFill>
            </a:rPr>
            <a:t>(vidēji </a:t>
          </a:r>
          <a:r>
            <a:rPr lang="lv-LV" sz="1800" b="1" i="1" dirty="0">
              <a:solidFill>
                <a:srgbClr val="FF0000"/>
              </a:solidFill>
            </a:rPr>
            <a:t>110</a:t>
          </a:r>
          <a:r>
            <a:rPr lang="lv-LV" sz="1800" i="1" dirty="0">
              <a:solidFill>
                <a:srgbClr val="FF0000"/>
              </a:solidFill>
            </a:rPr>
            <a:t> dienā</a:t>
          </a:r>
          <a:r>
            <a:rPr lang="lv-LV" sz="18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0.49068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737" y="50841"/>
          <a:ext cx="5389908" cy="294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01.03.2021.), </a:t>
          </a:r>
          <a:r>
            <a:rPr lang="lv-LV" sz="2800" dirty="0">
              <a:solidFill>
                <a:srgbClr val="FF0000"/>
              </a:solidFill>
            </a:rPr>
            <a:t>ja</a:t>
          </a:r>
          <a:r>
            <a:rPr lang="lv-LV" sz="2800" dirty="0"/>
            <a:t> </a:t>
          </a:r>
          <a:r>
            <a:rPr lang="lv-LV" sz="2800" dirty="0">
              <a:solidFill>
                <a:srgbClr val="FF0000"/>
              </a:solidFill>
            </a:rPr>
            <a:t>gadījumu skaita pieauguma tendence ir +1% nedēļas laikā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0.49068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737" y="50841"/>
          <a:ext cx="5389908" cy="294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01.03.2021.), </a:t>
          </a:r>
          <a:r>
            <a:rPr lang="lv-LV" sz="2800" dirty="0">
              <a:solidFill>
                <a:srgbClr val="FF0000"/>
              </a:solidFill>
            </a:rPr>
            <a:t>ja</a:t>
          </a:r>
          <a:r>
            <a:rPr lang="lv-LV" sz="2800" dirty="0"/>
            <a:t> </a:t>
          </a:r>
          <a:r>
            <a:rPr lang="lv-LV" sz="2800" dirty="0">
              <a:solidFill>
                <a:srgbClr val="FF0000"/>
              </a:solidFill>
            </a:rPr>
            <a:t>gadījumu skaita pieauguma tendence ir +10% nedēļas laikā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0.06321</cdr:x>
      <cdr:y>0.08202</cdr:y>
    </cdr:from>
    <cdr:to>
      <cdr:x>0.55544</cdr:x>
      <cdr:y>0.34385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4515BA8-ACFF-4D29-8A8D-1609C069A94E}"/>
            </a:ext>
          </a:extLst>
        </cdr:cNvPr>
        <cdr:cNvSpPr txBox="1"/>
      </cdr:nvSpPr>
      <cdr:spPr>
        <a:xfrm xmlns:a="http://schemas.openxmlformats.org/drawingml/2006/main">
          <a:off x="586894" y="500303"/>
          <a:ext cx="4570076" cy="1597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0.05907</cdr:x>
      <cdr:y>0.08991</cdr:y>
    </cdr:from>
    <cdr:to>
      <cdr:x>0.53886</cdr:x>
      <cdr:y>0.32334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49ABFB8-F6FB-4A85-9825-0FFA1CE5C8FF}"/>
            </a:ext>
          </a:extLst>
        </cdr:cNvPr>
        <cdr:cNvSpPr txBox="1"/>
      </cdr:nvSpPr>
      <cdr:spPr>
        <a:xfrm xmlns:a="http://schemas.openxmlformats.org/drawingml/2006/main">
          <a:off x="548409" y="548409"/>
          <a:ext cx="4454621" cy="1423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0.05196</cdr:x>
      <cdr:y>0.06236</cdr:y>
    </cdr:from>
    <cdr:to>
      <cdr:x>0.76965</cdr:x>
      <cdr:y>0.29425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B27D696-91FB-4430-83D4-440DDBAE158D}"/>
            </a:ext>
          </a:extLst>
        </cdr:cNvPr>
        <cdr:cNvSpPr txBox="1"/>
      </cdr:nvSpPr>
      <cdr:spPr>
        <a:xfrm xmlns:a="http://schemas.openxmlformats.org/drawingml/2006/main">
          <a:off x="633534" y="427689"/>
          <a:ext cx="8750076" cy="1590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 Covid-19 pacientu skaits smagā stāvoklī</a:t>
          </a:r>
          <a:r>
            <a:rPr lang="lv-LV" sz="2800" baseline="0" dirty="0"/>
            <a:t> </a:t>
          </a:r>
          <a:r>
            <a:rPr lang="lv-LV" sz="2800" dirty="0"/>
            <a:t>pa dienām (līdz 01.03.2021.), </a:t>
          </a:r>
          <a:r>
            <a:rPr lang="lv-LV" sz="2800" dirty="0">
              <a:solidFill>
                <a:srgbClr val="FF0000"/>
              </a:solidFill>
            </a:rPr>
            <a:t>ja</a:t>
          </a:r>
          <a:r>
            <a:rPr lang="lv-LV" sz="2800" dirty="0"/>
            <a:t> </a:t>
          </a:r>
          <a:r>
            <a:rPr lang="lv-LV" sz="2800" dirty="0">
              <a:solidFill>
                <a:srgbClr val="FF0000"/>
              </a:solidFill>
            </a:rPr>
            <a:t>gadījumu skaita pieauguma tendence ir +1% nedēļas laikā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F370-41AC-4448-BA59-B2843FA8B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E6C2E-5973-4EDA-B766-825A7D466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3CE20-CA1B-4D70-BE1A-034C4938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B8EC-2633-486D-849B-DA426D00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1B9F-BD00-4E53-B15A-F333AD5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71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13E-44A2-49FB-AD69-A4FB15A9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4C6D0-0DF4-44E7-99D1-48E6BE160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4805-9FF3-4270-AAF0-2EB1F8E9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4B1D2-21CE-4048-A9C5-7E75D3F7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428A-5B57-4487-8183-D78C5D1B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13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74C32-EC93-4FCE-B3A2-471FEA8F8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A8051-6A90-4956-9DEC-E12FAAB3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992E-F0B8-4409-99A2-712489F9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1B61-DBEC-4BB2-A456-684C7AC2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D6D01-4C1F-4F35-B4F1-43445D77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92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42A8-8752-4A62-8412-021B0241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73A7-3E24-4669-B4A0-E7B130D9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B1A5-F1C9-44A9-B902-69212F0D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CEB3-021E-47B0-AAAB-E5A67ABA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7A38-6360-4695-8C96-DF406A9E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073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B5FC-2959-4E30-8F04-3731F9F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20CBA-56B7-481B-9A9F-94B564F7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9C768-79A1-4456-A8BF-6B0DF854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70D8-B0E6-4A45-9479-22539981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24FC-8A3B-4C26-8A71-B87A5B84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08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8B19-7004-4D40-8737-12CDBBB0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5FA9-E661-437A-93DF-43F1B915E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00A1E-89BB-4000-9634-350B0314C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5586B-D587-4061-A1C7-CB299547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C27FC-F3CB-47D7-A11B-6CC398FB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0239-9270-46F6-B488-ED1378E0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9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533B-E1DE-4362-BE52-C00C4A2F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F5903-0873-4BF0-814A-359AFE8D9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B4617-7250-4120-8D0D-1F812EFAD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2C167-42E0-4FB8-8B75-E1FD90B04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503D2-5124-4EFF-8FF9-A781A7D79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A50C9-AC1B-488A-A664-E511CA32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D7822-01AD-40FB-A08B-D92D90E0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D0C5F-4438-46A4-AC73-78FAE574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637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AAA1-B298-47BE-A89E-9477A336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000E1-6DBA-4EE9-A615-8F8B91AC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ECFCD-FFB4-4035-847A-D37B0377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0FD0-7588-4CDE-9268-C6159263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20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ED120-BD4B-47D7-A385-4E18B6EB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1B58B-DA5F-4619-8A81-00CB4F51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7DC19-7C33-477B-9961-3FE47AFE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238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1DE7-8F90-403D-B7B5-3EEB4413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4F8A-07FD-4FB5-928C-1459750A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92FD0-EAE9-448C-9C9C-E49DE7AF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C8926-CAE9-4E3D-A522-1FFDA0FC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C6E4-50EF-4140-9952-E6BB6E65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3BF8C-F00A-47A7-8364-F7E72FDA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45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8637-4B09-4D5E-9B72-008EA4AD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E3AC8-5A0F-4A39-A330-5E2E98F23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E279C-3357-431D-91DE-8EDC4D813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EE23C-5E36-4413-91FF-B03D8F55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CA835-7E3C-4196-AD1D-0128FA67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1398D-FC52-4FCA-AA20-16D96EA4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37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C0B92-9459-4530-B402-2D1D6A5D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EDF7-E150-4D8E-AF56-43590D33E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F529-C09F-4E78-98A4-CF4E23129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248C-AA8C-4453-93D4-0921A54EAD5B}" type="datetimeFigureOut">
              <a:rPr lang="lv-LV" smtClean="0"/>
              <a:t>19.01.2021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F380C-9EE8-4F10-8EBA-786BBD092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E2C55-1EF9-4D14-A949-3632CEF6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F902-3C61-48FC-BD2A-676CAE5E2B4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5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hyperlink" Target="https://harvardanalytics.shinyapps.io/covid19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18DA-709D-4132-9A38-6F50CF72C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Covid-19</a:t>
            </a:r>
            <a:br>
              <a:rPr lang="lv-LV" dirty="0"/>
            </a:br>
            <a:r>
              <a:rPr lang="lv-LV" dirty="0"/>
              <a:t>Epidemioloģiskā situācija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19A3D-9D47-443B-8374-63F9F4CC2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SPKC</a:t>
            </a:r>
          </a:p>
          <a:p>
            <a:r>
              <a:rPr lang="lv-LV" dirty="0"/>
              <a:t>19.01.2021</a:t>
            </a:r>
          </a:p>
        </p:txBody>
      </p:sp>
    </p:spTree>
    <p:extLst>
      <p:ext uri="{BB962C8B-B14F-4D97-AF65-F5344CB8AC3E}">
        <p14:creationId xmlns:p14="http://schemas.microsoft.com/office/powerpoint/2010/main" val="344940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14 dienu Covid-19 gadījumu skaits uz 100 000 iedz. Latvijas reģionos pa nedēļām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907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53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14 dienu </a:t>
            </a:r>
            <a:r>
              <a:rPr lang="lv-LV" sz="3200" dirty="0" err="1"/>
              <a:t>Covid-19</a:t>
            </a:r>
            <a:r>
              <a:rPr lang="lv-LV" sz="3200" dirty="0"/>
              <a:t> gadījumu skaits uz 100 000 iedz. administratīvajās teritorijās uz 17.11.2021.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9272" r="8265"/>
          <a:stretch/>
        </p:blipFill>
        <p:spPr bwMode="auto">
          <a:xfrm>
            <a:off x="695460" y="1677934"/>
            <a:ext cx="3928056" cy="26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6" y="4127540"/>
            <a:ext cx="4116813" cy="261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38" y="1622739"/>
            <a:ext cx="4035484" cy="25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397" y="1596980"/>
            <a:ext cx="159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27.12.2020.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397" y="4158670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03.01.2021.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2120" y="1614220"/>
            <a:ext cx="143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10.01.2021.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58" y="4182911"/>
            <a:ext cx="3835023" cy="25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2119" y="4209426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17.01.2021.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67946"/>
              </p:ext>
            </p:extLst>
          </p:nvPr>
        </p:nvGraphicFramePr>
        <p:xfrm>
          <a:off x="8968948" y="1223117"/>
          <a:ext cx="2931899" cy="5341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 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Aknīstes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4087,3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Apes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2484,5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Engures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2470,5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Preiļu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2087,5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Ropažu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2062,9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Rēzekne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1810,7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Ilūkstes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1637,6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Lubānas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1629,4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Jēkabpils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1628,1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Līvānu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1448,9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Daugavpils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1318,8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Strenču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1303,7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Daugavpils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1255,4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Jēkabpils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1251,2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Krāslavas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1249,1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Riebiņu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1196,5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Alūksnes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1158,7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Dagdas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1129,9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Ādažu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1126,9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Talsu novads</a:t>
                      </a:r>
                      <a:endParaRPr lang="lv-LV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1053,8</a:t>
                      </a:r>
                      <a:endParaRPr lang="lv-L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14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7B8D-CFDB-4AAC-B676-9F75CA89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/>
              <a:t>Covid-19 </a:t>
            </a:r>
            <a:r>
              <a:rPr lang="en-US" sz="3600" dirty="0" err="1"/>
              <a:t>infekcijas</a:t>
            </a:r>
            <a:r>
              <a:rPr lang="en-US" sz="3600" dirty="0"/>
              <a:t> </a:t>
            </a:r>
            <a:r>
              <a:rPr lang="en-US" sz="3600" dirty="0" err="1"/>
              <a:t>reproduktivitātes</a:t>
            </a:r>
            <a:r>
              <a:rPr lang="en-US" sz="3600" dirty="0"/>
              <a:t> </a:t>
            </a:r>
            <a:r>
              <a:rPr lang="en-US" sz="3600" dirty="0" err="1"/>
              <a:t>koeficients</a:t>
            </a:r>
            <a:r>
              <a:rPr lang="en-US" sz="3600" dirty="0"/>
              <a:t> (R)</a:t>
            </a:r>
            <a:r>
              <a:rPr lang="lv-LV" sz="3600" dirty="0"/>
              <a:t> pa dienām</a:t>
            </a:r>
            <a:r>
              <a:rPr lang="en-US" sz="3600" dirty="0"/>
              <a:t> </a:t>
            </a:r>
            <a:r>
              <a:rPr lang="lv-LV" sz="3600" dirty="0"/>
              <a:t>(uz 17</a:t>
            </a:r>
            <a:r>
              <a:rPr lang="en-US" sz="3600" dirty="0"/>
              <a:t>.01.2021. </a:t>
            </a:r>
            <a:r>
              <a:rPr lang="en-US" sz="3600" b="1" dirty="0"/>
              <a:t>R = </a:t>
            </a:r>
            <a:r>
              <a:rPr lang="lv-LV" sz="3600" b="1" dirty="0"/>
              <a:t>0</a:t>
            </a:r>
            <a:r>
              <a:rPr lang="en-US" sz="3600" b="1" dirty="0"/>
              <a:t>,</a:t>
            </a:r>
            <a:r>
              <a:rPr lang="lv-LV" sz="3600" b="1" dirty="0"/>
              <a:t>92</a:t>
            </a:r>
            <a:r>
              <a:rPr lang="lv-LV" sz="3600" dirty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2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D9E29A4-52B7-4EA0-9888-7D9E7EF56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688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297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646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85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16625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57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8015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89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88729CF-33EA-4518-8A7D-958FB3E1F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907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19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1CCE-6F6D-4C42-BE62-4A1E96B6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gadījumu skaits pa dienām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41096B-706A-4737-AD0A-0680A28D7C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05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4C1B-8125-48C5-88CB-ABBD3FCB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gadījumu skaits un dinamikas intensitāte (%) pa nedēļām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C50457-EC62-4118-99B6-6C87DE1834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631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4FC1-70F9-4EC8-B886-B28A1ECE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testu skaits un pozitīvo testu īpatsvars (%) pa nedēļām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22BE5C-ACC8-49CD-A319-630B96934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2926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75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1635F1-88D7-4C71-9A54-74C17D98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617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55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D5B5EA-0C04-47A3-96EE-51E27611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511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224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D5B5EA-0C04-47A3-96EE-51E27611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133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61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Covid-19 gadījumu skaita īpatsvars (%) dažādās vecuma grupās pa nedēļām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564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89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621-120F-4551-BD82-6393D0D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Covid-19 gadījumu skaits uz 100 000 iedz. dažādās vecuma grupās pa nedēļām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96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69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411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Covid-19 Epidemioloģiskā situācija</vt:lpstr>
      <vt:lpstr>Covid-19 gadījumu skaits pa dienām</vt:lpstr>
      <vt:lpstr>Covid-19 gadījumu skaits un dinamikas intensitāte (%) pa nedēļām</vt:lpstr>
      <vt:lpstr>Covid-19 testu skaits un pozitīvo testu īpatsvars (%) pa nedēļām</vt:lpstr>
      <vt:lpstr>PowerPoint Presentation</vt:lpstr>
      <vt:lpstr>PowerPoint Presentation</vt:lpstr>
      <vt:lpstr>PowerPoint Presentation</vt:lpstr>
      <vt:lpstr>Covid-19 gadījumu skaita īpatsvars (%) dažādās vecuma grupās pa nedēļām</vt:lpstr>
      <vt:lpstr>Covid-19 gadījumu skaits uz 100 000 iedz. dažādās vecuma grupās pa nedēļām</vt:lpstr>
      <vt:lpstr>14 dienu Covid-19 gadījumu skaits uz 100 000 iedz. Latvijas reģionos pa nedēļām</vt:lpstr>
      <vt:lpstr>14 dienu Covid-19 gadījumu skaits uz 100 000 iedz. administratīvajās teritorijās uz 17.11.2021.</vt:lpstr>
      <vt:lpstr>Covid-19 infekcijas reproduktivitātes koeficients (R) pa dienām (uz 17.01.2021. R = 0,92)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Epidemioloģiskā situācija</dc:title>
  <dc:creator>Jurijs Perevoscikovs</dc:creator>
  <cp:lastModifiedBy>Guna Jermacāne</cp:lastModifiedBy>
  <cp:revision>44</cp:revision>
  <dcterms:created xsi:type="dcterms:W3CDTF">2021-01-07T14:18:51Z</dcterms:created>
  <dcterms:modified xsi:type="dcterms:W3CDTF">2021-01-19T06:34:23Z</dcterms:modified>
</cp:coreProperties>
</file>