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1" r:id="rId4"/>
    <p:sldId id="272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7ED981-7D0E-44AB-AA05-2D1B3C61157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7E47144-8892-4C71-B2E6-C5328E70EFE1}">
      <dgm:prSet phldrT="[Text]"/>
      <dgm:spPr/>
      <dgm:t>
        <a:bodyPr/>
        <a:lstStyle/>
        <a:p>
          <a:r>
            <a:rPr lang="lv-LV" noProof="0"/>
            <a:t>21.decembris</a:t>
          </a:r>
        </a:p>
      </dgm:t>
    </dgm:pt>
    <dgm:pt modelId="{02572CEF-04FB-4012-8D1A-2D7166971F84}" type="parTrans" cxnId="{ACA6F350-0AD7-4D93-A5EB-33101BE47C2A}">
      <dgm:prSet/>
      <dgm:spPr/>
      <dgm:t>
        <a:bodyPr/>
        <a:lstStyle/>
        <a:p>
          <a:endParaRPr lang="lv-LV"/>
        </a:p>
      </dgm:t>
    </dgm:pt>
    <dgm:pt modelId="{99682D34-1996-4E20-BC8D-E357E0C3F818}" type="sibTrans" cxnId="{ACA6F350-0AD7-4D93-A5EB-33101BE47C2A}">
      <dgm:prSet/>
      <dgm:spPr/>
      <dgm:t>
        <a:bodyPr/>
        <a:lstStyle/>
        <a:p>
          <a:endParaRPr lang="lv-LV"/>
        </a:p>
      </dgm:t>
    </dgm:pt>
    <dgm:pt modelId="{9C939FAA-0F21-4E52-A8A3-C68C0016113F}">
      <dgm:prSet phldrT="[Text]"/>
      <dgm:spPr/>
      <dgm:t>
        <a:bodyPr/>
        <a:lstStyle/>
        <a:p>
          <a:r>
            <a:rPr lang="lv-LV" noProof="0"/>
            <a:t>EZA reģistrācijas komisijas rekomendācija</a:t>
          </a:r>
        </a:p>
      </dgm:t>
    </dgm:pt>
    <dgm:pt modelId="{94E75AD8-884E-4F93-B899-CE8BCEF711F2}" type="parTrans" cxnId="{490A3DF9-72A0-4D84-9C32-CC723B0E2A96}">
      <dgm:prSet/>
      <dgm:spPr/>
      <dgm:t>
        <a:bodyPr/>
        <a:lstStyle/>
        <a:p>
          <a:endParaRPr lang="lv-LV"/>
        </a:p>
      </dgm:t>
    </dgm:pt>
    <dgm:pt modelId="{94771D6D-F308-448D-AE7A-12556038A399}" type="sibTrans" cxnId="{490A3DF9-72A0-4D84-9C32-CC723B0E2A96}">
      <dgm:prSet/>
      <dgm:spPr/>
      <dgm:t>
        <a:bodyPr/>
        <a:lstStyle/>
        <a:p>
          <a:endParaRPr lang="lv-LV"/>
        </a:p>
      </dgm:t>
    </dgm:pt>
    <dgm:pt modelId="{F5CB5607-84D1-4B9A-B48B-83DCCF06CDD2}">
      <dgm:prSet phldrT="[Text]"/>
      <dgm:spPr/>
      <dgm:t>
        <a:bodyPr/>
        <a:lstStyle/>
        <a:p>
          <a:r>
            <a:rPr lang="lv-LV" noProof="0">
              <a:latin typeface="Calibri Light" panose="020F0302020204030204"/>
            </a:rPr>
            <a:t>22./23</a:t>
          </a:r>
          <a:r>
            <a:rPr lang="lv-LV" noProof="0"/>
            <a:t>.</a:t>
          </a:r>
          <a:r>
            <a:rPr lang="lv-LV" noProof="0">
              <a:latin typeface="Calibri Light" panose="020F0302020204030204"/>
            </a:rPr>
            <a:t>decembris</a:t>
          </a:r>
          <a:endParaRPr lang="lv-LV" noProof="0"/>
        </a:p>
      </dgm:t>
    </dgm:pt>
    <dgm:pt modelId="{BA9B4E27-73B6-483E-9CC4-1D5A8BFB2D72}" type="parTrans" cxnId="{8610CF56-7A7E-476E-8354-EA6561BDB5D4}">
      <dgm:prSet/>
      <dgm:spPr/>
      <dgm:t>
        <a:bodyPr/>
        <a:lstStyle/>
        <a:p>
          <a:endParaRPr lang="lv-LV"/>
        </a:p>
      </dgm:t>
    </dgm:pt>
    <dgm:pt modelId="{2A90144A-EAAA-465D-AA49-398E7E326BDA}" type="sibTrans" cxnId="{8610CF56-7A7E-476E-8354-EA6561BDB5D4}">
      <dgm:prSet/>
      <dgm:spPr/>
      <dgm:t>
        <a:bodyPr/>
        <a:lstStyle/>
        <a:p>
          <a:endParaRPr lang="lv-LV"/>
        </a:p>
      </dgm:t>
    </dgm:pt>
    <dgm:pt modelId="{7BE8C9F7-28EE-434F-948E-160CE0CBBEF8}">
      <dgm:prSet phldrT="[Text]"/>
      <dgm:spPr/>
      <dgm:t>
        <a:bodyPr/>
        <a:lstStyle/>
        <a:p>
          <a:r>
            <a:rPr lang="lv-LV" noProof="0"/>
            <a:t>EK izsludina zāļu reģistrāciju</a:t>
          </a:r>
        </a:p>
      </dgm:t>
    </dgm:pt>
    <dgm:pt modelId="{7B659566-8305-4BB5-BD73-6AF6AC35A367}" type="parTrans" cxnId="{A89AB5BE-B512-424D-AD1D-43B0DA1F111C}">
      <dgm:prSet/>
      <dgm:spPr/>
      <dgm:t>
        <a:bodyPr/>
        <a:lstStyle/>
        <a:p>
          <a:endParaRPr lang="lv-LV"/>
        </a:p>
      </dgm:t>
    </dgm:pt>
    <dgm:pt modelId="{8C60087D-1686-473F-83D4-19CD28A93BE3}" type="sibTrans" cxnId="{A89AB5BE-B512-424D-AD1D-43B0DA1F111C}">
      <dgm:prSet/>
      <dgm:spPr/>
      <dgm:t>
        <a:bodyPr/>
        <a:lstStyle/>
        <a:p>
          <a:endParaRPr lang="lv-LV"/>
        </a:p>
      </dgm:t>
    </dgm:pt>
    <dgm:pt modelId="{6BF65EF1-C19F-4EA8-B8EB-11071BE6CEC1}">
      <dgm:prSet phldrT="[Text]"/>
      <dgm:spPr/>
      <dgm:t>
        <a:bodyPr/>
        <a:lstStyle/>
        <a:p>
          <a:r>
            <a:rPr lang="lv-LV" noProof="0">
              <a:latin typeface="Calibri Light" panose="020F0302020204030204"/>
            </a:rPr>
            <a:t>26</a:t>
          </a:r>
          <a:r>
            <a:rPr lang="lv-LV" noProof="0"/>
            <a:t>.decembris</a:t>
          </a:r>
        </a:p>
      </dgm:t>
    </dgm:pt>
    <dgm:pt modelId="{7E6388BF-BE50-4D90-9442-9AA7AFAFBCE9}" type="parTrans" cxnId="{0D57420C-DEE5-431C-95D2-F786FC8B7347}">
      <dgm:prSet/>
      <dgm:spPr/>
      <dgm:t>
        <a:bodyPr/>
        <a:lstStyle/>
        <a:p>
          <a:endParaRPr lang="lv-LV"/>
        </a:p>
      </dgm:t>
    </dgm:pt>
    <dgm:pt modelId="{03949243-620C-4459-B6CF-1597CABB2EEB}" type="sibTrans" cxnId="{0D57420C-DEE5-431C-95D2-F786FC8B7347}">
      <dgm:prSet/>
      <dgm:spPr/>
      <dgm:t>
        <a:bodyPr/>
        <a:lstStyle/>
        <a:p>
          <a:endParaRPr lang="lv-LV"/>
        </a:p>
      </dgm:t>
    </dgm:pt>
    <dgm:pt modelId="{560C2B12-3FB5-4EB3-A217-384EE95E93E5}">
      <dgm:prSet phldrT="[Text]"/>
      <dgm:spPr/>
      <dgm:t>
        <a:bodyPr/>
        <a:lstStyle/>
        <a:p>
          <a:pPr rtl="0"/>
          <a:r>
            <a:rPr lang="lv-LV" noProof="0"/>
            <a:t>Pirmais sūtījums</a:t>
          </a:r>
          <a:r>
            <a:rPr lang="lv-LV" noProof="0">
              <a:latin typeface="Calibri Light" panose="020F0302020204030204"/>
            </a:rPr>
            <a:t> uz</a:t>
          </a:r>
          <a:r>
            <a:rPr lang="lv-LV" noProof="0"/>
            <a:t> </a:t>
          </a:r>
          <a:r>
            <a:rPr lang="lv-LV" noProof="0">
              <a:latin typeface="Calibri Light" panose="020F0302020204030204"/>
            </a:rPr>
            <a:t>Latviju nonāk</a:t>
          </a:r>
          <a:r>
            <a:rPr lang="lv-LV" noProof="0"/>
            <a:t> uzglabāšanas punktā (VADC)</a:t>
          </a:r>
        </a:p>
      </dgm:t>
    </dgm:pt>
    <dgm:pt modelId="{83E7F085-2271-4761-B010-149E8D6F50FB}" type="parTrans" cxnId="{736A99D0-4AD1-4FD3-828A-88FDA4F5479A}">
      <dgm:prSet/>
      <dgm:spPr/>
      <dgm:t>
        <a:bodyPr/>
        <a:lstStyle/>
        <a:p>
          <a:endParaRPr lang="lv-LV"/>
        </a:p>
      </dgm:t>
    </dgm:pt>
    <dgm:pt modelId="{D6264D32-489C-4566-A778-4488EAF5D3D3}" type="sibTrans" cxnId="{736A99D0-4AD1-4FD3-828A-88FDA4F5479A}">
      <dgm:prSet/>
      <dgm:spPr/>
      <dgm:t>
        <a:bodyPr/>
        <a:lstStyle/>
        <a:p>
          <a:endParaRPr lang="lv-LV"/>
        </a:p>
      </dgm:t>
    </dgm:pt>
    <dgm:pt modelId="{256206D3-5A23-4EE8-8F68-A2984714BF3A}">
      <dgm:prSet phldr="0"/>
      <dgm:spPr/>
      <dgm:t>
        <a:bodyPr/>
        <a:lstStyle/>
        <a:p>
          <a:r>
            <a:rPr lang="lv-LV" noProof="0" dirty="0">
              <a:latin typeface="Calibri Light" panose="020F0302020204030204"/>
            </a:rPr>
            <a:t>2</a:t>
          </a:r>
          <a:r>
            <a:rPr lang="en-US" noProof="0" dirty="0">
              <a:latin typeface="Calibri Light" panose="020F0302020204030204"/>
            </a:rPr>
            <a:t>5</a:t>
          </a:r>
          <a:r>
            <a:rPr lang="lv-LV" noProof="0" dirty="0">
              <a:latin typeface="Calibri Light" panose="020F0302020204030204"/>
            </a:rPr>
            <a:t>.;28.decembris</a:t>
          </a:r>
        </a:p>
      </dgm:t>
    </dgm:pt>
    <dgm:pt modelId="{A191D560-5126-46EA-975E-B23EF57846C8}" type="parTrans" cxnId="{EC0B8ACD-5DAF-46EF-982F-95B2116FADBE}">
      <dgm:prSet/>
      <dgm:spPr/>
      <dgm:t>
        <a:bodyPr/>
        <a:lstStyle/>
        <a:p>
          <a:endParaRPr lang="lv-LV"/>
        </a:p>
      </dgm:t>
    </dgm:pt>
    <dgm:pt modelId="{28969738-2AD9-4266-B92E-36D8C1A87CED}" type="sibTrans" cxnId="{EC0B8ACD-5DAF-46EF-982F-95B2116FADBE}">
      <dgm:prSet/>
      <dgm:spPr/>
      <dgm:t>
        <a:bodyPr/>
        <a:lstStyle/>
        <a:p>
          <a:endParaRPr lang="lv-LV"/>
        </a:p>
      </dgm:t>
    </dgm:pt>
    <dgm:pt modelId="{71578290-44E3-44D8-B4AC-6D596CA73FF8}">
      <dgm:prSet phldr="0"/>
      <dgm:spPr/>
      <dgm:t>
        <a:bodyPr/>
        <a:lstStyle/>
        <a:p>
          <a:r>
            <a:rPr lang="lv-LV" noProof="0">
              <a:latin typeface="Calibri Light" panose="020F0302020204030204"/>
            </a:rPr>
            <a:t>Pfizer mācības</a:t>
          </a:r>
        </a:p>
      </dgm:t>
    </dgm:pt>
    <dgm:pt modelId="{F1DE1E61-6E2E-4E75-9BD0-F61201C4AD55}" type="parTrans" cxnId="{878F223D-7186-4EEB-9B09-74726FA1FCA5}">
      <dgm:prSet/>
      <dgm:spPr/>
      <dgm:t>
        <a:bodyPr/>
        <a:lstStyle/>
        <a:p>
          <a:endParaRPr lang="lv-LV"/>
        </a:p>
      </dgm:t>
    </dgm:pt>
    <dgm:pt modelId="{45A72F10-DEC8-4087-B8B6-609599E3A16C}" type="sibTrans" cxnId="{878F223D-7186-4EEB-9B09-74726FA1FCA5}">
      <dgm:prSet/>
      <dgm:spPr/>
      <dgm:t>
        <a:bodyPr/>
        <a:lstStyle/>
        <a:p>
          <a:endParaRPr lang="lv-LV"/>
        </a:p>
      </dgm:t>
    </dgm:pt>
    <dgm:pt modelId="{9A6416A5-BA50-4997-9AD1-EA718999A1D7}">
      <dgm:prSet phldr="0"/>
      <dgm:spPr/>
      <dgm:t>
        <a:bodyPr/>
        <a:lstStyle/>
        <a:p>
          <a:r>
            <a:rPr lang="lv-LV" noProof="0">
              <a:latin typeface="Calibri Light" panose="020F0302020204030204"/>
            </a:rPr>
            <a:t>28.decembris</a:t>
          </a:r>
        </a:p>
      </dgm:t>
    </dgm:pt>
    <dgm:pt modelId="{B194C726-6A19-47CA-B0C8-250FCD0504F6}" type="parTrans" cxnId="{0146A7D1-D155-4C30-9677-C8EDC437B825}">
      <dgm:prSet/>
      <dgm:spPr/>
      <dgm:t>
        <a:bodyPr/>
        <a:lstStyle/>
        <a:p>
          <a:endParaRPr lang="lv-LV"/>
        </a:p>
      </dgm:t>
    </dgm:pt>
    <dgm:pt modelId="{1BB9DEAB-553E-44A1-B6F9-D1F4795E540A}" type="sibTrans" cxnId="{0146A7D1-D155-4C30-9677-C8EDC437B825}">
      <dgm:prSet/>
      <dgm:spPr/>
      <dgm:t>
        <a:bodyPr/>
        <a:lstStyle/>
        <a:p>
          <a:endParaRPr lang="lv-LV"/>
        </a:p>
      </dgm:t>
    </dgm:pt>
    <dgm:pt modelId="{B8A2030F-1297-46EE-8731-1017F35C7A90}">
      <dgm:prSet phldr="0"/>
      <dgm:spPr/>
      <dgm:t>
        <a:bodyPr/>
        <a:lstStyle/>
        <a:p>
          <a:r>
            <a:rPr lang="lv-LV" noProof="0" dirty="0">
              <a:latin typeface="Calibri Light" panose="020F0302020204030204"/>
            </a:rPr>
            <a:t>Vakcinācijas uzsākšana</a:t>
          </a:r>
          <a:r>
            <a:rPr lang="en-US" noProof="0" dirty="0">
              <a:latin typeface="Calibri Light" panose="020F0302020204030204"/>
            </a:rPr>
            <a:t> 10 </a:t>
          </a:r>
          <a:r>
            <a:rPr lang="en-US" noProof="0" dirty="0" err="1">
              <a:latin typeface="Calibri Light" panose="020F0302020204030204"/>
            </a:rPr>
            <a:t>kabinetos</a:t>
          </a:r>
          <a:endParaRPr lang="lv-LV" noProof="0" dirty="0">
            <a:latin typeface="Calibri Light" panose="020F0302020204030204"/>
          </a:endParaRPr>
        </a:p>
      </dgm:t>
    </dgm:pt>
    <dgm:pt modelId="{80696559-0AD7-418E-A718-112779FFDEB7}" type="parTrans" cxnId="{C2C73FEB-F12A-4A08-A119-80E394BE9CA5}">
      <dgm:prSet/>
      <dgm:spPr/>
      <dgm:t>
        <a:bodyPr/>
        <a:lstStyle/>
        <a:p>
          <a:endParaRPr lang="lv-LV"/>
        </a:p>
      </dgm:t>
    </dgm:pt>
    <dgm:pt modelId="{AB225E0E-BE20-4E76-9E67-DBCBD6F29756}" type="sibTrans" cxnId="{C2C73FEB-F12A-4A08-A119-80E394BE9CA5}">
      <dgm:prSet/>
      <dgm:spPr/>
      <dgm:t>
        <a:bodyPr/>
        <a:lstStyle/>
        <a:p>
          <a:endParaRPr lang="lv-LV"/>
        </a:p>
      </dgm:t>
    </dgm:pt>
    <dgm:pt modelId="{2ACECDB5-B2B2-4719-BCA2-4FCE89628472}" type="pres">
      <dgm:prSet presAssocID="{377ED981-7D0E-44AB-AA05-2D1B3C611572}" presName="linearFlow" presStyleCnt="0">
        <dgm:presLayoutVars>
          <dgm:dir/>
          <dgm:animLvl val="lvl"/>
          <dgm:resizeHandles val="exact"/>
        </dgm:presLayoutVars>
      </dgm:prSet>
      <dgm:spPr/>
    </dgm:pt>
    <dgm:pt modelId="{16F9822C-C8FA-459D-963E-D67DC53EC1F2}" type="pres">
      <dgm:prSet presAssocID="{37E47144-8892-4C71-B2E6-C5328E70EFE1}" presName="composite" presStyleCnt="0"/>
      <dgm:spPr/>
    </dgm:pt>
    <dgm:pt modelId="{1948EEF3-E3D7-4AAB-B40F-CA5589745AF8}" type="pres">
      <dgm:prSet presAssocID="{37E47144-8892-4C71-B2E6-C5328E70EFE1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66F53F5C-D294-464A-996A-9B8AE839F0C2}" type="pres">
      <dgm:prSet presAssocID="{37E47144-8892-4C71-B2E6-C5328E70EFE1}" presName="parSh" presStyleLbl="node1" presStyleIdx="0" presStyleCnt="5"/>
      <dgm:spPr/>
    </dgm:pt>
    <dgm:pt modelId="{62632B64-18E6-4EA5-AE25-6B42387F34D3}" type="pres">
      <dgm:prSet presAssocID="{37E47144-8892-4C71-B2E6-C5328E70EFE1}" presName="desTx" presStyleLbl="fgAcc1" presStyleIdx="0" presStyleCnt="5">
        <dgm:presLayoutVars>
          <dgm:bulletEnabled val="1"/>
        </dgm:presLayoutVars>
      </dgm:prSet>
      <dgm:spPr/>
    </dgm:pt>
    <dgm:pt modelId="{2A84B6D2-C63A-40FE-8CE4-606DA277A798}" type="pres">
      <dgm:prSet presAssocID="{99682D34-1996-4E20-BC8D-E357E0C3F818}" presName="sibTrans" presStyleLbl="sibTrans2D1" presStyleIdx="0" presStyleCnt="4"/>
      <dgm:spPr/>
    </dgm:pt>
    <dgm:pt modelId="{567E1B20-2376-4811-97DA-35AE9B0932A7}" type="pres">
      <dgm:prSet presAssocID="{99682D34-1996-4E20-BC8D-E357E0C3F818}" presName="connTx" presStyleLbl="sibTrans2D1" presStyleIdx="0" presStyleCnt="4"/>
      <dgm:spPr/>
    </dgm:pt>
    <dgm:pt modelId="{08846D58-375C-4B13-AF63-57772B247ABE}" type="pres">
      <dgm:prSet presAssocID="{F5CB5607-84D1-4B9A-B48B-83DCCF06CDD2}" presName="composite" presStyleCnt="0"/>
      <dgm:spPr/>
    </dgm:pt>
    <dgm:pt modelId="{371C3C2B-BDC4-4742-A709-9316C14B06A2}" type="pres">
      <dgm:prSet presAssocID="{F5CB5607-84D1-4B9A-B48B-83DCCF06CDD2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96F6EDD-5EBC-4DB3-AB30-9182458B2AC3}" type="pres">
      <dgm:prSet presAssocID="{F5CB5607-84D1-4B9A-B48B-83DCCF06CDD2}" presName="parSh" presStyleLbl="node1" presStyleIdx="1" presStyleCnt="5"/>
      <dgm:spPr/>
    </dgm:pt>
    <dgm:pt modelId="{C24606A2-13B9-4C78-8E4F-9A06938C5DD4}" type="pres">
      <dgm:prSet presAssocID="{F5CB5607-84D1-4B9A-B48B-83DCCF06CDD2}" presName="desTx" presStyleLbl="fgAcc1" presStyleIdx="1" presStyleCnt="5">
        <dgm:presLayoutVars>
          <dgm:bulletEnabled val="1"/>
        </dgm:presLayoutVars>
      </dgm:prSet>
      <dgm:spPr/>
    </dgm:pt>
    <dgm:pt modelId="{973E0A81-D290-47BB-B221-2DCFB9C45053}" type="pres">
      <dgm:prSet presAssocID="{2A90144A-EAAA-465D-AA49-398E7E326BDA}" presName="sibTrans" presStyleLbl="sibTrans2D1" presStyleIdx="1" presStyleCnt="4"/>
      <dgm:spPr/>
    </dgm:pt>
    <dgm:pt modelId="{F43C322D-0205-47FD-A839-3A4489B55356}" type="pres">
      <dgm:prSet presAssocID="{2A90144A-EAAA-465D-AA49-398E7E326BDA}" presName="connTx" presStyleLbl="sibTrans2D1" presStyleIdx="1" presStyleCnt="4"/>
      <dgm:spPr/>
    </dgm:pt>
    <dgm:pt modelId="{E40C76CE-A6FF-4295-A035-F7F31E303C57}" type="pres">
      <dgm:prSet presAssocID="{6BF65EF1-C19F-4EA8-B8EB-11071BE6CEC1}" presName="composite" presStyleCnt="0"/>
      <dgm:spPr/>
    </dgm:pt>
    <dgm:pt modelId="{ABE95DA5-2E58-40B3-BB1F-CB09DFBABEAE}" type="pres">
      <dgm:prSet presAssocID="{6BF65EF1-C19F-4EA8-B8EB-11071BE6CEC1}" presName="par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B3AA0668-DC9B-4813-BA5E-1243F150A9C5}" type="pres">
      <dgm:prSet presAssocID="{6BF65EF1-C19F-4EA8-B8EB-11071BE6CEC1}" presName="parSh" presStyleLbl="node1" presStyleIdx="2" presStyleCnt="5"/>
      <dgm:spPr/>
    </dgm:pt>
    <dgm:pt modelId="{517C14AF-31C3-4243-84FF-F4E4B6A69C23}" type="pres">
      <dgm:prSet presAssocID="{6BF65EF1-C19F-4EA8-B8EB-11071BE6CEC1}" presName="desTx" presStyleLbl="fgAcc1" presStyleIdx="2" presStyleCnt="5">
        <dgm:presLayoutVars>
          <dgm:bulletEnabled val="1"/>
        </dgm:presLayoutVars>
      </dgm:prSet>
      <dgm:spPr/>
    </dgm:pt>
    <dgm:pt modelId="{0EB22245-1CAA-4315-8252-0DABF08D01BE}" type="pres">
      <dgm:prSet presAssocID="{03949243-620C-4459-B6CF-1597CABB2EEB}" presName="sibTrans" presStyleLbl="sibTrans2D1" presStyleIdx="2" presStyleCnt="4"/>
      <dgm:spPr/>
    </dgm:pt>
    <dgm:pt modelId="{CD1F59F7-8294-4CBF-8A5A-68A7A756E1D5}" type="pres">
      <dgm:prSet presAssocID="{03949243-620C-4459-B6CF-1597CABB2EEB}" presName="connTx" presStyleLbl="sibTrans2D1" presStyleIdx="2" presStyleCnt="4"/>
      <dgm:spPr/>
    </dgm:pt>
    <dgm:pt modelId="{913C09EA-33E8-41FD-A4D8-523753336540}" type="pres">
      <dgm:prSet presAssocID="{256206D3-5A23-4EE8-8F68-A2984714BF3A}" presName="composite" presStyleCnt="0"/>
      <dgm:spPr/>
    </dgm:pt>
    <dgm:pt modelId="{5609E8C0-8011-4A6B-9CC3-3514F0621856}" type="pres">
      <dgm:prSet presAssocID="{256206D3-5A23-4EE8-8F68-A2984714BF3A}" presName="par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E2917DCB-BC89-4282-884A-896D8C873E2F}" type="pres">
      <dgm:prSet presAssocID="{256206D3-5A23-4EE8-8F68-A2984714BF3A}" presName="parSh" presStyleLbl="node1" presStyleIdx="3" presStyleCnt="5"/>
      <dgm:spPr/>
    </dgm:pt>
    <dgm:pt modelId="{39E0FF7A-CA73-4D5B-8B08-3C8DDF89FD2A}" type="pres">
      <dgm:prSet presAssocID="{256206D3-5A23-4EE8-8F68-A2984714BF3A}" presName="desTx" presStyleLbl="fgAcc1" presStyleIdx="3" presStyleCnt="5">
        <dgm:presLayoutVars>
          <dgm:bulletEnabled val="1"/>
        </dgm:presLayoutVars>
      </dgm:prSet>
      <dgm:spPr/>
    </dgm:pt>
    <dgm:pt modelId="{823D0597-C8C7-40CE-81A0-D1C7D199CE9D}" type="pres">
      <dgm:prSet presAssocID="{28969738-2AD9-4266-B92E-36D8C1A87CED}" presName="sibTrans" presStyleLbl="sibTrans2D1" presStyleIdx="3" presStyleCnt="4"/>
      <dgm:spPr/>
    </dgm:pt>
    <dgm:pt modelId="{8845C231-A3FE-4145-9A5C-957D5B0A5649}" type="pres">
      <dgm:prSet presAssocID="{28969738-2AD9-4266-B92E-36D8C1A87CED}" presName="connTx" presStyleLbl="sibTrans2D1" presStyleIdx="3" presStyleCnt="4"/>
      <dgm:spPr/>
    </dgm:pt>
    <dgm:pt modelId="{19EAE72A-91DB-4F1D-B668-5997825AB512}" type="pres">
      <dgm:prSet presAssocID="{9A6416A5-BA50-4997-9AD1-EA718999A1D7}" presName="composite" presStyleCnt="0"/>
      <dgm:spPr/>
    </dgm:pt>
    <dgm:pt modelId="{BADCA227-7E3C-4663-9678-15CE76219A5E}" type="pres">
      <dgm:prSet presAssocID="{9A6416A5-BA50-4997-9AD1-EA718999A1D7}" presName="par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B2E2457-8FC9-4E37-ACA6-0F36CF5AB543}" type="pres">
      <dgm:prSet presAssocID="{9A6416A5-BA50-4997-9AD1-EA718999A1D7}" presName="parSh" presStyleLbl="node1" presStyleIdx="4" presStyleCnt="5"/>
      <dgm:spPr/>
    </dgm:pt>
    <dgm:pt modelId="{F6729817-1DC8-4311-85B6-41B43254DA2D}" type="pres">
      <dgm:prSet presAssocID="{9A6416A5-BA50-4997-9AD1-EA718999A1D7}" presName="desTx" presStyleLbl="fgAcc1" presStyleIdx="4" presStyleCnt="5">
        <dgm:presLayoutVars>
          <dgm:bulletEnabled val="1"/>
        </dgm:presLayoutVars>
      </dgm:prSet>
      <dgm:spPr/>
    </dgm:pt>
  </dgm:ptLst>
  <dgm:cxnLst>
    <dgm:cxn modelId="{32653408-1D46-46BF-A12F-3357675616F4}" type="presOf" srcId="{7BE8C9F7-28EE-434F-948E-160CE0CBBEF8}" destId="{C24606A2-13B9-4C78-8E4F-9A06938C5DD4}" srcOrd="0" destOrd="0" presId="urn:microsoft.com/office/officeart/2005/8/layout/process3"/>
    <dgm:cxn modelId="{0D57420C-DEE5-431C-95D2-F786FC8B7347}" srcId="{377ED981-7D0E-44AB-AA05-2D1B3C611572}" destId="{6BF65EF1-C19F-4EA8-B8EB-11071BE6CEC1}" srcOrd="2" destOrd="0" parTransId="{7E6388BF-BE50-4D90-9442-9AA7AFAFBCE9}" sibTransId="{03949243-620C-4459-B6CF-1597CABB2EEB}"/>
    <dgm:cxn modelId="{4C5C0D17-A9F4-4B21-9C06-5274127EE0A1}" type="presOf" srcId="{256206D3-5A23-4EE8-8F68-A2984714BF3A}" destId="{E2917DCB-BC89-4282-884A-896D8C873E2F}" srcOrd="1" destOrd="0" presId="urn:microsoft.com/office/officeart/2005/8/layout/process3"/>
    <dgm:cxn modelId="{0A892818-DE39-4FF4-98EC-E6B3A8D2896B}" type="presOf" srcId="{28969738-2AD9-4266-B92E-36D8C1A87CED}" destId="{8845C231-A3FE-4145-9A5C-957D5B0A5649}" srcOrd="1" destOrd="0" presId="urn:microsoft.com/office/officeart/2005/8/layout/process3"/>
    <dgm:cxn modelId="{7BF3061F-147A-4502-9194-5F479EA47661}" type="presOf" srcId="{560C2B12-3FB5-4EB3-A217-384EE95E93E5}" destId="{517C14AF-31C3-4243-84FF-F4E4B6A69C23}" srcOrd="0" destOrd="0" presId="urn:microsoft.com/office/officeart/2005/8/layout/process3"/>
    <dgm:cxn modelId="{FD40A21F-6654-40D3-BDD7-CD590377F329}" type="presOf" srcId="{2A90144A-EAAA-465D-AA49-398E7E326BDA}" destId="{F43C322D-0205-47FD-A839-3A4489B55356}" srcOrd="1" destOrd="0" presId="urn:microsoft.com/office/officeart/2005/8/layout/process3"/>
    <dgm:cxn modelId="{BE354936-E55D-4371-AB2C-BCE316B53172}" type="presOf" srcId="{F5CB5607-84D1-4B9A-B48B-83DCCF06CDD2}" destId="{371C3C2B-BDC4-4742-A709-9316C14B06A2}" srcOrd="0" destOrd="0" presId="urn:microsoft.com/office/officeart/2005/8/layout/process3"/>
    <dgm:cxn modelId="{DB1C7636-80DA-4FD0-979D-9EC35EB1F438}" type="presOf" srcId="{99682D34-1996-4E20-BC8D-E357E0C3F818}" destId="{2A84B6D2-C63A-40FE-8CE4-606DA277A798}" srcOrd="0" destOrd="0" presId="urn:microsoft.com/office/officeart/2005/8/layout/process3"/>
    <dgm:cxn modelId="{878F223D-7186-4EEB-9B09-74726FA1FCA5}" srcId="{256206D3-5A23-4EE8-8F68-A2984714BF3A}" destId="{71578290-44E3-44D8-B4AC-6D596CA73FF8}" srcOrd="0" destOrd="0" parTransId="{F1DE1E61-6E2E-4E75-9BD0-F61201C4AD55}" sibTransId="{45A72F10-DEC8-4087-B8B6-609599E3A16C}"/>
    <dgm:cxn modelId="{295A9A5E-3EB9-4280-8B13-92D4C5177AEF}" type="presOf" srcId="{03949243-620C-4459-B6CF-1597CABB2EEB}" destId="{CD1F59F7-8294-4CBF-8A5A-68A7A756E1D5}" srcOrd="1" destOrd="0" presId="urn:microsoft.com/office/officeart/2005/8/layout/process3"/>
    <dgm:cxn modelId="{DC33A36F-411A-4A5C-833B-BACB23FBA3C1}" type="presOf" srcId="{256206D3-5A23-4EE8-8F68-A2984714BF3A}" destId="{5609E8C0-8011-4A6B-9CC3-3514F0621856}" srcOrd="0" destOrd="0" presId="urn:microsoft.com/office/officeart/2005/8/layout/process3"/>
    <dgm:cxn modelId="{ACA6F350-0AD7-4D93-A5EB-33101BE47C2A}" srcId="{377ED981-7D0E-44AB-AA05-2D1B3C611572}" destId="{37E47144-8892-4C71-B2E6-C5328E70EFE1}" srcOrd="0" destOrd="0" parTransId="{02572CEF-04FB-4012-8D1A-2D7166971F84}" sibTransId="{99682D34-1996-4E20-BC8D-E357E0C3F818}"/>
    <dgm:cxn modelId="{4DC5C754-5412-459D-8E0A-746193155885}" type="presOf" srcId="{2A90144A-EAAA-465D-AA49-398E7E326BDA}" destId="{973E0A81-D290-47BB-B221-2DCFB9C45053}" srcOrd="0" destOrd="0" presId="urn:microsoft.com/office/officeart/2005/8/layout/process3"/>
    <dgm:cxn modelId="{8610CF56-7A7E-476E-8354-EA6561BDB5D4}" srcId="{377ED981-7D0E-44AB-AA05-2D1B3C611572}" destId="{F5CB5607-84D1-4B9A-B48B-83DCCF06CDD2}" srcOrd="1" destOrd="0" parTransId="{BA9B4E27-73B6-483E-9CC4-1D5A8BFB2D72}" sibTransId="{2A90144A-EAAA-465D-AA49-398E7E326BDA}"/>
    <dgm:cxn modelId="{3E75B989-DDF8-4293-82D9-FCC2DB587A69}" type="presOf" srcId="{99682D34-1996-4E20-BC8D-E357E0C3F818}" destId="{567E1B20-2376-4811-97DA-35AE9B0932A7}" srcOrd="1" destOrd="0" presId="urn:microsoft.com/office/officeart/2005/8/layout/process3"/>
    <dgm:cxn modelId="{FD99028F-312E-4CC3-8393-1CF8579B7294}" type="presOf" srcId="{71578290-44E3-44D8-B4AC-6D596CA73FF8}" destId="{39E0FF7A-CA73-4D5B-8B08-3C8DDF89FD2A}" srcOrd="0" destOrd="0" presId="urn:microsoft.com/office/officeart/2005/8/layout/process3"/>
    <dgm:cxn modelId="{16758896-8D26-42AD-A91E-1A12C911929A}" type="presOf" srcId="{B8A2030F-1297-46EE-8731-1017F35C7A90}" destId="{F6729817-1DC8-4311-85B6-41B43254DA2D}" srcOrd="0" destOrd="0" presId="urn:microsoft.com/office/officeart/2005/8/layout/process3"/>
    <dgm:cxn modelId="{32FD95BD-56EC-46A9-B26B-B34EE0DF1778}" type="presOf" srcId="{28969738-2AD9-4266-B92E-36D8C1A87CED}" destId="{823D0597-C8C7-40CE-81A0-D1C7D199CE9D}" srcOrd="0" destOrd="0" presId="urn:microsoft.com/office/officeart/2005/8/layout/process3"/>
    <dgm:cxn modelId="{270F76BE-4D6F-4874-86CB-4A4F51B5F6EE}" type="presOf" srcId="{9A6416A5-BA50-4997-9AD1-EA718999A1D7}" destId="{4B2E2457-8FC9-4E37-ACA6-0F36CF5AB543}" srcOrd="1" destOrd="0" presId="urn:microsoft.com/office/officeart/2005/8/layout/process3"/>
    <dgm:cxn modelId="{A89AB5BE-B512-424D-AD1D-43B0DA1F111C}" srcId="{F5CB5607-84D1-4B9A-B48B-83DCCF06CDD2}" destId="{7BE8C9F7-28EE-434F-948E-160CE0CBBEF8}" srcOrd="0" destOrd="0" parTransId="{7B659566-8305-4BB5-BD73-6AF6AC35A367}" sibTransId="{8C60087D-1686-473F-83D4-19CD28A93BE3}"/>
    <dgm:cxn modelId="{4DD9DDCB-E69D-4A18-85A5-2E1935A38521}" type="presOf" srcId="{03949243-620C-4459-B6CF-1597CABB2EEB}" destId="{0EB22245-1CAA-4315-8252-0DABF08D01BE}" srcOrd="0" destOrd="0" presId="urn:microsoft.com/office/officeart/2005/8/layout/process3"/>
    <dgm:cxn modelId="{EC0B8ACD-5DAF-46EF-982F-95B2116FADBE}" srcId="{377ED981-7D0E-44AB-AA05-2D1B3C611572}" destId="{256206D3-5A23-4EE8-8F68-A2984714BF3A}" srcOrd="3" destOrd="0" parTransId="{A191D560-5126-46EA-975E-B23EF57846C8}" sibTransId="{28969738-2AD9-4266-B92E-36D8C1A87CED}"/>
    <dgm:cxn modelId="{736A99D0-4AD1-4FD3-828A-88FDA4F5479A}" srcId="{6BF65EF1-C19F-4EA8-B8EB-11071BE6CEC1}" destId="{560C2B12-3FB5-4EB3-A217-384EE95E93E5}" srcOrd="0" destOrd="0" parTransId="{83E7F085-2271-4761-B010-149E8D6F50FB}" sibTransId="{D6264D32-489C-4566-A778-4488EAF5D3D3}"/>
    <dgm:cxn modelId="{0146A7D1-D155-4C30-9677-C8EDC437B825}" srcId="{377ED981-7D0E-44AB-AA05-2D1B3C611572}" destId="{9A6416A5-BA50-4997-9AD1-EA718999A1D7}" srcOrd="4" destOrd="0" parTransId="{B194C726-6A19-47CA-B0C8-250FCD0504F6}" sibTransId="{1BB9DEAB-553E-44A1-B6F9-D1F4795E540A}"/>
    <dgm:cxn modelId="{D74A59D2-7369-4C78-9C62-C58E5A33A677}" type="presOf" srcId="{9C939FAA-0F21-4E52-A8A3-C68C0016113F}" destId="{62632B64-18E6-4EA5-AE25-6B42387F34D3}" srcOrd="0" destOrd="0" presId="urn:microsoft.com/office/officeart/2005/8/layout/process3"/>
    <dgm:cxn modelId="{18E084E0-7791-486A-8CAD-9058F1909A82}" type="presOf" srcId="{37E47144-8892-4C71-B2E6-C5328E70EFE1}" destId="{66F53F5C-D294-464A-996A-9B8AE839F0C2}" srcOrd="1" destOrd="0" presId="urn:microsoft.com/office/officeart/2005/8/layout/process3"/>
    <dgm:cxn modelId="{746F77E6-642D-486D-94EC-529594E1B864}" type="presOf" srcId="{9A6416A5-BA50-4997-9AD1-EA718999A1D7}" destId="{BADCA227-7E3C-4663-9678-15CE76219A5E}" srcOrd="0" destOrd="0" presId="urn:microsoft.com/office/officeart/2005/8/layout/process3"/>
    <dgm:cxn modelId="{39B763E8-CE3D-40C8-B428-9543A3367942}" type="presOf" srcId="{F5CB5607-84D1-4B9A-B48B-83DCCF06CDD2}" destId="{C96F6EDD-5EBC-4DB3-AB30-9182458B2AC3}" srcOrd="1" destOrd="0" presId="urn:microsoft.com/office/officeart/2005/8/layout/process3"/>
    <dgm:cxn modelId="{4C8AB5E9-C36A-47A0-9B3B-F4DA9D1FE16E}" type="presOf" srcId="{6BF65EF1-C19F-4EA8-B8EB-11071BE6CEC1}" destId="{ABE95DA5-2E58-40B3-BB1F-CB09DFBABEAE}" srcOrd="0" destOrd="0" presId="urn:microsoft.com/office/officeart/2005/8/layout/process3"/>
    <dgm:cxn modelId="{C2C73FEB-F12A-4A08-A119-80E394BE9CA5}" srcId="{9A6416A5-BA50-4997-9AD1-EA718999A1D7}" destId="{B8A2030F-1297-46EE-8731-1017F35C7A90}" srcOrd="0" destOrd="0" parTransId="{80696559-0AD7-418E-A718-112779FFDEB7}" sibTransId="{AB225E0E-BE20-4E76-9E67-DBCBD6F29756}"/>
    <dgm:cxn modelId="{973FB0EC-8C94-41C8-9C6B-C58C2B934200}" type="presOf" srcId="{6BF65EF1-C19F-4EA8-B8EB-11071BE6CEC1}" destId="{B3AA0668-DC9B-4813-BA5E-1243F150A9C5}" srcOrd="1" destOrd="0" presId="urn:microsoft.com/office/officeart/2005/8/layout/process3"/>
    <dgm:cxn modelId="{543F01EE-09A8-4667-97CE-A10435E452B9}" type="presOf" srcId="{377ED981-7D0E-44AB-AA05-2D1B3C611572}" destId="{2ACECDB5-B2B2-4719-BCA2-4FCE89628472}" srcOrd="0" destOrd="0" presId="urn:microsoft.com/office/officeart/2005/8/layout/process3"/>
    <dgm:cxn modelId="{DAA6DFF4-7C1C-4E49-8D2B-33CA30CBDEFB}" type="presOf" srcId="{37E47144-8892-4C71-B2E6-C5328E70EFE1}" destId="{1948EEF3-E3D7-4AAB-B40F-CA5589745AF8}" srcOrd="0" destOrd="0" presId="urn:microsoft.com/office/officeart/2005/8/layout/process3"/>
    <dgm:cxn modelId="{490A3DF9-72A0-4D84-9C32-CC723B0E2A96}" srcId="{37E47144-8892-4C71-B2E6-C5328E70EFE1}" destId="{9C939FAA-0F21-4E52-A8A3-C68C0016113F}" srcOrd="0" destOrd="0" parTransId="{94E75AD8-884E-4F93-B899-CE8BCEF711F2}" sibTransId="{94771D6D-F308-448D-AE7A-12556038A399}"/>
    <dgm:cxn modelId="{160F4990-2EA7-4CB9-8562-14889DABC347}" type="presParOf" srcId="{2ACECDB5-B2B2-4719-BCA2-4FCE89628472}" destId="{16F9822C-C8FA-459D-963E-D67DC53EC1F2}" srcOrd="0" destOrd="0" presId="urn:microsoft.com/office/officeart/2005/8/layout/process3"/>
    <dgm:cxn modelId="{A225B379-4C9E-48BC-9EAC-BCB0D583C7D9}" type="presParOf" srcId="{16F9822C-C8FA-459D-963E-D67DC53EC1F2}" destId="{1948EEF3-E3D7-4AAB-B40F-CA5589745AF8}" srcOrd="0" destOrd="0" presId="urn:microsoft.com/office/officeart/2005/8/layout/process3"/>
    <dgm:cxn modelId="{1522A690-7F24-4D09-8B9D-6349C8C84315}" type="presParOf" srcId="{16F9822C-C8FA-459D-963E-D67DC53EC1F2}" destId="{66F53F5C-D294-464A-996A-9B8AE839F0C2}" srcOrd="1" destOrd="0" presId="urn:microsoft.com/office/officeart/2005/8/layout/process3"/>
    <dgm:cxn modelId="{18DD6F85-DCFD-4365-8941-75E1C7EE1B29}" type="presParOf" srcId="{16F9822C-C8FA-459D-963E-D67DC53EC1F2}" destId="{62632B64-18E6-4EA5-AE25-6B42387F34D3}" srcOrd="2" destOrd="0" presId="urn:microsoft.com/office/officeart/2005/8/layout/process3"/>
    <dgm:cxn modelId="{EC9FCE7B-EC1C-4374-91E5-C85A4752A480}" type="presParOf" srcId="{2ACECDB5-B2B2-4719-BCA2-4FCE89628472}" destId="{2A84B6D2-C63A-40FE-8CE4-606DA277A798}" srcOrd="1" destOrd="0" presId="urn:microsoft.com/office/officeart/2005/8/layout/process3"/>
    <dgm:cxn modelId="{B83D451F-471F-4CBB-B0BF-20CD8D80BE05}" type="presParOf" srcId="{2A84B6D2-C63A-40FE-8CE4-606DA277A798}" destId="{567E1B20-2376-4811-97DA-35AE9B0932A7}" srcOrd="0" destOrd="0" presId="urn:microsoft.com/office/officeart/2005/8/layout/process3"/>
    <dgm:cxn modelId="{3CC869B8-E224-437C-A4DB-ABDE53848B5F}" type="presParOf" srcId="{2ACECDB5-B2B2-4719-BCA2-4FCE89628472}" destId="{08846D58-375C-4B13-AF63-57772B247ABE}" srcOrd="2" destOrd="0" presId="urn:microsoft.com/office/officeart/2005/8/layout/process3"/>
    <dgm:cxn modelId="{4135BBD0-6E8F-443E-BE55-26D985DC36B7}" type="presParOf" srcId="{08846D58-375C-4B13-AF63-57772B247ABE}" destId="{371C3C2B-BDC4-4742-A709-9316C14B06A2}" srcOrd="0" destOrd="0" presId="urn:microsoft.com/office/officeart/2005/8/layout/process3"/>
    <dgm:cxn modelId="{0CE5F63E-AAD2-4DB6-9F29-24D320D8C9C6}" type="presParOf" srcId="{08846D58-375C-4B13-AF63-57772B247ABE}" destId="{C96F6EDD-5EBC-4DB3-AB30-9182458B2AC3}" srcOrd="1" destOrd="0" presId="urn:microsoft.com/office/officeart/2005/8/layout/process3"/>
    <dgm:cxn modelId="{C74F185A-49FC-4F0C-A351-B7A304864CD0}" type="presParOf" srcId="{08846D58-375C-4B13-AF63-57772B247ABE}" destId="{C24606A2-13B9-4C78-8E4F-9A06938C5DD4}" srcOrd="2" destOrd="0" presId="urn:microsoft.com/office/officeart/2005/8/layout/process3"/>
    <dgm:cxn modelId="{B1B1670B-D67A-4C71-8829-888E84BA59E8}" type="presParOf" srcId="{2ACECDB5-B2B2-4719-BCA2-4FCE89628472}" destId="{973E0A81-D290-47BB-B221-2DCFB9C45053}" srcOrd="3" destOrd="0" presId="urn:microsoft.com/office/officeart/2005/8/layout/process3"/>
    <dgm:cxn modelId="{CB152D22-C34E-4327-913D-22363150480C}" type="presParOf" srcId="{973E0A81-D290-47BB-B221-2DCFB9C45053}" destId="{F43C322D-0205-47FD-A839-3A4489B55356}" srcOrd="0" destOrd="0" presId="urn:microsoft.com/office/officeart/2005/8/layout/process3"/>
    <dgm:cxn modelId="{66057CDF-6248-4EBC-B82A-8CB902D435ED}" type="presParOf" srcId="{2ACECDB5-B2B2-4719-BCA2-4FCE89628472}" destId="{E40C76CE-A6FF-4295-A035-F7F31E303C57}" srcOrd="4" destOrd="0" presId="urn:microsoft.com/office/officeart/2005/8/layout/process3"/>
    <dgm:cxn modelId="{A4BC052E-3B38-44F0-9D07-0537F596CF70}" type="presParOf" srcId="{E40C76CE-A6FF-4295-A035-F7F31E303C57}" destId="{ABE95DA5-2E58-40B3-BB1F-CB09DFBABEAE}" srcOrd="0" destOrd="0" presId="urn:microsoft.com/office/officeart/2005/8/layout/process3"/>
    <dgm:cxn modelId="{19BC83F0-5D49-4F27-B474-12ADE42DA27E}" type="presParOf" srcId="{E40C76CE-A6FF-4295-A035-F7F31E303C57}" destId="{B3AA0668-DC9B-4813-BA5E-1243F150A9C5}" srcOrd="1" destOrd="0" presId="urn:microsoft.com/office/officeart/2005/8/layout/process3"/>
    <dgm:cxn modelId="{797EF34F-3274-4CC1-8A53-820CA94B4F37}" type="presParOf" srcId="{E40C76CE-A6FF-4295-A035-F7F31E303C57}" destId="{517C14AF-31C3-4243-84FF-F4E4B6A69C23}" srcOrd="2" destOrd="0" presId="urn:microsoft.com/office/officeart/2005/8/layout/process3"/>
    <dgm:cxn modelId="{2C5D7874-BB28-4843-997B-18628B8E9385}" type="presParOf" srcId="{2ACECDB5-B2B2-4719-BCA2-4FCE89628472}" destId="{0EB22245-1CAA-4315-8252-0DABF08D01BE}" srcOrd="5" destOrd="0" presId="urn:microsoft.com/office/officeart/2005/8/layout/process3"/>
    <dgm:cxn modelId="{CD89E8A1-3AC2-4B4F-83E9-E14D8FC703C0}" type="presParOf" srcId="{0EB22245-1CAA-4315-8252-0DABF08D01BE}" destId="{CD1F59F7-8294-4CBF-8A5A-68A7A756E1D5}" srcOrd="0" destOrd="0" presId="urn:microsoft.com/office/officeart/2005/8/layout/process3"/>
    <dgm:cxn modelId="{715621E4-4C79-458B-A0EB-13D065810BC7}" type="presParOf" srcId="{2ACECDB5-B2B2-4719-BCA2-4FCE89628472}" destId="{913C09EA-33E8-41FD-A4D8-523753336540}" srcOrd="6" destOrd="0" presId="urn:microsoft.com/office/officeart/2005/8/layout/process3"/>
    <dgm:cxn modelId="{F428A8BB-34E7-4760-8D02-4AD30ECC04C8}" type="presParOf" srcId="{913C09EA-33E8-41FD-A4D8-523753336540}" destId="{5609E8C0-8011-4A6B-9CC3-3514F0621856}" srcOrd="0" destOrd="0" presId="urn:microsoft.com/office/officeart/2005/8/layout/process3"/>
    <dgm:cxn modelId="{AD449186-49D5-4EC5-B2DF-5702E2B5AD30}" type="presParOf" srcId="{913C09EA-33E8-41FD-A4D8-523753336540}" destId="{E2917DCB-BC89-4282-884A-896D8C873E2F}" srcOrd="1" destOrd="0" presId="urn:microsoft.com/office/officeart/2005/8/layout/process3"/>
    <dgm:cxn modelId="{8EF763AA-7BE0-4D58-BEB9-D116BF96ECD3}" type="presParOf" srcId="{913C09EA-33E8-41FD-A4D8-523753336540}" destId="{39E0FF7A-CA73-4D5B-8B08-3C8DDF89FD2A}" srcOrd="2" destOrd="0" presId="urn:microsoft.com/office/officeart/2005/8/layout/process3"/>
    <dgm:cxn modelId="{B0ECBFB2-BA34-4778-B157-30408C046F46}" type="presParOf" srcId="{2ACECDB5-B2B2-4719-BCA2-4FCE89628472}" destId="{823D0597-C8C7-40CE-81A0-D1C7D199CE9D}" srcOrd="7" destOrd="0" presId="urn:microsoft.com/office/officeart/2005/8/layout/process3"/>
    <dgm:cxn modelId="{65A67D97-4546-4BD1-9386-4157C713062B}" type="presParOf" srcId="{823D0597-C8C7-40CE-81A0-D1C7D199CE9D}" destId="{8845C231-A3FE-4145-9A5C-957D5B0A5649}" srcOrd="0" destOrd="0" presId="urn:microsoft.com/office/officeart/2005/8/layout/process3"/>
    <dgm:cxn modelId="{40AAA5E9-970B-4493-89EA-E966AD942EA1}" type="presParOf" srcId="{2ACECDB5-B2B2-4719-BCA2-4FCE89628472}" destId="{19EAE72A-91DB-4F1D-B668-5997825AB512}" srcOrd="8" destOrd="0" presId="urn:microsoft.com/office/officeart/2005/8/layout/process3"/>
    <dgm:cxn modelId="{C4E44F47-862A-4DF9-8796-74872A94EB5F}" type="presParOf" srcId="{19EAE72A-91DB-4F1D-B668-5997825AB512}" destId="{BADCA227-7E3C-4663-9678-15CE76219A5E}" srcOrd="0" destOrd="0" presId="urn:microsoft.com/office/officeart/2005/8/layout/process3"/>
    <dgm:cxn modelId="{18D11F0C-437C-4A18-A1CF-C2A862AD09BB}" type="presParOf" srcId="{19EAE72A-91DB-4F1D-B668-5997825AB512}" destId="{4B2E2457-8FC9-4E37-ACA6-0F36CF5AB543}" srcOrd="1" destOrd="0" presId="urn:microsoft.com/office/officeart/2005/8/layout/process3"/>
    <dgm:cxn modelId="{A834E3AC-B12A-40B7-B184-214CCE226AAA}" type="presParOf" srcId="{19EAE72A-91DB-4F1D-B668-5997825AB512}" destId="{F6729817-1DC8-4311-85B6-41B43254DA2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53F5C-D294-464A-996A-9B8AE839F0C2}">
      <dsp:nvSpPr>
        <dsp:cNvPr id="0" name=""/>
        <dsp:cNvSpPr/>
      </dsp:nvSpPr>
      <dsp:spPr>
        <a:xfrm>
          <a:off x="6100" y="1975932"/>
          <a:ext cx="1376526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/>
            <a:t>21.decembris</a:t>
          </a:r>
        </a:p>
      </dsp:txBody>
      <dsp:txXfrm>
        <a:off x="6100" y="1975932"/>
        <a:ext cx="1376526" cy="374400"/>
      </dsp:txXfrm>
    </dsp:sp>
    <dsp:sp modelId="{62632B64-18E6-4EA5-AE25-6B42387F34D3}">
      <dsp:nvSpPr>
        <dsp:cNvPr id="0" name=""/>
        <dsp:cNvSpPr/>
      </dsp:nvSpPr>
      <dsp:spPr>
        <a:xfrm>
          <a:off x="288040" y="2350332"/>
          <a:ext cx="1376526" cy="1167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noProof="0"/>
            <a:t>EZA reģistrācijas komisijas rekomendācija</a:t>
          </a:r>
        </a:p>
      </dsp:txBody>
      <dsp:txXfrm>
        <a:off x="322222" y="2384514"/>
        <a:ext cx="1308162" cy="1098710"/>
      </dsp:txXfrm>
    </dsp:sp>
    <dsp:sp modelId="{2A84B6D2-C63A-40FE-8CE4-606DA277A798}">
      <dsp:nvSpPr>
        <dsp:cNvPr id="0" name=""/>
        <dsp:cNvSpPr/>
      </dsp:nvSpPr>
      <dsp:spPr>
        <a:xfrm>
          <a:off x="1591304" y="1991774"/>
          <a:ext cx="442394" cy="342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000" kern="1200"/>
        </a:p>
      </dsp:txBody>
      <dsp:txXfrm>
        <a:off x="1591304" y="2060317"/>
        <a:ext cx="339580" cy="205629"/>
      </dsp:txXfrm>
    </dsp:sp>
    <dsp:sp modelId="{C96F6EDD-5EBC-4DB3-AB30-9182458B2AC3}">
      <dsp:nvSpPr>
        <dsp:cNvPr id="0" name=""/>
        <dsp:cNvSpPr/>
      </dsp:nvSpPr>
      <dsp:spPr>
        <a:xfrm>
          <a:off x="2217333" y="1975932"/>
          <a:ext cx="1376526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>
              <a:latin typeface="Calibri Light" panose="020F0302020204030204"/>
            </a:rPr>
            <a:t>22./23</a:t>
          </a:r>
          <a:r>
            <a:rPr lang="lv-LV" sz="1300" kern="1200" noProof="0"/>
            <a:t>.</a:t>
          </a:r>
          <a:r>
            <a:rPr lang="lv-LV" sz="1300" kern="1200" noProof="0">
              <a:latin typeface="Calibri Light" panose="020F0302020204030204"/>
            </a:rPr>
            <a:t>decembris</a:t>
          </a:r>
          <a:endParaRPr lang="lv-LV" sz="1300" kern="1200" noProof="0"/>
        </a:p>
      </dsp:txBody>
      <dsp:txXfrm>
        <a:off x="2217333" y="1975932"/>
        <a:ext cx="1376526" cy="374400"/>
      </dsp:txXfrm>
    </dsp:sp>
    <dsp:sp modelId="{C24606A2-13B9-4C78-8E4F-9A06938C5DD4}">
      <dsp:nvSpPr>
        <dsp:cNvPr id="0" name=""/>
        <dsp:cNvSpPr/>
      </dsp:nvSpPr>
      <dsp:spPr>
        <a:xfrm>
          <a:off x="2499273" y="2350332"/>
          <a:ext cx="1376526" cy="1167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noProof="0"/>
            <a:t>EK izsludina zāļu reģistrāciju</a:t>
          </a:r>
        </a:p>
      </dsp:txBody>
      <dsp:txXfrm>
        <a:off x="2533455" y="2384514"/>
        <a:ext cx="1308162" cy="1098710"/>
      </dsp:txXfrm>
    </dsp:sp>
    <dsp:sp modelId="{973E0A81-D290-47BB-B221-2DCFB9C45053}">
      <dsp:nvSpPr>
        <dsp:cNvPr id="0" name=""/>
        <dsp:cNvSpPr/>
      </dsp:nvSpPr>
      <dsp:spPr>
        <a:xfrm>
          <a:off x="3802537" y="1991774"/>
          <a:ext cx="442394" cy="342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000" kern="1200"/>
        </a:p>
      </dsp:txBody>
      <dsp:txXfrm>
        <a:off x="3802537" y="2060317"/>
        <a:ext cx="339580" cy="205629"/>
      </dsp:txXfrm>
    </dsp:sp>
    <dsp:sp modelId="{B3AA0668-DC9B-4813-BA5E-1243F150A9C5}">
      <dsp:nvSpPr>
        <dsp:cNvPr id="0" name=""/>
        <dsp:cNvSpPr/>
      </dsp:nvSpPr>
      <dsp:spPr>
        <a:xfrm>
          <a:off x="4428566" y="1975932"/>
          <a:ext cx="1376526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>
              <a:latin typeface="Calibri Light" panose="020F0302020204030204"/>
            </a:rPr>
            <a:t>26</a:t>
          </a:r>
          <a:r>
            <a:rPr lang="lv-LV" sz="1300" kern="1200" noProof="0"/>
            <a:t>.decembris</a:t>
          </a:r>
        </a:p>
      </dsp:txBody>
      <dsp:txXfrm>
        <a:off x="4428566" y="1975932"/>
        <a:ext cx="1376526" cy="374400"/>
      </dsp:txXfrm>
    </dsp:sp>
    <dsp:sp modelId="{517C14AF-31C3-4243-84FF-F4E4B6A69C23}">
      <dsp:nvSpPr>
        <dsp:cNvPr id="0" name=""/>
        <dsp:cNvSpPr/>
      </dsp:nvSpPr>
      <dsp:spPr>
        <a:xfrm>
          <a:off x="4710506" y="2350332"/>
          <a:ext cx="1376526" cy="1167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noProof="0"/>
            <a:t>Pirmais sūtījums</a:t>
          </a:r>
          <a:r>
            <a:rPr lang="lv-LV" sz="1300" kern="1200" noProof="0">
              <a:latin typeface="Calibri Light" panose="020F0302020204030204"/>
            </a:rPr>
            <a:t> uz</a:t>
          </a:r>
          <a:r>
            <a:rPr lang="lv-LV" sz="1300" kern="1200" noProof="0"/>
            <a:t> </a:t>
          </a:r>
          <a:r>
            <a:rPr lang="lv-LV" sz="1300" kern="1200" noProof="0">
              <a:latin typeface="Calibri Light" panose="020F0302020204030204"/>
            </a:rPr>
            <a:t>Latviju nonāk</a:t>
          </a:r>
          <a:r>
            <a:rPr lang="lv-LV" sz="1300" kern="1200" noProof="0"/>
            <a:t> uzglabāšanas punktā (VADC)</a:t>
          </a:r>
        </a:p>
      </dsp:txBody>
      <dsp:txXfrm>
        <a:off x="4744688" y="2384514"/>
        <a:ext cx="1308162" cy="1098710"/>
      </dsp:txXfrm>
    </dsp:sp>
    <dsp:sp modelId="{0EB22245-1CAA-4315-8252-0DABF08D01BE}">
      <dsp:nvSpPr>
        <dsp:cNvPr id="0" name=""/>
        <dsp:cNvSpPr/>
      </dsp:nvSpPr>
      <dsp:spPr>
        <a:xfrm>
          <a:off x="6013770" y="1991774"/>
          <a:ext cx="442394" cy="342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000" kern="1200"/>
        </a:p>
      </dsp:txBody>
      <dsp:txXfrm>
        <a:off x="6013770" y="2060317"/>
        <a:ext cx="339580" cy="205629"/>
      </dsp:txXfrm>
    </dsp:sp>
    <dsp:sp modelId="{E2917DCB-BC89-4282-884A-896D8C873E2F}">
      <dsp:nvSpPr>
        <dsp:cNvPr id="0" name=""/>
        <dsp:cNvSpPr/>
      </dsp:nvSpPr>
      <dsp:spPr>
        <a:xfrm>
          <a:off x="6639799" y="1975932"/>
          <a:ext cx="1376526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 dirty="0">
              <a:latin typeface="Calibri Light" panose="020F0302020204030204"/>
            </a:rPr>
            <a:t>2</a:t>
          </a:r>
          <a:r>
            <a:rPr lang="en-US" sz="1300" kern="1200" noProof="0" dirty="0">
              <a:latin typeface="Calibri Light" panose="020F0302020204030204"/>
            </a:rPr>
            <a:t>5</a:t>
          </a:r>
          <a:r>
            <a:rPr lang="lv-LV" sz="1300" kern="1200" noProof="0" dirty="0">
              <a:latin typeface="Calibri Light" panose="020F0302020204030204"/>
            </a:rPr>
            <a:t>.;28.decembris</a:t>
          </a:r>
        </a:p>
      </dsp:txBody>
      <dsp:txXfrm>
        <a:off x="6639799" y="1975932"/>
        <a:ext cx="1376526" cy="374400"/>
      </dsp:txXfrm>
    </dsp:sp>
    <dsp:sp modelId="{39E0FF7A-CA73-4D5B-8B08-3C8DDF89FD2A}">
      <dsp:nvSpPr>
        <dsp:cNvPr id="0" name=""/>
        <dsp:cNvSpPr/>
      </dsp:nvSpPr>
      <dsp:spPr>
        <a:xfrm>
          <a:off x="6921739" y="2350332"/>
          <a:ext cx="1376526" cy="1167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noProof="0">
              <a:latin typeface="Calibri Light" panose="020F0302020204030204"/>
            </a:rPr>
            <a:t>Pfizer mācības</a:t>
          </a:r>
        </a:p>
      </dsp:txBody>
      <dsp:txXfrm>
        <a:off x="6955921" y="2384514"/>
        <a:ext cx="1308162" cy="1098710"/>
      </dsp:txXfrm>
    </dsp:sp>
    <dsp:sp modelId="{823D0597-C8C7-40CE-81A0-D1C7D199CE9D}">
      <dsp:nvSpPr>
        <dsp:cNvPr id="0" name=""/>
        <dsp:cNvSpPr/>
      </dsp:nvSpPr>
      <dsp:spPr>
        <a:xfrm>
          <a:off x="8225003" y="1991774"/>
          <a:ext cx="442394" cy="342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000" kern="1200"/>
        </a:p>
      </dsp:txBody>
      <dsp:txXfrm>
        <a:off x="8225003" y="2060317"/>
        <a:ext cx="339580" cy="205629"/>
      </dsp:txXfrm>
    </dsp:sp>
    <dsp:sp modelId="{4B2E2457-8FC9-4E37-ACA6-0F36CF5AB543}">
      <dsp:nvSpPr>
        <dsp:cNvPr id="0" name=""/>
        <dsp:cNvSpPr/>
      </dsp:nvSpPr>
      <dsp:spPr>
        <a:xfrm>
          <a:off x="8851032" y="1975932"/>
          <a:ext cx="1376526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>
              <a:latin typeface="Calibri Light" panose="020F0302020204030204"/>
            </a:rPr>
            <a:t>28.decembris</a:t>
          </a:r>
        </a:p>
      </dsp:txBody>
      <dsp:txXfrm>
        <a:off x="8851032" y="1975932"/>
        <a:ext cx="1376526" cy="374400"/>
      </dsp:txXfrm>
    </dsp:sp>
    <dsp:sp modelId="{F6729817-1DC8-4311-85B6-41B43254DA2D}">
      <dsp:nvSpPr>
        <dsp:cNvPr id="0" name=""/>
        <dsp:cNvSpPr/>
      </dsp:nvSpPr>
      <dsp:spPr>
        <a:xfrm>
          <a:off x="9132972" y="2350332"/>
          <a:ext cx="1376526" cy="1167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300" kern="1200" noProof="0" dirty="0">
              <a:latin typeface="Calibri Light" panose="020F0302020204030204"/>
            </a:rPr>
            <a:t>Vakcinācijas uzsākšana</a:t>
          </a:r>
          <a:r>
            <a:rPr lang="en-US" sz="1300" kern="1200" noProof="0" dirty="0">
              <a:latin typeface="Calibri Light" panose="020F0302020204030204"/>
            </a:rPr>
            <a:t> 10 </a:t>
          </a:r>
          <a:r>
            <a:rPr lang="en-US" sz="1300" kern="1200" noProof="0" dirty="0" err="1">
              <a:latin typeface="Calibri Light" panose="020F0302020204030204"/>
            </a:rPr>
            <a:t>kabinetos</a:t>
          </a:r>
          <a:endParaRPr lang="lv-LV" sz="1300" kern="1200" noProof="0" dirty="0">
            <a:latin typeface="Calibri Light" panose="020F0302020204030204"/>
          </a:endParaRPr>
        </a:p>
      </dsp:txBody>
      <dsp:txXfrm>
        <a:off x="9167154" y="2384514"/>
        <a:ext cx="1308162" cy="1098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7B5C-C97E-4D3B-B537-ABE223FB1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56726-488F-4395-8A21-E4A1DDE3D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C61A1-9A0A-4DC7-81B3-1DEED0E91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1BE19-1D61-4005-AA2B-6FDE05C50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A921A-CD4B-4C8C-8028-0272786F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234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0E8D6-18C4-4859-A287-110FD4688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50153A-C00A-4CE7-A889-C74CCD0A0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BD95C-B31E-48D2-82E4-97FCFC32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A1FD0-750C-42F2-9D4A-5BD3AD37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313E5-9688-419E-BA26-5E917C95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322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E2D92-378D-4D08-B898-A9D224922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E4359-B9B7-43A1-8085-AF3BC7D02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97A8E-7FF7-4801-872C-8FD56E6F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09357-B4A8-4922-A5FD-1B199B660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93A07-9A86-4582-A714-B59D34F9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609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587A-A22D-44C3-A017-09F484C03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E4B43-D8FC-4BE1-A3B3-642FD1096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C7636-009C-440F-A9E4-A3ED7E17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32C89-A097-4339-AB9E-8BEB6550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EFB74-B3E9-458C-B57B-93F189A5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139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335C-DFF6-4D17-A1D7-48407CCCE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4FB20-D615-4B3B-8CF7-41485D497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30344-E2BA-45B3-9D42-0906BDF0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2841B-FC62-4B80-B2D9-D6B8203C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5F478-F87B-4F2C-A637-A8466C41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168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CC7A7-71F4-4F23-9A17-D60F746A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76FC3-AB0F-46B5-B2F2-8D072E98B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A1ACC4-37FC-4B0F-AA55-3B406943A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77E59-F965-4738-89E6-6AA197C70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13048-0313-4DF2-8E0A-4AE206ABA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D01B4-5497-43AE-B5DA-F63F93EC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172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49FE-9B9B-4CF6-A6C6-9559C4695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5C37F-460A-4F0B-94D8-322D5659F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FD6AE-5183-4CD8-B0F8-08C46EE10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15F74-8B2E-4930-A128-0EA1FE3E8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1A6F4F-14AC-4E29-A70A-47ADB342B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F02F81-03A8-4B04-A5C6-6C994166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34B28-1CFD-4A9A-A8FF-B85A5134A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DB2C9-E893-40B6-BEFA-12CDB48E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708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1C33B-81B1-4CE9-865A-4FA14ED3E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F86837-76FB-442B-93D9-3AB760C7A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276A23-9262-42F3-8549-F92167635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66885E-1C1C-4FCC-8FAA-B68C6409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1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027FE5-A3C2-4C3A-AB14-CD0F8979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214AC7-D05E-4AAC-8A3E-6B08055D1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EAE7D-794F-44EE-8393-8EEF2763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389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BF385-6F73-4005-865C-6CA0BF978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50E7D-2A1E-42E6-9DCC-E1168B159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93531-ED92-4B5C-A4D6-6099527F4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7CA5C-0396-4D77-8022-2E3E0326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14C64-F1F5-4DDF-8B09-738AB2100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1CB68-2784-47EE-A5F5-76D96984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661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9D510-7D0F-4168-B01F-E9B6D5F3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3466A1-1451-419F-BA3E-A04399AD6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EC7F6-0A0D-44B2-B62D-B09621523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64646-37F7-4D7A-8B62-AFC4CE147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EBE49-833D-4460-BD73-798DCFE0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91C87-3C68-43E8-A6E7-821F266B3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957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6A6E44-3035-407F-B091-04CF41D94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36DDC-D718-436F-B965-5B5A2DD94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F894C-DAB0-4173-B1B8-456B660D6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40EBD-FED7-449B-AC16-9B19A3D98CD5}" type="datetimeFigureOut">
              <a:rPr lang="lv-LV" smtClean="0"/>
              <a:t>22.12.2020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3AD24-7C23-40BC-923A-A3CF1F8DD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786C0-60FE-48F7-8935-99786F61D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7E904-0C55-4FE0-82DF-1A62CE7E76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83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B3EFC-5161-41E3-AE20-19578FC7C7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Covid-19 </a:t>
            </a:r>
            <a:r>
              <a:rPr lang="en-US" dirty="0" err="1"/>
              <a:t>vakcinācija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33419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CC9891-2AF0-446B-97C5-36C9463404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502915"/>
              </p:ext>
            </p:extLst>
          </p:nvPr>
        </p:nvGraphicFramePr>
        <p:xfrm>
          <a:off x="990600" y="836023"/>
          <a:ext cx="10515600" cy="5493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703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7639B-A75F-4FC0-9CB5-4021BFF81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89F8EC6-9961-4290-810C-D55DD3371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657613"/>
              </p:ext>
            </p:extLst>
          </p:nvPr>
        </p:nvGraphicFramePr>
        <p:xfrm>
          <a:off x="275166" y="402166"/>
          <a:ext cx="11334256" cy="5572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2251">
                  <a:extLst>
                    <a:ext uri="{9D8B030D-6E8A-4147-A177-3AD203B41FA5}">
                      <a16:colId xmlns:a16="http://schemas.microsoft.com/office/drawing/2014/main" val="989165348"/>
                    </a:ext>
                  </a:extLst>
                </a:gridCol>
                <a:gridCol w="1794401">
                  <a:extLst>
                    <a:ext uri="{9D8B030D-6E8A-4147-A177-3AD203B41FA5}">
                      <a16:colId xmlns:a16="http://schemas.microsoft.com/office/drawing/2014/main" val="2835757879"/>
                    </a:ext>
                  </a:extLst>
                </a:gridCol>
                <a:gridCol w="1794401">
                  <a:extLst>
                    <a:ext uri="{9D8B030D-6E8A-4147-A177-3AD203B41FA5}">
                      <a16:colId xmlns:a16="http://schemas.microsoft.com/office/drawing/2014/main" val="170244069"/>
                    </a:ext>
                  </a:extLst>
                </a:gridCol>
                <a:gridCol w="1794401">
                  <a:extLst>
                    <a:ext uri="{9D8B030D-6E8A-4147-A177-3AD203B41FA5}">
                      <a16:colId xmlns:a16="http://schemas.microsoft.com/office/drawing/2014/main" val="3597468536"/>
                    </a:ext>
                  </a:extLst>
                </a:gridCol>
                <a:gridCol w="1794401">
                  <a:extLst>
                    <a:ext uri="{9D8B030D-6E8A-4147-A177-3AD203B41FA5}">
                      <a16:colId xmlns:a16="http://schemas.microsoft.com/office/drawing/2014/main" val="1913705693"/>
                    </a:ext>
                  </a:extLst>
                </a:gridCol>
                <a:gridCol w="1794401">
                  <a:extLst>
                    <a:ext uri="{9D8B030D-6E8A-4147-A177-3AD203B41FA5}">
                      <a16:colId xmlns:a16="http://schemas.microsoft.com/office/drawing/2014/main" val="2000808505"/>
                    </a:ext>
                  </a:extLst>
                </a:gridCol>
              </a:tblGrid>
              <a:tr h="56434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Ārstniecības iestādes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Cilvēku skaits “kvota”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Cilvēki vēlas vakcinēties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Vēlas un strādā ar Covid-19 pacientiem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1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Final</a:t>
                      </a:r>
                      <a:r>
                        <a:rPr lang="lv-LV" sz="13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 daudzums DEVAS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1" i="0" u="none" strike="noStrike" noProof="0">
                        <a:solidFill>
                          <a:schemeClr val="tx1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5688225"/>
                  </a:ext>
                </a:extLst>
              </a:tr>
              <a:tr h="32064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RAKUS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sekundārā iepakojuma vienības sasaldētai pārvietošanai 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32518920"/>
                  </a:ext>
                </a:extLst>
              </a:tr>
              <a:tr h="5386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VSIA "Paula Stradiņa Klīniskā universitātes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1232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684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1950 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sekundārā iepakojuma vienības  sasaldētai pārvietošanai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330368"/>
                  </a:ext>
                </a:extLst>
              </a:tr>
              <a:tr h="36572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"Liepājas reģionālā slimnīca" 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845431"/>
                  </a:ext>
                </a:extLst>
              </a:tr>
              <a:tr h="53868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</a:t>
                      </a:r>
                      <a:r>
                        <a:rPr lang="lv-LV" sz="130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Ziemeļkurzemes</a:t>
                      </a:r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reģionālā slimnīca", Ventspils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92618"/>
                  </a:ext>
                </a:extLst>
              </a:tr>
              <a:tr h="3463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"Vidzemes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787418"/>
                  </a:ext>
                </a:extLst>
              </a:tr>
              <a:tr h="3463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"Daugavpils reģionālā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437031"/>
                  </a:ext>
                </a:extLst>
              </a:tr>
              <a:tr h="3463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"Rēzeknes slimnīca" 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957"/>
                  </a:ext>
                </a:extLst>
              </a:tr>
              <a:tr h="423256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"Jēkabpils reģionālā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65683"/>
                  </a:ext>
                </a:extLst>
              </a:tr>
              <a:tr h="3463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SIA "Jelgavas pilsētas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837147"/>
                  </a:ext>
                </a:extLst>
              </a:tr>
              <a:tr h="3463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VSIA "Bērnu klīnikā universitātes slimnīca"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9525" marR="9525" marT="9525" marB="0" anchor="b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99824108"/>
                  </a:ext>
                </a:extLst>
              </a:tr>
              <a:tr h="32064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NMPD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567203"/>
                  </a:ext>
                </a:extLst>
              </a:tr>
              <a:tr h="32064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1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4275</a:t>
                      </a:r>
                      <a:endParaRPr lang="lv-LV" sz="1300" b="1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3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lv-LV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9 790</a:t>
                      </a:r>
                      <a:r>
                        <a:rPr lang="en-US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(4 895 </a:t>
                      </a:r>
                      <a:r>
                        <a:rPr lang="en-US" sz="13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cilvēki</a:t>
                      </a:r>
                      <a:r>
                        <a:rPr lang="en-US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lv-LV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176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060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32771-FCDE-4E5F-AD82-C446A093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Nedē</a:t>
            </a:r>
            <a:r>
              <a:rPr lang="lv-LV" dirty="0"/>
              <a:t>ļ</a:t>
            </a:r>
            <a:r>
              <a:rPr lang="en-US" dirty="0"/>
              <a:t>a no 4.janvāra</a:t>
            </a:r>
            <a:endParaRPr 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C97D601-AA71-441F-83C7-14AFD704B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05582"/>
              </p:ext>
            </p:extLst>
          </p:nvPr>
        </p:nvGraphicFramePr>
        <p:xfrm>
          <a:off x="618309" y="1690688"/>
          <a:ext cx="11107780" cy="3499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2518">
                  <a:extLst>
                    <a:ext uri="{9D8B030D-6E8A-4147-A177-3AD203B41FA5}">
                      <a16:colId xmlns:a16="http://schemas.microsoft.com/office/drawing/2014/main" val="3696576564"/>
                    </a:ext>
                  </a:extLst>
                </a:gridCol>
                <a:gridCol w="1772518">
                  <a:extLst>
                    <a:ext uri="{9D8B030D-6E8A-4147-A177-3AD203B41FA5}">
                      <a16:colId xmlns:a16="http://schemas.microsoft.com/office/drawing/2014/main" val="567366483"/>
                    </a:ext>
                  </a:extLst>
                </a:gridCol>
                <a:gridCol w="1890686">
                  <a:extLst>
                    <a:ext uri="{9D8B030D-6E8A-4147-A177-3AD203B41FA5}">
                      <a16:colId xmlns:a16="http://schemas.microsoft.com/office/drawing/2014/main" val="675410594"/>
                    </a:ext>
                  </a:extLst>
                </a:gridCol>
                <a:gridCol w="1890686">
                  <a:extLst>
                    <a:ext uri="{9D8B030D-6E8A-4147-A177-3AD203B41FA5}">
                      <a16:colId xmlns:a16="http://schemas.microsoft.com/office/drawing/2014/main" val="599291714"/>
                    </a:ext>
                  </a:extLst>
                </a:gridCol>
                <a:gridCol w="1890686">
                  <a:extLst>
                    <a:ext uri="{9D8B030D-6E8A-4147-A177-3AD203B41FA5}">
                      <a16:colId xmlns:a16="http://schemas.microsoft.com/office/drawing/2014/main" val="134755180"/>
                    </a:ext>
                  </a:extLst>
                </a:gridCol>
                <a:gridCol w="1890686">
                  <a:extLst>
                    <a:ext uri="{9D8B030D-6E8A-4147-A177-3AD203B41FA5}">
                      <a16:colId xmlns:a16="http://schemas.microsoft.com/office/drawing/2014/main" val="3865976938"/>
                    </a:ext>
                  </a:extLst>
                </a:gridCol>
              </a:tblGrid>
              <a:tr h="27823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Nedēļa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Week 52</a:t>
                      </a:r>
                      <a:endParaRPr lang="lv-LV" sz="11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Week 53</a:t>
                      </a:r>
                      <a:endParaRPr lang="lv-LV" sz="11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Week 1</a:t>
                      </a:r>
                      <a:endParaRPr lang="lv-LV" sz="11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Week 2</a:t>
                      </a:r>
                      <a:endParaRPr lang="lv-LV" sz="11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noProof="0">
                          <a:effectLst/>
                        </a:rPr>
                        <a:t>Q1</a:t>
                      </a:r>
                      <a:endParaRPr lang="lv-LV" sz="1100" b="1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300545"/>
                  </a:ext>
                </a:extLst>
              </a:tr>
              <a:tr h="190056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Devas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9750</a:t>
                      </a:r>
                      <a:endParaRPr lang="lv-LV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7800</a:t>
                      </a:r>
                      <a:endParaRPr lang="lv-LV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7800</a:t>
                      </a:r>
                      <a:endParaRPr lang="lv-LV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noProof="0">
                          <a:effectLst/>
                        </a:rPr>
                        <a:t>6 825</a:t>
                      </a:r>
                      <a:endParaRPr lang="lv-LV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u="none" strike="noStrike" noProof="0">
                          <a:effectLst/>
                        </a:rPr>
                        <a:t>32 175</a:t>
                      </a:r>
                      <a:endParaRPr lang="lv-LV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5733888"/>
                  </a:ext>
                </a:extLst>
              </a:tr>
              <a:tr h="3031326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Vakcinācijas kabineti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VSIA "Paula Stradiņa Klīniskā universitātes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"Liepājas reģionālā slimnīca" 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</a:t>
                      </a:r>
                      <a:r>
                        <a:rPr lang="lv-LV" sz="11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Ziemeļkurzemes</a:t>
                      </a:r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reģionālā slimnīca", Ventspils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"Vidzemes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"Daugavpils reģionālā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"Rēzeknes slimnīca" 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"Jēkabpils reģionālā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SIA "Jelgavas pilsētas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VSIA "Bērnu klīnikā universitātes slimnīca"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NMPD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Aizkraukles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Ludzas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Bauskas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VSIA ,,Slimnīca ,,</a:t>
                      </a:r>
                      <a:r>
                        <a:rPr lang="lv-LV" sz="11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Ģintermuiža</a:t>
                      </a:r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”</a:t>
                      </a:r>
                    </a:p>
                    <a:p>
                      <a:pPr algn="l" fontAlgn="b"/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Krāslavas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Madonas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Līvānu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Limbaži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Preiļu slimnīca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Rēzekne</a:t>
                      </a:r>
                    </a:p>
                    <a:p>
                      <a:pPr algn="l" fontAlgn="b"/>
                      <a:r>
                        <a:rPr lang="lv-LV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VSIA ,,Strenču psihoneiroloģiskā slimnīca”</a:t>
                      </a:r>
                    </a:p>
                    <a:p>
                      <a:pPr algn="l" fontAlgn="b"/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Atlikušās 1-5.līmeņa specializētās un valsts slimnīcas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4030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07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8F659-03A0-4D1B-912A-CBFDB6A8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Pfizer </a:t>
            </a:r>
            <a:r>
              <a:rPr lang="en-US" dirty="0" err="1"/>
              <a:t>Vakcīnu</a:t>
            </a:r>
            <a:r>
              <a:rPr lang="en-US" dirty="0"/>
              <a:t> lo</a:t>
            </a:r>
            <a:r>
              <a:rPr lang="lv-LV" dirty="0"/>
              <a:t>ģ</a:t>
            </a:r>
            <a:r>
              <a:rPr lang="en-US" dirty="0" err="1"/>
              <a:t>istika</a:t>
            </a:r>
            <a:r>
              <a:rPr lang="en-US" dirty="0"/>
              <a:t> visa </a:t>
            </a:r>
            <a:r>
              <a:rPr lang="en-US" dirty="0" err="1"/>
              <a:t>līguma</a:t>
            </a:r>
            <a:r>
              <a:rPr lang="en-US" dirty="0"/>
              <a:t> </a:t>
            </a:r>
            <a:r>
              <a:rPr lang="en-US" dirty="0" err="1"/>
              <a:t>ietvaros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7DED3-315C-4EBC-8FC6-B5AC6BE96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Uzglabāšana</a:t>
            </a:r>
            <a:r>
              <a:rPr lang="en-US" dirty="0"/>
              <a:t> – VADC</a:t>
            </a:r>
          </a:p>
          <a:p>
            <a:r>
              <a:rPr lang="en-US" dirty="0" err="1"/>
              <a:t>Transporta</a:t>
            </a:r>
            <a:r>
              <a:rPr lang="en-US" dirty="0"/>
              <a:t> </a:t>
            </a:r>
            <a:r>
              <a:rPr lang="en-US" dirty="0" err="1"/>
              <a:t>loģistika</a:t>
            </a:r>
            <a:r>
              <a:rPr lang="en-US" dirty="0"/>
              <a:t> – Recipe plus (</a:t>
            </a:r>
            <a:r>
              <a:rPr lang="en-US" dirty="0" err="1"/>
              <a:t>Mēnes</a:t>
            </a:r>
            <a:r>
              <a:rPr lang="en-US" dirty="0"/>
              <a:t> </a:t>
            </a:r>
            <a:r>
              <a:rPr lang="en-US" dirty="0" err="1"/>
              <a:t>aptiekas</a:t>
            </a:r>
            <a:r>
              <a:rPr lang="en-US" dirty="0"/>
              <a:t>)</a:t>
            </a:r>
          </a:p>
          <a:p>
            <a:endParaRPr lang="lv-LV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E04467-57C7-4243-BC1A-CCD32D8A8D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128" t="16906" r="49108" b="35225"/>
          <a:stretch/>
        </p:blipFill>
        <p:spPr>
          <a:xfrm>
            <a:off x="4181475" y="3429000"/>
            <a:ext cx="1643062" cy="19365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305652-9A23-4F37-9877-BB4343F258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297" t="23122" r="7422" b="37697"/>
          <a:stretch/>
        </p:blipFill>
        <p:spPr>
          <a:xfrm>
            <a:off x="838200" y="3429000"/>
            <a:ext cx="1298529" cy="1581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5BDD98-0F77-4428-AF39-8B752E1008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297" t="23122" r="7422" b="37697"/>
          <a:stretch/>
        </p:blipFill>
        <p:spPr>
          <a:xfrm>
            <a:off x="2136729" y="3429000"/>
            <a:ext cx="1298529" cy="15811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EC7942-AD43-47E8-9199-1A50F58C121C}"/>
              </a:ext>
            </a:extLst>
          </p:cNvPr>
          <p:cNvSpPr txBox="1"/>
          <p:nvPr/>
        </p:nvSpPr>
        <p:spPr>
          <a:xfrm>
            <a:off x="1189129" y="5224224"/>
            <a:ext cx="1852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9 750 devas</a:t>
            </a:r>
          </a:p>
          <a:p>
            <a:r>
              <a:rPr lang="en-US" dirty="0"/>
              <a:t>40x40x56cm 23kg</a:t>
            </a:r>
            <a:endParaRPr lang="lv-LV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CECFF0-D294-4C0F-98D5-4A44F06CABB2}"/>
              </a:ext>
            </a:extLst>
          </p:cNvPr>
          <p:cNvSpPr txBox="1"/>
          <p:nvPr/>
        </p:nvSpPr>
        <p:spPr>
          <a:xfrm>
            <a:off x="4354558" y="5246210"/>
            <a:ext cx="1469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975 devas</a:t>
            </a:r>
          </a:p>
          <a:p>
            <a:r>
              <a:rPr lang="en-US" dirty="0"/>
              <a:t>23x23x4cm</a:t>
            </a:r>
          </a:p>
          <a:p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48A79B-1DEA-4CC6-9CF4-33F2137D1787}"/>
              </a:ext>
            </a:extLst>
          </p:cNvPr>
          <p:cNvSpPr txBox="1"/>
          <p:nvPr/>
        </p:nvSpPr>
        <p:spPr>
          <a:xfrm>
            <a:off x="1047749" y="5914517"/>
            <a:ext cx="2517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Pfizer </a:t>
            </a:r>
            <a:r>
              <a:rPr lang="lv-LV" dirty="0"/>
              <a:t>Iknedēļas piegāde</a:t>
            </a:r>
            <a:r>
              <a:rPr lang="en-US" dirty="0"/>
              <a:t>s </a:t>
            </a:r>
            <a:r>
              <a:rPr lang="en-US" dirty="0" err="1"/>
              <a:t>apjoms</a:t>
            </a:r>
            <a:endParaRPr lang="lv-LV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14DE22-D62C-45B0-B50C-AC35E1856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237" y="3466172"/>
            <a:ext cx="1136741" cy="192100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40339CC-E2D5-42E5-9EA4-2EB034FED073}"/>
              </a:ext>
            </a:extLst>
          </p:cNvPr>
          <p:cNvSpPr txBox="1"/>
          <p:nvPr/>
        </p:nvSpPr>
        <p:spPr>
          <a:xfrm>
            <a:off x="6891474" y="5375071"/>
            <a:ext cx="1469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devas</a:t>
            </a:r>
          </a:p>
          <a:p>
            <a:r>
              <a:rPr lang="en-US" dirty="0"/>
              <a:t>2 ml</a:t>
            </a:r>
          </a:p>
          <a:p>
            <a:endParaRPr lang="lv-LV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0211BB-60A7-4874-B00F-C700DFF94D91}"/>
              </a:ext>
            </a:extLst>
          </p:cNvPr>
          <p:cNvSpPr/>
          <p:nvPr/>
        </p:nvSpPr>
        <p:spPr>
          <a:xfrm>
            <a:off x="628650" y="3257550"/>
            <a:ext cx="3190875" cy="3486150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45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4A2046-8F80-4D7F-8419-446551817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251" y="37864"/>
            <a:ext cx="9089961" cy="682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82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346</Words>
  <Application>Microsoft Office PowerPoint</Application>
  <PresentationFormat>Widescreen</PresentationFormat>
  <Paragraphs>123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Covid-19 vakcinācija</vt:lpstr>
      <vt:lpstr>PowerPoint Presentation</vt:lpstr>
      <vt:lpstr>PowerPoint Presentation</vt:lpstr>
      <vt:lpstr>Nedēļa no 4.janvāra</vt:lpstr>
      <vt:lpstr>Pfizer Vakcīnu loģistika visa līguma ietvaros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Svens Henkuzens</dc:creator>
  <cp:lastModifiedBy>Guna Jermacāne</cp:lastModifiedBy>
  <cp:revision>7</cp:revision>
  <dcterms:created xsi:type="dcterms:W3CDTF">2020-12-21T14:23:10Z</dcterms:created>
  <dcterms:modified xsi:type="dcterms:W3CDTF">2020-12-22T06:24:47Z</dcterms:modified>
</cp:coreProperties>
</file>