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1.xml" ContentType="application/vnd.openxmlformats-officedocument.themeOverr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drawings/drawing3.xml" ContentType="application/vnd.openxmlformats-officedocument.drawingml.chartshapes+xml"/>
  <Override PartName="/ppt/charts/chart11.xml" ContentType="application/vnd.openxmlformats-officedocument.drawingml.chart+xml"/>
  <Override PartName="/ppt/drawings/drawing4.xml" ContentType="application/vnd.openxmlformats-officedocument.drawingml.chartshapes+xml"/>
  <Override PartName="/ppt/charts/chart12.xml" ContentType="application/vnd.openxmlformats-officedocument.drawingml.chart+xml"/>
  <Override PartName="/ppt/drawings/drawing5.xml" ContentType="application/vnd.openxmlformats-officedocument.drawingml.chartshapes+xml"/>
  <Override PartName="/ppt/charts/chart13.xml" ContentType="application/vnd.openxmlformats-officedocument.drawingml.chart+xml"/>
  <Override PartName="/ppt/drawings/drawing6.xml" ContentType="application/vnd.openxmlformats-officedocument.drawingml.chartshapes+xml"/>
  <Override PartName="/ppt/charts/chart14.xml" ContentType="application/vnd.openxmlformats-officedocument.drawingml.chart+xml"/>
  <Override PartName="/ppt/drawings/drawing7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57" r:id="rId5"/>
    <p:sldId id="258" r:id="rId6"/>
    <p:sldId id="270" r:id="rId7"/>
    <p:sldId id="271" r:id="rId8"/>
    <p:sldId id="277" r:id="rId9"/>
    <p:sldId id="269" r:id="rId10"/>
    <p:sldId id="279" r:id="rId11"/>
    <p:sldId id="266" r:id="rId12"/>
    <p:sldId id="259" r:id="rId13"/>
    <p:sldId id="261" r:id="rId14"/>
    <p:sldId id="262" r:id="rId15"/>
    <p:sldId id="260" r:id="rId16"/>
    <p:sldId id="276" r:id="rId17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13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1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'Pieauguma int.'!$A$17</c:f>
              <c:strCache>
                <c:ptCount val="1"/>
                <c:pt idx="0">
                  <c:v>Covid-19 gadījumu skaits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'Pieauguma int.'!$B$15:$P$15</c:f>
              <c:strCache>
                <c:ptCount val="15"/>
                <c:pt idx="0">
                  <c:v>40.ned.</c:v>
                </c:pt>
                <c:pt idx="1">
                  <c:v>41.ned.</c:v>
                </c:pt>
                <c:pt idx="2">
                  <c:v>42.ned.</c:v>
                </c:pt>
                <c:pt idx="3">
                  <c:v>43.ned.</c:v>
                </c:pt>
                <c:pt idx="4">
                  <c:v>44.ned.</c:v>
                </c:pt>
                <c:pt idx="5">
                  <c:v>45.ned.</c:v>
                </c:pt>
                <c:pt idx="6">
                  <c:v>46.ned.</c:v>
                </c:pt>
                <c:pt idx="7">
                  <c:v>47.ned.</c:v>
                </c:pt>
                <c:pt idx="8">
                  <c:v>48.ned.</c:v>
                </c:pt>
                <c:pt idx="9">
                  <c:v>49.ned.</c:v>
                </c:pt>
                <c:pt idx="10">
                  <c:v>50.ned.</c:v>
                </c:pt>
                <c:pt idx="11">
                  <c:v>51.ned.</c:v>
                </c:pt>
                <c:pt idx="12">
                  <c:v>52.ned.</c:v>
                </c:pt>
                <c:pt idx="13">
                  <c:v>53.ned.</c:v>
                </c:pt>
                <c:pt idx="14">
                  <c:v>1.ned.</c:v>
                </c:pt>
              </c:strCache>
            </c:strRef>
          </c:cat>
          <c:val>
            <c:numRef>
              <c:f>'Pieauguma int.'!$B$17:$P$17</c:f>
              <c:numCache>
                <c:formatCode>General</c:formatCode>
                <c:ptCount val="15"/>
                <c:pt idx="0">
                  <c:v>410</c:v>
                </c:pt>
                <c:pt idx="1">
                  <c:v>584</c:v>
                </c:pt>
                <c:pt idx="2" formatCode="0">
                  <c:v>780</c:v>
                </c:pt>
                <c:pt idx="3" formatCode="0">
                  <c:v>1228</c:v>
                </c:pt>
                <c:pt idx="4" formatCode="0">
                  <c:v>1458</c:v>
                </c:pt>
                <c:pt idx="5" formatCode="0">
                  <c:v>1959</c:v>
                </c:pt>
                <c:pt idx="6" formatCode="0">
                  <c:v>2452</c:v>
                </c:pt>
                <c:pt idx="7" formatCode="0">
                  <c:v>2573</c:v>
                </c:pt>
                <c:pt idx="8" formatCode="0">
                  <c:v>3855</c:v>
                </c:pt>
                <c:pt idx="9">
                  <c:v>4338</c:v>
                </c:pt>
                <c:pt idx="10">
                  <c:v>4362</c:v>
                </c:pt>
                <c:pt idx="11" formatCode="0">
                  <c:v>5265</c:v>
                </c:pt>
                <c:pt idx="12" formatCode="0">
                  <c:v>5450</c:v>
                </c:pt>
                <c:pt idx="13">
                  <c:v>6167</c:v>
                </c:pt>
                <c:pt idx="14">
                  <c:v>7071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3E-4195-838E-F1840D8EA3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4"/>
        <c:axId val="129234816"/>
        <c:axId val="129236352"/>
      </c:barChart>
      <c:lineChart>
        <c:grouping val="standard"/>
        <c:varyColors val="0"/>
        <c:ser>
          <c:idx val="0"/>
          <c:order val="0"/>
          <c:tx>
            <c:strRef>
              <c:f>'Pieauguma int.'!$A$16</c:f>
              <c:strCache>
                <c:ptCount val="1"/>
                <c:pt idx="0">
                  <c:v>Pieauguma intensitāte (%)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7030A0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'Pieauguma int.'!$B$15:$P$15</c:f>
              <c:strCache>
                <c:ptCount val="15"/>
                <c:pt idx="0">
                  <c:v>40.ned.</c:v>
                </c:pt>
                <c:pt idx="1">
                  <c:v>41.ned.</c:v>
                </c:pt>
                <c:pt idx="2">
                  <c:v>42.ned.</c:v>
                </c:pt>
                <c:pt idx="3">
                  <c:v>43.ned.</c:v>
                </c:pt>
                <c:pt idx="4">
                  <c:v>44.ned.</c:v>
                </c:pt>
                <c:pt idx="5">
                  <c:v>45.ned.</c:v>
                </c:pt>
                <c:pt idx="6">
                  <c:v>46.ned.</c:v>
                </c:pt>
                <c:pt idx="7">
                  <c:v>47.ned.</c:v>
                </c:pt>
                <c:pt idx="8">
                  <c:v>48.ned.</c:v>
                </c:pt>
                <c:pt idx="9">
                  <c:v>49.ned.</c:v>
                </c:pt>
                <c:pt idx="10">
                  <c:v>50.ned.</c:v>
                </c:pt>
                <c:pt idx="11">
                  <c:v>51.ned.</c:v>
                </c:pt>
                <c:pt idx="12">
                  <c:v>52.ned.</c:v>
                </c:pt>
                <c:pt idx="13">
                  <c:v>53.ned.</c:v>
                </c:pt>
                <c:pt idx="14">
                  <c:v>1.ned.</c:v>
                </c:pt>
              </c:strCache>
            </c:strRef>
          </c:cat>
          <c:val>
            <c:numRef>
              <c:f>'Pieauguma int.'!$B$16:$P$16</c:f>
              <c:numCache>
                <c:formatCode>0.0</c:formatCode>
                <c:ptCount val="15"/>
                <c:pt idx="1">
                  <c:v>42.439024390243901</c:v>
                </c:pt>
                <c:pt idx="2">
                  <c:v>33.561643835616451</c:v>
                </c:pt>
                <c:pt idx="3">
                  <c:v>57.435897435897431</c:v>
                </c:pt>
                <c:pt idx="4">
                  <c:v>18.729641693811075</c:v>
                </c:pt>
                <c:pt idx="5">
                  <c:v>34.362139917695487</c:v>
                </c:pt>
                <c:pt idx="6">
                  <c:v>25.1659009698826</c:v>
                </c:pt>
                <c:pt idx="7">
                  <c:v>4.9000000000000004</c:v>
                </c:pt>
                <c:pt idx="8">
                  <c:v>49.8</c:v>
                </c:pt>
                <c:pt idx="9">
                  <c:v>12.5</c:v>
                </c:pt>
                <c:pt idx="10">
                  <c:v>0.6</c:v>
                </c:pt>
                <c:pt idx="11">
                  <c:v>20.7</c:v>
                </c:pt>
                <c:pt idx="12">
                  <c:v>3.5</c:v>
                </c:pt>
                <c:pt idx="13">
                  <c:v>13.2</c:v>
                </c:pt>
                <c:pt idx="14">
                  <c:v>14.7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83E-4195-838E-F1840D8EA3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2393472"/>
        <c:axId val="182391936"/>
      </c:lineChart>
      <c:catAx>
        <c:axId val="129234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29236352"/>
        <c:crosses val="autoZero"/>
        <c:auto val="1"/>
        <c:lblAlgn val="ctr"/>
        <c:lblOffset val="100"/>
        <c:noMultiLvlLbl val="0"/>
      </c:catAx>
      <c:valAx>
        <c:axId val="1292363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29234816"/>
        <c:crosses val="autoZero"/>
        <c:crossBetween val="between"/>
      </c:valAx>
      <c:valAx>
        <c:axId val="182391936"/>
        <c:scaling>
          <c:orientation val="minMax"/>
        </c:scaling>
        <c:delete val="0"/>
        <c:axPos val="r"/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82393472"/>
        <c:crosses val="max"/>
        <c:crossBetween val="between"/>
      </c:valAx>
      <c:catAx>
        <c:axId val="1823934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239193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80746602596499E-2"/>
          <c:y val="1.7815748898099847E-2"/>
          <c:w val="0.87462445061034555"/>
          <c:h val="0.78727680247297116"/>
        </c:manualLayout>
      </c:layout>
      <c:lineChart>
        <c:grouping val="standard"/>
        <c:varyColors val="0"/>
        <c:ser>
          <c:idx val="0"/>
          <c:order val="0"/>
          <c:tx>
            <c:strRef>
              <c:f>Sheet3!$V$1</c:f>
              <c:strCache>
                <c:ptCount val="1"/>
                <c:pt idx="0">
                  <c:v>7 dienu kumulatīvais stacionēto skaits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1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E1D-49FD-AF4A-1E40FFC940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rgbClr val="7030A0"/>
                    </a:solidFill>
                  </a:defRPr>
                </a:pPr>
                <a:endParaRPr lang="lv-LV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Sheet3!$U$2:$U$120</c:f>
              <c:numCache>
                <c:formatCode>m/d/yyyy</c:formatCode>
                <c:ptCount val="119"/>
                <c:pt idx="0">
                  <c:v>44088</c:v>
                </c:pt>
                <c:pt idx="1">
                  <c:v>44089</c:v>
                </c:pt>
                <c:pt idx="2">
                  <c:v>44090</c:v>
                </c:pt>
                <c:pt idx="3">
                  <c:v>44091</c:v>
                </c:pt>
                <c:pt idx="4">
                  <c:v>44092</c:v>
                </c:pt>
                <c:pt idx="5">
                  <c:v>44093</c:v>
                </c:pt>
                <c:pt idx="6">
                  <c:v>44094</c:v>
                </c:pt>
                <c:pt idx="7">
                  <c:v>44095</c:v>
                </c:pt>
                <c:pt idx="8">
                  <c:v>44096</c:v>
                </c:pt>
                <c:pt idx="9">
                  <c:v>44097</c:v>
                </c:pt>
                <c:pt idx="10">
                  <c:v>44098</c:v>
                </c:pt>
                <c:pt idx="11">
                  <c:v>44099</c:v>
                </c:pt>
                <c:pt idx="12">
                  <c:v>44100</c:v>
                </c:pt>
                <c:pt idx="13">
                  <c:v>44101</c:v>
                </c:pt>
                <c:pt idx="14">
                  <c:v>44102</c:v>
                </c:pt>
                <c:pt idx="15">
                  <c:v>44103</c:v>
                </c:pt>
                <c:pt idx="16">
                  <c:v>44104</c:v>
                </c:pt>
                <c:pt idx="17">
                  <c:v>44105</c:v>
                </c:pt>
                <c:pt idx="18">
                  <c:v>44106</c:v>
                </c:pt>
                <c:pt idx="19">
                  <c:v>44107</c:v>
                </c:pt>
                <c:pt idx="20">
                  <c:v>44108</c:v>
                </c:pt>
                <c:pt idx="21">
                  <c:v>44109</c:v>
                </c:pt>
                <c:pt idx="22">
                  <c:v>44110</c:v>
                </c:pt>
                <c:pt idx="23">
                  <c:v>44111</c:v>
                </c:pt>
                <c:pt idx="24">
                  <c:v>44112</c:v>
                </c:pt>
                <c:pt idx="25">
                  <c:v>44113</c:v>
                </c:pt>
                <c:pt idx="26">
                  <c:v>44114</c:v>
                </c:pt>
                <c:pt idx="27">
                  <c:v>44115</c:v>
                </c:pt>
                <c:pt idx="28">
                  <c:v>44116</c:v>
                </c:pt>
                <c:pt idx="29">
                  <c:v>44117</c:v>
                </c:pt>
                <c:pt idx="30">
                  <c:v>44118</c:v>
                </c:pt>
                <c:pt idx="31">
                  <c:v>44119</c:v>
                </c:pt>
                <c:pt idx="32">
                  <c:v>44120</c:v>
                </c:pt>
                <c:pt idx="33">
                  <c:v>44121</c:v>
                </c:pt>
                <c:pt idx="34">
                  <c:v>44122</c:v>
                </c:pt>
                <c:pt idx="35">
                  <c:v>44123</c:v>
                </c:pt>
                <c:pt idx="36">
                  <c:v>44124</c:v>
                </c:pt>
                <c:pt idx="37">
                  <c:v>44125</c:v>
                </c:pt>
                <c:pt idx="38">
                  <c:v>44126</c:v>
                </c:pt>
                <c:pt idx="39">
                  <c:v>44127</c:v>
                </c:pt>
                <c:pt idx="40">
                  <c:v>44128</c:v>
                </c:pt>
                <c:pt idx="41">
                  <c:v>44129</c:v>
                </c:pt>
                <c:pt idx="42">
                  <c:v>44130</c:v>
                </c:pt>
                <c:pt idx="43">
                  <c:v>44131</c:v>
                </c:pt>
                <c:pt idx="44">
                  <c:v>44132</c:v>
                </c:pt>
                <c:pt idx="45">
                  <c:v>44133</c:v>
                </c:pt>
                <c:pt idx="46">
                  <c:v>44134</c:v>
                </c:pt>
                <c:pt idx="47">
                  <c:v>44135</c:v>
                </c:pt>
                <c:pt idx="48">
                  <c:v>44136</c:v>
                </c:pt>
                <c:pt idx="49">
                  <c:v>44137</c:v>
                </c:pt>
                <c:pt idx="50">
                  <c:v>44138</c:v>
                </c:pt>
                <c:pt idx="51">
                  <c:v>44139</c:v>
                </c:pt>
                <c:pt idx="52">
                  <c:v>44140</c:v>
                </c:pt>
                <c:pt idx="53">
                  <c:v>44141</c:v>
                </c:pt>
                <c:pt idx="54">
                  <c:v>44142</c:v>
                </c:pt>
                <c:pt idx="55">
                  <c:v>44143</c:v>
                </c:pt>
                <c:pt idx="56">
                  <c:v>44144</c:v>
                </c:pt>
                <c:pt idx="57">
                  <c:v>44145</c:v>
                </c:pt>
                <c:pt idx="58">
                  <c:v>44146</c:v>
                </c:pt>
                <c:pt idx="59">
                  <c:v>44147</c:v>
                </c:pt>
                <c:pt idx="60">
                  <c:v>44148</c:v>
                </c:pt>
                <c:pt idx="61">
                  <c:v>44149</c:v>
                </c:pt>
                <c:pt idx="62">
                  <c:v>44150</c:v>
                </c:pt>
                <c:pt idx="63">
                  <c:v>44151</c:v>
                </c:pt>
                <c:pt idx="64">
                  <c:v>44152</c:v>
                </c:pt>
                <c:pt idx="65">
                  <c:v>44153</c:v>
                </c:pt>
                <c:pt idx="66">
                  <c:v>44154</c:v>
                </c:pt>
                <c:pt idx="67">
                  <c:v>44155</c:v>
                </c:pt>
                <c:pt idx="68">
                  <c:v>44156</c:v>
                </c:pt>
                <c:pt idx="69">
                  <c:v>44157</c:v>
                </c:pt>
                <c:pt idx="70">
                  <c:v>44158</c:v>
                </c:pt>
                <c:pt idx="71">
                  <c:v>44159</c:v>
                </c:pt>
                <c:pt idx="72">
                  <c:v>44160</c:v>
                </c:pt>
                <c:pt idx="73">
                  <c:v>44161</c:v>
                </c:pt>
                <c:pt idx="74">
                  <c:v>44162</c:v>
                </c:pt>
                <c:pt idx="75">
                  <c:v>44163</c:v>
                </c:pt>
                <c:pt idx="76">
                  <c:v>44164</c:v>
                </c:pt>
                <c:pt idx="77">
                  <c:v>44165</c:v>
                </c:pt>
                <c:pt idx="78">
                  <c:v>44166</c:v>
                </c:pt>
                <c:pt idx="79">
                  <c:v>44167</c:v>
                </c:pt>
                <c:pt idx="80">
                  <c:v>44168</c:v>
                </c:pt>
                <c:pt idx="81">
                  <c:v>44169</c:v>
                </c:pt>
                <c:pt idx="82">
                  <c:v>44170</c:v>
                </c:pt>
                <c:pt idx="83">
                  <c:v>44171</c:v>
                </c:pt>
                <c:pt idx="84">
                  <c:v>44172</c:v>
                </c:pt>
                <c:pt idx="85">
                  <c:v>44173</c:v>
                </c:pt>
                <c:pt idx="86">
                  <c:v>44174</c:v>
                </c:pt>
                <c:pt idx="87">
                  <c:v>44175</c:v>
                </c:pt>
                <c:pt idx="88">
                  <c:v>44176</c:v>
                </c:pt>
                <c:pt idx="89">
                  <c:v>44177</c:v>
                </c:pt>
                <c:pt idx="90">
                  <c:v>44178</c:v>
                </c:pt>
                <c:pt idx="91">
                  <c:v>44179</c:v>
                </c:pt>
                <c:pt idx="92">
                  <c:v>44180</c:v>
                </c:pt>
                <c:pt idx="93">
                  <c:v>44181</c:v>
                </c:pt>
                <c:pt idx="94">
                  <c:v>44182</c:v>
                </c:pt>
                <c:pt idx="95">
                  <c:v>44183</c:v>
                </c:pt>
                <c:pt idx="96">
                  <c:v>44184</c:v>
                </c:pt>
                <c:pt idx="97">
                  <c:v>44185</c:v>
                </c:pt>
                <c:pt idx="98">
                  <c:v>44186</c:v>
                </c:pt>
                <c:pt idx="99">
                  <c:v>44187</c:v>
                </c:pt>
                <c:pt idx="100">
                  <c:v>44188</c:v>
                </c:pt>
                <c:pt idx="101">
                  <c:v>44189</c:v>
                </c:pt>
                <c:pt idx="102">
                  <c:v>44190</c:v>
                </c:pt>
                <c:pt idx="103">
                  <c:v>44191</c:v>
                </c:pt>
                <c:pt idx="104">
                  <c:v>44192</c:v>
                </c:pt>
                <c:pt idx="105">
                  <c:v>44193</c:v>
                </c:pt>
                <c:pt idx="106">
                  <c:v>44194</c:v>
                </c:pt>
                <c:pt idx="107">
                  <c:v>44195</c:v>
                </c:pt>
                <c:pt idx="108">
                  <c:v>44196</c:v>
                </c:pt>
                <c:pt idx="109">
                  <c:v>44197</c:v>
                </c:pt>
                <c:pt idx="110">
                  <c:v>44198</c:v>
                </c:pt>
                <c:pt idx="111">
                  <c:v>44199</c:v>
                </c:pt>
                <c:pt idx="112">
                  <c:v>44200</c:v>
                </c:pt>
                <c:pt idx="113">
                  <c:v>44201</c:v>
                </c:pt>
                <c:pt idx="114">
                  <c:v>44202</c:v>
                </c:pt>
                <c:pt idx="115">
                  <c:v>44203</c:v>
                </c:pt>
                <c:pt idx="116">
                  <c:v>44204</c:v>
                </c:pt>
                <c:pt idx="117">
                  <c:v>44205</c:v>
                </c:pt>
                <c:pt idx="118">
                  <c:v>44206</c:v>
                </c:pt>
              </c:numCache>
            </c:numRef>
          </c:cat>
          <c:val>
            <c:numRef>
              <c:f>Sheet3!$V$2:$V$120</c:f>
              <c:numCache>
                <c:formatCode>General</c:formatCode>
                <c:ptCount val="119"/>
                <c:pt idx="6">
                  <c:v>7</c:v>
                </c:pt>
                <c:pt idx="7">
                  <c:v>6</c:v>
                </c:pt>
                <c:pt idx="8">
                  <c:v>6</c:v>
                </c:pt>
                <c:pt idx="9">
                  <c:v>7</c:v>
                </c:pt>
                <c:pt idx="10">
                  <c:v>7</c:v>
                </c:pt>
                <c:pt idx="11">
                  <c:v>9</c:v>
                </c:pt>
                <c:pt idx="12">
                  <c:v>8</c:v>
                </c:pt>
                <c:pt idx="13">
                  <c:v>6</c:v>
                </c:pt>
                <c:pt idx="14">
                  <c:v>10</c:v>
                </c:pt>
                <c:pt idx="15">
                  <c:v>15</c:v>
                </c:pt>
                <c:pt idx="16">
                  <c:v>17</c:v>
                </c:pt>
                <c:pt idx="17">
                  <c:v>19</c:v>
                </c:pt>
                <c:pt idx="18">
                  <c:v>19</c:v>
                </c:pt>
                <c:pt idx="19">
                  <c:v>24</c:v>
                </c:pt>
                <c:pt idx="20">
                  <c:v>24</c:v>
                </c:pt>
                <c:pt idx="21">
                  <c:v>23</c:v>
                </c:pt>
                <c:pt idx="22">
                  <c:v>24</c:v>
                </c:pt>
                <c:pt idx="23">
                  <c:v>24</c:v>
                </c:pt>
                <c:pt idx="24">
                  <c:v>31</c:v>
                </c:pt>
                <c:pt idx="25">
                  <c:v>39</c:v>
                </c:pt>
                <c:pt idx="26">
                  <c:v>42</c:v>
                </c:pt>
                <c:pt idx="27">
                  <c:v>49</c:v>
                </c:pt>
                <c:pt idx="28">
                  <c:v>51</c:v>
                </c:pt>
                <c:pt idx="29">
                  <c:v>55</c:v>
                </c:pt>
                <c:pt idx="30">
                  <c:v>61</c:v>
                </c:pt>
                <c:pt idx="31">
                  <c:v>55</c:v>
                </c:pt>
                <c:pt idx="32">
                  <c:v>51</c:v>
                </c:pt>
                <c:pt idx="33">
                  <c:v>54</c:v>
                </c:pt>
                <c:pt idx="34">
                  <c:v>52</c:v>
                </c:pt>
                <c:pt idx="35">
                  <c:v>55</c:v>
                </c:pt>
                <c:pt idx="36">
                  <c:v>56</c:v>
                </c:pt>
                <c:pt idx="37">
                  <c:v>55</c:v>
                </c:pt>
                <c:pt idx="38">
                  <c:v>82</c:v>
                </c:pt>
                <c:pt idx="39">
                  <c:v>93</c:v>
                </c:pt>
                <c:pt idx="40">
                  <c:v>109</c:v>
                </c:pt>
                <c:pt idx="41">
                  <c:v>124</c:v>
                </c:pt>
                <c:pt idx="42">
                  <c:v>139</c:v>
                </c:pt>
                <c:pt idx="43">
                  <c:v>153</c:v>
                </c:pt>
                <c:pt idx="44">
                  <c:v>181</c:v>
                </c:pt>
                <c:pt idx="45">
                  <c:v>185</c:v>
                </c:pt>
                <c:pt idx="46">
                  <c:v>188</c:v>
                </c:pt>
                <c:pt idx="47">
                  <c:v>192</c:v>
                </c:pt>
                <c:pt idx="48">
                  <c:v>196</c:v>
                </c:pt>
                <c:pt idx="49">
                  <c:v>201</c:v>
                </c:pt>
                <c:pt idx="50">
                  <c:v>210</c:v>
                </c:pt>
                <c:pt idx="51">
                  <c:v>198</c:v>
                </c:pt>
                <c:pt idx="52">
                  <c:v>202</c:v>
                </c:pt>
                <c:pt idx="53">
                  <c:v>216</c:v>
                </c:pt>
                <c:pt idx="54">
                  <c:v>220</c:v>
                </c:pt>
                <c:pt idx="55">
                  <c:v>217</c:v>
                </c:pt>
                <c:pt idx="56">
                  <c:v>241</c:v>
                </c:pt>
                <c:pt idx="57">
                  <c:v>247</c:v>
                </c:pt>
                <c:pt idx="58">
                  <c:v>254</c:v>
                </c:pt>
                <c:pt idx="59">
                  <c:v>259</c:v>
                </c:pt>
                <c:pt idx="60">
                  <c:v>264</c:v>
                </c:pt>
                <c:pt idx="61">
                  <c:v>277</c:v>
                </c:pt>
                <c:pt idx="62">
                  <c:v>281</c:v>
                </c:pt>
                <c:pt idx="63">
                  <c:v>276</c:v>
                </c:pt>
                <c:pt idx="64">
                  <c:v>279</c:v>
                </c:pt>
                <c:pt idx="65">
                  <c:v>293</c:v>
                </c:pt>
                <c:pt idx="66">
                  <c:v>293</c:v>
                </c:pt>
                <c:pt idx="67">
                  <c:v>319</c:v>
                </c:pt>
                <c:pt idx="68">
                  <c:v>314</c:v>
                </c:pt>
                <c:pt idx="69">
                  <c:v>328</c:v>
                </c:pt>
                <c:pt idx="70">
                  <c:v>326</c:v>
                </c:pt>
                <c:pt idx="71">
                  <c:v>340</c:v>
                </c:pt>
                <c:pt idx="72">
                  <c:v>361</c:v>
                </c:pt>
                <c:pt idx="73">
                  <c:v>411</c:v>
                </c:pt>
                <c:pt idx="74">
                  <c:v>409</c:v>
                </c:pt>
                <c:pt idx="75">
                  <c:v>432</c:v>
                </c:pt>
                <c:pt idx="76">
                  <c:v>435</c:v>
                </c:pt>
                <c:pt idx="77">
                  <c:v>438</c:v>
                </c:pt>
                <c:pt idx="78">
                  <c:v>444</c:v>
                </c:pt>
                <c:pt idx="79">
                  <c:v>454</c:v>
                </c:pt>
                <c:pt idx="80">
                  <c:v>452</c:v>
                </c:pt>
                <c:pt idx="81">
                  <c:v>477</c:v>
                </c:pt>
                <c:pt idx="82">
                  <c:v>485</c:v>
                </c:pt>
                <c:pt idx="83">
                  <c:v>510</c:v>
                </c:pt>
                <c:pt idx="84">
                  <c:v>537</c:v>
                </c:pt>
                <c:pt idx="85">
                  <c:v>617</c:v>
                </c:pt>
                <c:pt idx="86">
                  <c:v>642</c:v>
                </c:pt>
                <c:pt idx="87">
                  <c:v>652</c:v>
                </c:pt>
                <c:pt idx="88">
                  <c:v>651</c:v>
                </c:pt>
                <c:pt idx="89">
                  <c:v>654</c:v>
                </c:pt>
                <c:pt idx="90">
                  <c:v>650</c:v>
                </c:pt>
                <c:pt idx="91">
                  <c:v>669</c:v>
                </c:pt>
                <c:pt idx="92">
                  <c:v>659</c:v>
                </c:pt>
                <c:pt idx="93">
                  <c:v>656</c:v>
                </c:pt>
                <c:pt idx="94">
                  <c:v>669</c:v>
                </c:pt>
                <c:pt idx="95">
                  <c:v>702</c:v>
                </c:pt>
                <c:pt idx="96">
                  <c:v>728</c:v>
                </c:pt>
                <c:pt idx="97">
                  <c:v>753</c:v>
                </c:pt>
                <c:pt idx="98">
                  <c:v>774</c:v>
                </c:pt>
                <c:pt idx="99">
                  <c:v>794</c:v>
                </c:pt>
                <c:pt idx="100">
                  <c:v>815</c:v>
                </c:pt>
                <c:pt idx="101">
                  <c:v>822</c:v>
                </c:pt>
                <c:pt idx="102">
                  <c:v>820</c:v>
                </c:pt>
                <c:pt idx="103">
                  <c:v>812</c:v>
                </c:pt>
                <c:pt idx="104">
                  <c:v>801</c:v>
                </c:pt>
                <c:pt idx="105">
                  <c:v>764</c:v>
                </c:pt>
                <c:pt idx="106">
                  <c:v>745</c:v>
                </c:pt>
                <c:pt idx="107">
                  <c:v>777</c:v>
                </c:pt>
                <c:pt idx="108">
                  <c:v>792</c:v>
                </c:pt>
                <c:pt idx="109">
                  <c:v>782</c:v>
                </c:pt>
                <c:pt idx="110">
                  <c:v>785</c:v>
                </c:pt>
                <c:pt idx="111">
                  <c:v>842</c:v>
                </c:pt>
                <c:pt idx="112">
                  <c:v>876</c:v>
                </c:pt>
                <c:pt idx="113">
                  <c:v>887</c:v>
                </c:pt>
                <c:pt idx="114">
                  <c:v>856</c:v>
                </c:pt>
                <c:pt idx="115">
                  <c:v>897</c:v>
                </c:pt>
                <c:pt idx="116">
                  <c:v>944</c:v>
                </c:pt>
                <c:pt idx="117">
                  <c:v>994</c:v>
                </c:pt>
                <c:pt idx="118">
                  <c:v>938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E1D-49FD-AF4A-1E40FFC9403E}"/>
            </c:ext>
          </c:extLst>
        </c:ser>
        <c:ser>
          <c:idx val="1"/>
          <c:order val="1"/>
          <c:tx>
            <c:strRef>
              <c:f>Sheet3!$W$1</c:f>
              <c:strCache>
                <c:ptCount val="1"/>
                <c:pt idx="0">
                  <c:v>14 dienu kumulatīvais stacionēto skaits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11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E1D-49FD-AF4A-1E40FFC940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rgbClr val="FF0000"/>
                    </a:solidFill>
                  </a:defRPr>
                </a:pPr>
                <a:endParaRPr lang="lv-LV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Sheet3!$U$2:$U$120</c:f>
              <c:numCache>
                <c:formatCode>m/d/yyyy</c:formatCode>
                <c:ptCount val="119"/>
                <c:pt idx="0">
                  <c:v>44088</c:v>
                </c:pt>
                <c:pt idx="1">
                  <c:v>44089</c:v>
                </c:pt>
                <c:pt idx="2">
                  <c:v>44090</c:v>
                </c:pt>
                <c:pt idx="3">
                  <c:v>44091</c:v>
                </c:pt>
                <c:pt idx="4">
                  <c:v>44092</c:v>
                </c:pt>
                <c:pt idx="5">
                  <c:v>44093</c:v>
                </c:pt>
                <c:pt idx="6">
                  <c:v>44094</c:v>
                </c:pt>
                <c:pt idx="7">
                  <c:v>44095</c:v>
                </c:pt>
                <c:pt idx="8">
                  <c:v>44096</c:v>
                </c:pt>
                <c:pt idx="9">
                  <c:v>44097</c:v>
                </c:pt>
                <c:pt idx="10">
                  <c:v>44098</c:v>
                </c:pt>
                <c:pt idx="11">
                  <c:v>44099</c:v>
                </c:pt>
                <c:pt idx="12">
                  <c:v>44100</c:v>
                </c:pt>
                <c:pt idx="13">
                  <c:v>44101</c:v>
                </c:pt>
                <c:pt idx="14">
                  <c:v>44102</c:v>
                </c:pt>
                <c:pt idx="15">
                  <c:v>44103</c:v>
                </c:pt>
                <c:pt idx="16">
                  <c:v>44104</c:v>
                </c:pt>
                <c:pt idx="17">
                  <c:v>44105</c:v>
                </c:pt>
                <c:pt idx="18">
                  <c:v>44106</c:v>
                </c:pt>
                <c:pt idx="19">
                  <c:v>44107</c:v>
                </c:pt>
                <c:pt idx="20">
                  <c:v>44108</c:v>
                </c:pt>
                <c:pt idx="21">
                  <c:v>44109</c:v>
                </c:pt>
                <c:pt idx="22">
                  <c:v>44110</c:v>
                </c:pt>
                <c:pt idx="23">
                  <c:v>44111</c:v>
                </c:pt>
                <c:pt idx="24">
                  <c:v>44112</c:v>
                </c:pt>
                <c:pt idx="25">
                  <c:v>44113</c:v>
                </c:pt>
                <c:pt idx="26">
                  <c:v>44114</c:v>
                </c:pt>
                <c:pt idx="27">
                  <c:v>44115</c:v>
                </c:pt>
                <c:pt idx="28">
                  <c:v>44116</c:v>
                </c:pt>
                <c:pt idx="29">
                  <c:v>44117</c:v>
                </c:pt>
                <c:pt idx="30">
                  <c:v>44118</c:v>
                </c:pt>
                <c:pt idx="31">
                  <c:v>44119</c:v>
                </c:pt>
                <c:pt idx="32">
                  <c:v>44120</c:v>
                </c:pt>
                <c:pt idx="33">
                  <c:v>44121</c:v>
                </c:pt>
                <c:pt idx="34">
                  <c:v>44122</c:v>
                </c:pt>
                <c:pt idx="35">
                  <c:v>44123</c:v>
                </c:pt>
                <c:pt idx="36">
                  <c:v>44124</c:v>
                </c:pt>
                <c:pt idx="37">
                  <c:v>44125</c:v>
                </c:pt>
                <c:pt idx="38">
                  <c:v>44126</c:v>
                </c:pt>
                <c:pt idx="39">
                  <c:v>44127</c:v>
                </c:pt>
                <c:pt idx="40">
                  <c:v>44128</c:v>
                </c:pt>
                <c:pt idx="41">
                  <c:v>44129</c:v>
                </c:pt>
                <c:pt idx="42">
                  <c:v>44130</c:v>
                </c:pt>
                <c:pt idx="43">
                  <c:v>44131</c:v>
                </c:pt>
                <c:pt idx="44">
                  <c:v>44132</c:v>
                </c:pt>
                <c:pt idx="45">
                  <c:v>44133</c:v>
                </c:pt>
                <c:pt idx="46">
                  <c:v>44134</c:v>
                </c:pt>
                <c:pt idx="47">
                  <c:v>44135</c:v>
                </c:pt>
                <c:pt idx="48">
                  <c:v>44136</c:v>
                </c:pt>
                <c:pt idx="49">
                  <c:v>44137</c:v>
                </c:pt>
                <c:pt idx="50">
                  <c:v>44138</c:v>
                </c:pt>
                <c:pt idx="51">
                  <c:v>44139</c:v>
                </c:pt>
                <c:pt idx="52">
                  <c:v>44140</c:v>
                </c:pt>
                <c:pt idx="53">
                  <c:v>44141</c:v>
                </c:pt>
                <c:pt idx="54">
                  <c:v>44142</c:v>
                </c:pt>
                <c:pt idx="55">
                  <c:v>44143</c:v>
                </c:pt>
                <c:pt idx="56">
                  <c:v>44144</c:v>
                </c:pt>
                <c:pt idx="57">
                  <c:v>44145</c:v>
                </c:pt>
                <c:pt idx="58">
                  <c:v>44146</c:v>
                </c:pt>
                <c:pt idx="59">
                  <c:v>44147</c:v>
                </c:pt>
                <c:pt idx="60">
                  <c:v>44148</c:v>
                </c:pt>
                <c:pt idx="61">
                  <c:v>44149</c:v>
                </c:pt>
                <c:pt idx="62">
                  <c:v>44150</c:v>
                </c:pt>
                <c:pt idx="63">
                  <c:v>44151</c:v>
                </c:pt>
                <c:pt idx="64">
                  <c:v>44152</c:v>
                </c:pt>
                <c:pt idx="65">
                  <c:v>44153</c:v>
                </c:pt>
                <c:pt idx="66">
                  <c:v>44154</c:v>
                </c:pt>
                <c:pt idx="67">
                  <c:v>44155</c:v>
                </c:pt>
                <c:pt idx="68">
                  <c:v>44156</c:v>
                </c:pt>
                <c:pt idx="69">
                  <c:v>44157</c:v>
                </c:pt>
                <c:pt idx="70">
                  <c:v>44158</c:v>
                </c:pt>
                <c:pt idx="71">
                  <c:v>44159</c:v>
                </c:pt>
                <c:pt idx="72">
                  <c:v>44160</c:v>
                </c:pt>
                <c:pt idx="73">
                  <c:v>44161</c:v>
                </c:pt>
                <c:pt idx="74">
                  <c:v>44162</c:v>
                </c:pt>
                <c:pt idx="75">
                  <c:v>44163</c:v>
                </c:pt>
                <c:pt idx="76">
                  <c:v>44164</c:v>
                </c:pt>
                <c:pt idx="77">
                  <c:v>44165</c:v>
                </c:pt>
                <c:pt idx="78">
                  <c:v>44166</c:v>
                </c:pt>
                <c:pt idx="79">
                  <c:v>44167</c:v>
                </c:pt>
                <c:pt idx="80">
                  <c:v>44168</c:v>
                </c:pt>
                <c:pt idx="81">
                  <c:v>44169</c:v>
                </c:pt>
                <c:pt idx="82">
                  <c:v>44170</c:v>
                </c:pt>
                <c:pt idx="83">
                  <c:v>44171</c:v>
                </c:pt>
                <c:pt idx="84">
                  <c:v>44172</c:v>
                </c:pt>
                <c:pt idx="85">
                  <c:v>44173</c:v>
                </c:pt>
                <c:pt idx="86">
                  <c:v>44174</c:v>
                </c:pt>
                <c:pt idx="87">
                  <c:v>44175</c:v>
                </c:pt>
                <c:pt idx="88">
                  <c:v>44176</c:v>
                </c:pt>
                <c:pt idx="89">
                  <c:v>44177</c:v>
                </c:pt>
                <c:pt idx="90">
                  <c:v>44178</c:v>
                </c:pt>
                <c:pt idx="91">
                  <c:v>44179</c:v>
                </c:pt>
                <c:pt idx="92">
                  <c:v>44180</c:v>
                </c:pt>
                <c:pt idx="93">
                  <c:v>44181</c:v>
                </c:pt>
                <c:pt idx="94">
                  <c:v>44182</c:v>
                </c:pt>
                <c:pt idx="95">
                  <c:v>44183</c:v>
                </c:pt>
                <c:pt idx="96">
                  <c:v>44184</c:v>
                </c:pt>
                <c:pt idx="97">
                  <c:v>44185</c:v>
                </c:pt>
                <c:pt idx="98">
                  <c:v>44186</c:v>
                </c:pt>
                <c:pt idx="99">
                  <c:v>44187</c:v>
                </c:pt>
                <c:pt idx="100">
                  <c:v>44188</c:v>
                </c:pt>
                <c:pt idx="101">
                  <c:v>44189</c:v>
                </c:pt>
                <c:pt idx="102">
                  <c:v>44190</c:v>
                </c:pt>
                <c:pt idx="103">
                  <c:v>44191</c:v>
                </c:pt>
                <c:pt idx="104">
                  <c:v>44192</c:v>
                </c:pt>
                <c:pt idx="105">
                  <c:v>44193</c:v>
                </c:pt>
                <c:pt idx="106">
                  <c:v>44194</c:v>
                </c:pt>
                <c:pt idx="107">
                  <c:v>44195</c:v>
                </c:pt>
                <c:pt idx="108">
                  <c:v>44196</c:v>
                </c:pt>
                <c:pt idx="109">
                  <c:v>44197</c:v>
                </c:pt>
                <c:pt idx="110">
                  <c:v>44198</c:v>
                </c:pt>
                <c:pt idx="111">
                  <c:v>44199</c:v>
                </c:pt>
                <c:pt idx="112">
                  <c:v>44200</c:v>
                </c:pt>
                <c:pt idx="113">
                  <c:v>44201</c:v>
                </c:pt>
                <c:pt idx="114">
                  <c:v>44202</c:v>
                </c:pt>
                <c:pt idx="115">
                  <c:v>44203</c:v>
                </c:pt>
                <c:pt idx="116">
                  <c:v>44204</c:v>
                </c:pt>
                <c:pt idx="117">
                  <c:v>44205</c:v>
                </c:pt>
                <c:pt idx="118">
                  <c:v>44206</c:v>
                </c:pt>
              </c:numCache>
            </c:numRef>
          </c:cat>
          <c:val>
            <c:numRef>
              <c:f>Sheet3!$W$2:$W$120</c:f>
              <c:numCache>
                <c:formatCode>General</c:formatCode>
                <c:ptCount val="119"/>
                <c:pt idx="13">
                  <c:v>13</c:v>
                </c:pt>
                <c:pt idx="14">
                  <c:v>16</c:v>
                </c:pt>
                <c:pt idx="15">
                  <c:v>21</c:v>
                </c:pt>
                <c:pt idx="16">
                  <c:v>24</c:v>
                </c:pt>
                <c:pt idx="17">
                  <c:v>26</c:v>
                </c:pt>
                <c:pt idx="18">
                  <c:v>28</c:v>
                </c:pt>
                <c:pt idx="19">
                  <c:v>32</c:v>
                </c:pt>
                <c:pt idx="20">
                  <c:v>30</c:v>
                </c:pt>
                <c:pt idx="21">
                  <c:v>33</c:v>
                </c:pt>
                <c:pt idx="22">
                  <c:v>39</c:v>
                </c:pt>
                <c:pt idx="23">
                  <c:v>41</c:v>
                </c:pt>
                <c:pt idx="24">
                  <c:v>50</c:v>
                </c:pt>
                <c:pt idx="25">
                  <c:v>58</c:v>
                </c:pt>
                <c:pt idx="26">
                  <c:v>66</c:v>
                </c:pt>
                <c:pt idx="27">
                  <c:v>73</c:v>
                </c:pt>
                <c:pt idx="28">
                  <c:v>74</c:v>
                </c:pt>
                <c:pt idx="29">
                  <c:v>79</c:v>
                </c:pt>
                <c:pt idx="30">
                  <c:v>85</c:v>
                </c:pt>
                <c:pt idx="31">
                  <c:v>86</c:v>
                </c:pt>
                <c:pt idx="32">
                  <c:v>90</c:v>
                </c:pt>
                <c:pt idx="33">
                  <c:v>96</c:v>
                </c:pt>
                <c:pt idx="34">
                  <c:v>101</c:v>
                </c:pt>
                <c:pt idx="35">
                  <c:v>106</c:v>
                </c:pt>
                <c:pt idx="36">
                  <c:v>111</c:v>
                </c:pt>
                <c:pt idx="37">
                  <c:v>116</c:v>
                </c:pt>
                <c:pt idx="38">
                  <c:v>137</c:v>
                </c:pt>
                <c:pt idx="39">
                  <c:v>144</c:v>
                </c:pt>
                <c:pt idx="40">
                  <c:v>163</c:v>
                </c:pt>
                <c:pt idx="41">
                  <c:v>176</c:v>
                </c:pt>
                <c:pt idx="42">
                  <c:v>194</c:v>
                </c:pt>
                <c:pt idx="43">
                  <c:v>209</c:v>
                </c:pt>
                <c:pt idx="44">
                  <c:v>236</c:v>
                </c:pt>
                <c:pt idx="45">
                  <c:v>267</c:v>
                </c:pt>
                <c:pt idx="46">
                  <c:v>281</c:v>
                </c:pt>
                <c:pt idx="47">
                  <c:v>301</c:v>
                </c:pt>
                <c:pt idx="48">
                  <c:v>320</c:v>
                </c:pt>
                <c:pt idx="49">
                  <c:v>340</c:v>
                </c:pt>
                <c:pt idx="50">
                  <c:v>363</c:v>
                </c:pt>
                <c:pt idx="51">
                  <c:v>379</c:v>
                </c:pt>
                <c:pt idx="52">
                  <c:v>387</c:v>
                </c:pt>
                <c:pt idx="53">
                  <c:v>404</c:v>
                </c:pt>
                <c:pt idx="54">
                  <c:v>412</c:v>
                </c:pt>
                <c:pt idx="55">
                  <c:v>413</c:v>
                </c:pt>
                <c:pt idx="56">
                  <c:v>442</c:v>
                </c:pt>
                <c:pt idx="57">
                  <c:v>457</c:v>
                </c:pt>
                <c:pt idx="58">
                  <c:v>452</c:v>
                </c:pt>
                <c:pt idx="59">
                  <c:v>461</c:v>
                </c:pt>
                <c:pt idx="60">
                  <c:v>480</c:v>
                </c:pt>
                <c:pt idx="61">
                  <c:v>497</c:v>
                </c:pt>
                <c:pt idx="62">
                  <c:v>498</c:v>
                </c:pt>
                <c:pt idx="63">
                  <c:v>517</c:v>
                </c:pt>
                <c:pt idx="64">
                  <c:v>526</c:v>
                </c:pt>
                <c:pt idx="65">
                  <c:v>547</c:v>
                </c:pt>
                <c:pt idx="66">
                  <c:v>552</c:v>
                </c:pt>
                <c:pt idx="67">
                  <c:v>583</c:v>
                </c:pt>
                <c:pt idx="68">
                  <c:v>591</c:v>
                </c:pt>
                <c:pt idx="69">
                  <c:v>609</c:v>
                </c:pt>
                <c:pt idx="70">
                  <c:v>602</c:v>
                </c:pt>
                <c:pt idx="71">
                  <c:v>619</c:v>
                </c:pt>
                <c:pt idx="72">
                  <c:v>654</c:v>
                </c:pt>
                <c:pt idx="73">
                  <c:v>704</c:v>
                </c:pt>
                <c:pt idx="74">
                  <c:v>728</c:v>
                </c:pt>
                <c:pt idx="75">
                  <c:v>746</c:v>
                </c:pt>
                <c:pt idx="76">
                  <c:v>763</c:v>
                </c:pt>
                <c:pt idx="77">
                  <c:v>764</c:v>
                </c:pt>
                <c:pt idx="78">
                  <c:v>784</c:v>
                </c:pt>
                <c:pt idx="79">
                  <c:v>815</c:v>
                </c:pt>
                <c:pt idx="80">
                  <c:v>863</c:v>
                </c:pt>
                <c:pt idx="81">
                  <c:v>886</c:v>
                </c:pt>
                <c:pt idx="82">
                  <c:v>917</c:v>
                </c:pt>
                <c:pt idx="83">
                  <c:v>945</c:v>
                </c:pt>
                <c:pt idx="84">
                  <c:v>975</c:v>
                </c:pt>
                <c:pt idx="85">
                  <c:v>1061</c:v>
                </c:pt>
                <c:pt idx="86">
                  <c:v>1096</c:v>
                </c:pt>
                <c:pt idx="87">
                  <c:v>1104</c:v>
                </c:pt>
                <c:pt idx="88">
                  <c:v>1128</c:v>
                </c:pt>
                <c:pt idx="89">
                  <c:v>1139</c:v>
                </c:pt>
                <c:pt idx="90">
                  <c:v>1160</c:v>
                </c:pt>
                <c:pt idx="91">
                  <c:v>1206</c:v>
                </c:pt>
                <c:pt idx="92">
                  <c:v>1276</c:v>
                </c:pt>
                <c:pt idx="93">
                  <c:v>1298</c:v>
                </c:pt>
                <c:pt idx="94">
                  <c:v>1321</c:v>
                </c:pt>
                <c:pt idx="95">
                  <c:v>1353</c:v>
                </c:pt>
                <c:pt idx="96">
                  <c:v>1382</c:v>
                </c:pt>
                <c:pt idx="97">
                  <c:v>1403</c:v>
                </c:pt>
                <c:pt idx="98">
                  <c:v>1443</c:v>
                </c:pt>
                <c:pt idx="99">
                  <c:v>1453</c:v>
                </c:pt>
                <c:pt idx="100">
                  <c:v>1471</c:v>
                </c:pt>
                <c:pt idx="101">
                  <c:v>1491</c:v>
                </c:pt>
                <c:pt idx="102">
                  <c:v>1522</c:v>
                </c:pt>
                <c:pt idx="103">
                  <c:v>1540</c:v>
                </c:pt>
                <c:pt idx="104">
                  <c:v>1554</c:v>
                </c:pt>
                <c:pt idx="105">
                  <c:v>1538</c:v>
                </c:pt>
                <c:pt idx="106">
                  <c:v>1539</c:v>
                </c:pt>
                <c:pt idx="107">
                  <c:v>1592</c:v>
                </c:pt>
                <c:pt idx="108">
                  <c:v>1614</c:v>
                </c:pt>
                <c:pt idx="109">
                  <c:v>1602</c:v>
                </c:pt>
                <c:pt idx="110">
                  <c:v>1597</c:v>
                </c:pt>
                <c:pt idx="111">
                  <c:v>1643</c:v>
                </c:pt>
                <c:pt idx="112">
                  <c:v>1640</c:v>
                </c:pt>
                <c:pt idx="113">
                  <c:v>1632</c:v>
                </c:pt>
                <c:pt idx="114">
                  <c:v>1633</c:v>
                </c:pt>
                <c:pt idx="115">
                  <c:v>1689</c:v>
                </c:pt>
                <c:pt idx="116">
                  <c:v>1726</c:v>
                </c:pt>
                <c:pt idx="117">
                  <c:v>1779</c:v>
                </c:pt>
                <c:pt idx="118">
                  <c:v>1780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E1D-49FD-AF4A-1E40FFC940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2829696"/>
        <c:axId val="212831616"/>
      </c:lineChart>
      <c:dateAx>
        <c:axId val="212829696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12831616"/>
        <c:crosses val="autoZero"/>
        <c:auto val="1"/>
        <c:lblOffset val="100"/>
        <c:baseTimeUnit val="days"/>
      </c:dateAx>
      <c:valAx>
        <c:axId val="212831616"/>
        <c:scaling>
          <c:orientation val="minMax"/>
          <c:max val="1900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12829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3782055115742115E-2"/>
          <c:y val="0.91094310447846527"/>
          <c:w val="0.89999990301798338"/>
          <c:h val="5.79094975479424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lv-LV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8638672966792947E-2"/>
          <c:y val="2.9376633647264654E-2"/>
          <c:w val="0.87948757441189418"/>
          <c:h val="0.79049967414478983"/>
        </c:manualLayout>
      </c:layout>
      <c:lineChart>
        <c:grouping val="standard"/>
        <c:varyColors val="0"/>
        <c:ser>
          <c:idx val="0"/>
          <c:order val="0"/>
          <c:tx>
            <c:strRef>
              <c:f>Sheet1!$K$7</c:f>
              <c:strCache>
                <c:ptCount val="1"/>
                <c:pt idx="0">
                  <c:v>Min.</c:v>
                </c:pt>
              </c:strCache>
            </c:strRef>
          </c:tx>
          <c:spPr>
            <a:ln>
              <a:prstDash val="sysDot"/>
            </a:ln>
          </c:spPr>
          <c:marker>
            <c:symbol val="none"/>
          </c:marker>
          <c:cat>
            <c:numRef>
              <c:f>Sheet1!$J$8:$J$126</c:f>
              <c:numCache>
                <c:formatCode>m/d/yyyy</c:formatCode>
                <c:ptCount val="119"/>
                <c:pt idx="0">
                  <c:v>44138</c:v>
                </c:pt>
                <c:pt idx="1">
                  <c:v>44139</c:v>
                </c:pt>
                <c:pt idx="2">
                  <c:v>44140</c:v>
                </c:pt>
                <c:pt idx="3">
                  <c:v>44141</c:v>
                </c:pt>
                <c:pt idx="4">
                  <c:v>44142</c:v>
                </c:pt>
                <c:pt idx="5">
                  <c:v>44143</c:v>
                </c:pt>
                <c:pt idx="6">
                  <c:v>44144</c:v>
                </c:pt>
                <c:pt idx="7">
                  <c:v>44145</c:v>
                </c:pt>
                <c:pt idx="8">
                  <c:v>44146</c:v>
                </c:pt>
                <c:pt idx="9">
                  <c:v>44147</c:v>
                </c:pt>
                <c:pt idx="10">
                  <c:v>44148</c:v>
                </c:pt>
                <c:pt idx="11">
                  <c:v>44149</c:v>
                </c:pt>
                <c:pt idx="12">
                  <c:v>44150</c:v>
                </c:pt>
                <c:pt idx="13">
                  <c:v>44151</c:v>
                </c:pt>
                <c:pt idx="14">
                  <c:v>44152</c:v>
                </c:pt>
                <c:pt idx="15">
                  <c:v>44153</c:v>
                </c:pt>
                <c:pt idx="16">
                  <c:v>44154</c:v>
                </c:pt>
                <c:pt idx="17">
                  <c:v>44155</c:v>
                </c:pt>
                <c:pt idx="18">
                  <c:v>44156</c:v>
                </c:pt>
                <c:pt idx="19">
                  <c:v>44157</c:v>
                </c:pt>
                <c:pt idx="20">
                  <c:v>44158</c:v>
                </c:pt>
                <c:pt idx="21">
                  <c:v>44159</c:v>
                </c:pt>
                <c:pt idx="22">
                  <c:v>44160</c:v>
                </c:pt>
                <c:pt idx="23">
                  <c:v>44161</c:v>
                </c:pt>
                <c:pt idx="24">
                  <c:v>44162</c:v>
                </c:pt>
                <c:pt idx="25">
                  <c:v>44163</c:v>
                </c:pt>
                <c:pt idx="26">
                  <c:v>44164</c:v>
                </c:pt>
                <c:pt idx="27">
                  <c:v>44165</c:v>
                </c:pt>
                <c:pt idx="28">
                  <c:v>44166</c:v>
                </c:pt>
                <c:pt idx="29">
                  <c:v>44167</c:v>
                </c:pt>
                <c:pt idx="30">
                  <c:v>44168</c:v>
                </c:pt>
                <c:pt idx="31">
                  <c:v>44169</c:v>
                </c:pt>
                <c:pt idx="32">
                  <c:v>44170</c:v>
                </c:pt>
                <c:pt idx="33">
                  <c:v>44171</c:v>
                </c:pt>
                <c:pt idx="34">
                  <c:v>44172</c:v>
                </c:pt>
                <c:pt idx="35">
                  <c:v>44173</c:v>
                </c:pt>
                <c:pt idx="36">
                  <c:v>44174</c:v>
                </c:pt>
                <c:pt idx="37">
                  <c:v>44175</c:v>
                </c:pt>
                <c:pt idx="38">
                  <c:v>44176</c:v>
                </c:pt>
                <c:pt idx="39">
                  <c:v>44177</c:v>
                </c:pt>
                <c:pt idx="40">
                  <c:v>44178</c:v>
                </c:pt>
                <c:pt idx="41">
                  <c:v>44179</c:v>
                </c:pt>
                <c:pt idx="42">
                  <c:v>44180</c:v>
                </c:pt>
                <c:pt idx="43">
                  <c:v>44181</c:v>
                </c:pt>
                <c:pt idx="44">
                  <c:v>44182</c:v>
                </c:pt>
                <c:pt idx="45">
                  <c:v>44183</c:v>
                </c:pt>
                <c:pt idx="46">
                  <c:v>44184</c:v>
                </c:pt>
                <c:pt idx="47">
                  <c:v>44185</c:v>
                </c:pt>
                <c:pt idx="48">
                  <c:v>44186</c:v>
                </c:pt>
                <c:pt idx="49">
                  <c:v>44187</c:v>
                </c:pt>
                <c:pt idx="50">
                  <c:v>44188</c:v>
                </c:pt>
                <c:pt idx="51">
                  <c:v>44189</c:v>
                </c:pt>
                <c:pt idx="52">
                  <c:v>44190</c:v>
                </c:pt>
                <c:pt idx="53">
                  <c:v>44191</c:v>
                </c:pt>
                <c:pt idx="54">
                  <c:v>44192</c:v>
                </c:pt>
                <c:pt idx="55">
                  <c:v>44193</c:v>
                </c:pt>
                <c:pt idx="56">
                  <c:v>44194</c:v>
                </c:pt>
                <c:pt idx="57">
                  <c:v>44195</c:v>
                </c:pt>
                <c:pt idx="58">
                  <c:v>44196</c:v>
                </c:pt>
                <c:pt idx="59">
                  <c:v>44197</c:v>
                </c:pt>
                <c:pt idx="60">
                  <c:v>44198</c:v>
                </c:pt>
                <c:pt idx="61">
                  <c:v>44199</c:v>
                </c:pt>
                <c:pt idx="62">
                  <c:v>44200</c:v>
                </c:pt>
                <c:pt idx="63">
                  <c:v>44201</c:v>
                </c:pt>
                <c:pt idx="64">
                  <c:v>44202</c:v>
                </c:pt>
                <c:pt idx="65">
                  <c:v>44203</c:v>
                </c:pt>
                <c:pt idx="66">
                  <c:v>44204</c:v>
                </c:pt>
                <c:pt idx="67">
                  <c:v>44205</c:v>
                </c:pt>
                <c:pt idx="68">
                  <c:v>44206</c:v>
                </c:pt>
                <c:pt idx="69">
                  <c:v>44207</c:v>
                </c:pt>
                <c:pt idx="70">
                  <c:v>44208</c:v>
                </c:pt>
                <c:pt idx="71">
                  <c:v>44209</c:v>
                </c:pt>
                <c:pt idx="72">
                  <c:v>44210</c:v>
                </c:pt>
                <c:pt idx="73">
                  <c:v>44211</c:v>
                </c:pt>
                <c:pt idx="74">
                  <c:v>44212</c:v>
                </c:pt>
                <c:pt idx="75">
                  <c:v>44213</c:v>
                </c:pt>
                <c:pt idx="76">
                  <c:v>44214</c:v>
                </c:pt>
                <c:pt idx="77">
                  <c:v>44215</c:v>
                </c:pt>
                <c:pt idx="78">
                  <c:v>44216</c:v>
                </c:pt>
                <c:pt idx="79">
                  <c:v>44217</c:v>
                </c:pt>
                <c:pt idx="80">
                  <c:v>44218</c:v>
                </c:pt>
                <c:pt idx="81">
                  <c:v>44219</c:v>
                </c:pt>
                <c:pt idx="82">
                  <c:v>44220</c:v>
                </c:pt>
                <c:pt idx="83">
                  <c:v>44221</c:v>
                </c:pt>
                <c:pt idx="84">
                  <c:v>44222</c:v>
                </c:pt>
                <c:pt idx="85">
                  <c:v>44223</c:v>
                </c:pt>
                <c:pt idx="86">
                  <c:v>44224</c:v>
                </c:pt>
                <c:pt idx="87">
                  <c:v>44225</c:v>
                </c:pt>
                <c:pt idx="88">
                  <c:v>44226</c:v>
                </c:pt>
                <c:pt idx="89">
                  <c:v>44227</c:v>
                </c:pt>
                <c:pt idx="90">
                  <c:v>44228</c:v>
                </c:pt>
                <c:pt idx="91">
                  <c:v>44229</c:v>
                </c:pt>
                <c:pt idx="92">
                  <c:v>44230</c:v>
                </c:pt>
                <c:pt idx="93">
                  <c:v>44231</c:v>
                </c:pt>
                <c:pt idx="94">
                  <c:v>44232</c:v>
                </c:pt>
                <c:pt idx="95">
                  <c:v>44233</c:v>
                </c:pt>
                <c:pt idx="96">
                  <c:v>44234</c:v>
                </c:pt>
                <c:pt idx="97">
                  <c:v>44235</c:v>
                </c:pt>
                <c:pt idx="98">
                  <c:v>44236</c:v>
                </c:pt>
                <c:pt idx="99">
                  <c:v>44237</c:v>
                </c:pt>
                <c:pt idx="100">
                  <c:v>44238</c:v>
                </c:pt>
                <c:pt idx="101">
                  <c:v>44239</c:v>
                </c:pt>
                <c:pt idx="102">
                  <c:v>44240</c:v>
                </c:pt>
                <c:pt idx="103">
                  <c:v>44241</c:v>
                </c:pt>
                <c:pt idx="104">
                  <c:v>44242</c:v>
                </c:pt>
                <c:pt idx="105">
                  <c:v>44243</c:v>
                </c:pt>
                <c:pt idx="106">
                  <c:v>44244</c:v>
                </c:pt>
                <c:pt idx="107">
                  <c:v>44245</c:v>
                </c:pt>
                <c:pt idx="108">
                  <c:v>44246</c:v>
                </c:pt>
                <c:pt idx="109">
                  <c:v>44247</c:v>
                </c:pt>
                <c:pt idx="110">
                  <c:v>44248</c:v>
                </c:pt>
                <c:pt idx="111">
                  <c:v>44249</c:v>
                </c:pt>
                <c:pt idx="112">
                  <c:v>44250</c:v>
                </c:pt>
                <c:pt idx="113">
                  <c:v>44251</c:v>
                </c:pt>
                <c:pt idx="114">
                  <c:v>44252</c:v>
                </c:pt>
                <c:pt idx="115">
                  <c:v>44253</c:v>
                </c:pt>
                <c:pt idx="116">
                  <c:v>44254</c:v>
                </c:pt>
                <c:pt idx="117">
                  <c:v>44255</c:v>
                </c:pt>
                <c:pt idx="118">
                  <c:v>44256</c:v>
                </c:pt>
              </c:numCache>
            </c:numRef>
          </c:cat>
          <c:val>
            <c:numRef>
              <c:f>Sheet1!$K$8:$K$126</c:f>
              <c:numCache>
                <c:formatCode>0</c:formatCode>
                <c:ptCount val="119"/>
                <c:pt idx="0">
                  <c:v>231.00000000000003</c:v>
                </c:pt>
                <c:pt idx="1">
                  <c:v>217.8</c:v>
                </c:pt>
                <c:pt idx="2">
                  <c:v>222.20000000000002</c:v>
                </c:pt>
                <c:pt idx="3">
                  <c:v>237.60000000000002</c:v>
                </c:pt>
                <c:pt idx="4">
                  <c:v>242.00000000000003</c:v>
                </c:pt>
                <c:pt idx="5">
                  <c:v>238.70000000000002</c:v>
                </c:pt>
                <c:pt idx="6">
                  <c:v>265.10000000000002</c:v>
                </c:pt>
                <c:pt idx="7">
                  <c:v>271.70000000000005</c:v>
                </c:pt>
                <c:pt idx="8">
                  <c:v>279.40000000000003</c:v>
                </c:pt>
                <c:pt idx="9">
                  <c:v>284.90000000000003</c:v>
                </c:pt>
                <c:pt idx="10">
                  <c:v>290.40000000000003</c:v>
                </c:pt>
                <c:pt idx="11">
                  <c:v>304.70000000000005</c:v>
                </c:pt>
                <c:pt idx="12">
                  <c:v>309.10000000000002</c:v>
                </c:pt>
                <c:pt idx="13">
                  <c:v>303.60000000000002</c:v>
                </c:pt>
                <c:pt idx="14">
                  <c:v>306.90000000000003</c:v>
                </c:pt>
                <c:pt idx="15">
                  <c:v>322.3</c:v>
                </c:pt>
                <c:pt idx="16">
                  <c:v>322.3</c:v>
                </c:pt>
                <c:pt idx="17">
                  <c:v>350.90000000000003</c:v>
                </c:pt>
                <c:pt idx="18">
                  <c:v>345.40000000000003</c:v>
                </c:pt>
                <c:pt idx="19">
                  <c:v>360.8</c:v>
                </c:pt>
                <c:pt idx="20">
                  <c:v>358.6</c:v>
                </c:pt>
                <c:pt idx="21">
                  <c:v>374.00000000000006</c:v>
                </c:pt>
                <c:pt idx="22">
                  <c:v>397.1</c:v>
                </c:pt>
                <c:pt idx="23">
                  <c:v>452.1</c:v>
                </c:pt>
                <c:pt idx="24">
                  <c:v>449.90000000000003</c:v>
                </c:pt>
                <c:pt idx="25">
                  <c:v>475.20000000000005</c:v>
                </c:pt>
                <c:pt idx="26">
                  <c:v>478.50000000000006</c:v>
                </c:pt>
                <c:pt idx="27">
                  <c:v>481.8</c:v>
                </c:pt>
                <c:pt idx="28">
                  <c:v>488.40000000000003</c:v>
                </c:pt>
                <c:pt idx="29">
                  <c:v>499.40000000000003</c:v>
                </c:pt>
                <c:pt idx="30">
                  <c:v>497.20000000000005</c:v>
                </c:pt>
                <c:pt idx="31">
                  <c:v>524.70000000000005</c:v>
                </c:pt>
                <c:pt idx="32">
                  <c:v>533.5</c:v>
                </c:pt>
                <c:pt idx="33">
                  <c:v>561</c:v>
                </c:pt>
                <c:pt idx="34">
                  <c:v>590.70000000000005</c:v>
                </c:pt>
                <c:pt idx="35">
                  <c:v>678.7</c:v>
                </c:pt>
                <c:pt idx="36">
                  <c:v>706.2</c:v>
                </c:pt>
                <c:pt idx="37">
                  <c:v>717.2</c:v>
                </c:pt>
                <c:pt idx="38">
                  <c:v>716.1</c:v>
                </c:pt>
                <c:pt idx="39">
                  <c:v>719.40000000000009</c:v>
                </c:pt>
                <c:pt idx="40">
                  <c:v>715.00000000000011</c:v>
                </c:pt>
                <c:pt idx="41">
                  <c:v>735.90000000000009</c:v>
                </c:pt>
                <c:pt idx="42">
                  <c:v>724.90000000000009</c:v>
                </c:pt>
                <c:pt idx="43">
                  <c:v>721.6</c:v>
                </c:pt>
                <c:pt idx="44">
                  <c:v>735.90000000000009</c:v>
                </c:pt>
                <c:pt idx="45">
                  <c:v>772.2</c:v>
                </c:pt>
                <c:pt idx="46">
                  <c:v>800.80000000000007</c:v>
                </c:pt>
                <c:pt idx="47">
                  <c:v>838.2</c:v>
                </c:pt>
                <c:pt idx="48">
                  <c:v>861.30000000000007</c:v>
                </c:pt>
                <c:pt idx="49">
                  <c:v>883.30000000000007</c:v>
                </c:pt>
                <c:pt idx="50">
                  <c:v>906.40000000000009</c:v>
                </c:pt>
                <c:pt idx="51">
                  <c:v>914.1</c:v>
                </c:pt>
                <c:pt idx="52">
                  <c:v>911.90000000000009</c:v>
                </c:pt>
                <c:pt idx="53">
                  <c:v>903.1</c:v>
                </c:pt>
                <c:pt idx="54">
                  <c:v>881.1</c:v>
                </c:pt>
                <c:pt idx="55">
                  <c:v>840.40000000000009</c:v>
                </c:pt>
                <c:pt idx="56">
                  <c:v>819.50000000000011</c:v>
                </c:pt>
                <c:pt idx="57">
                  <c:v>854.7</c:v>
                </c:pt>
                <c:pt idx="58">
                  <c:v>871.2</c:v>
                </c:pt>
                <c:pt idx="59">
                  <c:v>860.2</c:v>
                </c:pt>
                <c:pt idx="60">
                  <c:v>863.50000000000011</c:v>
                </c:pt>
                <c:pt idx="61">
                  <c:v>926.2</c:v>
                </c:pt>
                <c:pt idx="62">
                  <c:v>963.6</c:v>
                </c:pt>
                <c:pt idx="63">
                  <c:v>975.7</c:v>
                </c:pt>
                <c:pt idx="64">
                  <c:v>941.6</c:v>
                </c:pt>
                <c:pt idx="65">
                  <c:v>986.7</c:v>
                </c:pt>
                <c:pt idx="66">
                  <c:v>1038.4000000000001</c:v>
                </c:pt>
                <c:pt idx="67">
                  <c:v>1018.6000000000001</c:v>
                </c:pt>
                <c:pt idx="68">
                  <c:v>949.29526999999996</c:v>
                </c:pt>
                <c:pt idx="69">
                  <c:v>937.42949666666675</c:v>
                </c:pt>
                <c:pt idx="70">
                  <c:v>924.57654666666679</c:v>
                </c:pt>
                <c:pt idx="71">
                  <c:v>979.45136666666679</c:v>
                </c:pt>
                <c:pt idx="72">
                  <c:v>988.79696666666678</c:v>
                </c:pt>
                <c:pt idx="73">
                  <c:v>990.69406333333347</c:v>
                </c:pt>
                <c:pt idx="74">
                  <c:v>1032.2996042333334</c:v>
                </c:pt>
                <c:pt idx="75">
                  <c:v>1049.0722158888889</c:v>
                </c:pt>
                <c:pt idx="76">
                  <c:v>1050.1998043777778</c:v>
                </c:pt>
                <c:pt idx="77">
                  <c:v>1051.6826580333334</c:v>
                </c:pt>
                <c:pt idx="78">
                  <c:v>1053.4782162666668</c:v>
                </c:pt>
                <c:pt idx="79">
                  <c:v>1055.3596079888889</c:v>
                </c:pt>
                <c:pt idx="80">
                  <c:v>1057.0501021141113</c:v>
                </c:pt>
                <c:pt idx="81">
                  <c:v>1058.3803371781851</c:v>
                </c:pt>
                <c:pt idx="82">
                  <c:v>1059.5107879705556</c:v>
                </c:pt>
                <c:pt idx="83">
                  <c:v>1060.7029866387779</c:v>
                </c:pt>
                <c:pt idx="84">
                  <c:v>1062.2005269622593</c:v>
                </c:pt>
                <c:pt idx="85">
                  <c:v>1064.0132845409632</c:v>
                </c:pt>
                <c:pt idx="86">
                  <c:v>1065.9125677434545</c:v>
                </c:pt>
                <c:pt idx="87">
                  <c:v>1067.6194022717152</c:v>
                </c:pt>
                <c:pt idx="88">
                  <c:v>1068.9634746023949</c:v>
                </c:pt>
                <c:pt idx="89">
                  <c:v>1070.1061016765141</c:v>
                </c:pt>
                <c:pt idx="90">
                  <c:v>1071.3110343106832</c:v>
                </c:pt>
                <c:pt idx="91">
                  <c:v>1072.823582956066</c:v>
                </c:pt>
                <c:pt idx="92">
                  <c:v>1074.6537058051185</c:v>
                </c:pt>
                <c:pt idx="93">
                  <c:v>1076.5710519253084</c:v>
                </c:pt>
                <c:pt idx="94">
                  <c:v>1078.294387087107</c:v>
                </c:pt>
                <c:pt idx="95">
                  <c:v>1079.6524378642303</c:v>
                </c:pt>
                <c:pt idx="96">
                  <c:v>1080.8073703784794</c:v>
                </c:pt>
                <c:pt idx="97">
                  <c:v>1082.025170040494</c:v>
                </c:pt>
                <c:pt idx="98">
                  <c:v>1083.5528773663057</c:v>
                </c:pt>
                <c:pt idx="99">
                  <c:v>1085.4005336074072</c:v>
                </c:pt>
                <c:pt idx="100">
                  <c:v>1087.3361157413669</c:v>
                </c:pt>
                <c:pt idx="101">
                  <c:v>1089.0761133433625</c:v>
                </c:pt>
                <c:pt idx="102">
                  <c:v>1090.4482851819962</c:v>
                </c:pt>
                <c:pt idx="103">
                  <c:v>1091.6156536394233</c:v>
                </c:pt>
                <c:pt idx="104">
                  <c:v>1092.8464547664448</c:v>
                </c:pt>
                <c:pt idx="105">
                  <c:v>1094.3894726363528</c:v>
                </c:pt>
                <c:pt idx="106">
                  <c:v>1096.2548320297904</c:v>
                </c:pt>
                <c:pt idx="107">
                  <c:v>1098.2088249503406</c:v>
                </c:pt>
                <c:pt idx="108">
                  <c:v>1099.965648390918</c:v>
                </c:pt>
                <c:pt idx="109">
                  <c:v>1101.3520853558787</c:v>
                </c:pt>
                <c:pt idx="110">
                  <c:v>1102.5320216180494</c:v>
                </c:pt>
                <c:pt idx="111">
                  <c:v>1103.7759600365857</c:v>
                </c:pt>
                <c:pt idx="112">
                  <c:v>1105.3344418344616</c:v>
                </c:pt>
                <c:pt idx="113">
                  <c:v>1107.2176757951788</c:v>
                </c:pt>
                <c:pt idx="114">
                  <c:v>1109.1902559682439</c:v>
                </c:pt>
                <c:pt idx="115">
                  <c:v>1110.964070253242</c:v>
                </c:pt>
                <c:pt idx="116">
                  <c:v>1112.3649178737617</c:v>
                </c:pt>
                <c:pt idx="117">
                  <c:v>1113.5575551747513</c:v>
                </c:pt>
                <c:pt idx="118">
                  <c:v>1114.8147681148826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D34-4C60-8C84-DE5DE1C06952}"/>
            </c:ext>
          </c:extLst>
        </c:ser>
        <c:ser>
          <c:idx val="1"/>
          <c:order val="1"/>
          <c:tx>
            <c:strRef>
              <c:f>Sheet1!$L$7</c:f>
              <c:strCache>
                <c:ptCount val="1"/>
                <c:pt idx="0">
                  <c:v>Vid.</c:v>
                </c:pt>
              </c:strCache>
            </c:strRef>
          </c:tx>
          <c:spPr>
            <a:ln w="38100">
              <a:solidFill>
                <a:srgbClr val="FFC000"/>
              </a:solidFill>
            </a:ln>
          </c:spPr>
          <c:marker>
            <c:symbol val="none"/>
          </c:marker>
          <c:dLbls>
            <c:dLbl>
              <c:idx val="90"/>
              <c:layout>
                <c:manualLayout>
                  <c:x val="-3.2810233573004312E-2"/>
                  <c:y val="-5.83667252420502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D34-4C60-8C84-DE5DE1C06952}"/>
                </c:ext>
              </c:extLst>
            </c:dLbl>
            <c:dLbl>
              <c:idx val="118"/>
              <c:layout>
                <c:manualLayout>
                  <c:x val="-9.5696200624016733E-3"/>
                  <c:y val="-3.5444017168103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D34-4C60-8C84-DE5DE1C069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rgbClr val="FF0000"/>
                    </a:solidFill>
                  </a:defRPr>
                </a:pPr>
                <a:endParaRPr lang="lv-LV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Sheet1!$J$8:$J$126</c:f>
              <c:numCache>
                <c:formatCode>m/d/yyyy</c:formatCode>
                <c:ptCount val="119"/>
                <c:pt idx="0">
                  <c:v>44138</c:v>
                </c:pt>
                <c:pt idx="1">
                  <c:v>44139</c:v>
                </c:pt>
                <c:pt idx="2">
                  <c:v>44140</c:v>
                </c:pt>
                <c:pt idx="3">
                  <c:v>44141</c:v>
                </c:pt>
                <c:pt idx="4">
                  <c:v>44142</c:v>
                </c:pt>
                <c:pt idx="5">
                  <c:v>44143</c:v>
                </c:pt>
                <c:pt idx="6">
                  <c:v>44144</c:v>
                </c:pt>
                <c:pt idx="7">
                  <c:v>44145</c:v>
                </c:pt>
                <c:pt idx="8">
                  <c:v>44146</c:v>
                </c:pt>
                <c:pt idx="9">
                  <c:v>44147</c:v>
                </c:pt>
                <c:pt idx="10">
                  <c:v>44148</c:v>
                </c:pt>
                <c:pt idx="11">
                  <c:v>44149</c:v>
                </c:pt>
                <c:pt idx="12">
                  <c:v>44150</c:v>
                </c:pt>
                <c:pt idx="13">
                  <c:v>44151</c:v>
                </c:pt>
                <c:pt idx="14">
                  <c:v>44152</c:v>
                </c:pt>
                <c:pt idx="15">
                  <c:v>44153</c:v>
                </c:pt>
                <c:pt idx="16">
                  <c:v>44154</c:v>
                </c:pt>
                <c:pt idx="17">
                  <c:v>44155</c:v>
                </c:pt>
                <c:pt idx="18">
                  <c:v>44156</c:v>
                </c:pt>
                <c:pt idx="19">
                  <c:v>44157</c:v>
                </c:pt>
                <c:pt idx="20">
                  <c:v>44158</c:v>
                </c:pt>
                <c:pt idx="21">
                  <c:v>44159</c:v>
                </c:pt>
                <c:pt idx="22">
                  <c:v>44160</c:v>
                </c:pt>
                <c:pt idx="23">
                  <c:v>44161</c:v>
                </c:pt>
                <c:pt idx="24">
                  <c:v>44162</c:v>
                </c:pt>
                <c:pt idx="25">
                  <c:v>44163</c:v>
                </c:pt>
                <c:pt idx="26">
                  <c:v>44164</c:v>
                </c:pt>
                <c:pt idx="27">
                  <c:v>44165</c:v>
                </c:pt>
                <c:pt idx="28">
                  <c:v>44166</c:v>
                </c:pt>
                <c:pt idx="29">
                  <c:v>44167</c:v>
                </c:pt>
                <c:pt idx="30">
                  <c:v>44168</c:v>
                </c:pt>
                <c:pt idx="31">
                  <c:v>44169</c:v>
                </c:pt>
                <c:pt idx="32">
                  <c:v>44170</c:v>
                </c:pt>
                <c:pt idx="33">
                  <c:v>44171</c:v>
                </c:pt>
                <c:pt idx="34">
                  <c:v>44172</c:v>
                </c:pt>
                <c:pt idx="35">
                  <c:v>44173</c:v>
                </c:pt>
                <c:pt idx="36">
                  <c:v>44174</c:v>
                </c:pt>
                <c:pt idx="37">
                  <c:v>44175</c:v>
                </c:pt>
                <c:pt idx="38">
                  <c:v>44176</c:v>
                </c:pt>
                <c:pt idx="39">
                  <c:v>44177</c:v>
                </c:pt>
                <c:pt idx="40">
                  <c:v>44178</c:v>
                </c:pt>
                <c:pt idx="41">
                  <c:v>44179</c:v>
                </c:pt>
                <c:pt idx="42">
                  <c:v>44180</c:v>
                </c:pt>
                <c:pt idx="43">
                  <c:v>44181</c:v>
                </c:pt>
                <c:pt idx="44">
                  <c:v>44182</c:v>
                </c:pt>
                <c:pt idx="45">
                  <c:v>44183</c:v>
                </c:pt>
                <c:pt idx="46">
                  <c:v>44184</c:v>
                </c:pt>
                <c:pt idx="47">
                  <c:v>44185</c:v>
                </c:pt>
                <c:pt idx="48">
                  <c:v>44186</c:v>
                </c:pt>
                <c:pt idx="49">
                  <c:v>44187</c:v>
                </c:pt>
                <c:pt idx="50">
                  <c:v>44188</c:v>
                </c:pt>
                <c:pt idx="51">
                  <c:v>44189</c:v>
                </c:pt>
                <c:pt idx="52">
                  <c:v>44190</c:v>
                </c:pt>
                <c:pt idx="53">
                  <c:v>44191</c:v>
                </c:pt>
                <c:pt idx="54">
                  <c:v>44192</c:v>
                </c:pt>
                <c:pt idx="55">
                  <c:v>44193</c:v>
                </c:pt>
                <c:pt idx="56">
                  <c:v>44194</c:v>
                </c:pt>
                <c:pt idx="57">
                  <c:v>44195</c:v>
                </c:pt>
                <c:pt idx="58">
                  <c:v>44196</c:v>
                </c:pt>
                <c:pt idx="59">
                  <c:v>44197</c:v>
                </c:pt>
                <c:pt idx="60">
                  <c:v>44198</c:v>
                </c:pt>
                <c:pt idx="61">
                  <c:v>44199</c:v>
                </c:pt>
                <c:pt idx="62">
                  <c:v>44200</c:v>
                </c:pt>
                <c:pt idx="63">
                  <c:v>44201</c:v>
                </c:pt>
                <c:pt idx="64">
                  <c:v>44202</c:v>
                </c:pt>
                <c:pt idx="65">
                  <c:v>44203</c:v>
                </c:pt>
                <c:pt idx="66">
                  <c:v>44204</c:v>
                </c:pt>
                <c:pt idx="67">
                  <c:v>44205</c:v>
                </c:pt>
                <c:pt idx="68">
                  <c:v>44206</c:v>
                </c:pt>
                <c:pt idx="69">
                  <c:v>44207</c:v>
                </c:pt>
                <c:pt idx="70">
                  <c:v>44208</c:v>
                </c:pt>
                <c:pt idx="71">
                  <c:v>44209</c:v>
                </c:pt>
                <c:pt idx="72">
                  <c:v>44210</c:v>
                </c:pt>
                <c:pt idx="73">
                  <c:v>44211</c:v>
                </c:pt>
                <c:pt idx="74">
                  <c:v>44212</c:v>
                </c:pt>
                <c:pt idx="75">
                  <c:v>44213</c:v>
                </c:pt>
                <c:pt idx="76">
                  <c:v>44214</c:v>
                </c:pt>
                <c:pt idx="77">
                  <c:v>44215</c:v>
                </c:pt>
                <c:pt idx="78">
                  <c:v>44216</c:v>
                </c:pt>
                <c:pt idx="79">
                  <c:v>44217</c:v>
                </c:pt>
                <c:pt idx="80">
                  <c:v>44218</c:v>
                </c:pt>
                <c:pt idx="81">
                  <c:v>44219</c:v>
                </c:pt>
                <c:pt idx="82">
                  <c:v>44220</c:v>
                </c:pt>
                <c:pt idx="83">
                  <c:v>44221</c:v>
                </c:pt>
                <c:pt idx="84">
                  <c:v>44222</c:v>
                </c:pt>
                <c:pt idx="85">
                  <c:v>44223</c:v>
                </c:pt>
                <c:pt idx="86">
                  <c:v>44224</c:v>
                </c:pt>
                <c:pt idx="87">
                  <c:v>44225</c:v>
                </c:pt>
                <c:pt idx="88">
                  <c:v>44226</c:v>
                </c:pt>
                <c:pt idx="89">
                  <c:v>44227</c:v>
                </c:pt>
                <c:pt idx="90">
                  <c:v>44228</c:v>
                </c:pt>
                <c:pt idx="91">
                  <c:v>44229</c:v>
                </c:pt>
                <c:pt idx="92">
                  <c:v>44230</c:v>
                </c:pt>
                <c:pt idx="93">
                  <c:v>44231</c:v>
                </c:pt>
                <c:pt idx="94">
                  <c:v>44232</c:v>
                </c:pt>
                <c:pt idx="95">
                  <c:v>44233</c:v>
                </c:pt>
                <c:pt idx="96">
                  <c:v>44234</c:v>
                </c:pt>
                <c:pt idx="97">
                  <c:v>44235</c:v>
                </c:pt>
                <c:pt idx="98">
                  <c:v>44236</c:v>
                </c:pt>
                <c:pt idx="99">
                  <c:v>44237</c:v>
                </c:pt>
                <c:pt idx="100">
                  <c:v>44238</c:v>
                </c:pt>
                <c:pt idx="101">
                  <c:v>44239</c:v>
                </c:pt>
                <c:pt idx="102">
                  <c:v>44240</c:v>
                </c:pt>
                <c:pt idx="103">
                  <c:v>44241</c:v>
                </c:pt>
                <c:pt idx="104">
                  <c:v>44242</c:v>
                </c:pt>
                <c:pt idx="105">
                  <c:v>44243</c:v>
                </c:pt>
                <c:pt idx="106">
                  <c:v>44244</c:v>
                </c:pt>
                <c:pt idx="107">
                  <c:v>44245</c:v>
                </c:pt>
                <c:pt idx="108">
                  <c:v>44246</c:v>
                </c:pt>
                <c:pt idx="109">
                  <c:v>44247</c:v>
                </c:pt>
                <c:pt idx="110">
                  <c:v>44248</c:v>
                </c:pt>
                <c:pt idx="111">
                  <c:v>44249</c:v>
                </c:pt>
                <c:pt idx="112">
                  <c:v>44250</c:v>
                </c:pt>
                <c:pt idx="113">
                  <c:v>44251</c:v>
                </c:pt>
                <c:pt idx="114">
                  <c:v>44252</c:v>
                </c:pt>
                <c:pt idx="115">
                  <c:v>44253</c:v>
                </c:pt>
                <c:pt idx="116">
                  <c:v>44254</c:v>
                </c:pt>
                <c:pt idx="117">
                  <c:v>44255</c:v>
                </c:pt>
                <c:pt idx="118">
                  <c:v>44256</c:v>
                </c:pt>
              </c:numCache>
            </c:numRef>
          </c:cat>
          <c:val>
            <c:numRef>
              <c:f>Sheet1!$L$8:$L$126</c:f>
              <c:numCache>
                <c:formatCode>0</c:formatCode>
                <c:ptCount val="119"/>
                <c:pt idx="0">
                  <c:v>262.5</c:v>
                </c:pt>
                <c:pt idx="1">
                  <c:v>247.5</c:v>
                </c:pt>
                <c:pt idx="2">
                  <c:v>252.5</c:v>
                </c:pt>
                <c:pt idx="3">
                  <c:v>270</c:v>
                </c:pt>
                <c:pt idx="4">
                  <c:v>275</c:v>
                </c:pt>
                <c:pt idx="5">
                  <c:v>271.25</c:v>
                </c:pt>
                <c:pt idx="6">
                  <c:v>301.25</c:v>
                </c:pt>
                <c:pt idx="7">
                  <c:v>308.75</c:v>
                </c:pt>
                <c:pt idx="8">
                  <c:v>317.5</c:v>
                </c:pt>
                <c:pt idx="9">
                  <c:v>323.75</c:v>
                </c:pt>
                <c:pt idx="10">
                  <c:v>330</c:v>
                </c:pt>
                <c:pt idx="11">
                  <c:v>346.25</c:v>
                </c:pt>
                <c:pt idx="12">
                  <c:v>351.25</c:v>
                </c:pt>
                <c:pt idx="13">
                  <c:v>345</c:v>
                </c:pt>
                <c:pt idx="14">
                  <c:v>348.75</c:v>
                </c:pt>
                <c:pt idx="15">
                  <c:v>366.25</c:v>
                </c:pt>
                <c:pt idx="16">
                  <c:v>366.25</c:v>
                </c:pt>
                <c:pt idx="17">
                  <c:v>398.75</c:v>
                </c:pt>
                <c:pt idx="18">
                  <c:v>392.5</c:v>
                </c:pt>
                <c:pt idx="19">
                  <c:v>410</c:v>
                </c:pt>
                <c:pt idx="20">
                  <c:v>407.5</c:v>
                </c:pt>
                <c:pt idx="21">
                  <c:v>425</c:v>
                </c:pt>
                <c:pt idx="22">
                  <c:v>451.25</c:v>
                </c:pt>
                <c:pt idx="23">
                  <c:v>513.75</c:v>
                </c:pt>
                <c:pt idx="24">
                  <c:v>511.25</c:v>
                </c:pt>
                <c:pt idx="25">
                  <c:v>540</c:v>
                </c:pt>
                <c:pt idx="26">
                  <c:v>543.75</c:v>
                </c:pt>
                <c:pt idx="27">
                  <c:v>547.5</c:v>
                </c:pt>
                <c:pt idx="28">
                  <c:v>555</c:v>
                </c:pt>
                <c:pt idx="29">
                  <c:v>567.5</c:v>
                </c:pt>
                <c:pt idx="30">
                  <c:v>565</c:v>
                </c:pt>
                <c:pt idx="31">
                  <c:v>596.25</c:v>
                </c:pt>
                <c:pt idx="32">
                  <c:v>606.25</c:v>
                </c:pt>
                <c:pt idx="33">
                  <c:v>637.5</c:v>
                </c:pt>
                <c:pt idx="34">
                  <c:v>671.25</c:v>
                </c:pt>
                <c:pt idx="35">
                  <c:v>771.25</c:v>
                </c:pt>
                <c:pt idx="36">
                  <c:v>802.5</c:v>
                </c:pt>
                <c:pt idx="37">
                  <c:v>815</c:v>
                </c:pt>
                <c:pt idx="38">
                  <c:v>813.75</c:v>
                </c:pt>
                <c:pt idx="39">
                  <c:v>817.5</c:v>
                </c:pt>
                <c:pt idx="40">
                  <c:v>812.5</c:v>
                </c:pt>
                <c:pt idx="41">
                  <c:v>836.25</c:v>
                </c:pt>
                <c:pt idx="42">
                  <c:v>823.75</c:v>
                </c:pt>
                <c:pt idx="43">
                  <c:v>820</c:v>
                </c:pt>
                <c:pt idx="44">
                  <c:v>836.25</c:v>
                </c:pt>
                <c:pt idx="45">
                  <c:v>877.5</c:v>
                </c:pt>
                <c:pt idx="46">
                  <c:v>910</c:v>
                </c:pt>
                <c:pt idx="47">
                  <c:v>952.5</c:v>
                </c:pt>
                <c:pt idx="48">
                  <c:v>978.75</c:v>
                </c:pt>
                <c:pt idx="49">
                  <c:v>1003.75</c:v>
                </c:pt>
                <c:pt idx="50">
                  <c:v>1030</c:v>
                </c:pt>
                <c:pt idx="51">
                  <c:v>1038.75</c:v>
                </c:pt>
                <c:pt idx="52">
                  <c:v>1036.25</c:v>
                </c:pt>
                <c:pt idx="53">
                  <c:v>1026.25</c:v>
                </c:pt>
                <c:pt idx="54">
                  <c:v>1001.25</c:v>
                </c:pt>
                <c:pt idx="55">
                  <c:v>955</c:v>
                </c:pt>
                <c:pt idx="56">
                  <c:v>931.25</c:v>
                </c:pt>
                <c:pt idx="57">
                  <c:v>971.25</c:v>
                </c:pt>
                <c:pt idx="58">
                  <c:v>990</c:v>
                </c:pt>
                <c:pt idx="59">
                  <c:v>977.5</c:v>
                </c:pt>
                <c:pt idx="60">
                  <c:v>981.25</c:v>
                </c:pt>
                <c:pt idx="61">
                  <c:v>1052.5</c:v>
                </c:pt>
                <c:pt idx="62">
                  <c:v>1095</c:v>
                </c:pt>
                <c:pt idx="63">
                  <c:v>1108.75</c:v>
                </c:pt>
                <c:pt idx="64">
                  <c:v>1070</c:v>
                </c:pt>
                <c:pt idx="65">
                  <c:v>1121.25</c:v>
                </c:pt>
                <c:pt idx="66">
                  <c:v>1180</c:v>
                </c:pt>
                <c:pt idx="67">
                  <c:v>1157.5</c:v>
                </c:pt>
                <c:pt idx="68">
                  <c:v>1078.7446249999998</c:v>
                </c:pt>
                <c:pt idx="69">
                  <c:v>1065.2607916666666</c:v>
                </c:pt>
                <c:pt idx="70">
                  <c:v>1050.6551666666667</c:v>
                </c:pt>
                <c:pt idx="71">
                  <c:v>1113.0129166666668</c:v>
                </c:pt>
                <c:pt idx="72">
                  <c:v>1123.6329166666667</c:v>
                </c:pt>
                <c:pt idx="73">
                  <c:v>1125.7887083333335</c:v>
                </c:pt>
                <c:pt idx="74">
                  <c:v>1173.0677320833333</c:v>
                </c:pt>
                <c:pt idx="75">
                  <c:v>1192.1275180555556</c:v>
                </c:pt>
                <c:pt idx="76">
                  <c:v>1193.4088686111111</c:v>
                </c:pt>
                <c:pt idx="77">
                  <c:v>1195.0939295833334</c:v>
                </c:pt>
                <c:pt idx="78">
                  <c:v>1197.1343366666667</c:v>
                </c:pt>
                <c:pt idx="79">
                  <c:v>1199.2722818055554</c:v>
                </c:pt>
                <c:pt idx="80">
                  <c:v>1201.1932978569444</c:v>
                </c:pt>
                <c:pt idx="81">
                  <c:v>1202.7049286115739</c:v>
                </c:pt>
                <c:pt idx="82">
                  <c:v>1203.9895317847222</c:v>
                </c:pt>
                <c:pt idx="83">
                  <c:v>1205.3443029986111</c:v>
                </c:pt>
                <c:pt idx="84">
                  <c:v>1207.0460533662038</c:v>
                </c:pt>
                <c:pt idx="85">
                  <c:v>1209.1060051601853</c:v>
                </c:pt>
                <c:pt idx="86">
                  <c:v>1211.2642815266529</c:v>
                </c:pt>
                <c:pt idx="87">
                  <c:v>1213.2038662178579</c:v>
                </c:pt>
                <c:pt idx="88">
                  <c:v>1214.7312211390849</c:v>
                </c:pt>
                <c:pt idx="89">
                  <c:v>1216.0296609960387</c:v>
                </c:pt>
                <c:pt idx="90">
                  <c:v>1217.3989026257761</c:v>
                </c:pt>
                <c:pt idx="91">
                  <c:v>1219.1177079046204</c:v>
                </c:pt>
                <c:pt idx="92">
                  <c:v>1221.1973929603619</c:v>
                </c:pt>
                <c:pt idx="93">
                  <c:v>1223.3761953696685</c:v>
                </c:pt>
                <c:pt idx="94">
                  <c:v>1225.3345307808033</c:v>
                </c:pt>
                <c:pt idx="95">
                  <c:v>1226.8777703002615</c:v>
                </c:pt>
                <c:pt idx="96">
                  <c:v>1228.1901936119082</c:v>
                </c:pt>
                <c:pt idx="97">
                  <c:v>1229.5740568641977</c:v>
                </c:pt>
                <c:pt idx="98">
                  <c:v>1231.3100879162564</c:v>
                </c:pt>
                <c:pt idx="99">
                  <c:v>1233.4096972811444</c:v>
                </c:pt>
                <c:pt idx="100">
                  <c:v>1235.6092224333715</c:v>
                </c:pt>
                <c:pt idx="101">
                  <c:v>1237.5864924356392</c:v>
                </c:pt>
                <c:pt idx="102">
                  <c:v>1239.1457786159046</c:v>
                </c:pt>
                <c:pt idx="103">
                  <c:v>1240.4723336811628</c:v>
                </c:pt>
                <c:pt idx="104">
                  <c:v>1241.8709713255055</c:v>
                </c:pt>
                <c:pt idx="105">
                  <c:v>1243.6244007231282</c:v>
                </c:pt>
                <c:pt idx="106">
                  <c:v>1245.7441273065799</c:v>
                </c:pt>
                <c:pt idx="107">
                  <c:v>1247.9645738072052</c:v>
                </c:pt>
                <c:pt idx="108">
                  <c:v>1249.9609640805886</c:v>
                </c:pt>
                <c:pt idx="109">
                  <c:v>1251.5364606316803</c:v>
                </c:pt>
                <c:pt idx="110">
                  <c:v>1252.8772972932379</c:v>
                </c:pt>
                <c:pt idx="111">
                  <c:v>1254.2908636779382</c:v>
                </c:pt>
                <c:pt idx="112">
                  <c:v>1256.0618657209789</c:v>
                </c:pt>
                <c:pt idx="113">
                  <c:v>1258.2019043127032</c:v>
                </c:pt>
                <c:pt idx="114">
                  <c:v>1260.4434726911861</c:v>
                </c:pt>
                <c:pt idx="115">
                  <c:v>1262.4591707423203</c:v>
                </c:pt>
                <c:pt idx="116">
                  <c:v>1264.0510430383654</c:v>
                </c:pt>
                <c:pt idx="117">
                  <c:v>1265.4063126985809</c:v>
                </c:pt>
                <c:pt idx="118">
                  <c:v>1266.8349637669119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D34-4C60-8C84-DE5DE1C06952}"/>
            </c:ext>
          </c:extLst>
        </c:ser>
        <c:ser>
          <c:idx val="2"/>
          <c:order val="2"/>
          <c:tx>
            <c:strRef>
              <c:f>Sheet1!$M$7</c:f>
              <c:strCache>
                <c:ptCount val="1"/>
                <c:pt idx="0">
                  <c:v>Max.</c:v>
                </c:pt>
              </c:strCache>
            </c:strRef>
          </c:tx>
          <c:spPr>
            <a:ln>
              <a:prstDash val="sysDot"/>
            </a:ln>
          </c:spPr>
          <c:marker>
            <c:symbol val="none"/>
          </c:marker>
          <c:cat>
            <c:numRef>
              <c:f>Sheet1!$J$8:$J$126</c:f>
              <c:numCache>
                <c:formatCode>m/d/yyyy</c:formatCode>
                <c:ptCount val="119"/>
                <c:pt idx="0">
                  <c:v>44138</c:v>
                </c:pt>
                <c:pt idx="1">
                  <c:v>44139</c:v>
                </c:pt>
                <c:pt idx="2">
                  <c:v>44140</c:v>
                </c:pt>
                <c:pt idx="3">
                  <c:v>44141</c:v>
                </c:pt>
                <c:pt idx="4">
                  <c:v>44142</c:v>
                </c:pt>
                <c:pt idx="5">
                  <c:v>44143</c:v>
                </c:pt>
                <c:pt idx="6">
                  <c:v>44144</c:v>
                </c:pt>
                <c:pt idx="7">
                  <c:v>44145</c:v>
                </c:pt>
                <c:pt idx="8">
                  <c:v>44146</c:v>
                </c:pt>
                <c:pt idx="9">
                  <c:v>44147</c:v>
                </c:pt>
                <c:pt idx="10">
                  <c:v>44148</c:v>
                </c:pt>
                <c:pt idx="11">
                  <c:v>44149</c:v>
                </c:pt>
                <c:pt idx="12">
                  <c:v>44150</c:v>
                </c:pt>
                <c:pt idx="13">
                  <c:v>44151</c:v>
                </c:pt>
                <c:pt idx="14">
                  <c:v>44152</c:v>
                </c:pt>
                <c:pt idx="15">
                  <c:v>44153</c:v>
                </c:pt>
                <c:pt idx="16">
                  <c:v>44154</c:v>
                </c:pt>
                <c:pt idx="17">
                  <c:v>44155</c:v>
                </c:pt>
                <c:pt idx="18">
                  <c:v>44156</c:v>
                </c:pt>
                <c:pt idx="19">
                  <c:v>44157</c:v>
                </c:pt>
                <c:pt idx="20">
                  <c:v>44158</c:v>
                </c:pt>
                <c:pt idx="21">
                  <c:v>44159</c:v>
                </c:pt>
                <c:pt idx="22">
                  <c:v>44160</c:v>
                </c:pt>
                <c:pt idx="23">
                  <c:v>44161</c:v>
                </c:pt>
                <c:pt idx="24">
                  <c:v>44162</c:v>
                </c:pt>
                <c:pt idx="25">
                  <c:v>44163</c:v>
                </c:pt>
                <c:pt idx="26">
                  <c:v>44164</c:v>
                </c:pt>
                <c:pt idx="27">
                  <c:v>44165</c:v>
                </c:pt>
                <c:pt idx="28">
                  <c:v>44166</c:v>
                </c:pt>
                <c:pt idx="29">
                  <c:v>44167</c:v>
                </c:pt>
                <c:pt idx="30">
                  <c:v>44168</c:v>
                </c:pt>
                <c:pt idx="31">
                  <c:v>44169</c:v>
                </c:pt>
                <c:pt idx="32">
                  <c:v>44170</c:v>
                </c:pt>
                <c:pt idx="33">
                  <c:v>44171</c:v>
                </c:pt>
                <c:pt idx="34">
                  <c:v>44172</c:v>
                </c:pt>
                <c:pt idx="35">
                  <c:v>44173</c:v>
                </c:pt>
                <c:pt idx="36">
                  <c:v>44174</c:v>
                </c:pt>
                <c:pt idx="37">
                  <c:v>44175</c:v>
                </c:pt>
                <c:pt idx="38">
                  <c:v>44176</c:v>
                </c:pt>
                <c:pt idx="39">
                  <c:v>44177</c:v>
                </c:pt>
                <c:pt idx="40">
                  <c:v>44178</c:v>
                </c:pt>
                <c:pt idx="41">
                  <c:v>44179</c:v>
                </c:pt>
                <c:pt idx="42">
                  <c:v>44180</c:v>
                </c:pt>
                <c:pt idx="43">
                  <c:v>44181</c:v>
                </c:pt>
                <c:pt idx="44">
                  <c:v>44182</c:v>
                </c:pt>
                <c:pt idx="45">
                  <c:v>44183</c:v>
                </c:pt>
                <c:pt idx="46">
                  <c:v>44184</c:v>
                </c:pt>
                <c:pt idx="47">
                  <c:v>44185</c:v>
                </c:pt>
                <c:pt idx="48">
                  <c:v>44186</c:v>
                </c:pt>
                <c:pt idx="49">
                  <c:v>44187</c:v>
                </c:pt>
                <c:pt idx="50">
                  <c:v>44188</c:v>
                </c:pt>
                <c:pt idx="51">
                  <c:v>44189</c:v>
                </c:pt>
                <c:pt idx="52">
                  <c:v>44190</c:v>
                </c:pt>
                <c:pt idx="53">
                  <c:v>44191</c:v>
                </c:pt>
                <c:pt idx="54">
                  <c:v>44192</c:v>
                </c:pt>
                <c:pt idx="55">
                  <c:v>44193</c:v>
                </c:pt>
                <c:pt idx="56">
                  <c:v>44194</c:v>
                </c:pt>
                <c:pt idx="57">
                  <c:v>44195</c:v>
                </c:pt>
                <c:pt idx="58">
                  <c:v>44196</c:v>
                </c:pt>
                <c:pt idx="59">
                  <c:v>44197</c:v>
                </c:pt>
                <c:pt idx="60">
                  <c:v>44198</c:v>
                </c:pt>
                <c:pt idx="61">
                  <c:v>44199</c:v>
                </c:pt>
                <c:pt idx="62">
                  <c:v>44200</c:v>
                </c:pt>
                <c:pt idx="63">
                  <c:v>44201</c:v>
                </c:pt>
                <c:pt idx="64">
                  <c:v>44202</c:v>
                </c:pt>
                <c:pt idx="65">
                  <c:v>44203</c:v>
                </c:pt>
                <c:pt idx="66">
                  <c:v>44204</c:v>
                </c:pt>
                <c:pt idx="67">
                  <c:v>44205</c:v>
                </c:pt>
                <c:pt idx="68">
                  <c:v>44206</c:v>
                </c:pt>
                <c:pt idx="69">
                  <c:v>44207</c:v>
                </c:pt>
                <c:pt idx="70">
                  <c:v>44208</c:v>
                </c:pt>
                <c:pt idx="71">
                  <c:v>44209</c:v>
                </c:pt>
                <c:pt idx="72">
                  <c:v>44210</c:v>
                </c:pt>
                <c:pt idx="73">
                  <c:v>44211</c:v>
                </c:pt>
                <c:pt idx="74">
                  <c:v>44212</c:v>
                </c:pt>
                <c:pt idx="75">
                  <c:v>44213</c:v>
                </c:pt>
                <c:pt idx="76">
                  <c:v>44214</c:v>
                </c:pt>
                <c:pt idx="77">
                  <c:v>44215</c:v>
                </c:pt>
                <c:pt idx="78">
                  <c:v>44216</c:v>
                </c:pt>
                <c:pt idx="79">
                  <c:v>44217</c:v>
                </c:pt>
                <c:pt idx="80">
                  <c:v>44218</c:v>
                </c:pt>
                <c:pt idx="81">
                  <c:v>44219</c:v>
                </c:pt>
                <c:pt idx="82">
                  <c:v>44220</c:v>
                </c:pt>
                <c:pt idx="83">
                  <c:v>44221</c:v>
                </c:pt>
                <c:pt idx="84">
                  <c:v>44222</c:v>
                </c:pt>
                <c:pt idx="85">
                  <c:v>44223</c:v>
                </c:pt>
                <c:pt idx="86">
                  <c:v>44224</c:v>
                </c:pt>
                <c:pt idx="87">
                  <c:v>44225</c:v>
                </c:pt>
                <c:pt idx="88">
                  <c:v>44226</c:v>
                </c:pt>
                <c:pt idx="89">
                  <c:v>44227</c:v>
                </c:pt>
                <c:pt idx="90">
                  <c:v>44228</c:v>
                </c:pt>
                <c:pt idx="91">
                  <c:v>44229</c:v>
                </c:pt>
                <c:pt idx="92">
                  <c:v>44230</c:v>
                </c:pt>
                <c:pt idx="93">
                  <c:v>44231</c:v>
                </c:pt>
                <c:pt idx="94">
                  <c:v>44232</c:v>
                </c:pt>
                <c:pt idx="95">
                  <c:v>44233</c:v>
                </c:pt>
                <c:pt idx="96">
                  <c:v>44234</c:v>
                </c:pt>
                <c:pt idx="97">
                  <c:v>44235</c:v>
                </c:pt>
                <c:pt idx="98">
                  <c:v>44236</c:v>
                </c:pt>
                <c:pt idx="99">
                  <c:v>44237</c:v>
                </c:pt>
                <c:pt idx="100">
                  <c:v>44238</c:v>
                </c:pt>
                <c:pt idx="101">
                  <c:v>44239</c:v>
                </c:pt>
                <c:pt idx="102">
                  <c:v>44240</c:v>
                </c:pt>
                <c:pt idx="103">
                  <c:v>44241</c:v>
                </c:pt>
                <c:pt idx="104">
                  <c:v>44242</c:v>
                </c:pt>
                <c:pt idx="105">
                  <c:v>44243</c:v>
                </c:pt>
                <c:pt idx="106">
                  <c:v>44244</c:v>
                </c:pt>
                <c:pt idx="107">
                  <c:v>44245</c:v>
                </c:pt>
                <c:pt idx="108">
                  <c:v>44246</c:v>
                </c:pt>
                <c:pt idx="109">
                  <c:v>44247</c:v>
                </c:pt>
                <c:pt idx="110">
                  <c:v>44248</c:v>
                </c:pt>
                <c:pt idx="111">
                  <c:v>44249</c:v>
                </c:pt>
                <c:pt idx="112">
                  <c:v>44250</c:v>
                </c:pt>
                <c:pt idx="113">
                  <c:v>44251</c:v>
                </c:pt>
                <c:pt idx="114">
                  <c:v>44252</c:v>
                </c:pt>
                <c:pt idx="115">
                  <c:v>44253</c:v>
                </c:pt>
                <c:pt idx="116">
                  <c:v>44254</c:v>
                </c:pt>
                <c:pt idx="117">
                  <c:v>44255</c:v>
                </c:pt>
                <c:pt idx="118">
                  <c:v>44256</c:v>
                </c:pt>
              </c:numCache>
            </c:numRef>
          </c:cat>
          <c:val>
            <c:numRef>
              <c:f>Sheet1!$M$8:$M$126</c:f>
              <c:numCache>
                <c:formatCode>0</c:formatCode>
                <c:ptCount val="119"/>
                <c:pt idx="0">
                  <c:v>294</c:v>
                </c:pt>
                <c:pt idx="1">
                  <c:v>277.2</c:v>
                </c:pt>
                <c:pt idx="2">
                  <c:v>282.79999999999995</c:v>
                </c:pt>
                <c:pt idx="3">
                  <c:v>302.39999999999998</c:v>
                </c:pt>
                <c:pt idx="4">
                  <c:v>308</c:v>
                </c:pt>
                <c:pt idx="5">
                  <c:v>303.79999999999995</c:v>
                </c:pt>
                <c:pt idx="6">
                  <c:v>337.4</c:v>
                </c:pt>
                <c:pt idx="7">
                  <c:v>345.79999999999995</c:v>
                </c:pt>
                <c:pt idx="8">
                  <c:v>355.59999999999997</c:v>
                </c:pt>
                <c:pt idx="9">
                  <c:v>362.59999999999997</c:v>
                </c:pt>
                <c:pt idx="10">
                  <c:v>369.59999999999997</c:v>
                </c:pt>
                <c:pt idx="11">
                  <c:v>387.79999999999995</c:v>
                </c:pt>
                <c:pt idx="12">
                  <c:v>393.4</c:v>
                </c:pt>
                <c:pt idx="13">
                  <c:v>386.4</c:v>
                </c:pt>
                <c:pt idx="14">
                  <c:v>390.59999999999997</c:v>
                </c:pt>
                <c:pt idx="15">
                  <c:v>410.2</c:v>
                </c:pt>
                <c:pt idx="16">
                  <c:v>410.2</c:v>
                </c:pt>
                <c:pt idx="17">
                  <c:v>446.59999999999997</c:v>
                </c:pt>
                <c:pt idx="18">
                  <c:v>439.59999999999997</c:v>
                </c:pt>
                <c:pt idx="19">
                  <c:v>459.2</c:v>
                </c:pt>
                <c:pt idx="20">
                  <c:v>456.4</c:v>
                </c:pt>
                <c:pt idx="21">
                  <c:v>475.99999999999994</c:v>
                </c:pt>
                <c:pt idx="22">
                  <c:v>505.4</c:v>
                </c:pt>
                <c:pt idx="23">
                  <c:v>575.4</c:v>
                </c:pt>
                <c:pt idx="24">
                  <c:v>572.59999999999991</c:v>
                </c:pt>
                <c:pt idx="25">
                  <c:v>604.79999999999995</c:v>
                </c:pt>
                <c:pt idx="26">
                  <c:v>609</c:v>
                </c:pt>
                <c:pt idx="27">
                  <c:v>613.19999999999993</c:v>
                </c:pt>
                <c:pt idx="28">
                  <c:v>621.59999999999991</c:v>
                </c:pt>
                <c:pt idx="29">
                  <c:v>635.59999999999991</c:v>
                </c:pt>
                <c:pt idx="30">
                  <c:v>632.79999999999995</c:v>
                </c:pt>
                <c:pt idx="31">
                  <c:v>667.8</c:v>
                </c:pt>
                <c:pt idx="32">
                  <c:v>679</c:v>
                </c:pt>
                <c:pt idx="33">
                  <c:v>714</c:v>
                </c:pt>
                <c:pt idx="34">
                  <c:v>751.8</c:v>
                </c:pt>
                <c:pt idx="35">
                  <c:v>863.8</c:v>
                </c:pt>
                <c:pt idx="36">
                  <c:v>898.8</c:v>
                </c:pt>
                <c:pt idx="37">
                  <c:v>912.8</c:v>
                </c:pt>
                <c:pt idx="38">
                  <c:v>911.4</c:v>
                </c:pt>
                <c:pt idx="39">
                  <c:v>915.59999999999991</c:v>
                </c:pt>
                <c:pt idx="40">
                  <c:v>909.99999999999989</c:v>
                </c:pt>
                <c:pt idx="41">
                  <c:v>936.59999999999991</c:v>
                </c:pt>
                <c:pt idx="42">
                  <c:v>922.59999999999991</c:v>
                </c:pt>
                <c:pt idx="43">
                  <c:v>918.4</c:v>
                </c:pt>
                <c:pt idx="44">
                  <c:v>936.59999999999991</c:v>
                </c:pt>
                <c:pt idx="45">
                  <c:v>982.8</c:v>
                </c:pt>
                <c:pt idx="46">
                  <c:v>1019.1999999999999</c:v>
                </c:pt>
                <c:pt idx="47">
                  <c:v>1066.8</c:v>
                </c:pt>
                <c:pt idx="48">
                  <c:v>1096.1999999999998</c:v>
                </c:pt>
                <c:pt idx="49">
                  <c:v>1124.1999999999998</c:v>
                </c:pt>
                <c:pt idx="50">
                  <c:v>1153.5999999999999</c:v>
                </c:pt>
                <c:pt idx="51">
                  <c:v>1163.3999999999999</c:v>
                </c:pt>
                <c:pt idx="52">
                  <c:v>1160.5999999999999</c:v>
                </c:pt>
                <c:pt idx="53">
                  <c:v>1149.3999999999999</c:v>
                </c:pt>
                <c:pt idx="54">
                  <c:v>1121.3999999999999</c:v>
                </c:pt>
                <c:pt idx="55">
                  <c:v>1069.5999999999999</c:v>
                </c:pt>
                <c:pt idx="56">
                  <c:v>1043</c:v>
                </c:pt>
                <c:pt idx="57">
                  <c:v>1087.8</c:v>
                </c:pt>
                <c:pt idx="58">
                  <c:v>1108.8</c:v>
                </c:pt>
                <c:pt idx="59">
                  <c:v>1094.8</c:v>
                </c:pt>
                <c:pt idx="60">
                  <c:v>1099</c:v>
                </c:pt>
                <c:pt idx="61">
                  <c:v>1178.8</c:v>
                </c:pt>
                <c:pt idx="62">
                  <c:v>1226.3999999999999</c:v>
                </c:pt>
                <c:pt idx="63">
                  <c:v>1241.8</c:v>
                </c:pt>
                <c:pt idx="64">
                  <c:v>1198.3999999999999</c:v>
                </c:pt>
                <c:pt idx="65">
                  <c:v>1255.8</c:v>
                </c:pt>
                <c:pt idx="66">
                  <c:v>1321.6</c:v>
                </c:pt>
                <c:pt idx="67">
                  <c:v>1296.3999999999999</c:v>
                </c:pt>
                <c:pt idx="68">
                  <c:v>1208.1939799999998</c:v>
                </c:pt>
                <c:pt idx="69">
                  <c:v>1193.0920866666665</c:v>
                </c:pt>
                <c:pt idx="70">
                  <c:v>1176.7337866666667</c:v>
                </c:pt>
                <c:pt idx="71">
                  <c:v>1246.5744666666667</c:v>
                </c:pt>
                <c:pt idx="72">
                  <c:v>1258.4688666666666</c:v>
                </c:pt>
                <c:pt idx="73">
                  <c:v>1260.8833533333334</c:v>
                </c:pt>
                <c:pt idx="74">
                  <c:v>1313.8358599333333</c:v>
                </c:pt>
                <c:pt idx="75">
                  <c:v>1335.1828202222221</c:v>
                </c:pt>
                <c:pt idx="76">
                  <c:v>1336.6179328444443</c:v>
                </c:pt>
                <c:pt idx="77">
                  <c:v>1338.5052011333332</c:v>
                </c:pt>
                <c:pt idx="78">
                  <c:v>1340.7904570666667</c:v>
                </c:pt>
                <c:pt idx="79">
                  <c:v>1343.1849556222221</c:v>
                </c:pt>
                <c:pt idx="80">
                  <c:v>1345.3364935997777</c:v>
                </c:pt>
                <c:pt idx="81">
                  <c:v>1347.0295200449627</c:v>
                </c:pt>
                <c:pt idx="82">
                  <c:v>1348.4682755988888</c:v>
                </c:pt>
                <c:pt idx="83">
                  <c:v>1349.9856193584444</c:v>
                </c:pt>
                <c:pt idx="84">
                  <c:v>1351.8915797701482</c:v>
                </c:pt>
                <c:pt idx="85">
                  <c:v>1354.1987257794076</c:v>
                </c:pt>
                <c:pt idx="86">
                  <c:v>1356.6159953098511</c:v>
                </c:pt>
                <c:pt idx="87">
                  <c:v>1358.7883301640009</c:v>
                </c:pt>
                <c:pt idx="88">
                  <c:v>1360.498967675775</c:v>
                </c:pt>
                <c:pt idx="89">
                  <c:v>1361.9532203155632</c:v>
                </c:pt>
                <c:pt idx="90">
                  <c:v>1363.4867709408693</c:v>
                </c:pt>
                <c:pt idx="91">
                  <c:v>1365.4118328531747</c:v>
                </c:pt>
                <c:pt idx="92">
                  <c:v>1367.7410801156052</c:v>
                </c:pt>
                <c:pt idx="93">
                  <c:v>1370.1813388140288</c:v>
                </c:pt>
                <c:pt idx="94">
                  <c:v>1372.3746744744997</c:v>
                </c:pt>
                <c:pt idx="95">
                  <c:v>1374.1031027362928</c:v>
                </c:pt>
                <c:pt idx="96">
                  <c:v>1375.5730168453372</c:v>
                </c:pt>
                <c:pt idx="97">
                  <c:v>1377.1229436879014</c:v>
                </c:pt>
                <c:pt idx="98">
                  <c:v>1379.0672984662069</c:v>
                </c:pt>
                <c:pt idx="99">
                  <c:v>1381.4188609548814</c:v>
                </c:pt>
                <c:pt idx="100">
                  <c:v>1383.8823291253759</c:v>
                </c:pt>
                <c:pt idx="101">
                  <c:v>1386.0968715279159</c:v>
                </c:pt>
                <c:pt idx="102">
                  <c:v>1387.8432720498133</c:v>
                </c:pt>
                <c:pt idx="103">
                  <c:v>1389.3290137229023</c:v>
                </c:pt>
                <c:pt idx="104">
                  <c:v>1390.8954878845661</c:v>
                </c:pt>
                <c:pt idx="105">
                  <c:v>1392.8593288099034</c:v>
                </c:pt>
                <c:pt idx="106">
                  <c:v>1395.2334225833695</c:v>
                </c:pt>
                <c:pt idx="107">
                  <c:v>1397.7203226640697</c:v>
                </c:pt>
                <c:pt idx="108">
                  <c:v>1399.9562797702592</c:v>
                </c:pt>
                <c:pt idx="109">
                  <c:v>1401.7208359074818</c:v>
                </c:pt>
                <c:pt idx="110">
                  <c:v>1403.2225729684262</c:v>
                </c:pt>
                <c:pt idx="111">
                  <c:v>1404.8057673192907</c:v>
                </c:pt>
                <c:pt idx="112">
                  <c:v>1406.7892896074964</c:v>
                </c:pt>
                <c:pt idx="113">
                  <c:v>1409.1861328302275</c:v>
                </c:pt>
                <c:pt idx="114">
                  <c:v>1411.6966894141285</c:v>
                </c:pt>
                <c:pt idx="115">
                  <c:v>1413.9542712313987</c:v>
                </c:pt>
                <c:pt idx="116">
                  <c:v>1415.7371682029691</c:v>
                </c:pt>
                <c:pt idx="117">
                  <c:v>1417.2550702224105</c:v>
                </c:pt>
                <c:pt idx="118">
                  <c:v>1418.8551594189414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D34-4C60-8C84-DE5DE1C06952}"/>
            </c:ext>
          </c:extLst>
        </c:ser>
        <c:ser>
          <c:idx val="3"/>
          <c:order val="3"/>
          <c:tx>
            <c:strRef>
              <c:f>Sheet1!$N$7</c:f>
              <c:strCache>
                <c:ptCount val="1"/>
                <c:pt idx="0">
                  <c:v>Faktiski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67"/>
              <c:layout>
                <c:manualLayout>
                  <c:x val="-2.4615384615384615E-2"/>
                  <c:y val="-4.577372837011130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>
                      <a:solidFill>
                        <a:srgbClr val="FF0000"/>
                      </a:solidFill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D34-4C60-8C84-DE5DE1C0695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trendline>
            <c:trendlineType val="exp"/>
            <c:dispRSqr val="0"/>
            <c:dispEq val="0"/>
          </c:trendline>
          <c:cat>
            <c:numRef>
              <c:f>Sheet1!$J$8:$J$126</c:f>
              <c:numCache>
                <c:formatCode>m/d/yyyy</c:formatCode>
                <c:ptCount val="119"/>
                <c:pt idx="0">
                  <c:v>44138</c:v>
                </c:pt>
                <c:pt idx="1">
                  <c:v>44139</c:v>
                </c:pt>
                <c:pt idx="2">
                  <c:v>44140</c:v>
                </c:pt>
                <c:pt idx="3">
                  <c:v>44141</c:v>
                </c:pt>
                <c:pt idx="4">
                  <c:v>44142</c:v>
                </c:pt>
                <c:pt idx="5">
                  <c:v>44143</c:v>
                </c:pt>
                <c:pt idx="6">
                  <c:v>44144</c:v>
                </c:pt>
                <c:pt idx="7">
                  <c:v>44145</c:v>
                </c:pt>
                <c:pt idx="8">
                  <c:v>44146</c:v>
                </c:pt>
                <c:pt idx="9">
                  <c:v>44147</c:v>
                </c:pt>
                <c:pt idx="10">
                  <c:v>44148</c:v>
                </c:pt>
                <c:pt idx="11">
                  <c:v>44149</c:v>
                </c:pt>
                <c:pt idx="12">
                  <c:v>44150</c:v>
                </c:pt>
                <c:pt idx="13">
                  <c:v>44151</c:v>
                </c:pt>
                <c:pt idx="14">
                  <c:v>44152</c:v>
                </c:pt>
                <c:pt idx="15">
                  <c:v>44153</c:v>
                </c:pt>
                <c:pt idx="16">
                  <c:v>44154</c:v>
                </c:pt>
                <c:pt idx="17">
                  <c:v>44155</c:v>
                </c:pt>
                <c:pt idx="18">
                  <c:v>44156</c:v>
                </c:pt>
                <c:pt idx="19">
                  <c:v>44157</c:v>
                </c:pt>
                <c:pt idx="20">
                  <c:v>44158</c:v>
                </c:pt>
                <c:pt idx="21">
                  <c:v>44159</c:v>
                </c:pt>
                <c:pt idx="22">
                  <c:v>44160</c:v>
                </c:pt>
                <c:pt idx="23">
                  <c:v>44161</c:v>
                </c:pt>
                <c:pt idx="24">
                  <c:v>44162</c:v>
                </c:pt>
                <c:pt idx="25">
                  <c:v>44163</c:v>
                </c:pt>
                <c:pt idx="26">
                  <c:v>44164</c:v>
                </c:pt>
                <c:pt idx="27">
                  <c:v>44165</c:v>
                </c:pt>
                <c:pt idx="28">
                  <c:v>44166</c:v>
                </c:pt>
                <c:pt idx="29">
                  <c:v>44167</c:v>
                </c:pt>
                <c:pt idx="30">
                  <c:v>44168</c:v>
                </c:pt>
                <c:pt idx="31">
                  <c:v>44169</c:v>
                </c:pt>
                <c:pt idx="32">
                  <c:v>44170</c:v>
                </c:pt>
                <c:pt idx="33">
                  <c:v>44171</c:v>
                </c:pt>
                <c:pt idx="34">
                  <c:v>44172</c:v>
                </c:pt>
                <c:pt idx="35">
                  <c:v>44173</c:v>
                </c:pt>
                <c:pt idx="36">
                  <c:v>44174</c:v>
                </c:pt>
                <c:pt idx="37">
                  <c:v>44175</c:v>
                </c:pt>
                <c:pt idx="38">
                  <c:v>44176</c:v>
                </c:pt>
                <c:pt idx="39">
                  <c:v>44177</c:v>
                </c:pt>
                <c:pt idx="40">
                  <c:v>44178</c:v>
                </c:pt>
                <c:pt idx="41">
                  <c:v>44179</c:v>
                </c:pt>
                <c:pt idx="42">
                  <c:v>44180</c:v>
                </c:pt>
                <c:pt idx="43">
                  <c:v>44181</c:v>
                </c:pt>
                <c:pt idx="44">
                  <c:v>44182</c:v>
                </c:pt>
                <c:pt idx="45">
                  <c:v>44183</c:v>
                </c:pt>
                <c:pt idx="46">
                  <c:v>44184</c:v>
                </c:pt>
                <c:pt idx="47">
                  <c:v>44185</c:v>
                </c:pt>
                <c:pt idx="48">
                  <c:v>44186</c:v>
                </c:pt>
                <c:pt idx="49">
                  <c:v>44187</c:v>
                </c:pt>
                <c:pt idx="50">
                  <c:v>44188</c:v>
                </c:pt>
                <c:pt idx="51">
                  <c:v>44189</c:v>
                </c:pt>
                <c:pt idx="52">
                  <c:v>44190</c:v>
                </c:pt>
                <c:pt idx="53">
                  <c:v>44191</c:v>
                </c:pt>
                <c:pt idx="54">
                  <c:v>44192</c:v>
                </c:pt>
                <c:pt idx="55">
                  <c:v>44193</c:v>
                </c:pt>
                <c:pt idx="56">
                  <c:v>44194</c:v>
                </c:pt>
                <c:pt idx="57">
                  <c:v>44195</c:v>
                </c:pt>
                <c:pt idx="58">
                  <c:v>44196</c:v>
                </c:pt>
                <c:pt idx="59">
                  <c:v>44197</c:v>
                </c:pt>
                <c:pt idx="60">
                  <c:v>44198</c:v>
                </c:pt>
                <c:pt idx="61">
                  <c:v>44199</c:v>
                </c:pt>
                <c:pt idx="62">
                  <c:v>44200</c:v>
                </c:pt>
                <c:pt idx="63">
                  <c:v>44201</c:v>
                </c:pt>
                <c:pt idx="64">
                  <c:v>44202</c:v>
                </c:pt>
                <c:pt idx="65">
                  <c:v>44203</c:v>
                </c:pt>
                <c:pt idx="66">
                  <c:v>44204</c:v>
                </c:pt>
                <c:pt idx="67">
                  <c:v>44205</c:v>
                </c:pt>
                <c:pt idx="68">
                  <c:v>44206</c:v>
                </c:pt>
                <c:pt idx="69">
                  <c:v>44207</c:v>
                </c:pt>
                <c:pt idx="70">
                  <c:v>44208</c:v>
                </c:pt>
                <c:pt idx="71">
                  <c:v>44209</c:v>
                </c:pt>
                <c:pt idx="72">
                  <c:v>44210</c:v>
                </c:pt>
                <c:pt idx="73">
                  <c:v>44211</c:v>
                </c:pt>
                <c:pt idx="74">
                  <c:v>44212</c:v>
                </c:pt>
                <c:pt idx="75">
                  <c:v>44213</c:v>
                </c:pt>
                <c:pt idx="76">
                  <c:v>44214</c:v>
                </c:pt>
                <c:pt idx="77">
                  <c:v>44215</c:v>
                </c:pt>
                <c:pt idx="78">
                  <c:v>44216</c:v>
                </c:pt>
                <c:pt idx="79">
                  <c:v>44217</c:v>
                </c:pt>
                <c:pt idx="80">
                  <c:v>44218</c:v>
                </c:pt>
                <c:pt idx="81">
                  <c:v>44219</c:v>
                </c:pt>
                <c:pt idx="82">
                  <c:v>44220</c:v>
                </c:pt>
                <c:pt idx="83">
                  <c:v>44221</c:v>
                </c:pt>
                <c:pt idx="84">
                  <c:v>44222</c:v>
                </c:pt>
                <c:pt idx="85">
                  <c:v>44223</c:v>
                </c:pt>
                <c:pt idx="86">
                  <c:v>44224</c:v>
                </c:pt>
                <c:pt idx="87">
                  <c:v>44225</c:v>
                </c:pt>
                <c:pt idx="88">
                  <c:v>44226</c:v>
                </c:pt>
                <c:pt idx="89">
                  <c:v>44227</c:v>
                </c:pt>
                <c:pt idx="90">
                  <c:v>44228</c:v>
                </c:pt>
                <c:pt idx="91">
                  <c:v>44229</c:v>
                </c:pt>
                <c:pt idx="92">
                  <c:v>44230</c:v>
                </c:pt>
                <c:pt idx="93">
                  <c:v>44231</c:v>
                </c:pt>
                <c:pt idx="94">
                  <c:v>44232</c:v>
                </c:pt>
                <c:pt idx="95">
                  <c:v>44233</c:v>
                </c:pt>
                <c:pt idx="96">
                  <c:v>44234</c:v>
                </c:pt>
                <c:pt idx="97">
                  <c:v>44235</c:v>
                </c:pt>
                <c:pt idx="98">
                  <c:v>44236</c:v>
                </c:pt>
                <c:pt idx="99">
                  <c:v>44237</c:v>
                </c:pt>
                <c:pt idx="100">
                  <c:v>44238</c:v>
                </c:pt>
                <c:pt idx="101">
                  <c:v>44239</c:v>
                </c:pt>
                <c:pt idx="102">
                  <c:v>44240</c:v>
                </c:pt>
                <c:pt idx="103">
                  <c:v>44241</c:v>
                </c:pt>
                <c:pt idx="104">
                  <c:v>44242</c:v>
                </c:pt>
                <c:pt idx="105">
                  <c:v>44243</c:v>
                </c:pt>
                <c:pt idx="106">
                  <c:v>44244</c:v>
                </c:pt>
                <c:pt idx="107">
                  <c:v>44245</c:v>
                </c:pt>
                <c:pt idx="108">
                  <c:v>44246</c:v>
                </c:pt>
                <c:pt idx="109">
                  <c:v>44247</c:v>
                </c:pt>
                <c:pt idx="110">
                  <c:v>44248</c:v>
                </c:pt>
                <c:pt idx="111">
                  <c:v>44249</c:v>
                </c:pt>
                <c:pt idx="112">
                  <c:v>44250</c:v>
                </c:pt>
                <c:pt idx="113">
                  <c:v>44251</c:v>
                </c:pt>
                <c:pt idx="114">
                  <c:v>44252</c:v>
                </c:pt>
                <c:pt idx="115">
                  <c:v>44253</c:v>
                </c:pt>
                <c:pt idx="116">
                  <c:v>44254</c:v>
                </c:pt>
                <c:pt idx="117">
                  <c:v>44255</c:v>
                </c:pt>
                <c:pt idx="118">
                  <c:v>44256</c:v>
                </c:pt>
              </c:numCache>
            </c:numRef>
          </c:cat>
          <c:val>
            <c:numRef>
              <c:f>Sheet1!$N$8:$N$126</c:f>
              <c:numCache>
                <c:formatCode>General</c:formatCode>
                <c:ptCount val="119"/>
                <c:pt idx="0">
                  <c:v>249</c:v>
                </c:pt>
                <c:pt idx="1">
                  <c:v>240</c:v>
                </c:pt>
                <c:pt idx="2">
                  <c:v>244</c:v>
                </c:pt>
                <c:pt idx="3">
                  <c:v>258</c:v>
                </c:pt>
                <c:pt idx="4">
                  <c:v>242</c:v>
                </c:pt>
                <c:pt idx="5">
                  <c:v>263</c:v>
                </c:pt>
                <c:pt idx="6">
                  <c:v>313</c:v>
                </c:pt>
                <c:pt idx="7">
                  <c:v>309</c:v>
                </c:pt>
                <c:pt idx="8">
                  <c:v>299</c:v>
                </c:pt>
                <c:pt idx="9">
                  <c:v>312</c:v>
                </c:pt>
                <c:pt idx="10">
                  <c:v>318</c:v>
                </c:pt>
                <c:pt idx="11">
                  <c:v>325</c:v>
                </c:pt>
                <c:pt idx="12">
                  <c:v>344</c:v>
                </c:pt>
                <c:pt idx="13">
                  <c:v>386</c:v>
                </c:pt>
                <c:pt idx="14">
                  <c:v>379</c:v>
                </c:pt>
                <c:pt idx="15">
                  <c:v>370</c:v>
                </c:pt>
                <c:pt idx="16">
                  <c:v>395</c:v>
                </c:pt>
                <c:pt idx="17">
                  <c:v>410</c:v>
                </c:pt>
                <c:pt idx="18">
                  <c:v>399</c:v>
                </c:pt>
                <c:pt idx="19">
                  <c:v>416</c:v>
                </c:pt>
                <c:pt idx="20">
                  <c:v>437</c:v>
                </c:pt>
                <c:pt idx="21">
                  <c:v>425</c:v>
                </c:pt>
                <c:pt idx="22">
                  <c:v>434</c:v>
                </c:pt>
                <c:pt idx="23">
                  <c:v>489</c:v>
                </c:pt>
                <c:pt idx="24">
                  <c:v>496</c:v>
                </c:pt>
                <c:pt idx="25">
                  <c:v>484</c:v>
                </c:pt>
                <c:pt idx="26">
                  <c:v>510</c:v>
                </c:pt>
                <c:pt idx="27">
                  <c:v>534</c:v>
                </c:pt>
                <c:pt idx="28">
                  <c:v>519</c:v>
                </c:pt>
                <c:pt idx="29">
                  <c:v>516</c:v>
                </c:pt>
                <c:pt idx="30">
                  <c:v>552</c:v>
                </c:pt>
                <c:pt idx="31">
                  <c:v>583</c:v>
                </c:pt>
                <c:pt idx="32">
                  <c:v>556</c:v>
                </c:pt>
                <c:pt idx="33">
                  <c:v>604</c:v>
                </c:pt>
                <c:pt idx="34">
                  <c:v>655</c:v>
                </c:pt>
                <c:pt idx="35">
                  <c:v>709</c:v>
                </c:pt>
                <c:pt idx="36">
                  <c:v>722</c:v>
                </c:pt>
                <c:pt idx="37">
                  <c:v>744</c:v>
                </c:pt>
                <c:pt idx="38">
                  <c:v>743</c:v>
                </c:pt>
                <c:pt idx="39">
                  <c:v>742</c:v>
                </c:pt>
                <c:pt idx="40">
                  <c:v>760</c:v>
                </c:pt>
                <c:pt idx="41">
                  <c:v>814</c:v>
                </c:pt>
                <c:pt idx="42">
                  <c:v>841</c:v>
                </c:pt>
                <c:pt idx="43">
                  <c:v>833</c:v>
                </c:pt>
                <c:pt idx="44">
                  <c:v>833</c:v>
                </c:pt>
                <c:pt idx="45">
                  <c:v>871</c:v>
                </c:pt>
                <c:pt idx="46">
                  <c:v>848</c:v>
                </c:pt>
                <c:pt idx="47">
                  <c:v>903</c:v>
                </c:pt>
                <c:pt idx="48">
                  <c:v>983</c:v>
                </c:pt>
                <c:pt idx="49">
                  <c:v>998</c:v>
                </c:pt>
                <c:pt idx="50">
                  <c:v>948</c:v>
                </c:pt>
                <c:pt idx="51">
                  <c:v>898</c:v>
                </c:pt>
                <c:pt idx="52">
                  <c:v>936</c:v>
                </c:pt>
                <c:pt idx="53">
                  <c:v>989</c:v>
                </c:pt>
                <c:pt idx="54">
                  <c:v>1010</c:v>
                </c:pt>
                <c:pt idx="55">
                  <c:v>1048</c:v>
                </c:pt>
                <c:pt idx="56">
                  <c:v>1059</c:v>
                </c:pt>
                <c:pt idx="57">
                  <c:v>1058</c:v>
                </c:pt>
                <c:pt idx="58">
                  <c:v>999</c:v>
                </c:pt>
                <c:pt idx="59">
                  <c:v>1066</c:v>
                </c:pt>
                <c:pt idx="60">
                  <c:v>1133</c:v>
                </c:pt>
                <c:pt idx="61">
                  <c:v>1180</c:v>
                </c:pt>
                <c:pt idx="62">
                  <c:v>1213</c:v>
                </c:pt>
                <c:pt idx="63">
                  <c:v>1180</c:v>
                </c:pt>
                <c:pt idx="64">
                  <c:v>1134</c:v>
                </c:pt>
                <c:pt idx="65">
                  <c:v>1174</c:v>
                </c:pt>
                <c:pt idx="66">
                  <c:v>1166</c:v>
                </c:pt>
                <c:pt idx="67">
                  <c:v>1147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DD34-4C60-8C84-DE5DE1C069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5831680"/>
        <c:axId val="235833216"/>
      </c:lineChart>
      <c:dateAx>
        <c:axId val="235831680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crossAx val="235833216"/>
        <c:crosses val="autoZero"/>
        <c:auto val="1"/>
        <c:lblOffset val="100"/>
        <c:baseTimeUnit val="days"/>
      </c:dateAx>
      <c:valAx>
        <c:axId val="235833216"/>
        <c:scaling>
          <c:orientation val="minMax"/>
          <c:max val="6000"/>
          <c:min val="0"/>
        </c:scaling>
        <c:delete val="0"/>
        <c:axPos val="l"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lv-LV"/>
          </a:p>
        </c:txPr>
        <c:crossAx val="235831680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800"/>
          </a:pPr>
          <a:endParaRPr lang="lv-LV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8638672966792947E-2"/>
          <c:y val="2.9376633647264654E-2"/>
          <c:w val="0.87948757441189418"/>
          <c:h val="0.79049967414478983"/>
        </c:manualLayout>
      </c:layout>
      <c:lineChart>
        <c:grouping val="standard"/>
        <c:varyColors val="0"/>
        <c:ser>
          <c:idx val="0"/>
          <c:order val="0"/>
          <c:tx>
            <c:strRef>
              <c:f>Sheet1!$K$7</c:f>
              <c:strCache>
                <c:ptCount val="1"/>
                <c:pt idx="0">
                  <c:v>Min.</c:v>
                </c:pt>
              </c:strCache>
            </c:strRef>
          </c:tx>
          <c:spPr>
            <a:ln>
              <a:prstDash val="sysDot"/>
            </a:ln>
          </c:spPr>
          <c:marker>
            <c:symbol val="none"/>
          </c:marker>
          <c:cat>
            <c:numRef>
              <c:f>Sheet1!$J$8:$J$126</c:f>
              <c:numCache>
                <c:formatCode>m/d/yyyy</c:formatCode>
                <c:ptCount val="119"/>
                <c:pt idx="0">
                  <c:v>44138</c:v>
                </c:pt>
                <c:pt idx="1">
                  <c:v>44139</c:v>
                </c:pt>
                <c:pt idx="2">
                  <c:v>44140</c:v>
                </c:pt>
                <c:pt idx="3">
                  <c:v>44141</c:v>
                </c:pt>
                <c:pt idx="4">
                  <c:v>44142</c:v>
                </c:pt>
                <c:pt idx="5">
                  <c:v>44143</c:v>
                </c:pt>
                <c:pt idx="6">
                  <c:v>44144</c:v>
                </c:pt>
                <c:pt idx="7">
                  <c:v>44145</c:v>
                </c:pt>
                <c:pt idx="8">
                  <c:v>44146</c:v>
                </c:pt>
                <c:pt idx="9">
                  <c:v>44147</c:v>
                </c:pt>
                <c:pt idx="10">
                  <c:v>44148</c:v>
                </c:pt>
                <c:pt idx="11">
                  <c:v>44149</c:v>
                </c:pt>
                <c:pt idx="12">
                  <c:v>44150</c:v>
                </c:pt>
                <c:pt idx="13">
                  <c:v>44151</c:v>
                </c:pt>
                <c:pt idx="14">
                  <c:v>44152</c:v>
                </c:pt>
                <c:pt idx="15">
                  <c:v>44153</c:v>
                </c:pt>
                <c:pt idx="16">
                  <c:v>44154</c:v>
                </c:pt>
                <c:pt idx="17">
                  <c:v>44155</c:v>
                </c:pt>
                <c:pt idx="18">
                  <c:v>44156</c:v>
                </c:pt>
                <c:pt idx="19">
                  <c:v>44157</c:v>
                </c:pt>
                <c:pt idx="20">
                  <c:v>44158</c:v>
                </c:pt>
                <c:pt idx="21">
                  <c:v>44159</c:v>
                </c:pt>
                <c:pt idx="22">
                  <c:v>44160</c:v>
                </c:pt>
                <c:pt idx="23">
                  <c:v>44161</c:v>
                </c:pt>
                <c:pt idx="24">
                  <c:v>44162</c:v>
                </c:pt>
                <c:pt idx="25">
                  <c:v>44163</c:v>
                </c:pt>
                <c:pt idx="26">
                  <c:v>44164</c:v>
                </c:pt>
                <c:pt idx="27">
                  <c:v>44165</c:v>
                </c:pt>
                <c:pt idx="28">
                  <c:v>44166</c:v>
                </c:pt>
                <c:pt idx="29">
                  <c:v>44167</c:v>
                </c:pt>
                <c:pt idx="30">
                  <c:v>44168</c:v>
                </c:pt>
                <c:pt idx="31">
                  <c:v>44169</c:v>
                </c:pt>
                <c:pt idx="32">
                  <c:v>44170</c:v>
                </c:pt>
                <c:pt idx="33">
                  <c:v>44171</c:v>
                </c:pt>
                <c:pt idx="34">
                  <c:v>44172</c:v>
                </c:pt>
                <c:pt idx="35">
                  <c:v>44173</c:v>
                </c:pt>
                <c:pt idx="36">
                  <c:v>44174</c:v>
                </c:pt>
                <c:pt idx="37">
                  <c:v>44175</c:v>
                </c:pt>
                <c:pt idx="38">
                  <c:v>44176</c:v>
                </c:pt>
                <c:pt idx="39">
                  <c:v>44177</c:v>
                </c:pt>
                <c:pt idx="40">
                  <c:v>44178</c:v>
                </c:pt>
                <c:pt idx="41">
                  <c:v>44179</c:v>
                </c:pt>
                <c:pt idx="42">
                  <c:v>44180</c:v>
                </c:pt>
                <c:pt idx="43">
                  <c:v>44181</c:v>
                </c:pt>
                <c:pt idx="44">
                  <c:v>44182</c:v>
                </c:pt>
                <c:pt idx="45">
                  <c:v>44183</c:v>
                </c:pt>
                <c:pt idx="46">
                  <c:v>44184</c:v>
                </c:pt>
                <c:pt idx="47">
                  <c:v>44185</c:v>
                </c:pt>
                <c:pt idx="48">
                  <c:v>44186</c:v>
                </c:pt>
                <c:pt idx="49">
                  <c:v>44187</c:v>
                </c:pt>
                <c:pt idx="50">
                  <c:v>44188</c:v>
                </c:pt>
                <c:pt idx="51">
                  <c:v>44189</c:v>
                </c:pt>
                <c:pt idx="52">
                  <c:v>44190</c:v>
                </c:pt>
                <c:pt idx="53">
                  <c:v>44191</c:v>
                </c:pt>
                <c:pt idx="54">
                  <c:v>44192</c:v>
                </c:pt>
                <c:pt idx="55">
                  <c:v>44193</c:v>
                </c:pt>
                <c:pt idx="56">
                  <c:v>44194</c:v>
                </c:pt>
                <c:pt idx="57">
                  <c:v>44195</c:v>
                </c:pt>
                <c:pt idx="58">
                  <c:v>44196</c:v>
                </c:pt>
                <c:pt idx="59">
                  <c:v>44197</c:v>
                </c:pt>
                <c:pt idx="60">
                  <c:v>44198</c:v>
                </c:pt>
                <c:pt idx="61">
                  <c:v>44199</c:v>
                </c:pt>
                <c:pt idx="62">
                  <c:v>44200</c:v>
                </c:pt>
                <c:pt idx="63">
                  <c:v>44201</c:v>
                </c:pt>
                <c:pt idx="64">
                  <c:v>44202</c:v>
                </c:pt>
                <c:pt idx="65">
                  <c:v>44203</c:v>
                </c:pt>
                <c:pt idx="66">
                  <c:v>44204</c:v>
                </c:pt>
                <c:pt idx="67">
                  <c:v>44205</c:v>
                </c:pt>
                <c:pt idx="68">
                  <c:v>44206</c:v>
                </c:pt>
                <c:pt idx="69">
                  <c:v>44207</c:v>
                </c:pt>
                <c:pt idx="70">
                  <c:v>44208</c:v>
                </c:pt>
                <c:pt idx="71">
                  <c:v>44209</c:v>
                </c:pt>
                <c:pt idx="72">
                  <c:v>44210</c:v>
                </c:pt>
                <c:pt idx="73">
                  <c:v>44211</c:v>
                </c:pt>
                <c:pt idx="74">
                  <c:v>44212</c:v>
                </c:pt>
                <c:pt idx="75">
                  <c:v>44213</c:v>
                </c:pt>
                <c:pt idx="76">
                  <c:v>44214</c:v>
                </c:pt>
                <c:pt idx="77">
                  <c:v>44215</c:v>
                </c:pt>
                <c:pt idx="78">
                  <c:v>44216</c:v>
                </c:pt>
                <c:pt idx="79">
                  <c:v>44217</c:v>
                </c:pt>
                <c:pt idx="80">
                  <c:v>44218</c:v>
                </c:pt>
                <c:pt idx="81">
                  <c:v>44219</c:v>
                </c:pt>
                <c:pt idx="82">
                  <c:v>44220</c:v>
                </c:pt>
                <c:pt idx="83">
                  <c:v>44221</c:v>
                </c:pt>
                <c:pt idx="84">
                  <c:v>44222</c:v>
                </c:pt>
                <c:pt idx="85">
                  <c:v>44223</c:v>
                </c:pt>
                <c:pt idx="86">
                  <c:v>44224</c:v>
                </c:pt>
                <c:pt idx="87">
                  <c:v>44225</c:v>
                </c:pt>
                <c:pt idx="88">
                  <c:v>44226</c:v>
                </c:pt>
                <c:pt idx="89">
                  <c:v>44227</c:v>
                </c:pt>
                <c:pt idx="90">
                  <c:v>44228</c:v>
                </c:pt>
                <c:pt idx="91">
                  <c:v>44229</c:v>
                </c:pt>
                <c:pt idx="92">
                  <c:v>44230</c:v>
                </c:pt>
                <c:pt idx="93">
                  <c:v>44231</c:v>
                </c:pt>
                <c:pt idx="94">
                  <c:v>44232</c:v>
                </c:pt>
                <c:pt idx="95">
                  <c:v>44233</c:v>
                </c:pt>
                <c:pt idx="96">
                  <c:v>44234</c:v>
                </c:pt>
                <c:pt idx="97">
                  <c:v>44235</c:v>
                </c:pt>
                <c:pt idx="98">
                  <c:v>44236</c:v>
                </c:pt>
                <c:pt idx="99">
                  <c:v>44237</c:v>
                </c:pt>
                <c:pt idx="100">
                  <c:v>44238</c:v>
                </c:pt>
                <c:pt idx="101">
                  <c:v>44239</c:v>
                </c:pt>
                <c:pt idx="102">
                  <c:v>44240</c:v>
                </c:pt>
                <c:pt idx="103">
                  <c:v>44241</c:v>
                </c:pt>
                <c:pt idx="104">
                  <c:v>44242</c:v>
                </c:pt>
                <c:pt idx="105">
                  <c:v>44243</c:v>
                </c:pt>
                <c:pt idx="106">
                  <c:v>44244</c:v>
                </c:pt>
                <c:pt idx="107">
                  <c:v>44245</c:v>
                </c:pt>
                <c:pt idx="108">
                  <c:v>44246</c:v>
                </c:pt>
                <c:pt idx="109">
                  <c:v>44247</c:v>
                </c:pt>
                <c:pt idx="110">
                  <c:v>44248</c:v>
                </c:pt>
                <c:pt idx="111">
                  <c:v>44249</c:v>
                </c:pt>
                <c:pt idx="112">
                  <c:v>44250</c:v>
                </c:pt>
                <c:pt idx="113">
                  <c:v>44251</c:v>
                </c:pt>
                <c:pt idx="114">
                  <c:v>44252</c:v>
                </c:pt>
                <c:pt idx="115">
                  <c:v>44253</c:v>
                </c:pt>
                <c:pt idx="116">
                  <c:v>44254</c:v>
                </c:pt>
                <c:pt idx="117">
                  <c:v>44255</c:v>
                </c:pt>
                <c:pt idx="118">
                  <c:v>44256</c:v>
                </c:pt>
              </c:numCache>
            </c:numRef>
          </c:cat>
          <c:val>
            <c:numRef>
              <c:f>Sheet1!$K$8:$K$126</c:f>
              <c:numCache>
                <c:formatCode>0</c:formatCode>
                <c:ptCount val="119"/>
                <c:pt idx="0">
                  <c:v>231.00000000000003</c:v>
                </c:pt>
                <c:pt idx="1">
                  <c:v>217.8</c:v>
                </c:pt>
                <c:pt idx="2">
                  <c:v>222.20000000000002</c:v>
                </c:pt>
                <c:pt idx="3">
                  <c:v>237.60000000000002</c:v>
                </c:pt>
                <c:pt idx="4">
                  <c:v>242.00000000000003</c:v>
                </c:pt>
                <c:pt idx="5">
                  <c:v>238.70000000000002</c:v>
                </c:pt>
                <c:pt idx="6">
                  <c:v>265.10000000000002</c:v>
                </c:pt>
                <c:pt idx="7">
                  <c:v>271.70000000000005</c:v>
                </c:pt>
                <c:pt idx="8">
                  <c:v>279.40000000000003</c:v>
                </c:pt>
                <c:pt idx="9">
                  <c:v>284.90000000000003</c:v>
                </c:pt>
                <c:pt idx="10">
                  <c:v>290.40000000000003</c:v>
                </c:pt>
                <c:pt idx="11">
                  <c:v>304.70000000000005</c:v>
                </c:pt>
                <c:pt idx="12">
                  <c:v>309.10000000000002</c:v>
                </c:pt>
                <c:pt idx="13">
                  <c:v>303.60000000000002</c:v>
                </c:pt>
                <c:pt idx="14">
                  <c:v>306.90000000000003</c:v>
                </c:pt>
                <c:pt idx="15">
                  <c:v>322.3</c:v>
                </c:pt>
                <c:pt idx="16">
                  <c:v>322.3</c:v>
                </c:pt>
                <c:pt idx="17">
                  <c:v>350.90000000000003</c:v>
                </c:pt>
                <c:pt idx="18">
                  <c:v>345.40000000000003</c:v>
                </c:pt>
                <c:pt idx="19">
                  <c:v>360.8</c:v>
                </c:pt>
                <c:pt idx="20">
                  <c:v>358.6</c:v>
                </c:pt>
                <c:pt idx="21">
                  <c:v>374.00000000000006</c:v>
                </c:pt>
                <c:pt idx="22">
                  <c:v>397.1</c:v>
                </c:pt>
                <c:pt idx="23">
                  <c:v>452.1</c:v>
                </c:pt>
                <c:pt idx="24">
                  <c:v>449.90000000000003</c:v>
                </c:pt>
                <c:pt idx="25">
                  <c:v>475.20000000000005</c:v>
                </c:pt>
                <c:pt idx="26">
                  <c:v>478.50000000000006</c:v>
                </c:pt>
                <c:pt idx="27">
                  <c:v>481.8</c:v>
                </c:pt>
                <c:pt idx="28">
                  <c:v>488.40000000000003</c:v>
                </c:pt>
                <c:pt idx="29">
                  <c:v>499.40000000000003</c:v>
                </c:pt>
                <c:pt idx="30">
                  <c:v>497.20000000000005</c:v>
                </c:pt>
                <c:pt idx="31">
                  <c:v>524.70000000000005</c:v>
                </c:pt>
                <c:pt idx="32">
                  <c:v>533.5</c:v>
                </c:pt>
                <c:pt idx="33">
                  <c:v>561</c:v>
                </c:pt>
                <c:pt idx="34">
                  <c:v>590.70000000000005</c:v>
                </c:pt>
                <c:pt idx="35">
                  <c:v>678.7</c:v>
                </c:pt>
                <c:pt idx="36">
                  <c:v>706.2</c:v>
                </c:pt>
                <c:pt idx="37">
                  <c:v>717.2</c:v>
                </c:pt>
                <c:pt idx="38">
                  <c:v>716.1</c:v>
                </c:pt>
                <c:pt idx="39">
                  <c:v>719.40000000000009</c:v>
                </c:pt>
                <c:pt idx="40">
                  <c:v>715.00000000000011</c:v>
                </c:pt>
                <c:pt idx="41">
                  <c:v>735.90000000000009</c:v>
                </c:pt>
                <c:pt idx="42">
                  <c:v>724.90000000000009</c:v>
                </c:pt>
                <c:pt idx="43">
                  <c:v>721.6</c:v>
                </c:pt>
                <c:pt idx="44">
                  <c:v>735.90000000000009</c:v>
                </c:pt>
                <c:pt idx="45">
                  <c:v>772.2</c:v>
                </c:pt>
                <c:pt idx="46">
                  <c:v>800.80000000000007</c:v>
                </c:pt>
                <c:pt idx="47">
                  <c:v>838.2</c:v>
                </c:pt>
                <c:pt idx="48">
                  <c:v>861.30000000000007</c:v>
                </c:pt>
                <c:pt idx="49">
                  <c:v>883.30000000000007</c:v>
                </c:pt>
                <c:pt idx="50">
                  <c:v>906.40000000000009</c:v>
                </c:pt>
                <c:pt idx="51">
                  <c:v>914.1</c:v>
                </c:pt>
                <c:pt idx="52">
                  <c:v>911.90000000000009</c:v>
                </c:pt>
                <c:pt idx="53">
                  <c:v>903.1</c:v>
                </c:pt>
                <c:pt idx="54">
                  <c:v>881.1</c:v>
                </c:pt>
                <c:pt idx="55">
                  <c:v>840.40000000000009</c:v>
                </c:pt>
                <c:pt idx="56">
                  <c:v>819.50000000000011</c:v>
                </c:pt>
                <c:pt idx="57">
                  <c:v>854.7</c:v>
                </c:pt>
                <c:pt idx="58">
                  <c:v>871.2</c:v>
                </c:pt>
                <c:pt idx="59">
                  <c:v>860.2</c:v>
                </c:pt>
                <c:pt idx="60">
                  <c:v>863.50000000000011</c:v>
                </c:pt>
                <c:pt idx="61">
                  <c:v>926.2</c:v>
                </c:pt>
                <c:pt idx="62">
                  <c:v>963.6</c:v>
                </c:pt>
                <c:pt idx="63">
                  <c:v>975.7</c:v>
                </c:pt>
                <c:pt idx="64">
                  <c:v>941.6</c:v>
                </c:pt>
                <c:pt idx="65">
                  <c:v>986.7</c:v>
                </c:pt>
                <c:pt idx="66">
                  <c:v>1038.4000000000001</c:v>
                </c:pt>
                <c:pt idx="67">
                  <c:v>1018.6000000000001</c:v>
                </c:pt>
                <c:pt idx="68">
                  <c:v>949.29526999999996</c:v>
                </c:pt>
                <c:pt idx="69">
                  <c:v>937.42949666666675</c:v>
                </c:pt>
                <c:pt idx="70">
                  <c:v>924.57654666666679</c:v>
                </c:pt>
                <c:pt idx="71">
                  <c:v>979.45136666666679</c:v>
                </c:pt>
                <c:pt idx="72">
                  <c:v>988.79696666666678</c:v>
                </c:pt>
                <c:pt idx="73">
                  <c:v>990.69406333333347</c:v>
                </c:pt>
                <c:pt idx="74">
                  <c:v>1034.7084623333335</c:v>
                </c:pt>
                <c:pt idx="75">
                  <c:v>1057.2299588888891</c:v>
                </c:pt>
                <c:pt idx="76">
                  <c:v>1068.505843777778</c:v>
                </c:pt>
                <c:pt idx="77">
                  <c:v>1083.3343803333337</c:v>
                </c:pt>
                <c:pt idx="78">
                  <c:v>1101.289962666667</c:v>
                </c:pt>
                <c:pt idx="79">
                  <c:v>1120.103879888889</c:v>
                </c:pt>
                <c:pt idx="80">
                  <c:v>1137.0891164111113</c:v>
                </c:pt>
                <c:pt idx="81">
                  <c:v>1150.6633918185187</c:v>
                </c:pt>
                <c:pt idx="82">
                  <c:v>1162.5781010555556</c:v>
                </c:pt>
                <c:pt idx="83">
                  <c:v>1175.4748498777778</c:v>
                </c:pt>
                <c:pt idx="84">
                  <c:v>1191.7720532259261</c:v>
                </c:pt>
                <c:pt idx="85">
                  <c:v>1211.4475700962964</c:v>
                </c:pt>
                <c:pt idx="86">
                  <c:v>1232.0533118544445</c:v>
                </c:pt>
                <c:pt idx="87">
                  <c:v>1250.6843293483953</c:v>
                </c:pt>
                <c:pt idx="88">
                  <c:v>1265.6744121280246</c:v>
                </c:pt>
                <c:pt idx="89">
                  <c:v>1278.8686458139505</c:v>
                </c:pt>
                <c:pt idx="90">
                  <c:v>1293.1356833497532</c:v>
                </c:pt>
                <c:pt idx="91">
                  <c:v>1311.0618689992591</c:v>
                </c:pt>
                <c:pt idx="92">
                  <c:v>1332.623334602185</c:v>
                </c:pt>
                <c:pt idx="93">
                  <c:v>1355.192818897749</c:v>
                </c:pt>
                <c:pt idx="94">
                  <c:v>1375.6313977927573</c:v>
                </c:pt>
                <c:pt idx="95">
                  <c:v>1392.1819917043704</c:v>
                </c:pt>
                <c:pt idx="96">
                  <c:v>1406.7912705236752</c:v>
                </c:pt>
                <c:pt idx="97">
                  <c:v>1422.5712232885187</c:v>
                </c:pt>
                <c:pt idx="98">
                  <c:v>1442.2892318976324</c:v>
                </c:pt>
                <c:pt idx="99">
                  <c:v>1465.9192686854915</c:v>
                </c:pt>
                <c:pt idx="100">
                  <c:v>1490.6410706075053</c:v>
                </c:pt>
                <c:pt idx="101">
                  <c:v>1513.0649380725868</c:v>
                </c:pt>
                <c:pt idx="102">
                  <c:v>1531.3354803717307</c:v>
                </c:pt>
                <c:pt idx="103">
                  <c:v>1547.5094200408939</c:v>
                </c:pt>
                <c:pt idx="104">
                  <c:v>1564.9596141455129</c:v>
                </c:pt>
                <c:pt idx="105">
                  <c:v>1586.6485560266872</c:v>
                </c:pt>
                <c:pt idx="106">
                  <c:v>1612.5475877251793</c:v>
                </c:pt>
                <c:pt idx="107">
                  <c:v>1639.6285798530248</c:v>
                </c:pt>
                <c:pt idx="108">
                  <c:v>1664.2329877076472</c:v>
                </c:pt>
                <c:pt idx="109">
                  <c:v>1684.3991416545709</c:v>
                </c:pt>
                <c:pt idx="110">
                  <c:v>1702.3029038594984</c:v>
                </c:pt>
                <c:pt idx="111">
                  <c:v>1721.5968671526161</c:v>
                </c:pt>
                <c:pt idx="112">
                  <c:v>1745.4537479566</c:v>
                </c:pt>
                <c:pt idx="113">
                  <c:v>1773.8417451786759</c:v>
                </c:pt>
                <c:pt idx="114">
                  <c:v>1803.50888502922</c:v>
                </c:pt>
                <c:pt idx="115">
                  <c:v>1830.5083446814888</c:v>
                </c:pt>
                <c:pt idx="116">
                  <c:v>1852.7636427619614</c:v>
                </c:pt>
                <c:pt idx="117">
                  <c:v>1872.5795342817212</c:v>
                </c:pt>
                <c:pt idx="118">
                  <c:v>1893.9086511182395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BC2-406C-843B-A8B189EB3057}"/>
            </c:ext>
          </c:extLst>
        </c:ser>
        <c:ser>
          <c:idx val="1"/>
          <c:order val="1"/>
          <c:tx>
            <c:strRef>
              <c:f>Sheet1!$L$7</c:f>
              <c:strCache>
                <c:ptCount val="1"/>
                <c:pt idx="0">
                  <c:v>Vid.</c:v>
                </c:pt>
              </c:strCache>
            </c:strRef>
          </c:tx>
          <c:spPr>
            <a:ln w="38100">
              <a:solidFill>
                <a:srgbClr val="FFC000"/>
              </a:solidFill>
            </a:ln>
          </c:spPr>
          <c:marker>
            <c:symbol val="none"/>
          </c:marker>
          <c:dLbls>
            <c:dLbl>
              <c:idx val="90"/>
              <c:layout>
                <c:manualLayout>
                  <c:x val="-3.2810233573004312E-2"/>
                  <c:y val="-5.83667252420502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BC2-406C-843B-A8B189EB3057}"/>
                </c:ext>
              </c:extLst>
            </c:dLbl>
            <c:dLbl>
              <c:idx val="118"/>
              <c:layout>
                <c:manualLayout>
                  <c:x val="-9.5696200624016733E-3"/>
                  <c:y val="-3.5444017168103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BC2-406C-843B-A8B189EB30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rgbClr val="FF0000"/>
                    </a:solidFill>
                  </a:defRPr>
                </a:pPr>
                <a:endParaRPr lang="lv-LV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Sheet1!$J$8:$J$126</c:f>
              <c:numCache>
                <c:formatCode>m/d/yyyy</c:formatCode>
                <c:ptCount val="119"/>
                <c:pt idx="0">
                  <c:v>44138</c:v>
                </c:pt>
                <c:pt idx="1">
                  <c:v>44139</c:v>
                </c:pt>
                <c:pt idx="2">
                  <c:v>44140</c:v>
                </c:pt>
                <c:pt idx="3">
                  <c:v>44141</c:v>
                </c:pt>
                <c:pt idx="4">
                  <c:v>44142</c:v>
                </c:pt>
                <c:pt idx="5">
                  <c:v>44143</c:v>
                </c:pt>
                <c:pt idx="6">
                  <c:v>44144</c:v>
                </c:pt>
                <c:pt idx="7">
                  <c:v>44145</c:v>
                </c:pt>
                <c:pt idx="8">
                  <c:v>44146</c:v>
                </c:pt>
                <c:pt idx="9">
                  <c:v>44147</c:v>
                </c:pt>
                <c:pt idx="10">
                  <c:v>44148</c:v>
                </c:pt>
                <c:pt idx="11">
                  <c:v>44149</c:v>
                </c:pt>
                <c:pt idx="12">
                  <c:v>44150</c:v>
                </c:pt>
                <c:pt idx="13">
                  <c:v>44151</c:v>
                </c:pt>
                <c:pt idx="14">
                  <c:v>44152</c:v>
                </c:pt>
                <c:pt idx="15">
                  <c:v>44153</c:v>
                </c:pt>
                <c:pt idx="16">
                  <c:v>44154</c:v>
                </c:pt>
                <c:pt idx="17">
                  <c:v>44155</c:v>
                </c:pt>
                <c:pt idx="18">
                  <c:v>44156</c:v>
                </c:pt>
                <c:pt idx="19">
                  <c:v>44157</c:v>
                </c:pt>
                <c:pt idx="20">
                  <c:v>44158</c:v>
                </c:pt>
                <c:pt idx="21">
                  <c:v>44159</c:v>
                </c:pt>
                <c:pt idx="22">
                  <c:v>44160</c:v>
                </c:pt>
                <c:pt idx="23">
                  <c:v>44161</c:v>
                </c:pt>
                <c:pt idx="24">
                  <c:v>44162</c:v>
                </c:pt>
                <c:pt idx="25">
                  <c:v>44163</c:v>
                </c:pt>
                <c:pt idx="26">
                  <c:v>44164</c:v>
                </c:pt>
                <c:pt idx="27">
                  <c:v>44165</c:v>
                </c:pt>
                <c:pt idx="28">
                  <c:v>44166</c:v>
                </c:pt>
                <c:pt idx="29">
                  <c:v>44167</c:v>
                </c:pt>
                <c:pt idx="30">
                  <c:v>44168</c:v>
                </c:pt>
                <c:pt idx="31">
                  <c:v>44169</c:v>
                </c:pt>
                <c:pt idx="32">
                  <c:v>44170</c:v>
                </c:pt>
                <c:pt idx="33">
                  <c:v>44171</c:v>
                </c:pt>
                <c:pt idx="34">
                  <c:v>44172</c:v>
                </c:pt>
                <c:pt idx="35">
                  <c:v>44173</c:v>
                </c:pt>
                <c:pt idx="36">
                  <c:v>44174</c:v>
                </c:pt>
                <c:pt idx="37">
                  <c:v>44175</c:v>
                </c:pt>
                <c:pt idx="38">
                  <c:v>44176</c:v>
                </c:pt>
                <c:pt idx="39">
                  <c:v>44177</c:v>
                </c:pt>
                <c:pt idx="40">
                  <c:v>44178</c:v>
                </c:pt>
                <c:pt idx="41">
                  <c:v>44179</c:v>
                </c:pt>
                <c:pt idx="42">
                  <c:v>44180</c:v>
                </c:pt>
                <c:pt idx="43">
                  <c:v>44181</c:v>
                </c:pt>
                <c:pt idx="44">
                  <c:v>44182</c:v>
                </c:pt>
                <c:pt idx="45">
                  <c:v>44183</c:v>
                </c:pt>
                <c:pt idx="46">
                  <c:v>44184</c:v>
                </c:pt>
                <c:pt idx="47">
                  <c:v>44185</c:v>
                </c:pt>
                <c:pt idx="48">
                  <c:v>44186</c:v>
                </c:pt>
                <c:pt idx="49">
                  <c:v>44187</c:v>
                </c:pt>
                <c:pt idx="50">
                  <c:v>44188</c:v>
                </c:pt>
                <c:pt idx="51">
                  <c:v>44189</c:v>
                </c:pt>
                <c:pt idx="52">
                  <c:v>44190</c:v>
                </c:pt>
                <c:pt idx="53">
                  <c:v>44191</c:v>
                </c:pt>
                <c:pt idx="54">
                  <c:v>44192</c:v>
                </c:pt>
                <c:pt idx="55">
                  <c:v>44193</c:v>
                </c:pt>
                <c:pt idx="56">
                  <c:v>44194</c:v>
                </c:pt>
                <c:pt idx="57">
                  <c:v>44195</c:v>
                </c:pt>
                <c:pt idx="58">
                  <c:v>44196</c:v>
                </c:pt>
                <c:pt idx="59">
                  <c:v>44197</c:v>
                </c:pt>
                <c:pt idx="60">
                  <c:v>44198</c:v>
                </c:pt>
                <c:pt idx="61">
                  <c:v>44199</c:v>
                </c:pt>
                <c:pt idx="62">
                  <c:v>44200</c:v>
                </c:pt>
                <c:pt idx="63">
                  <c:v>44201</c:v>
                </c:pt>
                <c:pt idx="64">
                  <c:v>44202</c:v>
                </c:pt>
                <c:pt idx="65">
                  <c:v>44203</c:v>
                </c:pt>
                <c:pt idx="66">
                  <c:v>44204</c:v>
                </c:pt>
                <c:pt idx="67">
                  <c:v>44205</c:v>
                </c:pt>
                <c:pt idx="68">
                  <c:v>44206</c:v>
                </c:pt>
                <c:pt idx="69">
                  <c:v>44207</c:v>
                </c:pt>
                <c:pt idx="70">
                  <c:v>44208</c:v>
                </c:pt>
                <c:pt idx="71">
                  <c:v>44209</c:v>
                </c:pt>
                <c:pt idx="72">
                  <c:v>44210</c:v>
                </c:pt>
                <c:pt idx="73">
                  <c:v>44211</c:v>
                </c:pt>
                <c:pt idx="74">
                  <c:v>44212</c:v>
                </c:pt>
                <c:pt idx="75">
                  <c:v>44213</c:v>
                </c:pt>
                <c:pt idx="76">
                  <c:v>44214</c:v>
                </c:pt>
                <c:pt idx="77">
                  <c:v>44215</c:v>
                </c:pt>
                <c:pt idx="78">
                  <c:v>44216</c:v>
                </c:pt>
                <c:pt idx="79">
                  <c:v>44217</c:v>
                </c:pt>
                <c:pt idx="80">
                  <c:v>44218</c:v>
                </c:pt>
                <c:pt idx="81">
                  <c:v>44219</c:v>
                </c:pt>
                <c:pt idx="82">
                  <c:v>44220</c:v>
                </c:pt>
                <c:pt idx="83">
                  <c:v>44221</c:v>
                </c:pt>
                <c:pt idx="84">
                  <c:v>44222</c:v>
                </c:pt>
                <c:pt idx="85">
                  <c:v>44223</c:v>
                </c:pt>
                <c:pt idx="86">
                  <c:v>44224</c:v>
                </c:pt>
                <c:pt idx="87">
                  <c:v>44225</c:v>
                </c:pt>
                <c:pt idx="88">
                  <c:v>44226</c:v>
                </c:pt>
                <c:pt idx="89">
                  <c:v>44227</c:v>
                </c:pt>
                <c:pt idx="90">
                  <c:v>44228</c:v>
                </c:pt>
                <c:pt idx="91">
                  <c:v>44229</c:v>
                </c:pt>
                <c:pt idx="92">
                  <c:v>44230</c:v>
                </c:pt>
                <c:pt idx="93">
                  <c:v>44231</c:v>
                </c:pt>
                <c:pt idx="94">
                  <c:v>44232</c:v>
                </c:pt>
                <c:pt idx="95">
                  <c:v>44233</c:v>
                </c:pt>
                <c:pt idx="96">
                  <c:v>44234</c:v>
                </c:pt>
                <c:pt idx="97">
                  <c:v>44235</c:v>
                </c:pt>
                <c:pt idx="98">
                  <c:v>44236</c:v>
                </c:pt>
                <c:pt idx="99">
                  <c:v>44237</c:v>
                </c:pt>
                <c:pt idx="100">
                  <c:v>44238</c:v>
                </c:pt>
                <c:pt idx="101">
                  <c:v>44239</c:v>
                </c:pt>
                <c:pt idx="102">
                  <c:v>44240</c:v>
                </c:pt>
                <c:pt idx="103">
                  <c:v>44241</c:v>
                </c:pt>
                <c:pt idx="104">
                  <c:v>44242</c:v>
                </c:pt>
                <c:pt idx="105">
                  <c:v>44243</c:v>
                </c:pt>
                <c:pt idx="106">
                  <c:v>44244</c:v>
                </c:pt>
                <c:pt idx="107">
                  <c:v>44245</c:v>
                </c:pt>
                <c:pt idx="108">
                  <c:v>44246</c:v>
                </c:pt>
                <c:pt idx="109">
                  <c:v>44247</c:v>
                </c:pt>
                <c:pt idx="110">
                  <c:v>44248</c:v>
                </c:pt>
                <c:pt idx="111">
                  <c:v>44249</c:v>
                </c:pt>
                <c:pt idx="112">
                  <c:v>44250</c:v>
                </c:pt>
                <c:pt idx="113">
                  <c:v>44251</c:v>
                </c:pt>
                <c:pt idx="114">
                  <c:v>44252</c:v>
                </c:pt>
                <c:pt idx="115">
                  <c:v>44253</c:v>
                </c:pt>
                <c:pt idx="116">
                  <c:v>44254</c:v>
                </c:pt>
                <c:pt idx="117">
                  <c:v>44255</c:v>
                </c:pt>
                <c:pt idx="118">
                  <c:v>44256</c:v>
                </c:pt>
              </c:numCache>
            </c:numRef>
          </c:cat>
          <c:val>
            <c:numRef>
              <c:f>Sheet1!$L$8:$L$126</c:f>
              <c:numCache>
                <c:formatCode>0</c:formatCode>
                <c:ptCount val="119"/>
                <c:pt idx="0">
                  <c:v>262.5</c:v>
                </c:pt>
                <c:pt idx="1">
                  <c:v>247.5</c:v>
                </c:pt>
                <c:pt idx="2">
                  <c:v>252.5</c:v>
                </c:pt>
                <c:pt idx="3">
                  <c:v>270</c:v>
                </c:pt>
                <c:pt idx="4">
                  <c:v>275</c:v>
                </c:pt>
                <c:pt idx="5">
                  <c:v>271.25</c:v>
                </c:pt>
                <c:pt idx="6">
                  <c:v>301.25</c:v>
                </c:pt>
                <c:pt idx="7">
                  <c:v>308.75</c:v>
                </c:pt>
                <c:pt idx="8">
                  <c:v>317.5</c:v>
                </c:pt>
                <c:pt idx="9">
                  <c:v>323.75</c:v>
                </c:pt>
                <c:pt idx="10">
                  <c:v>330</c:v>
                </c:pt>
                <c:pt idx="11">
                  <c:v>346.25</c:v>
                </c:pt>
                <c:pt idx="12">
                  <c:v>351.25</c:v>
                </c:pt>
                <c:pt idx="13">
                  <c:v>345</c:v>
                </c:pt>
                <c:pt idx="14">
                  <c:v>348.75</c:v>
                </c:pt>
                <c:pt idx="15">
                  <c:v>366.25</c:v>
                </c:pt>
                <c:pt idx="16">
                  <c:v>366.25</c:v>
                </c:pt>
                <c:pt idx="17">
                  <c:v>398.75</c:v>
                </c:pt>
                <c:pt idx="18">
                  <c:v>392.5</c:v>
                </c:pt>
                <c:pt idx="19">
                  <c:v>410</c:v>
                </c:pt>
                <c:pt idx="20">
                  <c:v>407.5</c:v>
                </c:pt>
                <c:pt idx="21">
                  <c:v>425</c:v>
                </c:pt>
                <c:pt idx="22">
                  <c:v>451.25</c:v>
                </c:pt>
                <c:pt idx="23">
                  <c:v>513.75</c:v>
                </c:pt>
                <c:pt idx="24">
                  <c:v>511.25</c:v>
                </c:pt>
                <c:pt idx="25">
                  <c:v>540</c:v>
                </c:pt>
                <c:pt idx="26">
                  <c:v>543.75</c:v>
                </c:pt>
                <c:pt idx="27">
                  <c:v>547.5</c:v>
                </c:pt>
                <c:pt idx="28">
                  <c:v>555</c:v>
                </c:pt>
                <c:pt idx="29">
                  <c:v>567.5</c:v>
                </c:pt>
                <c:pt idx="30">
                  <c:v>565</c:v>
                </c:pt>
                <c:pt idx="31">
                  <c:v>596.25</c:v>
                </c:pt>
                <c:pt idx="32">
                  <c:v>606.25</c:v>
                </c:pt>
                <c:pt idx="33">
                  <c:v>637.5</c:v>
                </c:pt>
                <c:pt idx="34">
                  <c:v>671.25</c:v>
                </c:pt>
                <c:pt idx="35">
                  <c:v>771.25</c:v>
                </c:pt>
                <c:pt idx="36">
                  <c:v>802.5</c:v>
                </c:pt>
                <c:pt idx="37">
                  <c:v>815</c:v>
                </c:pt>
                <c:pt idx="38">
                  <c:v>813.75</c:v>
                </c:pt>
                <c:pt idx="39">
                  <c:v>817.5</c:v>
                </c:pt>
                <c:pt idx="40">
                  <c:v>812.5</c:v>
                </c:pt>
                <c:pt idx="41">
                  <c:v>836.25</c:v>
                </c:pt>
                <c:pt idx="42">
                  <c:v>823.75</c:v>
                </c:pt>
                <c:pt idx="43">
                  <c:v>820</c:v>
                </c:pt>
                <c:pt idx="44">
                  <c:v>836.25</c:v>
                </c:pt>
                <c:pt idx="45">
                  <c:v>877.5</c:v>
                </c:pt>
                <c:pt idx="46">
                  <c:v>910</c:v>
                </c:pt>
                <c:pt idx="47">
                  <c:v>952.5</c:v>
                </c:pt>
                <c:pt idx="48">
                  <c:v>978.75</c:v>
                </c:pt>
                <c:pt idx="49">
                  <c:v>1003.75</c:v>
                </c:pt>
                <c:pt idx="50">
                  <c:v>1030</c:v>
                </c:pt>
                <c:pt idx="51">
                  <c:v>1038.75</c:v>
                </c:pt>
                <c:pt idx="52">
                  <c:v>1036.25</c:v>
                </c:pt>
                <c:pt idx="53">
                  <c:v>1026.25</c:v>
                </c:pt>
                <c:pt idx="54">
                  <c:v>1001.25</c:v>
                </c:pt>
                <c:pt idx="55">
                  <c:v>955</c:v>
                </c:pt>
                <c:pt idx="56">
                  <c:v>931.25</c:v>
                </c:pt>
                <c:pt idx="57">
                  <c:v>971.25</c:v>
                </c:pt>
                <c:pt idx="58">
                  <c:v>990</c:v>
                </c:pt>
                <c:pt idx="59">
                  <c:v>977.5</c:v>
                </c:pt>
                <c:pt idx="60">
                  <c:v>981.25</c:v>
                </c:pt>
                <c:pt idx="61">
                  <c:v>1052.5</c:v>
                </c:pt>
                <c:pt idx="62">
                  <c:v>1095</c:v>
                </c:pt>
                <c:pt idx="63">
                  <c:v>1108.75</c:v>
                </c:pt>
                <c:pt idx="64">
                  <c:v>1070</c:v>
                </c:pt>
                <c:pt idx="65">
                  <c:v>1121.25</c:v>
                </c:pt>
                <c:pt idx="66">
                  <c:v>1180</c:v>
                </c:pt>
                <c:pt idx="67">
                  <c:v>1157.5</c:v>
                </c:pt>
                <c:pt idx="68">
                  <c:v>1078.7446249999998</c:v>
                </c:pt>
                <c:pt idx="69">
                  <c:v>1065.2607916666666</c:v>
                </c:pt>
                <c:pt idx="70">
                  <c:v>1050.6551666666667</c:v>
                </c:pt>
                <c:pt idx="71">
                  <c:v>1113.0129166666668</c:v>
                </c:pt>
                <c:pt idx="72">
                  <c:v>1123.6329166666667</c:v>
                </c:pt>
                <c:pt idx="73">
                  <c:v>1125.7887083333335</c:v>
                </c:pt>
                <c:pt idx="74">
                  <c:v>1175.8050708333335</c:v>
                </c:pt>
                <c:pt idx="75">
                  <c:v>1201.3976805555556</c:v>
                </c:pt>
                <c:pt idx="76">
                  <c:v>1214.2111861111111</c:v>
                </c:pt>
                <c:pt idx="77">
                  <c:v>1231.0617958333337</c:v>
                </c:pt>
                <c:pt idx="78">
                  <c:v>1251.4658666666669</c:v>
                </c:pt>
                <c:pt idx="79">
                  <c:v>1272.8453180555555</c:v>
                </c:pt>
                <c:pt idx="80">
                  <c:v>1292.1467231944443</c:v>
                </c:pt>
                <c:pt idx="81">
                  <c:v>1307.5720361574074</c:v>
                </c:pt>
                <c:pt idx="82">
                  <c:v>1321.1114784722222</c:v>
                </c:pt>
                <c:pt idx="83">
                  <c:v>1335.7668748611109</c:v>
                </c:pt>
                <c:pt idx="84">
                  <c:v>1354.2864241203706</c:v>
                </c:pt>
                <c:pt idx="85">
                  <c:v>1376.6449660185185</c:v>
                </c:pt>
                <c:pt idx="86">
                  <c:v>1400.0605816527777</c:v>
                </c:pt>
                <c:pt idx="87">
                  <c:v>1421.2321924413582</c:v>
                </c:pt>
                <c:pt idx="88">
                  <c:v>1438.2663774182097</c:v>
                </c:pt>
                <c:pt idx="89">
                  <c:v>1453.2598247885801</c:v>
                </c:pt>
                <c:pt idx="90">
                  <c:v>1469.4723674429015</c:v>
                </c:pt>
                <c:pt idx="91">
                  <c:v>1489.8430329537036</c:v>
                </c:pt>
                <c:pt idx="92">
                  <c:v>1514.3446984115737</c:v>
                </c:pt>
                <c:pt idx="93">
                  <c:v>1539.9918396565329</c:v>
                </c:pt>
                <c:pt idx="94">
                  <c:v>1563.2174974917693</c:v>
                </c:pt>
                <c:pt idx="95">
                  <c:v>1582.024990573148</c:v>
                </c:pt>
                <c:pt idx="96">
                  <c:v>1598.6264437769034</c:v>
                </c:pt>
                <c:pt idx="97">
                  <c:v>1616.5582082824073</c:v>
                </c:pt>
                <c:pt idx="98">
                  <c:v>1638.9650362473094</c:v>
                </c:pt>
                <c:pt idx="99">
                  <c:v>1665.8173507789675</c:v>
                </c:pt>
                <c:pt idx="100">
                  <c:v>1693.9103075085286</c:v>
                </c:pt>
                <c:pt idx="101">
                  <c:v>1719.3919750824848</c:v>
                </c:pt>
                <c:pt idx="102">
                  <c:v>1740.1539549678755</c:v>
                </c:pt>
                <c:pt idx="103">
                  <c:v>1758.5334318646519</c:v>
                </c:pt>
                <c:pt idx="104">
                  <c:v>1778.363197892628</c:v>
                </c:pt>
                <c:pt idx="105">
                  <c:v>1803.0097227575991</c:v>
                </c:pt>
                <c:pt idx="106">
                  <c:v>1832.4404405967946</c:v>
                </c:pt>
                <c:pt idx="107">
                  <c:v>1863.2142952875281</c:v>
                </c:pt>
                <c:pt idx="108">
                  <c:v>1891.1738496677808</c:v>
                </c:pt>
                <c:pt idx="109">
                  <c:v>1914.0899336983759</c:v>
                </c:pt>
                <c:pt idx="110">
                  <c:v>1934.435118022157</c:v>
                </c:pt>
                <c:pt idx="111">
                  <c:v>1956.3600763097909</c:v>
                </c:pt>
                <c:pt idx="112">
                  <c:v>1983.4701681324998</c:v>
                </c:pt>
                <c:pt idx="113">
                  <c:v>2015.7292558848587</c:v>
                </c:pt>
                <c:pt idx="114">
                  <c:v>2049.4419148059314</c:v>
                </c:pt>
                <c:pt idx="115">
                  <c:v>2080.1231189562368</c:v>
                </c:pt>
                <c:pt idx="116">
                  <c:v>2105.4132304113195</c:v>
                </c:pt>
                <c:pt idx="117">
                  <c:v>2127.9312889565012</c:v>
                </c:pt>
                <c:pt idx="118">
                  <c:v>2152.168921725272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BC2-406C-843B-A8B189EB3057}"/>
            </c:ext>
          </c:extLst>
        </c:ser>
        <c:ser>
          <c:idx val="2"/>
          <c:order val="2"/>
          <c:tx>
            <c:strRef>
              <c:f>Sheet1!$M$7</c:f>
              <c:strCache>
                <c:ptCount val="1"/>
                <c:pt idx="0">
                  <c:v>Max.</c:v>
                </c:pt>
              </c:strCache>
            </c:strRef>
          </c:tx>
          <c:spPr>
            <a:ln>
              <a:prstDash val="sysDot"/>
            </a:ln>
          </c:spPr>
          <c:marker>
            <c:symbol val="none"/>
          </c:marker>
          <c:cat>
            <c:numRef>
              <c:f>Sheet1!$J$8:$J$126</c:f>
              <c:numCache>
                <c:formatCode>m/d/yyyy</c:formatCode>
                <c:ptCount val="119"/>
                <c:pt idx="0">
                  <c:v>44138</c:v>
                </c:pt>
                <c:pt idx="1">
                  <c:v>44139</c:v>
                </c:pt>
                <c:pt idx="2">
                  <c:v>44140</c:v>
                </c:pt>
                <c:pt idx="3">
                  <c:v>44141</c:v>
                </c:pt>
                <c:pt idx="4">
                  <c:v>44142</c:v>
                </c:pt>
                <c:pt idx="5">
                  <c:v>44143</c:v>
                </c:pt>
                <c:pt idx="6">
                  <c:v>44144</c:v>
                </c:pt>
                <c:pt idx="7">
                  <c:v>44145</c:v>
                </c:pt>
                <c:pt idx="8">
                  <c:v>44146</c:v>
                </c:pt>
                <c:pt idx="9">
                  <c:v>44147</c:v>
                </c:pt>
                <c:pt idx="10">
                  <c:v>44148</c:v>
                </c:pt>
                <c:pt idx="11">
                  <c:v>44149</c:v>
                </c:pt>
                <c:pt idx="12">
                  <c:v>44150</c:v>
                </c:pt>
                <c:pt idx="13">
                  <c:v>44151</c:v>
                </c:pt>
                <c:pt idx="14">
                  <c:v>44152</c:v>
                </c:pt>
                <c:pt idx="15">
                  <c:v>44153</c:v>
                </c:pt>
                <c:pt idx="16">
                  <c:v>44154</c:v>
                </c:pt>
                <c:pt idx="17">
                  <c:v>44155</c:v>
                </c:pt>
                <c:pt idx="18">
                  <c:v>44156</c:v>
                </c:pt>
                <c:pt idx="19">
                  <c:v>44157</c:v>
                </c:pt>
                <c:pt idx="20">
                  <c:v>44158</c:v>
                </c:pt>
                <c:pt idx="21">
                  <c:v>44159</c:v>
                </c:pt>
                <c:pt idx="22">
                  <c:v>44160</c:v>
                </c:pt>
                <c:pt idx="23">
                  <c:v>44161</c:v>
                </c:pt>
                <c:pt idx="24">
                  <c:v>44162</c:v>
                </c:pt>
                <c:pt idx="25">
                  <c:v>44163</c:v>
                </c:pt>
                <c:pt idx="26">
                  <c:v>44164</c:v>
                </c:pt>
                <c:pt idx="27">
                  <c:v>44165</c:v>
                </c:pt>
                <c:pt idx="28">
                  <c:v>44166</c:v>
                </c:pt>
                <c:pt idx="29">
                  <c:v>44167</c:v>
                </c:pt>
                <c:pt idx="30">
                  <c:v>44168</c:v>
                </c:pt>
                <c:pt idx="31">
                  <c:v>44169</c:v>
                </c:pt>
                <c:pt idx="32">
                  <c:v>44170</c:v>
                </c:pt>
                <c:pt idx="33">
                  <c:v>44171</c:v>
                </c:pt>
                <c:pt idx="34">
                  <c:v>44172</c:v>
                </c:pt>
                <c:pt idx="35">
                  <c:v>44173</c:v>
                </c:pt>
                <c:pt idx="36">
                  <c:v>44174</c:v>
                </c:pt>
                <c:pt idx="37">
                  <c:v>44175</c:v>
                </c:pt>
                <c:pt idx="38">
                  <c:v>44176</c:v>
                </c:pt>
                <c:pt idx="39">
                  <c:v>44177</c:v>
                </c:pt>
                <c:pt idx="40">
                  <c:v>44178</c:v>
                </c:pt>
                <c:pt idx="41">
                  <c:v>44179</c:v>
                </c:pt>
                <c:pt idx="42">
                  <c:v>44180</c:v>
                </c:pt>
                <c:pt idx="43">
                  <c:v>44181</c:v>
                </c:pt>
                <c:pt idx="44">
                  <c:v>44182</c:v>
                </c:pt>
                <c:pt idx="45">
                  <c:v>44183</c:v>
                </c:pt>
                <c:pt idx="46">
                  <c:v>44184</c:v>
                </c:pt>
                <c:pt idx="47">
                  <c:v>44185</c:v>
                </c:pt>
                <c:pt idx="48">
                  <c:v>44186</c:v>
                </c:pt>
                <c:pt idx="49">
                  <c:v>44187</c:v>
                </c:pt>
                <c:pt idx="50">
                  <c:v>44188</c:v>
                </c:pt>
                <c:pt idx="51">
                  <c:v>44189</c:v>
                </c:pt>
                <c:pt idx="52">
                  <c:v>44190</c:v>
                </c:pt>
                <c:pt idx="53">
                  <c:v>44191</c:v>
                </c:pt>
                <c:pt idx="54">
                  <c:v>44192</c:v>
                </c:pt>
                <c:pt idx="55">
                  <c:v>44193</c:v>
                </c:pt>
                <c:pt idx="56">
                  <c:v>44194</c:v>
                </c:pt>
                <c:pt idx="57">
                  <c:v>44195</c:v>
                </c:pt>
                <c:pt idx="58">
                  <c:v>44196</c:v>
                </c:pt>
                <c:pt idx="59">
                  <c:v>44197</c:v>
                </c:pt>
                <c:pt idx="60">
                  <c:v>44198</c:v>
                </c:pt>
                <c:pt idx="61">
                  <c:v>44199</c:v>
                </c:pt>
                <c:pt idx="62">
                  <c:v>44200</c:v>
                </c:pt>
                <c:pt idx="63">
                  <c:v>44201</c:v>
                </c:pt>
                <c:pt idx="64">
                  <c:v>44202</c:v>
                </c:pt>
                <c:pt idx="65">
                  <c:v>44203</c:v>
                </c:pt>
                <c:pt idx="66">
                  <c:v>44204</c:v>
                </c:pt>
                <c:pt idx="67">
                  <c:v>44205</c:v>
                </c:pt>
                <c:pt idx="68">
                  <c:v>44206</c:v>
                </c:pt>
                <c:pt idx="69">
                  <c:v>44207</c:v>
                </c:pt>
                <c:pt idx="70">
                  <c:v>44208</c:v>
                </c:pt>
                <c:pt idx="71">
                  <c:v>44209</c:v>
                </c:pt>
                <c:pt idx="72">
                  <c:v>44210</c:v>
                </c:pt>
                <c:pt idx="73">
                  <c:v>44211</c:v>
                </c:pt>
                <c:pt idx="74">
                  <c:v>44212</c:v>
                </c:pt>
                <c:pt idx="75">
                  <c:v>44213</c:v>
                </c:pt>
                <c:pt idx="76">
                  <c:v>44214</c:v>
                </c:pt>
                <c:pt idx="77">
                  <c:v>44215</c:v>
                </c:pt>
                <c:pt idx="78">
                  <c:v>44216</c:v>
                </c:pt>
                <c:pt idx="79">
                  <c:v>44217</c:v>
                </c:pt>
                <c:pt idx="80">
                  <c:v>44218</c:v>
                </c:pt>
                <c:pt idx="81">
                  <c:v>44219</c:v>
                </c:pt>
                <c:pt idx="82">
                  <c:v>44220</c:v>
                </c:pt>
                <c:pt idx="83">
                  <c:v>44221</c:v>
                </c:pt>
                <c:pt idx="84">
                  <c:v>44222</c:v>
                </c:pt>
                <c:pt idx="85">
                  <c:v>44223</c:v>
                </c:pt>
                <c:pt idx="86">
                  <c:v>44224</c:v>
                </c:pt>
                <c:pt idx="87">
                  <c:v>44225</c:v>
                </c:pt>
                <c:pt idx="88">
                  <c:v>44226</c:v>
                </c:pt>
                <c:pt idx="89">
                  <c:v>44227</c:v>
                </c:pt>
                <c:pt idx="90">
                  <c:v>44228</c:v>
                </c:pt>
                <c:pt idx="91">
                  <c:v>44229</c:v>
                </c:pt>
                <c:pt idx="92">
                  <c:v>44230</c:v>
                </c:pt>
                <c:pt idx="93">
                  <c:v>44231</c:v>
                </c:pt>
                <c:pt idx="94">
                  <c:v>44232</c:v>
                </c:pt>
                <c:pt idx="95">
                  <c:v>44233</c:v>
                </c:pt>
                <c:pt idx="96">
                  <c:v>44234</c:v>
                </c:pt>
                <c:pt idx="97">
                  <c:v>44235</c:v>
                </c:pt>
                <c:pt idx="98">
                  <c:v>44236</c:v>
                </c:pt>
                <c:pt idx="99">
                  <c:v>44237</c:v>
                </c:pt>
                <c:pt idx="100">
                  <c:v>44238</c:v>
                </c:pt>
                <c:pt idx="101">
                  <c:v>44239</c:v>
                </c:pt>
                <c:pt idx="102">
                  <c:v>44240</c:v>
                </c:pt>
                <c:pt idx="103">
                  <c:v>44241</c:v>
                </c:pt>
                <c:pt idx="104">
                  <c:v>44242</c:v>
                </c:pt>
                <c:pt idx="105">
                  <c:v>44243</c:v>
                </c:pt>
                <c:pt idx="106">
                  <c:v>44244</c:v>
                </c:pt>
                <c:pt idx="107">
                  <c:v>44245</c:v>
                </c:pt>
                <c:pt idx="108">
                  <c:v>44246</c:v>
                </c:pt>
                <c:pt idx="109">
                  <c:v>44247</c:v>
                </c:pt>
                <c:pt idx="110">
                  <c:v>44248</c:v>
                </c:pt>
                <c:pt idx="111">
                  <c:v>44249</c:v>
                </c:pt>
                <c:pt idx="112">
                  <c:v>44250</c:v>
                </c:pt>
                <c:pt idx="113">
                  <c:v>44251</c:v>
                </c:pt>
                <c:pt idx="114">
                  <c:v>44252</c:v>
                </c:pt>
                <c:pt idx="115">
                  <c:v>44253</c:v>
                </c:pt>
                <c:pt idx="116">
                  <c:v>44254</c:v>
                </c:pt>
                <c:pt idx="117">
                  <c:v>44255</c:v>
                </c:pt>
                <c:pt idx="118">
                  <c:v>44256</c:v>
                </c:pt>
              </c:numCache>
            </c:numRef>
          </c:cat>
          <c:val>
            <c:numRef>
              <c:f>Sheet1!$M$8:$M$126</c:f>
              <c:numCache>
                <c:formatCode>0</c:formatCode>
                <c:ptCount val="119"/>
                <c:pt idx="0">
                  <c:v>294</c:v>
                </c:pt>
                <c:pt idx="1">
                  <c:v>277.2</c:v>
                </c:pt>
                <c:pt idx="2">
                  <c:v>282.79999999999995</c:v>
                </c:pt>
                <c:pt idx="3">
                  <c:v>302.39999999999998</c:v>
                </c:pt>
                <c:pt idx="4">
                  <c:v>308</c:v>
                </c:pt>
                <c:pt idx="5">
                  <c:v>303.79999999999995</c:v>
                </c:pt>
                <c:pt idx="6">
                  <c:v>337.4</c:v>
                </c:pt>
                <c:pt idx="7">
                  <c:v>345.79999999999995</c:v>
                </c:pt>
                <c:pt idx="8">
                  <c:v>355.59999999999997</c:v>
                </c:pt>
                <c:pt idx="9">
                  <c:v>362.59999999999997</c:v>
                </c:pt>
                <c:pt idx="10">
                  <c:v>369.59999999999997</c:v>
                </c:pt>
                <c:pt idx="11">
                  <c:v>387.79999999999995</c:v>
                </c:pt>
                <c:pt idx="12">
                  <c:v>393.4</c:v>
                </c:pt>
                <c:pt idx="13">
                  <c:v>386.4</c:v>
                </c:pt>
                <c:pt idx="14">
                  <c:v>390.59999999999997</c:v>
                </c:pt>
                <c:pt idx="15">
                  <c:v>410.2</c:v>
                </c:pt>
                <c:pt idx="16">
                  <c:v>410.2</c:v>
                </c:pt>
                <c:pt idx="17">
                  <c:v>446.59999999999997</c:v>
                </c:pt>
                <c:pt idx="18">
                  <c:v>439.59999999999997</c:v>
                </c:pt>
                <c:pt idx="19">
                  <c:v>459.2</c:v>
                </c:pt>
                <c:pt idx="20">
                  <c:v>456.4</c:v>
                </c:pt>
                <c:pt idx="21">
                  <c:v>475.99999999999994</c:v>
                </c:pt>
                <c:pt idx="22">
                  <c:v>505.4</c:v>
                </c:pt>
                <c:pt idx="23">
                  <c:v>575.4</c:v>
                </c:pt>
                <c:pt idx="24">
                  <c:v>572.59999999999991</c:v>
                </c:pt>
                <c:pt idx="25">
                  <c:v>604.79999999999995</c:v>
                </c:pt>
                <c:pt idx="26">
                  <c:v>609</c:v>
                </c:pt>
                <c:pt idx="27">
                  <c:v>613.19999999999993</c:v>
                </c:pt>
                <c:pt idx="28">
                  <c:v>621.59999999999991</c:v>
                </c:pt>
                <c:pt idx="29">
                  <c:v>635.59999999999991</c:v>
                </c:pt>
                <c:pt idx="30">
                  <c:v>632.79999999999995</c:v>
                </c:pt>
                <c:pt idx="31">
                  <c:v>667.8</c:v>
                </c:pt>
                <c:pt idx="32">
                  <c:v>679</c:v>
                </c:pt>
                <c:pt idx="33">
                  <c:v>714</c:v>
                </c:pt>
                <c:pt idx="34">
                  <c:v>751.8</c:v>
                </c:pt>
                <c:pt idx="35">
                  <c:v>863.8</c:v>
                </c:pt>
                <c:pt idx="36">
                  <c:v>898.8</c:v>
                </c:pt>
                <c:pt idx="37">
                  <c:v>912.8</c:v>
                </c:pt>
                <c:pt idx="38">
                  <c:v>911.4</c:v>
                </c:pt>
                <c:pt idx="39">
                  <c:v>915.59999999999991</c:v>
                </c:pt>
                <c:pt idx="40">
                  <c:v>909.99999999999989</c:v>
                </c:pt>
                <c:pt idx="41">
                  <c:v>936.59999999999991</c:v>
                </c:pt>
                <c:pt idx="42">
                  <c:v>922.59999999999991</c:v>
                </c:pt>
                <c:pt idx="43">
                  <c:v>918.4</c:v>
                </c:pt>
                <c:pt idx="44">
                  <c:v>936.59999999999991</c:v>
                </c:pt>
                <c:pt idx="45">
                  <c:v>982.8</c:v>
                </c:pt>
                <c:pt idx="46">
                  <c:v>1019.1999999999999</c:v>
                </c:pt>
                <c:pt idx="47">
                  <c:v>1066.8</c:v>
                </c:pt>
                <c:pt idx="48">
                  <c:v>1096.1999999999998</c:v>
                </c:pt>
                <c:pt idx="49">
                  <c:v>1124.1999999999998</c:v>
                </c:pt>
                <c:pt idx="50">
                  <c:v>1153.5999999999999</c:v>
                </c:pt>
                <c:pt idx="51">
                  <c:v>1163.3999999999999</c:v>
                </c:pt>
                <c:pt idx="52">
                  <c:v>1160.5999999999999</c:v>
                </c:pt>
                <c:pt idx="53">
                  <c:v>1149.3999999999999</c:v>
                </c:pt>
                <c:pt idx="54">
                  <c:v>1121.3999999999999</c:v>
                </c:pt>
                <c:pt idx="55">
                  <c:v>1069.5999999999999</c:v>
                </c:pt>
                <c:pt idx="56">
                  <c:v>1043</c:v>
                </c:pt>
                <c:pt idx="57">
                  <c:v>1087.8</c:v>
                </c:pt>
                <c:pt idx="58">
                  <c:v>1108.8</c:v>
                </c:pt>
                <c:pt idx="59">
                  <c:v>1094.8</c:v>
                </c:pt>
                <c:pt idx="60">
                  <c:v>1099</c:v>
                </c:pt>
                <c:pt idx="61">
                  <c:v>1178.8</c:v>
                </c:pt>
                <c:pt idx="62">
                  <c:v>1226.3999999999999</c:v>
                </c:pt>
                <c:pt idx="63">
                  <c:v>1241.8</c:v>
                </c:pt>
                <c:pt idx="64">
                  <c:v>1198.3999999999999</c:v>
                </c:pt>
                <c:pt idx="65">
                  <c:v>1255.8</c:v>
                </c:pt>
                <c:pt idx="66">
                  <c:v>1321.6</c:v>
                </c:pt>
                <c:pt idx="67">
                  <c:v>1296.3999999999999</c:v>
                </c:pt>
                <c:pt idx="68">
                  <c:v>1208.1939799999998</c:v>
                </c:pt>
                <c:pt idx="69">
                  <c:v>1193.0920866666665</c:v>
                </c:pt>
                <c:pt idx="70">
                  <c:v>1176.7337866666667</c:v>
                </c:pt>
                <c:pt idx="71">
                  <c:v>1246.5744666666667</c:v>
                </c:pt>
                <c:pt idx="72">
                  <c:v>1258.4688666666666</c:v>
                </c:pt>
                <c:pt idx="73">
                  <c:v>1260.8833533333334</c:v>
                </c:pt>
                <c:pt idx="74">
                  <c:v>1316.9016793333333</c:v>
                </c:pt>
                <c:pt idx="75">
                  <c:v>1345.5654022222222</c:v>
                </c:pt>
                <c:pt idx="76">
                  <c:v>1359.9165284444446</c:v>
                </c:pt>
                <c:pt idx="77">
                  <c:v>1378.7892113333335</c:v>
                </c:pt>
                <c:pt idx="78">
                  <c:v>1401.6417706666666</c:v>
                </c:pt>
                <c:pt idx="79">
                  <c:v>1425.586756222222</c:v>
                </c:pt>
                <c:pt idx="80">
                  <c:v>1447.2043299777777</c:v>
                </c:pt>
                <c:pt idx="81">
                  <c:v>1464.4806804962961</c:v>
                </c:pt>
                <c:pt idx="82">
                  <c:v>1479.6448558888887</c:v>
                </c:pt>
                <c:pt idx="83">
                  <c:v>1496.0588998444441</c:v>
                </c:pt>
                <c:pt idx="84">
                  <c:v>1516.8007950148149</c:v>
                </c:pt>
                <c:pt idx="85">
                  <c:v>1541.8423619407406</c:v>
                </c:pt>
                <c:pt idx="86">
                  <c:v>1568.067851451111</c:v>
                </c:pt>
                <c:pt idx="87">
                  <c:v>1591.780055534321</c:v>
                </c:pt>
                <c:pt idx="88">
                  <c:v>1610.8583427083947</c:v>
                </c:pt>
                <c:pt idx="89">
                  <c:v>1627.6510037632097</c:v>
                </c:pt>
                <c:pt idx="90">
                  <c:v>1645.8090515360495</c:v>
                </c:pt>
                <c:pt idx="91">
                  <c:v>1668.624196908148</c:v>
                </c:pt>
                <c:pt idx="92">
                  <c:v>1696.0660622209625</c:v>
                </c:pt>
                <c:pt idx="93">
                  <c:v>1724.7908604153167</c:v>
                </c:pt>
                <c:pt idx="94">
                  <c:v>1750.8035971907816</c:v>
                </c:pt>
                <c:pt idx="95">
                  <c:v>1771.8679894419258</c:v>
                </c:pt>
                <c:pt idx="96">
                  <c:v>1790.4616170301317</c:v>
                </c:pt>
                <c:pt idx="97">
                  <c:v>1810.545193276296</c:v>
                </c:pt>
                <c:pt idx="98">
                  <c:v>1835.6408405969864</c:v>
                </c:pt>
                <c:pt idx="99">
                  <c:v>1865.7154328724434</c:v>
                </c:pt>
                <c:pt idx="100">
                  <c:v>1897.1795444095517</c:v>
                </c:pt>
                <c:pt idx="101">
                  <c:v>1925.7190120923826</c:v>
                </c:pt>
                <c:pt idx="102">
                  <c:v>1948.9724295640206</c:v>
                </c:pt>
                <c:pt idx="103">
                  <c:v>1969.5574436884101</c:v>
                </c:pt>
                <c:pt idx="104">
                  <c:v>1991.7667816397432</c:v>
                </c:pt>
                <c:pt idx="105">
                  <c:v>2019.3708894885108</c:v>
                </c:pt>
                <c:pt idx="106">
                  <c:v>2052.3332934684099</c:v>
                </c:pt>
                <c:pt idx="107">
                  <c:v>2086.8000107220314</c:v>
                </c:pt>
                <c:pt idx="108">
                  <c:v>2118.1147116279144</c:v>
                </c:pt>
                <c:pt idx="109">
                  <c:v>2143.7807257421809</c:v>
                </c:pt>
                <c:pt idx="110">
                  <c:v>2166.5673321848158</c:v>
                </c:pt>
                <c:pt idx="111">
                  <c:v>2191.1232854669656</c:v>
                </c:pt>
                <c:pt idx="112">
                  <c:v>2221.4865883083994</c:v>
                </c:pt>
                <c:pt idx="113">
                  <c:v>2257.6167665910416</c:v>
                </c:pt>
                <c:pt idx="114">
                  <c:v>2295.3749445826434</c:v>
                </c:pt>
                <c:pt idx="115">
                  <c:v>2329.7378932309853</c:v>
                </c:pt>
                <c:pt idx="116">
                  <c:v>2358.0628180606777</c:v>
                </c:pt>
                <c:pt idx="117">
                  <c:v>2383.2830436312811</c:v>
                </c:pt>
                <c:pt idx="118">
                  <c:v>2410.4291923323044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BC2-406C-843B-A8B189EB3057}"/>
            </c:ext>
          </c:extLst>
        </c:ser>
        <c:ser>
          <c:idx val="3"/>
          <c:order val="3"/>
          <c:tx>
            <c:strRef>
              <c:f>Sheet1!$N$7</c:f>
              <c:strCache>
                <c:ptCount val="1"/>
                <c:pt idx="0">
                  <c:v>Faktiski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67"/>
              <c:layout>
                <c:manualLayout>
                  <c:x val="-2.4615384615384615E-2"/>
                  <c:y val="-4.577372837011130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>
                      <a:solidFill>
                        <a:srgbClr val="FF0000"/>
                      </a:solidFill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BC2-406C-843B-A8B189EB305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trendline>
            <c:trendlineType val="exp"/>
            <c:dispRSqr val="0"/>
            <c:dispEq val="0"/>
          </c:trendline>
          <c:cat>
            <c:numRef>
              <c:f>Sheet1!$J$8:$J$126</c:f>
              <c:numCache>
                <c:formatCode>m/d/yyyy</c:formatCode>
                <c:ptCount val="119"/>
                <c:pt idx="0">
                  <c:v>44138</c:v>
                </c:pt>
                <c:pt idx="1">
                  <c:v>44139</c:v>
                </c:pt>
                <c:pt idx="2">
                  <c:v>44140</c:v>
                </c:pt>
                <c:pt idx="3">
                  <c:v>44141</c:v>
                </c:pt>
                <c:pt idx="4">
                  <c:v>44142</c:v>
                </c:pt>
                <c:pt idx="5">
                  <c:v>44143</c:v>
                </c:pt>
                <c:pt idx="6">
                  <c:v>44144</c:v>
                </c:pt>
                <c:pt idx="7">
                  <c:v>44145</c:v>
                </c:pt>
                <c:pt idx="8">
                  <c:v>44146</c:v>
                </c:pt>
                <c:pt idx="9">
                  <c:v>44147</c:v>
                </c:pt>
                <c:pt idx="10">
                  <c:v>44148</c:v>
                </c:pt>
                <c:pt idx="11">
                  <c:v>44149</c:v>
                </c:pt>
                <c:pt idx="12">
                  <c:v>44150</c:v>
                </c:pt>
                <c:pt idx="13">
                  <c:v>44151</c:v>
                </c:pt>
                <c:pt idx="14">
                  <c:v>44152</c:v>
                </c:pt>
                <c:pt idx="15">
                  <c:v>44153</c:v>
                </c:pt>
                <c:pt idx="16">
                  <c:v>44154</c:v>
                </c:pt>
                <c:pt idx="17">
                  <c:v>44155</c:v>
                </c:pt>
                <c:pt idx="18">
                  <c:v>44156</c:v>
                </c:pt>
                <c:pt idx="19">
                  <c:v>44157</c:v>
                </c:pt>
                <c:pt idx="20">
                  <c:v>44158</c:v>
                </c:pt>
                <c:pt idx="21">
                  <c:v>44159</c:v>
                </c:pt>
                <c:pt idx="22">
                  <c:v>44160</c:v>
                </c:pt>
                <c:pt idx="23">
                  <c:v>44161</c:v>
                </c:pt>
                <c:pt idx="24">
                  <c:v>44162</c:v>
                </c:pt>
                <c:pt idx="25">
                  <c:v>44163</c:v>
                </c:pt>
                <c:pt idx="26">
                  <c:v>44164</c:v>
                </c:pt>
                <c:pt idx="27">
                  <c:v>44165</c:v>
                </c:pt>
                <c:pt idx="28">
                  <c:v>44166</c:v>
                </c:pt>
                <c:pt idx="29">
                  <c:v>44167</c:v>
                </c:pt>
                <c:pt idx="30">
                  <c:v>44168</c:v>
                </c:pt>
                <c:pt idx="31">
                  <c:v>44169</c:v>
                </c:pt>
                <c:pt idx="32">
                  <c:v>44170</c:v>
                </c:pt>
                <c:pt idx="33">
                  <c:v>44171</c:v>
                </c:pt>
                <c:pt idx="34">
                  <c:v>44172</c:v>
                </c:pt>
                <c:pt idx="35">
                  <c:v>44173</c:v>
                </c:pt>
                <c:pt idx="36">
                  <c:v>44174</c:v>
                </c:pt>
                <c:pt idx="37">
                  <c:v>44175</c:v>
                </c:pt>
                <c:pt idx="38">
                  <c:v>44176</c:v>
                </c:pt>
                <c:pt idx="39">
                  <c:v>44177</c:v>
                </c:pt>
                <c:pt idx="40">
                  <c:v>44178</c:v>
                </c:pt>
                <c:pt idx="41">
                  <c:v>44179</c:v>
                </c:pt>
                <c:pt idx="42">
                  <c:v>44180</c:v>
                </c:pt>
                <c:pt idx="43">
                  <c:v>44181</c:v>
                </c:pt>
                <c:pt idx="44">
                  <c:v>44182</c:v>
                </c:pt>
                <c:pt idx="45">
                  <c:v>44183</c:v>
                </c:pt>
                <c:pt idx="46">
                  <c:v>44184</c:v>
                </c:pt>
                <c:pt idx="47">
                  <c:v>44185</c:v>
                </c:pt>
                <c:pt idx="48">
                  <c:v>44186</c:v>
                </c:pt>
                <c:pt idx="49">
                  <c:v>44187</c:v>
                </c:pt>
                <c:pt idx="50">
                  <c:v>44188</c:v>
                </c:pt>
                <c:pt idx="51">
                  <c:v>44189</c:v>
                </c:pt>
                <c:pt idx="52">
                  <c:v>44190</c:v>
                </c:pt>
                <c:pt idx="53">
                  <c:v>44191</c:v>
                </c:pt>
                <c:pt idx="54">
                  <c:v>44192</c:v>
                </c:pt>
                <c:pt idx="55">
                  <c:v>44193</c:v>
                </c:pt>
                <c:pt idx="56">
                  <c:v>44194</c:v>
                </c:pt>
                <c:pt idx="57">
                  <c:v>44195</c:v>
                </c:pt>
                <c:pt idx="58">
                  <c:v>44196</c:v>
                </c:pt>
                <c:pt idx="59">
                  <c:v>44197</c:v>
                </c:pt>
                <c:pt idx="60">
                  <c:v>44198</c:v>
                </c:pt>
                <c:pt idx="61">
                  <c:v>44199</c:v>
                </c:pt>
                <c:pt idx="62">
                  <c:v>44200</c:v>
                </c:pt>
                <c:pt idx="63">
                  <c:v>44201</c:v>
                </c:pt>
                <c:pt idx="64">
                  <c:v>44202</c:v>
                </c:pt>
                <c:pt idx="65">
                  <c:v>44203</c:v>
                </c:pt>
                <c:pt idx="66">
                  <c:v>44204</c:v>
                </c:pt>
                <c:pt idx="67">
                  <c:v>44205</c:v>
                </c:pt>
                <c:pt idx="68">
                  <c:v>44206</c:v>
                </c:pt>
                <c:pt idx="69">
                  <c:v>44207</c:v>
                </c:pt>
                <c:pt idx="70">
                  <c:v>44208</c:v>
                </c:pt>
                <c:pt idx="71">
                  <c:v>44209</c:v>
                </c:pt>
                <c:pt idx="72">
                  <c:v>44210</c:v>
                </c:pt>
                <c:pt idx="73">
                  <c:v>44211</c:v>
                </c:pt>
                <c:pt idx="74">
                  <c:v>44212</c:v>
                </c:pt>
                <c:pt idx="75">
                  <c:v>44213</c:v>
                </c:pt>
                <c:pt idx="76">
                  <c:v>44214</c:v>
                </c:pt>
                <c:pt idx="77">
                  <c:v>44215</c:v>
                </c:pt>
                <c:pt idx="78">
                  <c:v>44216</c:v>
                </c:pt>
                <c:pt idx="79">
                  <c:v>44217</c:v>
                </c:pt>
                <c:pt idx="80">
                  <c:v>44218</c:v>
                </c:pt>
                <c:pt idx="81">
                  <c:v>44219</c:v>
                </c:pt>
                <c:pt idx="82">
                  <c:v>44220</c:v>
                </c:pt>
                <c:pt idx="83">
                  <c:v>44221</c:v>
                </c:pt>
                <c:pt idx="84">
                  <c:v>44222</c:v>
                </c:pt>
                <c:pt idx="85">
                  <c:v>44223</c:v>
                </c:pt>
                <c:pt idx="86">
                  <c:v>44224</c:v>
                </c:pt>
                <c:pt idx="87">
                  <c:v>44225</c:v>
                </c:pt>
                <c:pt idx="88">
                  <c:v>44226</c:v>
                </c:pt>
                <c:pt idx="89">
                  <c:v>44227</c:v>
                </c:pt>
                <c:pt idx="90">
                  <c:v>44228</c:v>
                </c:pt>
                <c:pt idx="91">
                  <c:v>44229</c:v>
                </c:pt>
                <c:pt idx="92">
                  <c:v>44230</c:v>
                </c:pt>
                <c:pt idx="93">
                  <c:v>44231</c:v>
                </c:pt>
                <c:pt idx="94">
                  <c:v>44232</c:v>
                </c:pt>
                <c:pt idx="95">
                  <c:v>44233</c:v>
                </c:pt>
                <c:pt idx="96">
                  <c:v>44234</c:v>
                </c:pt>
                <c:pt idx="97">
                  <c:v>44235</c:v>
                </c:pt>
                <c:pt idx="98">
                  <c:v>44236</c:v>
                </c:pt>
                <c:pt idx="99">
                  <c:v>44237</c:v>
                </c:pt>
                <c:pt idx="100">
                  <c:v>44238</c:v>
                </c:pt>
                <c:pt idx="101">
                  <c:v>44239</c:v>
                </c:pt>
                <c:pt idx="102">
                  <c:v>44240</c:v>
                </c:pt>
                <c:pt idx="103">
                  <c:v>44241</c:v>
                </c:pt>
                <c:pt idx="104">
                  <c:v>44242</c:v>
                </c:pt>
                <c:pt idx="105">
                  <c:v>44243</c:v>
                </c:pt>
                <c:pt idx="106">
                  <c:v>44244</c:v>
                </c:pt>
                <c:pt idx="107">
                  <c:v>44245</c:v>
                </c:pt>
                <c:pt idx="108">
                  <c:v>44246</c:v>
                </c:pt>
                <c:pt idx="109">
                  <c:v>44247</c:v>
                </c:pt>
                <c:pt idx="110">
                  <c:v>44248</c:v>
                </c:pt>
                <c:pt idx="111">
                  <c:v>44249</c:v>
                </c:pt>
                <c:pt idx="112">
                  <c:v>44250</c:v>
                </c:pt>
                <c:pt idx="113">
                  <c:v>44251</c:v>
                </c:pt>
                <c:pt idx="114">
                  <c:v>44252</c:v>
                </c:pt>
                <c:pt idx="115">
                  <c:v>44253</c:v>
                </c:pt>
                <c:pt idx="116">
                  <c:v>44254</c:v>
                </c:pt>
                <c:pt idx="117">
                  <c:v>44255</c:v>
                </c:pt>
                <c:pt idx="118">
                  <c:v>44256</c:v>
                </c:pt>
              </c:numCache>
            </c:numRef>
          </c:cat>
          <c:val>
            <c:numRef>
              <c:f>Sheet1!$N$8:$N$126</c:f>
              <c:numCache>
                <c:formatCode>General</c:formatCode>
                <c:ptCount val="119"/>
                <c:pt idx="0">
                  <c:v>249</c:v>
                </c:pt>
                <c:pt idx="1">
                  <c:v>240</c:v>
                </c:pt>
                <c:pt idx="2">
                  <c:v>244</c:v>
                </c:pt>
                <c:pt idx="3">
                  <c:v>258</c:v>
                </c:pt>
                <c:pt idx="4">
                  <c:v>242</c:v>
                </c:pt>
                <c:pt idx="5">
                  <c:v>263</c:v>
                </c:pt>
                <c:pt idx="6">
                  <c:v>313</c:v>
                </c:pt>
                <c:pt idx="7">
                  <c:v>309</c:v>
                </c:pt>
                <c:pt idx="8">
                  <c:v>299</c:v>
                </c:pt>
                <c:pt idx="9">
                  <c:v>312</c:v>
                </c:pt>
                <c:pt idx="10">
                  <c:v>318</c:v>
                </c:pt>
                <c:pt idx="11">
                  <c:v>325</c:v>
                </c:pt>
                <c:pt idx="12">
                  <c:v>344</c:v>
                </c:pt>
                <c:pt idx="13">
                  <c:v>386</c:v>
                </c:pt>
                <c:pt idx="14">
                  <c:v>379</c:v>
                </c:pt>
                <c:pt idx="15">
                  <c:v>370</c:v>
                </c:pt>
                <c:pt idx="16">
                  <c:v>395</c:v>
                </c:pt>
                <c:pt idx="17">
                  <c:v>410</c:v>
                </c:pt>
                <c:pt idx="18">
                  <c:v>399</c:v>
                </c:pt>
                <c:pt idx="19">
                  <c:v>416</c:v>
                </c:pt>
                <c:pt idx="20">
                  <c:v>437</c:v>
                </c:pt>
                <c:pt idx="21">
                  <c:v>425</c:v>
                </c:pt>
                <c:pt idx="22">
                  <c:v>434</c:v>
                </c:pt>
                <c:pt idx="23">
                  <c:v>489</c:v>
                </c:pt>
                <c:pt idx="24">
                  <c:v>496</c:v>
                </c:pt>
                <c:pt idx="25">
                  <c:v>484</c:v>
                </c:pt>
                <c:pt idx="26">
                  <c:v>510</c:v>
                </c:pt>
                <c:pt idx="27">
                  <c:v>534</c:v>
                </c:pt>
                <c:pt idx="28">
                  <c:v>519</c:v>
                </c:pt>
                <c:pt idx="29">
                  <c:v>516</c:v>
                </c:pt>
                <c:pt idx="30">
                  <c:v>552</c:v>
                </c:pt>
                <c:pt idx="31">
                  <c:v>583</c:v>
                </c:pt>
                <c:pt idx="32">
                  <c:v>556</c:v>
                </c:pt>
                <c:pt idx="33">
                  <c:v>604</c:v>
                </c:pt>
                <c:pt idx="34">
                  <c:v>655</c:v>
                </c:pt>
                <c:pt idx="35">
                  <c:v>709</c:v>
                </c:pt>
                <c:pt idx="36">
                  <c:v>722</c:v>
                </c:pt>
                <c:pt idx="37">
                  <c:v>744</c:v>
                </c:pt>
                <c:pt idx="38">
                  <c:v>743</c:v>
                </c:pt>
                <c:pt idx="39">
                  <c:v>742</c:v>
                </c:pt>
                <c:pt idx="40">
                  <c:v>760</c:v>
                </c:pt>
                <c:pt idx="41">
                  <c:v>814</c:v>
                </c:pt>
                <c:pt idx="42">
                  <c:v>841</c:v>
                </c:pt>
                <c:pt idx="43">
                  <c:v>833</c:v>
                </c:pt>
                <c:pt idx="44">
                  <c:v>833</c:v>
                </c:pt>
                <c:pt idx="45">
                  <c:v>871</c:v>
                </c:pt>
                <c:pt idx="46">
                  <c:v>848</c:v>
                </c:pt>
                <c:pt idx="47">
                  <c:v>903</c:v>
                </c:pt>
                <c:pt idx="48">
                  <c:v>983</c:v>
                </c:pt>
                <c:pt idx="49">
                  <c:v>998</c:v>
                </c:pt>
                <c:pt idx="50">
                  <c:v>948</c:v>
                </c:pt>
                <c:pt idx="51">
                  <c:v>898</c:v>
                </c:pt>
                <c:pt idx="52">
                  <c:v>936</c:v>
                </c:pt>
                <c:pt idx="53">
                  <c:v>989</c:v>
                </c:pt>
                <c:pt idx="54">
                  <c:v>1010</c:v>
                </c:pt>
                <c:pt idx="55">
                  <c:v>1048</c:v>
                </c:pt>
                <c:pt idx="56">
                  <c:v>1059</c:v>
                </c:pt>
                <c:pt idx="57">
                  <c:v>1058</c:v>
                </c:pt>
                <c:pt idx="58">
                  <c:v>999</c:v>
                </c:pt>
                <c:pt idx="59">
                  <c:v>1066</c:v>
                </c:pt>
                <c:pt idx="60">
                  <c:v>1133</c:v>
                </c:pt>
                <c:pt idx="61">
                  <c:v>1180</c:v>
                </c:pt>
                <c:pt idx="62">
                  <c:v>1213</c:v>
                </c:pt>
                <c:pt idx="63">
                  <c:v>1180</c:v>
                </c:pt>
                <c:pt idx="64">
                  <c:v>1134</c:v>
                </c:pt>
                <c:pt idx="65">
                  <c:v>1174</c:v>
                </c:pt>
                <c:pt idx="66">
                  <c:v>1166</c:v>
                </c:pt>
                <c:pt idx="67">
                  <c:v>1147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5BC2-406C-843B-A8B189EB30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2876288"/>
        <c:axId val="214812160"/>
      </c:lineChart>
      <c:dateAx>
        <c:axId val="212876288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crossAx val="214812160"/>
        <c:crosses val="autoZero"/>
        <c:auto val="1"/>
        <c:lblOffset val="100"/>
        <c:baseTimeUnit val="days"/>
      </c:dateAx>
      <c:valAx>
        <c:axId val="214812160"/>
        <c:scaling>
          <c:orientation val="minMax"/>
          <c:max val="6000"/>
          <c:min val="0"/>
        </c:scaling>
        <c:delete val="0"/>
        <c:axPos val="l"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lv-LV"/>
          </a:p>
        </c:txPr>
        <c:crossAx val="212876288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800"/>
          </a:pPr>
          <a:endParaRPr lang="lv-LV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8638672966792947E-2"/>
          <c:y val="2.9376633647264654E-2"/>
          <c:w val="0.87948757441189418"/>
          <c:h val="0.79049967414478983"/>
        </c:manualLayout>
      </c:layout>
      <c:lineChart>
        <c:grouping val="standard"/>
        <c:varyColors val="0"/>
        <c:ser>
          <c:idx val="0"/>
          <c:order val="0"/>
          <c:tx>
            <c:strRef>
              <c:f>Sheet1!$K$7</c:f>
              <c:strCache>
                <c:ptCount val="1"/>
                <c:pt idx="0">
                  <c:v>Min.</c:v>
                </c:pt>
              </c:strCache>
            </c:strRef>
          </c:tx>
          <c:spPr>
            <a:ln>
              <a:prstDash val="sysDot"/>
            </a:ln>
          </c:spPr>
          <c:marker>
            <c:symbol val="none"/>
          </c:marker>
          <c:cat>
            <c:numRef>
              <c:f>Sheet1!$J$8:$J$126</c:f>
              <c:numCache>
                <c:formatCode>m/d/yyyy</c:formatCode>
                <c:ptCount val="119"/>
                <c:pt idx="0">
                  <c:v>44138</c:v>
                </c:pt>
                <c:pt idx="1">
                  <c:v>44139</c:v>
                </c:pt>
                <c:pt idx="2">
                  <c:v>44140</c:v>
                </c:pt>
                <c:pt idx="3">
                  <c:v>44141</c:v>
                </c:pt>
                <c:pt idx="4">
                  <c:v>44142</c:v>
                </c:pt>
                <c:pt idx="5">
                  <c:v>44143</c:v>
                </c:pt>
                <c:pt idx="6">
                  <c:v>44144</c:v>
                </c:pt>
                <c:pt idx="7">
                  <c:v>44145</c:v>
                </c:pt>
                <c:pt idx="8">
                  <c:v>44146</c:v>
                </c:pt>
                <c:pt idx="9">
                  <c:v>44147</c:v>
                </c:pt>
                <c:pt idx="10">
                  <c:v>44148</c:v>
                </c:pt>
                <c:pt idx="11">
                  <c:v>44149</c:v>
                </c:pt>
                <c:pt idx="12">
                  <c:v>44150</c:v>
                </c:pt>
                <c:pt idx="13">
                  <c:v>44151</c:v>
                </c:pt>
                <c:pt idx="14">
                  <c:v>44152</c:v>
                </c:pt>
                <c:pt idx="15">
                  <c:v>44153</c:v>
                </c:pt>
                <c:pt idx="16">
                  <c:v>44154</c:v>
                </c:pt>
                <c:pt idx="17">
                  <c:v>44155</c:v>
                </c:pt>
                <c:pt idx="18">
                  <c:v>44156</c:v>
                </c:pt>
                <c:pt idx="19">
                  <c:v>44157</c:v>
                </c:pt>
                <c:pt idx="20">
                  <c:v>44158</c:v>
                </c:pt>
                <c:pt idx="21">
                  <c:v>44159</c:v>
                </c:pt>
                <c:pt idx="22">
                  <c:v>44160</c:v>
                </c:pt>
                <c:pt idx="23">
                  <c:v>44161</c:v>
                </c:pt>
                <c:pt idx="24">
                  <c:v>44162</c:v>
                </c:pt>
                <c:pt idx="25">
                  <c:v>44163</c:v>
                </c:pt>
                <c:pt idx="26">
                  <c:v>44164</c:v>
                </c:pt>
                <c:pt idx="27">
                  <c:v>44165</c:v>
                </c:pt>
                <c:pt idx="28">
                  <c:v>44166</c:v>
                </c:pt>
                <c:pt idx="29">
                  <c:v>44167</c:v>
                </c:pt>
                <c:pt idx="30">
                  <c:v>44168</c:v>
                </c:pt>
                <c:pt idx="31">
                  <c:v>44169</c:v>
                </c:pt>
                <c:pt idx="32">
                  <c:v>44170</c:v>
                </c:pt>
                <c:pt idx="33">
                  <c:v>44171</c:v>
                </c:pt>
                <c:pt idx="34">
                  <c:v>44172</c:v>
                </c:pt>
                <c:pt idx="35">
                  <c:v>44173</c:v>
                </c:pt>
                <c:pt idx="36">
                  <c:v>44174</c:v>
                </c:pt>
                <c:pt idx="37">
                  <c:v>44175</c:v>
                </c:pt>
                <c:pt idx="38">
                  <c:v>44176</c:v>
                </c:pt>
                <c:pt idx="39">
                  <c:v>44177</c:v>
                </c:pt>
                <c:pt idx="40">
                  <c:v>44178</c:v>
                </c:pt>
                <c:pt idx="41">
                  <c:v>44179</c:v>
                </c:pt>
                <c:pt idx="42">
                  <c:v>44180</c:v>
                </c:pt>
                <c:pt idx="43">
                  <c:v>44181</c:v>
                </c:pt>
                <c:pt idx="44">
                  <c:v>44182</c:v>
                </c:pt>
                <c:pt idx="45">
                  <c:v>44183</c:v>
                </c:pt>
                <c:pt idx="46">
                  <c:v>44184</c:v>
                </c:pt>
                <c:pt idx="47">
                  <c:v>44185</c:v>
                </c:pt>
                <c:pt idx="48">
                  <c:v>44186</c:v>
                </c:pt>
                <c:pt idx="49">
                  <c:v>44187</c:v>
                </c:pt>
                <c:pt idx="50">
                  <c:v>44188</c:v>
                </c:pt>
                <c:pt idx="51">
                  <c:v>44189</c:v>
                </c:pt>
                <c:pt idx="52">
                  <c:v>44190</c:v>
                </c:pt>
                <c:pt idx="53">
                  <c:v>44191</c:v>
                </c:pt>
                <c:pt idx="54">
                  <c:v>44192</c:v>
                </c:pt>
                <c:pt idx="55">
                  <c:v>44193</c:v>
                </c:pt>
                <c:pt idx="56">
                  <c:v>44194</c:v>
                </c:pt>
                <c:pt idx="57">
                  <c:v>44195</c:v>
                </c:pt>
                <c:pt idx="58">
                  <c:v>44196</c:v>
                </c:pt>
                <c:pt idx="59">
                  <c:v>44197</c:v>
                </c:pt>
                <c:pt idx="60">
                  <c:v>44198</c:v>
                </c:pt>
                <c:pt idx="61">
                  <c:v>44199</c:v>
                </c:pt>
                <c:pt idx="62">
                  <c:v>44200</c:v>
                </c:pt>
                <c:pt idx="63">
                  <c:v>44201</c:v>
                </c:pt>
                <c:pt idx="64">
                  <c:v>44202</c:v>
                </c:pt>
                <c:pt idx="65">
                  <c:v>44203</c:v>
                </c:pt>
                <c:pt idx="66">
                  <c:v>44204</c:v>
                </c:pt>
                <c:pt idx="67">
                  <c:v>44205</c:v>
                </c:pt>
                <c:pt idx="68">
                  <c:v>44206</c:v>
                </c:pt>
                <c:pt idx="69">
                  <c:v>44207</c:v>
                </c:pt>
                <c:pt idx="70">
                  <c:v>44208</c:v>
                </c:pt>
                <c:pt idx="71">
                  <c:v>44209</c:v>
                </c:pt>
                <c:pt idx="72">
                  <c:v>44210</c:v>
                </c:pt>
                <c:pt idx="73">
                  <c:v>44211</c:v>
                </c:pt>
                <c:pt idx="74">
                  <c:v>44212</c:v>
                </c:pt>
                <c:pt idx="75">
                  <c:v>44213</c:v>
                </c:pt>
                <c:pt idx="76">
                  <c:v>44214</c:v>
                </c:pt>
                <c:pt idx="77">
                  <c:v>44215</c:v>
                </c:pt>
                <c:pt idx="78">
                  <c:v>44216</c:v>
                </c:pt>
                <c:pt idx="79">
                  <c:v>44217</c:v>
                </c:pt>
                <c:pt idx="80">
                  <c:v>44218</c:v>
                </c:pt>
                <c:pt idx="81">
                  <c:v>44219</c:v>
                </c:pt>
                <c:pt idx="82">
                  <c:v>44220</c:v>
                </c:pt>
                <c:pt idx="83">
                  <c:v>44221</c:v>
                </c:pt>
                <c:pt idx="84">
                  <c:v>44222</c:v>
                </c:pt>
                <c:pt idx="85">
                  <c:v>44223</c:v>
                </c:pt>
                <c:pt idx="86">
                  <c:v>44224</c:v>
                </c:pt>
                <c:pt idx="87">
                  <c:v>44225</c:v>
                </c:pt>
                <c:pt idx="88">
                  <c:v>44226</c:v>
                </c:pt>
                <c:pt idx="89">
                  <c:v>44227</c:v>
                </c:pt>
                <c:pt idx="90">
                  <c:v>44228</c:v>
                </c:pt>
                <c:pt idx="91">
                  <c:v>44229</c:v>
                </c:pt>
                <c:pt idx="92">
                  <c:v>44230</c:v>
                </c:pt>
                <c:pt idx="93">
                  <c:v>44231</c:v>
                </c:pt>
                <c:pt idx="94">
                  <c:v>44232</c:v>
                </c:pt>
                <c:pt idx="95">
                  <c:v>44233</c:v>
                </c:pt>
                <c:pt idx="96">
                  <c:v>44234</c:v>
                </c:pt>
                <c:pt idx="97">
                  <c:v>44235</c:v>
                </c:pt>
                <c:pt idx="98">
                  <c:v>44236</c:v>
                </c:pt>
                <c:pt idx="99">
                  <c:v>44237</c:v>
                </c:pt>
                <c:pt idx="100">
                  <c:v>44238</c:v>
                </c:pt>
                <c:pt idx="101">
                  <c:v>44239</c:v>
                </c:pt>
                <c:pt idx="102">
                  <c:v>44240</c:v>
                </c:pt>
                <c:pt idx="103">
                  <c:v>44241</c:v>
                </c:pt>
                <c:pt idx="104">
                  <c:v>44242</c:v>
                </c:pt>
                <c:pt idx="105">
                  <c:v>44243</c:v>
                </c:pt>
                <c:pt idx="106">
                  <c:v>44244</c:v>
                </c:pt>
                <c:pt idx="107">
                  <c:v>44245</c:v>
                </c:pt>
                <c:pt idx="108">
                  <c:v>44246</c:v>
                </c:pt>
                <c:pt idx="109">
                  <c:v>44247</c:v>
                </c:pt>
                <c:pt idx="110">
                  <c:v>44248</c:v>
                </c:pt>
                <c:pt idx="111">
                  <c:v>44249</c:v>
                </c:pt>
                <c:pt idx="112">
                  <c:v>44250</c:v>
                </c:pt>
                <c:pt idx="113">
                  <c:v>44251</c:v>
                </c:pt>
                <c:pt idx="114">
                  <c:v>44252</c:v>
                </c:pt>
                <c:pt idx="115">
                  <c:v>44253</c:v>
                </c:pt>
                <c:pt idx="116">
                  <c:v>44254</c:v>
                </c:pt>
                <c:pt idx="117">
                  <c:v>44255</c:v>
                </c:pt>
                <c:pt idx="118">
                  <c:v>44256</c:v>
                </c:pt>
              </c:numCache>
            </c:numRef>
          </c:cat>
          <c:val>
            <c:numRef>
              <c:f>Sheet1!$K$8:$K$126</c:f>
              <c:numCache>
                <c:formatCode>0</c:formatCode>
                <c:ptCount val="119"/>
                <c:pt idx="0">
                  <c:v>231.00000000000003</c:v>
                </c:pt>
                <c:pt idx="1">
                  <c:v>217.8</c:v>
                </c:pt>
                <c:pt idx="2">
                  <c:v>222.20000000000002</c:v>
                </c:pt>
                <c:pt idx="3">
                  <c:v>237.60000000000002</c:v>
                </c:pt>
                <c:pt idx="4">
                  <c:v>242.00000000000003</c:v>
                </c:pt>
                <c:pt idx="5">
                  <c:v>238.70000000000002</c:v>
                </c:pt>
                <c:pt idx="6">
                  <c:v>265.10000000000002</c:v>
                </c:pt>
                <c:pt idx="7">
                  <c:v>271.70000000000005</c:v>
                </c:pt>
                <c:pt idx="8">
                  <c:v>279.40000000000003</c:v>
                </c:pt>
                <c:pt idx="9">
                  <c:v>284.90000000000003</c:v>
                </c:pt>
                <c:pt idx="10">
                  <c:v>290.40000000000003</c:v>
                </c:pt>
                <c:pt idx="11">
                  <c:v>304.70000000000005</c:v>
                </c:pt>
                <c:pt idx="12">
                  <c:v>309.10000000000002</c:v>
                </c:pt>
                <c:pt idx="13">
                  <c:v>303.60000000000002</c:v>
                </c:pt>
                <c:pt idx="14">
                  <c:v>306.90000000000003</c:v>
                </c:pt>
                <c:pt idx="15">
                  <c:v>322.3</c:v>
                </c:pt>
                <c:pt idx="16">
                  <c:v>322.3</c:v>
                </c:pt>
                <c:pt idx="17">
                  <c:v>350.90000000000003</c:v>
                </c:pt>
                <c:pt idx="18">
                  <c:v>345.40000000000003</c:v>
                </c:pt>
                <c:pt idx="19">
                  <c:v>360.8</c:v>
                </c:pt>
                <c:pt idx="20">
                  <c:v>358.6</c:v>
                </c:pt>
                <c:pt idx="21">
                  <c:v>374.00000000000006</c:v>
                </c:pt>
                <c:pt idx="22">
                  <c:v>397.1</c:v>
                </c:pt>
                <c:pt idx="23">
                  <c:v>452.1</c:v>
                </c:pt>
                <c:pt idx="24">
                  <c:v>449.90000000000003</c:v>
                </c:pt>
                <c:pt idx="25">
                  <c:v>475.20000000000005</c:v>
                </c:pt>
                <c:pt idx="26">
                  <c:v>478.50000000000006</c:v>
                </c:pt>
                <c:pt idx="27">
                  <c:v>481.8</c:v>
                </c:pt>
                <c:pt idx="28">
                  <c:v>488.40000000000003</c:v>
                </c:pt>
                <c:pt idx="29">
                  <c:v>499.40000000000003</c:v>
                </c:pt>
                <c:pt idx="30">
                  <c:v>497.20000000000005</c:v>
                </c:pt>
                <c:pt idx="31">
                  <c:v>524.70000000000005</c:v>
                </c:pt>
                <c:pt idx="32">
                  <c:v>533.5</c:v>
                </c:pt>
                <c:pt idx="33">
                  <c:v>561</c:v>
                </c:pt>
                <c:pt idx="34">
                  <c:v>590.70000000000005</c:v>
                </c:pt>
                <c:pt idx="35">
                  <c:v>678.7</c:v>
                </c:pt>
                <c:pt idx="36">
                  <c:v>706.2</c:v>
                </c:pt>
                <c:pt idx="37">
                  <c:v>717.2</c:v>
                </c:pt>
                <c:pt idx="38">
                  <c:v>716.1</c:v>
                </c:pt>
                <c:pt idx="39">
                  <c:v>719.40000000000009</c:v>
                </c:pt>
                <c:pt idx="40">
                  <c:v>715.00000000000011</c:v>
                </c:pt>
                <c:pt idx="41">
                  <c:v>735.90000000000009</c:v>
                </c:pt>
                <c:pt idx="42">
                  <c:v>724.90000000000009</c:v>
                </c:pt>
                <c:pt idx="43">
                  <c:v>721.6</c:v>
                </c:pt>
                <c:pt idx="44">
                  <c:v>735.90000000000009</c:v>
                </c:pt>
                <c:pt idx="45">
                  <c:v>772.2</c:v>
                </c:pt>
                <c:pt idx="46">
                  <c:v>800.80000000000007</c:v>
                </c:pt>
                <c:pt idx="47">
                  <c:v>838.2</c:v>
                </c:pt>
                <c:pt idx="48">
                  <c:v>861.30000000000007</c:v>
                </c:pt>
                <c:pt idx="49">
                  <c:v>883.30000000000007</c:v>
                </c:pt>
                <c:pt idx="50">
                  <c:v>906.40000000000009</c:v>
                </c:pt>
                <c:pt idx="51">
                  <c:v>914.1</c:v>
                </c:pt>
                <c:pt idx="52">
                  <c:v>911.90000000000009</c:v>
                </c:pt>
                <c:pt idx="53">
                  <c:v>903.1</c:v>
                </c:pt>
                <c:pt idx="54">
                  <c:v>881.1</c:v>
                </c:pt>
                <c:pt idx="55">
                  <c:v>840.40000000000009</c:v>
                </c:pt>
                <c:pt idx="56">
                  <c:v>819.50000000000011</c:v>
                </c:pt>
                <c:pt idx="57">
                  <c:v>854.7</c:v>
                </c:pt>
                <c:pt idx="58">
                  <c:v>871.2</c:v>
                </c:pt>
                <c:pt idx="59">
                  <c:v>860.2</c:v>
                </c:pt>
                <c:pt idx="60">
                  <c:v>863.50000000000011</c:v>
                </c:pt>
                <c:pt idx="61">
                  <c:v>926.2</c:v>
                </c:pt>
                <c:pt idx="62">
                  <c:v>963.6</c:v>
                </c:pt>
                <c:pt idx="63">
                  <c:v>975.7</c:v>
                </c:pt>
                <c:pt idx="64">
                  <c:v>941.6</c:v>
                </c:pt>
                <c:pt idx="65">
                  <c:v>986.7</c:v>
                </c:pt>
                <c:pt idx="66">
                  <c:v>1038.4000000000001</c:v>
                </c:pt>
                <c:pt idx="67">
                  <c:v>1018.6000000000001</c:v>
                </c:pt>
                <c:pt idx="68">
                  <c:v>949.29526999999996</c:v>
                </c:pt>
                <c:pt idx="69">
                  <c:v>937.42949666666675</c:v>
                </c:pt>
                <c:pt idx="70">
                  <c:v>924.57654666666679</c:v>
                </c:pt>
                <c:pt idx="71">
                  <c:v>979.45136666666679</c:v>
                </c:pt>
                <c:pt idx="72">
                  <c:v>988.79696666666678</c:v>
                </c:pt>
                <c:pt idx="73">
                  <c:v>990.69406333333347</c:v>
                </c:pt>
                <c:pt idx="74">
                  <c:v>1037.3849713333334</c:v>
                </c:pt>
                <c:pt idx="75">
                  <c:v>1066.2941177777777</c:v>
                </c:pt>
                <c:pt idx="76">
                  <c:v>1088.8458875555557</c:v>
                </c:pt>
                <c:pt idx="77">
                  <c:v>1118.5029606666667</c:v>
                </c:pt>
                <c:pt idx="78">
                  <c:v>1154.4141253333335</c:v>
                </c:pt>
                <c:pt idx="79">
                  <c:v>1192.0419597777777</c:v>
                </c:pt>
                <c:pt idx="80">
                  <c:v>1226.1908667555554</c:v>
                </c:pt>
                <c:pt idx="81">
                  <c:v>1253.9436948296297</c:v>
                </c:pt>
                <c:pt idx="82">
                  <c:v>1279.1291162222221</c:v>
                </c:pt>
                <c:pt idx="83">
                  <c:v>1307.0887519555556</c:v>
                </c:pt>
                <c:pt idx="84">
                  <c:v>1342.6204922370373</c:v>
                </c:pt>
                <c:pt idx="85">
                  <c:v>1385.411395051852</c:v>
                </c:pt>
                <c:pt idx="86">
                  <c:v>1430.2184232355557</c:v>
                </c:pt>
                <c:pt idx="87">
                  <c:v>1471.0026348464196</c:v>
                </c:pt>
                <c:pt idx="88">
                  <c:v>1504.5612733501237</c:v>
                </c:pt>
                <c:pt idx="89">
                  <c:v>1535.1398870893831</c:v>
                </c:pt>
                <c:pt idx="90">
                  <c:v>1569.0113093165435</c:v>
                </c:pt>
                <c:pt idx="91">
                  <c:v>1611.6285348533336</c:v>
                </c:pt>
                <c:pt idx="92">
                  <c:v>1662.6280824201485</c:v>
                </c:pt>
                <c:pt idx="93">
                  <c:v>1715.993920111144</c:v>
                </c:pt>
                <c:pt idx="94">
                  <c:v>1764.7214569418929</c:v>
                </c:pt>
                <c:pt idx="95">
                  <c:v>1805.2748597025186</c:v>
                </c:pt>
                <c:pt idx="96">
                  <c:v>1842.3873850731195</c:v>
                </c:pt>
                <c:pt idx="97">
                  <c:v>1883.3966247338276</c:v>
                </c:pt>
                <c:pt idx="98">
                  <c:v>1934.5130632926687</c:v>
                </c:pt>
                <c:pt idx="99">
                  <c:v>1995.3114515791237</c:v>
                </c:pt>
                <c:pt idx="100">
                  <c:v>2058.8834840760237</c:v>
                </c:pt>
                <c:pt idx="101">
                  <c:v>2117.1208060589306</c:v>
                </c:pt>
                <c:pt idx="102">
                  <c:v>2166.1004398170212</c:v>
                </c:pt>
                <c:pt idx="103">
                  <c:v>2211.1246430404176</c:v>
                </c:pt>
                <c:pt idx="104">
                  <c:v>2260.7497629404684</c:v>
                </c:pt>
                <c:pt idx="105">
                  <c:v>2322.0611392663768</c:v>
                </c:pt>
                <c:pt idx="106">
                  <c:v>2394.5586515089781</c:v>
                </c:pt>
                <c:pt idx="107">
                  <c:v>2470.3045335236284</c:v>
                </c:pt>
                <c:pt idx="108">
                  <c:v>2539.9277880557288</c:v>
                </c:pt>
                <c:pt idx="109">
                  <c:v>2599.0568324114452</c:v>
                </c:pt>
                <c:pt idx="110">
                  <c:v>2653.6562994269439</c:v>
                </c:pt>
                <c:pt idx="111">
                  <c:v>2713.678799290286</c:v>
                </c:pt>
                <c:pt idx="112">
                  <c:v>2787.2191095140979</c:v>
                </c:pt>
                <c:pt idx="113">
                  <c:v>2873.6869397955761</c:v>
                </c:pt>
                <c:pt idx="114">
                  <c:v>2963.9572650628506</c:v>
                </c:pt>
                <c:pt idx="115">
                  <c:v>3047.2137316551152</c:v>
                </c:pt>
                <c:pt idx="116">
                  <c:v>3118.5662270710536</c:v>
                </c:pt>
                <c:pt idx="117">
                  <c:v>3184.749094835523</c:v>
                </c:pt>
                <c:pt idx="118">
                  <c:v>3257.3157465057079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F76-4C3A-B2C3-A4D8D3CC6370}"/>
            </c:ext>
          </c:extLst>
        </c:ser>
        <c:ser>
          <c:idx val="1"/>
          <c:order val="1"/>
          <c:tx>
            <c:strRef>
              <c:f>Sheet1!$L$7</c:f>
              <c:strCache>
                <c:ptCount val="1"/>
                <c:pt idx="0">
                  <c:v>Vid.</c:v>
                </c:pt>
              </c:strCache>
            </c:strRef>
          </c:tx>
          <c:spPr>
            <a:ln w="38100">
              <a:solidFill>
                <a:srgbClr val="FFC000"/>
              </a:solidFill>
            </a:ln>
          </c:spPr>
          <c:marker>
            <c:symbol val="none"/>
          </c:marker>
          <c:dLbls>
            <c:dLbl>
              <c:idx val="90"/>
              <c:layout>
                <c:manualLayout>
                  <c:x val="-3.2810233573004312E-2"/>
                  <c:y val="-5.83667252420502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F76-4C3A-B2C3-A4D8D3CC6370}"/>
                </c:ext>
              </c:extLst>
            </c:dLbl>
            <c:dLbl>
              <c:idx val="118"/>
              <c:layout>
                <c:manualLayout>
                  <c:x val="-9.5696200624016733E-3"/>
                  <c:y val="-3.5444017168103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F76-4C3A-B2C3-A4D8D3CC63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rgbClr val="FF0000"/>
                    </a:solidFill>
                  </a:defRPr>
                </a:pPr>
                <a:endParaRPr lang="lv-LV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Sheet1!$J$8:$J$126</c:f>
              <c:numCache>
                <c:formatCode>m/d/yyyy</c:formatCode>
                <c:ptCount val="119"/>
                <c:pt idx="0">
                  <c:v>44138</c:v>
                </c:pt>
                <c:pt idx="1">
                  <c:v>44139</c:v>
                </c:pt>
                <c:pt idx="2">
                  <c:v>44140</c:v>
                </c:pt>
                <c:pt idx="3">
                  <c:v>44141</c:v>
                </c:pt>
                <c:pt idx="4">
                  <c:v>44142</c:v>
                </c:pt>
                <c:pt idx="5">
                  <c:v>44143</c:v>
                </c:pt>
                <c:pt idx="6">
                  <c:v>44144</c:v>
                </c:pt>
                <c:pt idx="7">
                  <c:v>44145</c:v>
                </c:pt>
                <c:pt idx="8">
                  <c:v>44146</c:v>
                </c:pt>
                <c:pt idx="9">
                  <c:v>44147</c:v>
                </c:pt>
                <c:pt idx="10">
                  <c:v>44148</c:v>
                </c:pt>
                <c:pt idx="11">
                  <c:v>44149</c:v>
                </c:pt>
                <c:pt idx="12">
                  <c:v>44150</c:v>
                </c:pt>
                <c:pt idx="13">
                  <c:v>44151</c:v>
                </c:pt>
                <c:pt idx="14">
                  <c:v>44152</c:v>
                </c:pt>
                <c:pt idx="15">
                  <c:v>44153</c:v>
                </c:pt>
                <c:pt idx="16">
                  <c:v>44154</c:v>
                </c:pt>
                <c:pt idx="17">
                  <c:v>44155</c:v>
                </c:pt>
                <c:pt idx="18">
                  <c:v>44156</c:v>
                </c:pt>
                <c:pt idx="19">
                  <c:v>44157</c:v>
                </c:pt>
                <c:pt idx="20">
                  <c:v>44158</c:v>
                </c:pt>
                <c:pt idx="21">
                  <c:v>44159</c:v>
                </c:pt>
                <c:pt idx="22">
                  <c:v>44160</c:v>
                </c:pt>
                <c:pt idx="23">
                  <c:v>44161</c:v>
                </c:pt>
                <c:pt idx="24">
                  <c:v>44162</c:v>
                </c:pt>
                <c:pt idx="25">
                  <c:v>44163</c:v>
                </c:pt>
                <c:pt idx="26">
                  <c:v>44164</c:v>
                </c:pt>
                <c:pt idx="27">
                  <c:v>44165</c:v>
                </c:pt>
                <c:pt idx="28">
                  <c:v>44166</c:v>
                </c:pt>
                <c:pt idx="29">
                  <c:v>44167</c:v>
                </c:pt>
                <c:pt idx="30">
                  <c:v>44168</c:v>
                </c:pt>
                <c:pt idx="31">
                  <c:v>44169</c:v>
                </c:pt>
                <c:pt idx="32">
                  <c:v>44170</c:v>
                </c:pt>
                <c:pt idx="33">
                  <c:v>44171</c:v>
                </c:pt>
                <c:pt idx="34">
                  <c:v>44172</c:v>
                </c:pt>
                <c:pt idx="35">
                  <c:v>44173</c:v>
                </c:pt>
                <c:pt idx="36">
                  <c:v>44174</c:v>
                </c:pt>
                <c:pt idx="37">
                  <c:v>44175</c:v>
                </c:pt>
                <c:pt idx="38">
                  <c:v>44176</c:v>
                </c:pt>
                <c:pt idx="39">
                  <c:v>44177</c:v>
                </c:pt>
                <c:pt idx="40">
                  <c:v>44178</c:v>
                </c:pt>
                <c:pt idx="41">
                  <c:v>44179</c:v>
                </c:pt>
                <c:pt idx="42">
                  <c:v>44180</c:v>
                </c:pt>
                <c:pt idx="43">
                  <c:v>44181</c:v>
                </c:pt>
                <c:pt idx="44">
                  <c:v>44182</c:v>
                </c:pt>
                <c:pt idx="45">
                  <c:v>44183</c:v>
                </c:pt>
                <c:pt idx="46">
                  <c:v>44184</c:v>
                </c:pt>
                <c:pt idx="47">
                  <c:v>44185</c:v>
                </c:pt>
                <c:pt idx="48">
                  <c:v>44186</c:v>
                </c:pt>
                <c:pt idx="49">
                  <c:v>44187</c:v>
                </c:pt>
                <c:pt idx="50">
                  <c:v>44188</c:v>
                </c:pt>
                <c:pt idx="51">
                  <c:v>44189</c:v>
                </c:pt>
                <c:pt idx="52">
                  <c:v>44190</c:v>
                </c:pt>
                <c:pt idx="53">
                  <c:v>44191</c:v>
                </c:pt>
                <c:pt idx="54">
                  <c:v>44192</c:v>
                </c:pt>
                <c:pt idx="55">
                  <c:v>44193</c:v>
                </c:pt>
                <c:pt idx="56">
                  <c:v>44194</c:v>
                </c:pt>
                <c:pt idx="57">
                  <c:v>44195</c:v>
                </c:pt>
                <c:pt idx="58">
                  <c:v>44196</c:v>
                </c:pt>
                <c:pt idx="59">
                  <c:v>44197</c:v>
                </c:pt>
                <c:pt idx="60">
                  <c:v>44198</c:v>
                </c:pt>
                <c:pt idx="61">
                  <c:v>44199</c:v>
                </c:pt>
                <c:pt idx="62">
                  <c:v>44200</c:v>
                </c:pt>
                <c:pt idx="63">
                  <c:v>44201</c:v>
                </c:pt>
                <c:pt idx="64">
                  <c:v>44202</c:v>
                </c:pt>
                <c:pt idx="65">
                  <c:v>44203</c:v>
                </c:pt>
                <c:pt idx="66">
                  <c:v>44204</c:v>
                </c:pt>
                <c:pt idx="67">
                  <c:v>44205</c:v>
                </c:pt>
                <c:pt idx="68">
                  <c:v>44206</c:v>
                </c:pt>
                <c:pt idx="69">
                  <c:v>44207</c:v>
                </c:pt>
                <c:pt idx="70">
                  <c:v>44208</c:v>
                </c:pt>
                <c:pt idx="71">
                  <c:v>44209</c:v>
                </c:pt>
                <c:pt idx="72">
                  <c:v>44210</c:v>
                </c:pt>
                <c:pt idx="73">
                  <c:v>44211</c:v>
                </c:pt>
                <c:pt idx="74">
                  <c:v>44212</c:v>
                </c:pt>
                <c:pt idx="75">
                  <c:v>44213</c:v>
                </c:pt>
                <c:pt idx="76">
                  <c:v>44214</c:v>
                </c:pt>
                <c:pt idx="77">
                  <c:v>44215</c:v>
                </c:pt>
                <c:pt idx="78">
                  <c:v>44216</c:v>
                </c:pt>
                <c:pt idx="79">
                  <c:v>44217</c:v>
                </c:pt>
                <c:pt idx="80">
                  <c:v>44218</c:v>
                </c:pt>
                <c:pt idx="81">
                  <c:v>44219</c:v>
                </c:pt>
                <c:pt idx="82">
                  <c:v>44220</c:v>
                </c:pt>
                <c:pt idx="83">
                  <c:v>44221</c:v>
                </c:pt>
                <c:pt idx="84">
                  <c:v>44222</c:v>
                </c:pt>
                <c:pt idx="85">
                  <c:v>44223</c:v>
                </c:pt>
                <c:pt idx="86">
                  <c:v>44224</c:v>
                </c:pt>
                <c:pt idx="87">
                  <c:v>44225</c:v>
                </c:pt>
                <c:pt idx="88">
                  <c:v>44226</c:v>
                </c:pt>
                <c:pt idx="89">
                  <c:v>44227</c:v>
                </c:pt>
                <c:pt idx="90">
                  <c:v>44228</c:v>
                </c:pt>
                <c:pt idx="91">
                  <c:v>44229</c:v>
                </c:pt>
                <c:pt idx="92">
                  <c:v>44230</c:v>
                </c:pt>
                <c:pt idx="93">
                  <c:v>44231</c:v>
                </c:pt>
                <c:pt idx="94">
                  <c:v>44232</c:v>
                </c:pt>
                <c:pt idx="95">
                  <c:v>44233</c:v>
                </c:pt>
                <c:pt idx="96">
                  <c:v>44234</c:v>
                </c:pt>
                <c:pt idx="97">
                  <c:v>44235</c:v>
                </c:pt>
                <c:pt idx="98">
                  <c:v>44236</c:v>
                </c:pt>
                <c:pt idx="99">
                  <c:v>44237</c:v>
                </c:pt>
                <c:pt idx="100">
                  <c:v>44238</c:v>
                </c:pt>
                <c:pt idx="101">
                  <c:v>44239</c:v>
                </c:pt>
                <c:pt idx="102">
                  <c:v>44240</c:v>
                </c:pt>
                <c:pt idx="103">
                  <c:v>44241</c:v>
                </c:pt>
                <c:pt idx="104">
                  <c:v>44242</c:v>
                </c:pt>
                <c:pt idx="105">
                  <c:v>44243</c:v>
                </c:pt>
                <c:pt idx="106">
                  <c:v>44244</c:v>
                </c:pt>
                <c:pt idx="107">
                  <c:v>44245</c:v>
                </c:pt>
                <c:pt idx="108">
                  <c:v>44246</c:v>
                </c:pt>
                <c:pt idx="109">
                  <c:v>44247</c:v>
                </c:pt>
                <c:pt idx="110">
                  <c:v>44248</c:v>
                </c:pt>
                <c:pt idx="111">
                  <c:v>44249</c:v>
                </c:pt>
                <c:pt idx="112">
                  <c:v>44250</c:v>
                </c:pt>
                <c:pt idx="113">
                  <c:v>44251</c:v>
                </c:pt>
                <c:pt idx="114">
                  <c:v>44252</c:v>
                </c:pt>
                <c:pt idx="115">
                  <c:v>44253</c:v>
                </c:pt>
                <c:pt idx="116">
                  <c:v>44254</c:v>
                </c:pt>
                <c:pt idx="117">
                  <c:v>44255</c:v>
                </c:pt>
                <c:pt idx="118">
                  <c:v>44256</c:v>
                </c:pt>
              </c:numCache>
            </c:numRef>
          </c:cat>
          <c:val>
            <c:numRef>
              <c:f>Sheet1!$L$8:$L$126</c:f>
              <c:numCache>
                <c:formatCode>0</c:formatCode>
                <c:ptCount val="119"/>
                <c:pt idx="0">
                  <c:v>262.5</c:v>
                </c:pt>
                <c:pt idx="1">
                  <c:v>247.5</c:v>
                </c:pt>
                <c:pt idx="2">
                  <c:v>252.5</c:v>
                </c:pt>
                <c:pt idx="3">
                  <c:v>270</c:v>
                </c:pt>
                <c:pt idx="4">
                  <c:v>275</c:v>
                </c:pt>
                <c:pt idx="5">
                  <c:v>271.25</c:v>
                </c:pt>
                <c:pt idx="6">
                  <c:v>301.25</c:v>
                </c:pt>
                <c:pt idx="7">
                  <c:v>308.75</c:v>
                </c:pt>
                <c:pt idx="8">
                  <c:v>317.5</c:v>
                </c:pt>
                <c:pt idx="9">
                  <c:v>323.75</c:v>
                </c:pt>
                <c:pt idx="10">
                  <c:v>330</c:v>
                </c:pt>
                <c:pt idx="11">
                  <c:v>346.25</c:v>
                </c:pt>
                <c:pt idx="12">
                  <c:v>351.25</c:v>
                </c:pt>
                <c:pt idx="13">
                  <c:v>345</c:v>
                </c:pt>
                <c:pt idx="14">
                  <c:v>348.75</c:v>
                </c:pt>
                <c:pt idx="15">
                  <c:v>366.25</c:v>
                </c:pt>
                <c:pt idx="16">
                  <c:v>366.25</c:v>
                </c:pt>
                <c:pt idx="17">
                  <c:v>398.75</c:v>
                </c:pt>
                <c:pt idx="18">
                  <c:v>392.5</c:v>
                </c:pt>
                <c:pt idx="19">
                  <c:v>410</c:v>
                </c:pt>
                <c:pt idx="20">
                  <c:v>407.5</c:v>
                </c:pt>
                <c:pt idx="21">
                  <c:v>425</c:v>
                </c:pt>
                <c:pt idx="22">
                  <c:v>451.25</c:v>
                </c:pt>
                <c:pt idx="23">
                  <c:v>513.75</c:v>
                </c:pt>
                <c:pt idx="24">
                  <c:v>511.25</c:v>
                </c:pt>
                <c:pt idx="25">
                  <c:v>540</c:v>
                </c:pt>
                <c:pt idx="26">
                  <c:v>543.75</c:v>
                </c:pt>
                <c:pt idx="27">
                  <c:v>547.5</c:v>
                </c:pt>
                <c:pt idx="28">
                  <c:v>555</c:v>
                </c:pt>
                <c:pt idx="29">
                  <c:v>567.5</c:v>
                </c:pt>
                <c:pt idx="30">
                  <c:v>565</c:v>
                </c:pt>
                <c:pt idx="31">
                  <c:v>596.25</c:v>
                </c:pt>
                <c:pt idx="32">
                  <c:v>606.25</c:v>
                </c:pt>
                <c:pt idx="33">
                  <c:v>637.5</c:v>
                </c:pt>
                <c:pt idx="34">
                  <c:v>671.25</c:v>
                </c:pt>
                <c:pt idx="35">
                  <c:v>771.25</c:v>
                </c:pt>
                <c:pt idx="36">
                  <c:v>802.5</c:v>
                </c:pt>
                <c:pt idx="37">
                  <c:v>815</c:v>
                </c:pt>
                <c:pt idx="38">
                  <c:v>813.75</c:v>
                </c:pt>
                <c:pt idx="39">
                  <c:v>817.5</c:v>
                </c:pt>
                <c:pt idx="40">
                  <c:v>812.5</c:v>
                </c:pt>
                <c:pt idx="41">
                  <c:v>836.25</c:v>
                </c:pt>
                <c:pt idx="42">
                  <c:v>823.75</c:v>
                </c:pt>
                <c:pt idx="43">
                  <c:v>820</c:v>
                </c:pt>
                <c:pt idx="44">
                  <c:v>836.25</c:v>
                </c:pt>
                <c:pt idx="45">
                  <c:v>877.5</c:v>
                </c:pt>
                <c:pt idx="46">
                  <c:v>910</c:v>
                </c:pt>
                <c:pt idx="47">
                  <c:v>952.5</c:v>
                </c:pt>
                <c:pt idx="48">
                  <c:v>978.75</c:v>
                </c:pt>
                <c:pt idx="49">
                  <c:v>1003.75</c:v>
                </c:pt>
                <c:pt idx="50">
                  <c:v>1030</c:v>
                </c:pt>
                <c:pt idx="51">
                  <c:v>1038.75</c:v>
                </c:pt>
                <c:pt idx="52">
                  <c:v>1036.25</c:v>
                </c:pt>
                <c:pt idx="53">
                  <c:v>1026.25</c:v>
                </c:pt>
                <c:pt idx="54">
                  <c:v>1001.25</c:v>
                </c:pt>
                <c:pt idx="55">
                  <c:v>955</c:v>
                </c:pt>
                <c:pt idx="56">
                  <c:v>931.25</c:v>
                </c:pt>
                <c:pt idx="57">
                  <c:v>971.25</c:v>
                </c:pt>
                <c:pt idx="58">
                  <c:v>990</c:v>
                </c:pt>
                <c:pt idx="59">
                  <c:v>977.5</c:v>
                </c:pt>
                <c:pt idx="60">
                  <c:v>981.25</c:v>
                </c:pt>
                <c:pt idx="61">
                  <c:v>1052.5</c:v>
                </c:pt>
                <c:pt idx="62">
                  <c:v>1095</c:v>
                </c:pt>
                <c:pt idx="63">
                  <c:v>1108.75</c:v>
                </c:pt>
                <c:pt idx="64">
                  <c:v>1070</c:v>
                </c:pt>
                <c:pt idx="65">
                  <c:v>1121.25</c:v>
                </c:pt>
                <c:pt idx="66">
                  <c:v>1180</c:v>
                </c:pt>
                <c:pt idx="67">
                  <c:v>1157.5</c:v>
                </c:pt>
                <c:pt idx="68">
                  <c:v>1078.7446249999998</c:v>
                </c:pt>
                <c:pt idx="69">
                  <c:v>1065.2607916666666</c:v>
                </c:pt>
                <c:pt idx="70">
                  <c:v>1050.6551666666667</c:v>
                </c:pt>
                <c:pt idx="71">
                  <c:v>1113.0129166666668</c:v>
                </c:pt>
                <c:pt idx="72">
                  <c:v>1123.6329166666667</c:v>
                </c:pt>
                <c:pt idx="73">
                  <c:v>1125.7887083333335</c:v>
                </c:pt>
                <c:pt idx="74">
                  <c:v>1178.8465583333334</c:v>
                </c:pt>
                <c:pt idx="75">
                  <c:v>1211.697861111111</c:v>
                </c:pt>
                <c:pt idx="76">
                  <c:v>1237.3248722222222</c:v>
                </c:pt>
                <c:pt idx="77">
                  <c:v>1271.0260916666666</c:v>
                </c:pt>
                <c:pt idx="78">
                  <c:v>1311.8342333333335</c:v>
                </c:pt>
                <c:pt idx="79">
                  <c:v>1354.5931361111111</c:v>
                </c:pt>
                <c:pt idx="80">
                  <c:v>1393.398712222222</c:v>
                </c:pt>
                <c:pt idx="81">
                  <c:v>1424.9360168518519</c:v>
                </c:pt>
                <c:pt idx="82">
                  <c:v>1453.5558138888887</c:v>
                </c:pt>
                <c:pt idx="83">
                  <c:v>1485.3281272222221</c:v>
                </c:pt>
                <c:pt idx="84">
                  <c:v>1525.7051048148151</c:v>
                </c:pt>
                <c:pt idx="85">
                  <c:v>1574.3311307407407</c:v>
                </c:pt>
                <c:pt idx="86">
                  <c:v>1625.2482082222223</c:v>
                </c:pt>
                <c:pt idx="87">
                  <c:v>1671.5939032345677</c:v>
                </c:pt>
                <c:pt idx="88">
                  <c:v>1709.7287197160495</c:v>
                </c:pt>
                <c:pt idx="89">
                  <c:v>1744.4771444197534</c:v>
                </c:pt>
                <c:pt idx="90">
                  <c:v>1782.9673969506175</c:v>
                </c:pt>
                <c:pt idx="91">
                  <c:v>1831.3960623333335</c:v>
                </c:pt>
                <c:pt idx="92">
                  <c:v>1889.3500936592595</c:v>
                </c:pt>
                <c:pt idx="93">
                  <c:v>1949.9930910353908</c:v>
                </c:pt>
                <c:pt idx="94">
                  <c:v>2005.3652919794238</c:v>
                </c:pt>
                <c:pt idx="95">
                  <c:v>2051.4487042074074</c:v>
                </c:pt>
                <c:pt idx="96">
                  <c:v>2093.622028492181</c:v>
                </c:pt>
                <c:pt idx="97">
                  <c:v>2140.223437197531</c:v>
                </c:pt>
                <c:pt idx="98">
                  <c:v>2198.3102991962141</c:v>
                </c:pt>
                <c:pt idx="99">
                  <c:v>2267.3993767944585</c:v>
                </c:pt>
                <c:pt idx="100">
                  <c:v>2339.6403228136628</c:v>
                </c:pt>
                <c:pt idx="101">
                  <c:v>2405.819097794239</c:v>
                </c:pt>
                <c:pt idx="102">
                  <c:v>2461.4777725193421</c:v>
                </c:pt>
                <c:pt idx="103">
                  <c:v>2512.6416398186561</c:v>
                </c:pt>
                <c:pt idx="104">
                  <c:v>2569.0338215232596</c:v>
                </c:pt>
                <c:pt idx="105">
                  <c:v>2638.7058400754277</c:v>
                </c:pt>
                <c:pt idx="106">
                  <c:v>2721.0893767147472</c:v>
                </c:pt>
                <c:pt idx="107">
                  <c:v>2807.1642426404869</c:v>
                </c:pt>
                <c:pt idx="108">
                  <c:v>2886.2815773360553</c:v>
                </c:pt>
                <c:pt idx="109">
                  <c:v>2953.4736731948237</c:v>
                </c:pt>
                <c:pt idx="110">
                  <c:v>3015.5185220760723</c:v>
                </c:pt>
                <c:pt idx="111">
                  <c:v>3083.7259082844157</c:v>
                </c:pt>
                <c:pt idx="112">
                  <c:v>3167.2944426296567</c:v>
                </c:pt>
                <c:pt idx="113">
                  <c:v>3265.5533406767909</c:v>
                </c:pt>
                <c:pt idx="114">
                  <c:v>3368.1332557532392</c:v>
                </c:pt>
                <c:pt idx="115">
                  <c:v>3462.7428768808122</c:v>
                </c:pt>
                <c:pt idx="116">
                  <c:v>3543.8252580352878</c:v>
                </c:pt>
                <c:pt idx="117">
                  <c:v>3619.033062313094</c:v>
                </c:pt>
                <c:pt idx="118">
                  <c:v>3701.495166483759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F76-4C3A-B2C3-A4D8D3CC6370}"/>
            </c:ext>
          </c:extLst>
        </c:ser>
        <c:ser>
          <c:idx val="2"/>
          <c:order val="2"/>
          <c:tx>
            <c:strRef>
              <c:f>Sheet1!$M$7</c:f>
              <c:strCache>
                <c:ptCount val="1"/>
                <c:pt idx="0">
                  <c:v>Max.</c:v>
                </c:pt>
              </c:strCache>
            </c:strRef>
          </c:tx>
          <c:spPr>
            <a:ln>
              <a:prstDash val="sysDot"/>
            </a:ln>
          </c:spPr>
          <c:marker>
            <c:symbol val="none"/>
          </c:marker>
          <c:cat>
            <c:numRef>
              <c:f>Sheet1!$J$8:$J$126</c:f>
              <c:numCache>
                <c:formatCode>m/d/yyyy</c:formatCode>
                <c:ptCount val="119"/>
                <c:pt idx="0">
                  <c:v>44138</c:v>
                </c:pt>
                <c:pt idx="1">
                  <c:v>44139</c:v>
                </c:pt>
                <c:pt idx="2">
                  <c:v>44140</c:v>
                </c:pt>
                <c:pt idx="3">
                  <c:v>44141</c:v>
                </c:pt>
                <c:pt idx="4">
                  <c:v>44142</c:v>
                </c:pt>
                <c:pt idx="5">
                  <c:v>44143</c:v>
                </c:pt>
                <c:pt idx="6">
                  <c:v>44144</c:v>
                </c:pt>
                <c:pt idx="7">
                  <c:v>44145</c:v>
                </c:pt>
                <c:pt idx="8">
                  <c:v>44146</c:v>
                </c:pt>
                <c:pt idx="9">
                  <c:v>44147</c:v>
                </c:pt>
                <c:pt idx="10">
                  <c:v>44148</c:v>
                </c:pt>
                <c:pt idx="11">
                  <c:v>44149</c:v>
                </c:pt>
                <c:pt idx="12">
                  <c:v>44150</c:v>
                </c:pt>
                <c:pt idx="13">
                  <c:v>44151</c:v>
                </c:pt>
                <c:pt idx="14">
                  <c:v>44152</c:v>
                </c:pt>
                <c:pt idx="15">
                  <c:v>44153</c:v>
                </c:pt>
                <c:pt idx="16">
                  <c:v>44154</c:v>
                </c:pt>
                <c:pt idx="17">
                  <c:v>44155</c:v>
                </c:pt>
                <c:pt idx="18">
                  <c:v>44156</c:v>
                </c:pt>
                <c:pt idx="19">
                  <c:v>44157</c:v>
                </c:pt>
                <c:pt idx="20">
                  <c:v>44158</c:v>
                </c:pt>
                <c:pt idx="21">
                  <c:v>44159</c:v>
                </c:pt>
                <c:pt idx="22">
                  <c:v>44160</c:v>
                </c:pt>
                <c:pt idx="23">
                  <c:v>44161</c:v>
                </c:pt>
                <c:pt idx="24">
                  <c:v>44162</c:v>
                </c:pt>
                <c:pt idx="25">
                  <c:v>44163</c:v>
                </c:pt>
                <c:pt idx="26">
                  <c:v>44164</c:v>
                </c:pt>
                <c:pt idx="27">
                  <c:v>44165</c:v>
                </c:pt>
                <c:pt idx="28">
                  <c:v>44166</c:v>
                </c:pt>
                <c:pt idx="29">
                  <c:v>44167</c:v>
                </c:pt>
                <c:pt idx="30">
                  <c:v>44168</c:v>
                </c:pt>
                <c:pt idx="31">
                  <c:v>44169</c:v>
                </c:pt>
                <c:pt idx="32">
                  <c:v>44170</c:v>
                </c:pt>
                <c:pt idx="33">
                  <c:v>44171</c:v>
                </c:pt>
                <c:pt idx="34">
                  <c:v>44172</c:v>
                </c:pt>
                <c:pt idx="35">
                  <c:v>44173</c:v>
                </c:pt>
                <c:pt idx="36">
                  <c:v>44174</c:v>
                </c:pt>
                <c:pt idx="37">
                  <c:v>44175</c:v>
                </c:pt>
                <c:pt idx="38">
                  <c:v>44176</c:v>
                </c:pt>
                <c:pt idx="39">
                  <c:v>44177</c:v>
                </c:pt>
                <c:pt idx="40">
                  <c:v>44178</c:v>
                </c:pt>
                <c:pt idx="41">
                  <c:v>44179</c:v>
                </c:pt>
                <c:pt idx="42">
                  <c:v>44180</c:v>
                </c:pt>
                <c:pt idx="43">
                  <c:v>44181</c:v>
                </c:pt>
                <c:pt idx="44">
                  <c:v>44182</c:v>
                </c:pt>
                <c:pt idx="45">
                  <c:v>44183</c:v>
                </c:pt>
                <c:pt idx="46">
                  <c:v>44184</c:v>
                </c:pt>
                <c:pt idx="47">
                  <c:v>44185</c:v>
                </c:pt>
                <c:pt idx="48">
                  <c:v>44186</c:v>
                </c:pt>
                <c:pt idx="49">
                  <c:v>44187</c:v>
                </c:pt>
                <c:pt idx="50">
                  <c:v>44188</c:v>
                </c:pt>
                <c:pt idx="51">
                  <c:v>44189</c:v>
                </c:pt>
                <c:pt idx="52">
                  <c:v>44190</c:v>
                </c:pt>
                <c:pt idx="53">
                  <c:v>44191</c:v>
                </c:pt>
                <c:pt idx="54">
                  <c:v>44192</c:v>
                </c:pt>
                <c:pt idx="55">
                  <c:v>44193</c:v>
                </c:pt>
                <c:pt idx="56">
                  <c:v>44194</c:v>
                </c:pt>
                <c:pt idx="57">
                  <c:v>44195</c:v>
                </c:pt>
                <c:pt idx="58">
                  <c:v>44196</c:v>
                </c:pt>
                <c:pt idx="59">
                  <c:v>44197</c:v>
                </c:pt>
                <c:pt idx="60">
                  <c:v>44198</c:v>
                </c:pt>
                <c:pt idx="61">
                  <c:v>44199</c:v>
                </c:pt>
                <c:pt idx="62">
                  <c:v>44200</c:v>
                </c:pt>
                <c:pt idx="63">
                  <c:v>44201</c:v>
                </c:pt>
                <c:pt idx="64">
                  <c:v>44202</c:v>
                </c:pt>
                <c:pt idx="65">
                  <c:v>44203</c:v>
                </c:pt>
                <c:pt idx="66">
                  <c:v>44204</c:v>
                </c:pt>
                <c:pt idx="67">
                  <c:v>44205</c:v>
                </c:pt>
                <c:pt idx="68">
                  <c:v>44206</c:v>
                </c:pt>
                <c:pt idx="69">
                  <c:v>44207</c:v>
                </c:pt>
                <c:pt idx="70">
                  <c:v>44208</c:v>
                </c:pt>
                <c:pt idx="71">
                  <c:v>44209</c:v>
                </c:pt>
                <c:pt idx="72">
                  <c:v>44210</c:v>
                </c:pt>
                <c:pt idx="73">
                  <c:v>44211</c:v>
                </c:pt>
                <c:pt idx="74">
                  <c:v>44212</c:v>
                </c:pt>
                <c:pt idx="75">
                  <c:v>44213</c:v>
                </c:pt>
                <c:pt idx="76">
                  <c:v>44214</c:v>
                </c:pt>
                <c:pt idx="77">
                  <c:v>44215</c:v>
                </c:pt>
                <c:pt idx="78">
                  <c:v>44216</c:v>
                </c:pt>
                <c:pt idx="79">
                  <c:v>44217</c:v>
                </c:pt>
                <c:pt idx="80">
                  <c:v>44218</c:v>
                </c:pt>
                <c:pt idx="81">
                  <c:v>44219</c:v>
                </c:pt>
                <c:pt idx="82">
                  <c:v>44220</c:v>
                </c:pt>
                <c:pt idx="83">
                  <c:v>44221</c:v>
                </c:pt>
                <c:pt idx="84">
                  <c:v>44222</c:v>
                </c:pt>
                <c:pt idx="85">
                  <c:v>44223</c:v>
                </c:pt>
                <c:pt idx="86">
                  <c:v>44224</c:v>
                </c:pt>
                <c:pt idx="87">
                  <c:v>44225</c:v>
                </c:pt>
                <c:pt idx="88">
                  <c:v>44226</c:v>
                </c:pt>
                <c:pt idx="89">
                  <c:v>44227</c:v>
                </c:pt>
                <c:pt idx="90">
                  <c:v>44228</c:v>
                </c:pt>
                <c:pt idx="91">
                  <c:v>44229</c:v>
                </c:pt>
                <c:pt idx="92">
                  <c:v>44230</c:v>
                </c:pt>
                <c:pt idx="93">
                  <c:v>44231</c:v>
                </c:pt>
                <c:pt idx="94">
                  <c:v>44232</c:v>
                </c:pt>
                <c:pt idx="95">
                  <c:v>44233</c:v>
                </c:pt>
                <c:pt idx="96">
                  <c:v>44234</c:v>
                </c:pt>
                <c:pt idx="97">
                  <c:v>44235</c:v>
                </c:pt>
                <c:pt idx="98">
                  <c:v>44236</c:v>
                </c:pt>
                <c:pt idx="99">
                  <c:v>44237</c:v>
                </c:pt>
                <c:pt idx="100">
                  <c:v>44238</c:v>
                </c:pt>
                <c:pt idx="101">
                  <c:v>44239</c:v>
                </c:pt>
                <c:pt idx="102">
                  <c:v>44240</c:v>
                </c:pt>
                <c:pt idx="103">
                  <c:v>44241</c:v>
                </c:pt>
                <c:pt idx="104">
                  <c:v>44242</c:v>
                </c:pt>
                <c:pt idx="105">
                  <c:v>44243</c:v>
                </c:pt>
                <c:pt idx="106">
                  <c:v>44244</c:v>
                </c:pt>
                <c:pt idx="107">
                  <c:v>44245</c:v>
                </c:pt>
                <c:pt idx="108">
                  <c:v>44246</c:v>
                </c:pt>
                <c:pt idx="109">
                  <c:v>44247</c:v>
                </c:pt>
                <c:pt idx="110">
                  <c:v>44248</c:v>
                </c:pt>
                <c:pt idx="111">
                  <c:v>44249</c:v>
                </c:pt>
                <c:pt idx="112">
                  <c:v>44250</c:v>
                </c:pt>
                <c:pt idx="113">
                  <c:v>44251</c:v>
                </c:pt>
                <c:pt idx="114">
                  <c:v>44252</c:v>
                </c:pt>
                <c:pt idx="115">
                  <c:v>44253</c:v>
                </c:pt>
                <c:pt idx="116">
                  <c:v>44254</c:v>
                </c:pt>
                <c:pt idx="117">
                  <c:v>44255</c:v>
                </c:pt>
                <c:pt idx="118">
                  <c:v>44256</c:v>
                </c:pt>
              </c:numCache>
            </c:numRef>
          </c:cat>
          <c:val>
            <c:numRef>
              <c:f>Sheet1!$M$8:$M$126</c:f>
              <c:numCache>
                <c:formatCode>0</c:formatCode>
                <c:ptCount val="119"/>
                <c:pt idx="0">
                  <c:v>294</c:v>
                </c:pt>
                <c:pt idx="1">
                  <c:v>277.2</c:v>
                </c:pt>
                <c:pt idx="2">
                  <c:v>282.79999999999995</c:v>
                </c:pt>
                <c:pt idx="3">
                  <c:v>302.39999999999998</c:v>
                </c:pt>
                <c:pt idx="4">
                  <c:v>308</c:v>
                </c:pt>
                <c:pt idx="5">
                  <c:v>303.79999999999995</c:v>
                </c:pt>
                <c:pt idx="6">
                  <c:v>337.4</c:v>
                </c:pt>
                <c:pt idx="7">
                  <c:v>345.79999999999995</c:v>
                </c:pt>
                <c:pt idx="8">
                  <c:v>355.59999999999997</c:v>
                </c:pt>
                <c:pt idx="9">
                  <c:v>362.59999999999997</c:v>
                </c:pt>
                <c:pt idx="10">
                  <c:v>369.59999999999997</c:v>
                </c:pt>
                <c:pt idx="11">
                  <c:v>387.79999999999995</c:v>
                </c:pt>
                <c:pt idx="12">
                  <c:v>393.4</c:v>
                </c:pt>
                <c:pt idx="13">
                  <c:v>386.4</c:v>
                </c:pt>
                <c:pt idx="14">
                  <c:v>390.59999999999997</c:v>
                </c:pt>
                <c:pt idx="15">
                  <c:v>410.2</c:v>
                </c:pt>
                <c:pt idx="16">
                  <c:v>410.2</c:v>
                </c:pt>
                <c:pt idx="17">
                  <c:v>446.59999999999997</c:v>
                </c:pt>
                <c:pt idx="18">
                  <c:v>439.59999999999997</c:v>
                </c:pt>
                <c:pt idx="19">
                  <c:v>459.2</c:v>
                </c:pt>
                <c:pt idx="20">
                  <c:v>456.4</c:v>
                </c:pt>
                <c:pt idx="21">
                  <c:v>475.99999999999994</c:v>
                </c:pt>
                <c:pt idx="22">
                  <c:v>505.4</c:v>
                </c:pt>
                <c:pt idx="23">
                  <c:v>575.4</c:v>
                </c:pt>
                <c:pt idx="24">
                  <c:v>572.59999999999991</c:v>
                </c:pt>
                <c:pt idx="25">
                  <c:v>604.79999999999995</c:v>
                </c:pt>
                <c:pt idx="26">
                  <c:v>609</c:v>
                </c:pt>
                <c:pt idx="27">
                  <c:v>613.19999999999993</c:v>
                </c:pt>
                <c:pt idx="28">
                  <c:v>621.59999999999991</c:v>
                </c:pt>
                <c:pt idx="29">
                  <c:v>635.59999999999991</c:v>
                </c:pt>
                <c:pt idx="30">
                  <c:v>632.79999999999995</c:v>
                </c:pt>
                <c:pt idx="31">
                  <c:v>667.8</c:v>
                </c:pt>
                <c:pt idx="32">
                  <c:v>679</c:v>
                </c:pt>
                <c:pt idx="33">
                  <c:v>714</c:v>
                </c:pt>
                <c:pt idx="34">
                  <c:v>751.8</c:v>
                </c:pt>
                <c:pt idx="35">
                  <c:v>863.8</c:v>
                </c:pt>
                <c:pt idx="36">
                  <c:v>898.8</c:v>
                </c:pt>
                <c:pt idx="37">
                  <c:v>912.8</c:v>
                </c:pt>
                <c:pt idx="38">
                  <c:v>911.4</c:v>
                </c:pt>
                <c:pt idx="39">
                  <c:v>915.59999999999991</c:v>
                </c:pt>
                <c:pt idx="40">
                  <c:v>909.99999999999989</c:v>
                </c:pt>
                <c:pt idx="41">
                  <c:v>936.59999999999991</c:v>
                </c:pt>
                <c:pt idx="42">
                  <c:v>922.59999999999991</c:v>
                </c:pt>
                <c:pt idx="43">
                  <c:v>918.4</c:v>
                </c:pt>
                <c:pt idx="44">
                  <c:v>936.59999999999991</c:v>
                </c:pt>
                <c:pt idx="45">
                  <c:v>982.8</c:v>
                </c:pt>
                <c:pt idx="46">
                  <c:v>1019.1999999999999</c:v>
                </c:pt>
                <c:pt idx="47">
                  <c:v>1066.8</c:v>
                </c:pt>
                <c:pt idx="48">
                  <c:v>1096.1999999999998</c:v>
                </c:pt>
                <c:pt idx="49">
                  <c:v>1124.1999999999998</c:v>
                </c:pt>
                <c:pt idx="50">
                  <c:v>1153.5999999999999</c:v>
                </c:pt>
                <c:pt idx="51">
                  <c:v>1163.3999999999999</c:v>
                </c:pt>
                <c:pt idx="52">
                  <c:v>1160.5999999999999</c:v>
                </c:pt>
                <c:pt idx="53">
                  <c:v>1149.3999999999999</c:v>
                </c:pt>
                <c:pt idx="54">
                  <c:v>1121.3999999999999</c:v>
                </c:pt>
                <c:pt idx="55">
                  <c:v>1069.5999999999999</c:v>
                </c:pt>
                <c:pt idx="56">
                  <c:v>1043</c:v>
                </c:pt>
                <c:pt idx="57">
                  <c:v>1087.8</c:v>
                </c:pt>
                <c:pt idx="58">
                  <c:v>1108.8</c:v>
                </c:pt>
                <c:pt idx="59">
                  <c:v>1094.8</c:v>
                </c:pt>
                <c:pt idx="60">
                  <c:v>1099</c:v>
                </c:pt>
                <c:pt idx="61">
                  <c:v>1178.8</c:v>
                </c:pt>
                <c:pt idx="62">
                  <c:v>1226.3999999999999</c:v>
                </c:pt>
                <c:pt idx="63">
                  <c:v>1241.8</c:v>
                </c:pt>
                <c:pt idx="64">
                  <c:v>1198.3999999999999</c:v>
                </c:pt>
                <c:pt idx="65">
                  <c:v>1255.8</c:v>
                </c:pt>
                <c:pt idx="66">
                  <c:v>1321.6</c:v>
                </c:pt>
                <c:pt idx="67">
                  <c:v>1296.3999999999999</c:v>
                </c:pt>
                <c:pt idx="68">
                  <c:v>1208.1939799999998</c:v>
                </c:pt>
                <c:pt idx="69">
                  <c:v>1193.0920866666665</c:v>
                </c:pt>
                <c:pt idx="70">
                  <c:v>1176.7337866666667</c:v>
                </c:pt>
                <c:pt idx="71">
                  <c:v>1246.5744666666667</c:v>
                </c:pt>
                <c:pt idx="72">
                  <c:v>1258.4688666666666</c:v>
                </c:pt>
                <c:pt idx="73">
                  <c:v>1260.8833533333334</c:v>
                </c:pt>
                <c:pt idx="74">
                  <c:v>1320.3081453333334</c:v>
                </c:pt>
                <c:pt idx="75">
                  <c:v>1357.1016044444443</c:v>
                </c:pt>
                <c:pt idx="76">
                  <c:v>1385.8038568888887</c:v>
                </c:pt>
                <c:pt idx="77">
                  <c:v>1423.5492226666665</c:v>
                </c:pt>
                <c:pt idx="78">
                  <c:v>1469.2543413333333</c:v>
                </c:pt>
                <c:pt idx="79">
                  <c:v>1517.1443124444443</c:v>
                </c:pt>
                <c:pt idx="80">
                  <c:v>1560.6065576888886</c:v>
                </c:pt>
                <c:pt idx="81">
                  <c:v>1595.9283388740739</c:v>
                </c:pt>
                <c:pt idx="82">
                  <c:v>1627.9825115555554</c:v>
                </c:pt>
                <c:pt idx="83">
                  <c:v>1663.5675024888887</c:v>
                </c:pt>
                <c:pt idx="84">
                  <c:v>1708.7897173925928</c:v>
                </c:pt>
                <c:pt idx="85">
                  <c:v>1763.2508664296295</c:v>
                </c:pt>
                <c:pt idx="86">
                  <c:v>1820.277993208889</c:v>
                </c:pt>
                <c:pt idx="87">
                  <c:v>1872.1851716227156</c:v>
                </c:pt>
                <c:pt idx="88">
                  <c:v>1914.8961660819753</c:v>
                </c:pt>
                <c:pt idx="89">
                  <c:v>1953.8144017501236</c:v>
                </c:pt>
                <c:pt idx="90">
                  <c:v>1996.9234845846913</c:v>
                </c:pt>
                <c:pt idx="91">
                  <c:v>2051.1635898133336</c:v>
                </c:pt>
                <c:pt idx="92">
                  <c:v>2116.0721048983705</c:v>
                </c:pt>
                <c:pt idx="93">
                  <c:v>2183.9922619596373</c:v>
                </c:pt>
                <c:pt idx="94">
                  <c:v>2246.0091270169546</c:v>
                </c:pt>
                <c:pt idx="95">
                  <c:v>2297.6225487122961</c:v>
                </c:pt>
                <c:pt idx="96">
                  <c:v>2344.8566719112428</c:v>
                </c:pt>
                <c:pt idx="97">
                  <c:v>2397.0502496612348</c:v>
                </c:pt>
                <c:pt idx="98">
                  <c:v>2462.1075350997598</c:v>
                </c:pt>
                <c:pt idx="99">
                  <c:v>2539.4873020097934</c:v>
                </c:pt>
                <c:pt idx="100">
                  <c:v>2620.3971615513024</c:v>
                </c:pt>
                <c:pt idx="101">
                  <c:v>2694.5173895295475</c:v>
                </c:pt>
                <c:pt idx="102">
                  <c:v>2756.8551052216631</c:v>
                </c:pt>
                <c:pt idx="103">
                  <c:v>2814.1586365968947</c:v>
                </c:pt>
                <c:pt idx="104">
                  <c:v>2877.3178801060503</c:v>
                </c:pt>
                <c:pt idx="105">
                  <c:v>2955.350540884479</c:v>
                </c:pt>
                <c:pt idx="106">
                  <c:v>3047.6201019205168</c:v>
                </c:pt>
                <c:pt idx="107">
                  <c:v>3144.023951757345</c:v>
                </c:pt>
                <c:pt idx="108">
                  <c:v>3232.6353666163818</c:v>
                </c:pt>
                <c:pt idx="109">
                  <c:v>3307.8905139782023</c:v>
                </c:pt>
                <c:pt idx="110">
                  <c:v>3377.3807447252007</c:v>
                </c:pt>
                <c:pt idx="111">
                  <c:v>3453.7730172785455</c:v>
                </c:pt>
                <c:pt idx="112">
                  <c:v>3547.3697757452155</c:v>
                </c:pt>
                <c:pt idx="113">
                  <c:v>3657.4197415580056</c:v>
                </c:pt>
                <c:pt idx="114">
                  <c:v>3772.3092464436277</c:v>
                </c:pt>
                <c:pt idx="115">
                  <c:v>3878.2720221065097</c:v>
                </c:pt>
                <c:pt idx="116">
                  <c:v>3969.084288999522</c:v>
                </c:pt>
                <c:pt idx="117">
                  <c:v>4053.3170297906649</c:v>
                </c:pt>
                <c:pt idx="118">
                  <c:v>4145.6745864618097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F76-4C3A-B2C3-A4D8D3CC6370}"/>
            </c:ext>
          </c:extLst>
        </c:ser>
        <c:ser>
          <c:idx val="3"/>
          <c:order val="3"/>
          <c:tx>
            <c:strRef>
              <c:f>Sheet1!$N$7</c:f>
              <c:strCache>
                <c:ptCount val="1"/>
                <c:pt idx="0">
                  <c:v>Faktiski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67"/>
              <c:layout>
                <c:manualLayout>
                  <c:x val="-2.4615384615384615E-2"/>
                  <c:y val="-4.577372837011130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>
                      <a:solidFill>
                        <a:srgbClr val="FF0000"/>
                      </a:solidFill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F76-4C3A-B2C3-A4D8D3CC637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trendline>
            <c:trendlineType val="exp"/>
            <c:dispRSqr val="0"/>
            <c:dispEq val="0"/>
          </c:trendline>
          <c:cat>
            <c:numRef>
              <c:f>Sheet1!$J$8:$J$126</c:f>
              <c:numCache>
                <c:formatCode>m/d/yyyy</c:formatCode>
                <c:ptCount val="119"/>
                <c:pt idx="0">
                  <c:v>44138</c:v>
                </c:pt>
                <c:pt idx="1">
                  <c:v>44139</c:v>
                </c:pt>
                <c:pt idx="2">
                  <c:v>44140</c:v>
                </c:pt>
                <c:pt idx="3">
                  <c:v>44141</c:v>
                </c:pt>
                <c:pt idx="4">
                  <c:v>44142</c:v>
                </c:pt>
                <c:pt idx="5">
                  <c:v>44143</c:v>
                </c:pt>
                <c:pt idx="6">
                  <c:v>44144</c:v>
                </c:pt>
                <c:pt idx="7">
                  <c:v>44145</c:v>
                </c:pt>
                <c:pt idx="8">
                  <c:v>44146</c:v>
                </c:pt>
                <c:pt idx="9">
                  <c:v>44147</c:v>
                </c:pt>
                <c:pt idx="10">
                  <c:v>44148</c:v>
                </c:pt>
                <c:pt idx="11">
                  <c:v>44149</c:v>
                </c:pt>
                <c:pt idx="12">
                  <c:v>44150</c:v>
                </c:pt>
                <c:pt idx="13">
                  <c:v>44151</c:v>
                </c:pt>
                <c:pt idx="14">
                  <c:v>44152</c:v>
                </c:pt>
                <c:pt idx="15">
                  <c:v>44153</c:v>
                </c:pt>
                <c:pt idx="16">
                  <c:v>44154</c:v>
                </c:pt>
                <c:pt idx="17">
                  <c:v>44155</c:v>
                </c:pt>
                <c:pt idx="18">
                  <c:v>44156</c:v>
                </c:pt>
                <c:pt idx="19">
                  <c:v>44157</c:v>
                </c:pt>
                <c:pt idx="20">
                  <c:v>44158</c:v>
                </c:pt>
                <c:pt idx="21">
                  <c:v>44159</c:v>
                </c:pt>
                <c:pt idx="22">
                  <c:v>44160</c:v>
                </c:pt>
                <c:pt idx="23">
                  <c:v>44161</c:v>
                </c:pt>
                <c:pt idx="24">
                  <c:v>44162</c:v>
                </c:pt>
                <c:pt idx="25">
                  <c:v>44163</c:v>
                </c:pt>
                <c:pt idx="26">
                  <c:v>44164</c:v>
                </c:pt>
                <c:pt idx="27">
                  <c:v>44165</c:v>
                </c:pt>
                <c:pt idx="28">
                  <c:v>44166</c:v>
                </c:pt>
                <c:pt idx="29">
                  <c:v>44167</c:v>
                </c:pt>
                <c:pt idx="30">
                  <c:v>44168</c:v>
                </c:pt>
                <c:pt idx="31">
                  <c:v>44169</c:v>
                </c:pt>
                <c:pt idx="32">
                  <c:v>44170</c:v>
                </c:pt>
                <c:pt idx="33">
                  <c:v>44171</c:v>
                </c:pt>
                <c:pt idx="34">
                  <c:v>44172</c:v>
                </c:pt>
                <c:pt idx="35">
                  <c:v>44173</c:v>
                </c:pt>
                <c:pt idx="36">
                  <c:v>44174</c:v>
                </c:pt>
                <c:pt idx="37">
                  <c:v>44175</c:v>
                </c:pt>
                <c:pt idx="38">
                  <c:v>44176</c:v>
                </c:pt>
                <c:pt idx="39">
                  <c:v>44177</c:v>
                </c:pt>
                <c:pt idx="40">
                  <c:v>44178</c:v>
                </c:pt>
                <c:pt idx="41">
                  <c:v>44179</c:v>
                </c:pt>
                <c:pt idx="42">
                  <c:v>44180</c:v>
                </c:pt>
                <c:pt idx="43">
                  <c:v>44181</c:v>
                </c:pt>
                <c:pt idx="44">
                  <c:v>44182</c:v>
                </c:pt>
                <c:pt idx="45">
                  <c:v>44183</c:v>
                </c:pt>
                <c:pt idx="46">
                  <c:v>44184</c:v>
                </c:pt>
                <c:pt idx="47">
                  <c:v>44185</c:v>
                </c:pt>
                <c:pt idx="48">
                  <c:v>44186</c:v>
                </c:pt>
                <c:pt idx="49">
                  <c:v>44187</c:v>
                </c:pt>
                <c:pt idx="50">
                  <c:v>44188</c:v>
                </c:pt>
                <c:pt idx="51">
                  <c:v>44189</c:v>
                </c:pt>
                <c:pt idx="52">
                  <c:v>44190</c:v>
                </c:pt>
                <c:pt idx="53">
                  <c:v>44191</c:v>
                </c:pt>
                <c:pt idx="54">
                  <c:v>44192</c:v>
                </c:pt>
                <c:pt idx="55">
                  <c:v>44193</c:v>
                </c:pt>
                <c:pt idx="56">
                  <c:v>44194</c:v>
                </c:pt>
                <c:pt idx="57">
                  <c:v>44195</c:v>
                </c:pt>
                <c:pt idx="58">
                  <c:v>44196</c:v>
                </c:pt>
                <c:pt idx="59">
                  <c:v>44197</c:v>
                </c:pt>
                <c:pt idx="60">
                  <c:v>44198</c:v>
                </c:pt>
                <c:pt idx="61">
                  <c:v>44199</c:v>
                </c:pt>
                <c:pt idx="62">
                  <c:v>44200</c:v>
                </c:pt>
                <c:pt idx="63">
                  <c:v>44201</c:v>
                </c:pt>
                <c:pt idx="64">
                  <c:v>44202</c:v>
                </c:pt>
                <c:pt idx="65">
                  <c:v>44203</c:v>
                </c:pt>
                <c:pt idx="66">
                  <c:v>44204</c:v>
                </c:pt>
                <c:pt idx="67">
                  <c:v>44205</c:v>
                </c:pt>
                <c:pt idx="68">
                  <c:v>44206</c:v>
                </c:pt>
                <c:pt idx="69">
                  <c:v>44207</c:v>
                </c:pt>
                <c:pt idx="70">
                  <c:v>44208</c:v>
                </c:pt>
                <c:pt idx="71">
                  <c:v>44209</c:v>
                </c:pt>
                <c:pt idx="72">
                  <c:v>44210</c:v>
                </c:pt>
                <c:pt idx="73">
                  <c:v>44211</c:v>
                </c:pt>
                <c:pt idx="74">
                  <c:v>44212</c:v>
                </c:pt>
                <c:pt idx="75">
                  <c:v>44213</c:v>
                </c:pt>
                <c:pt idx="76">
                  <c:v>44214</c:v>
                </c:pt>
                <c:pt idx="77">
                  <c:v>44215</c:v>
                </c:pt>
                <c:pt idx="78">
                  <c:v>44216</c:v>
                </c:pt>
                <c:pt idx="79">
                  <c:v>44217</c:v>
                </c:pt>
                <c:pt idx="80">
                  <c:v>44218</c:v>
                </c:pt>
                <c:pt idx="81">
                  <c:v>44219</c:v>
                </c:pt>
                <c:pt idx="82">
                  <c:v>44220</c:v>
                </c:pt>
                <c:pt idx="83">
                  <c:v>44221</c:v>
                </c:pt>
                <c:pt idx="84">
                  <c:v>44222</c:v>
                </c:pt>
                <c:pt idx="85">
                  <c:v>44223</c:v>
                </c:pt>
                <c:pt idx="86">
                  <c:v>44224</c:v>
                </c:pt>
                <c:pt idx="87">
                  <c:v>44225</c:v>
                </c:pt>
                <c:pt idx="88">
                  <c:v>44226</c:v>
                </c:pt>
                <c:pt idx="89">
                  <c:v>44227</c:v>
                </c:pt>
                <c:pt idx="90">
                  <c:v>44228</c:v>
                </c:pt>
                <c:pt idx="91">
                  <c:v>44229</c:v>
                </c:pt>
                <c:pt idx="92">
                  <c:v>44230</c:v>
                </c:pt>
                <c:pt idx="93">
                  <c:v>44231</c:v>
                </c:pt>
                <c:pt idx="94">
                  <c:v>44232</c:v>
                </c:pt>
                <c:pt idx="95">
                  <c:v>44233</c:v>
                </c:pt>
                <c:pt idx="96">
                  <c:v>44234</c:v>
                </c:pt>
                <c:pt idx="97">
                  <c:v>44235</c:v>
                </c:pt>
                <c:pt idx="98">
                  <c:v>44236</c:v>
                </c:pt>
                <c:pt idx="99">
                  <c:v>44237</c:v>
                </c:pt>
                <c:pt idx="100">
                  <c:v>44238</c:v>
                </c:pt>
                <c:pt idx="101">
                  <c:v>44239</c:v>
                </c:pt>
                <c:pt idx="102">
                  <c:v>44240</c:v>
                </c:pt>
                <c:pt idx="103">
                  <c:v>44241</c:v>
                </c:pt>
                <c:pt idx="104">
                  <c:v>44242</c:v>
                </c:pt>
                <c:pt idx="105">
                  <c:v>44243</c:v>
                </c:pt>
                <c:pt idx="106">
                  <c:v>44244</c:v>
                </c:pt>
                <c:pt idx="107">
                  <c:v>44245</c:v>
                </c:pt>
                <c:pt idx="108">
                  <c:v>44246</c:v>
                </c:pt>
                <c:pt idx="109">
                  <c:v>44247</c:v>
                </c:pt>
                <c:pt idx="110">
                  <c:v>44248</c:v>
                </c:pt>
                <c:pt idx="111">
                  <c:v>44249</c:v>
                </c:pt>
                <c:pt idx="112">
                  <c:v>44250</c:v>
                </c:pt>
                <c:pt idx="113">
                  <c:v>44251</c:v>
                </c:pt>
                <c:pt idx="114">
                  <c:v>44252</c:v>
                </c:pt>
                <c:pt idx="115">
                  <c:v>44253</c:v>
                </c:pt>
                <c:pt idx="116">
                  <c:v>44254</c:v>
                </c:pt>
                <c:pt idx="117">
                  <c:v>44255</c:v>
                </c:pt>
                <c:pt idx="118">
                  <c:v>44256</c:v>
                </c:pt>
              </c:numCache>
            </c:numRef>
          </c:cat>
          <c:val>
            <c:numRef>
              <c:f>Sheet1!$N$8:$N$126</c:f>
              <c:numCache>
                <c:formatCode>General</c:formatCode>
                <c:ptCount val="119"/>
                <c:pt idx="0">
                  <c:v>249</c:v>
                </c:pt>
                <c:pt idx="1">
                  <c:v>240</c:v>
                </c:pt>
                <c:pt idx="2">
                  <c:v>244</c:v>
                </c:pt>
                <c:pt idx="3">
                  <c:v>258</c:v>
                </c:pt>
                <c:pt idx="4">
                  <c:v>242</c:v>
                </c:pt>
                <c:pt idx="5">
                  <c:v>263</c:v>
                </c:pt>
                <c:pt idx="6">
                  <c:v>313</c:v>
                </c:pt>
                <c:pt idx="7">
                  <c:v>309</c:v>
                </c:pt>
                <c:pt idx="8">
                  <c:v>299</c:v>
                </c:pt>
                <c:pt idx="9">
                  <c:v>312</c:v>
                </c:pt>
                <c:pt idx="10">
                  <c:v>318</c:v>
                </c:pt>
                <c:pt idx="11">
                  <c:v>325</c:v>
                </c:pt>
                <c:pt idx="12">
                  <c:v>344</c:v>
                </c:pt>
                <c:pt idx="13">
                  <c:v>386</c:v>
                </c:pt>
                <c:pt idx="14">
                  <c:v>379</c:v>
                </c:pt>
                <c:pt idx="15">
                  <c:v>370</c:v>
                </c:pt>
                <c:pt idx="16">
                  <c:v>395</c:v>
                </c:pt>
                <c:pt idx="17">
                  <c:v>410</c:v>
                </c:pt>
                <c:pt idx="18">
                  <c:v>399</c:v>
                </c:pt>
                <c:pt idx="19">
                  <c:v>416</c:v>
                </c:pt>
                <c:pt idx="20">
                  <c:v>437</c:v>
                </c:pt>
                <c:pt idx="21">
                  <c:v>425</c:v>
                </c:pt>
                <c:pt idx="22">
                  <c:v>434</c:v>
                </c:pt>
                <c:pt idx="23">
                  <c:v>489</c:v>
                </c:pt>
                <c:pt idx="24">
                  <c:v>496</c:v>
                </c:pt>
                <c:pt idx="25">
                  <c:v>484</c:v>
                </c:pt>
                <c:pt idx="26">
                  <c:v>510</c:v>
                </c:pt>
                <c:pt idx="27">
                  <c:v>534</c:v>
                </c:pt>
                <c:pt idx="28">
                  <c:v>519</c:v>
                </c:pt>
                <c:pt idx="29">
                  <c:v>516</c:v>
                </c:pt>
                <c:pt idx="30">
                  <c:v>552</c:v>
                </c:pt>
                <c:pt idx="31">
                  <c:v>583</c:v>
                </c:pt>
                <c:pt idx="32">
                  <c:v>556</c:v>
                </c:pt>
                <c:pt idx="33">
                  <c:v>604</c:v>
                </c:pt>
                <c:pt idx="34">
                  <c:v>655</c:v>
                </c:pt>
                <c:pt idx="35">
                  <c:v>709</c:v>
                </c:pt>
                <c:pt idx="36">
                  <c:v>722</c:v>
                </c:pt>
                <c:pt idx="37">
                  <c:v>744</c:v>
                </c:pt>
                <c:pt idx="38">
                  <c:v>743</c:v>
                </c:pt>
                <c:pt idx="39">
                  <c:v>742</c:v>
                </c:pt>
                <c:pt idx="40">
                  <c:v>760</c:v>
                </c:pt>
                <c:pt idx="41">
                  <c:v>814</c:v>
                </c:pt>
                <c:pt idx="42">
                  <c:v>841</c:v>
                </c:pt>
                <c:pt idx="43">
                  <c:v>833</c:v>
                </c:pt>
                <c:pt idx="44">
                  <c:v>833</c:v>
                </c:pt>
                <c:pt idx="45">
                  <c:v>871</c:v>
                </c:pt>
                <c:pt idx="46">
                  <c:v>848</c:v>
                </c:pt>
                <c:pt idx="47">
                  <c:v>903</c:v>
                </c:pt>
                <c:pt idx="48">
                  <c:v>983</c:v>
                </c:pt>
                <c:pt idx="49">
                  <c:v>998</c:v>
                </c:pt>
                <c:pt idx="50">
                  <c:v>948</c:v>
                </c:pt>
                <c:pt idx="51">
                  <c:v>898</c:v>
                </c:pt>
                <c:pt idx="52">
                  <c:v>936</c:v>
                </c:pt>
                <c:pt idx="53">
                  <c:v>989</c:v>
                </c:pt>
                <c:pt idx="54">
                  <c:v>1010</c:v>
                </c:pt>
                <c:pt idx="55">
                  <c:v>1048</c:v>
                </c:pt>
                <c:pt idx="56">
                  <c:v>1059</c:v>
                </c:pt>
                <c:pt idx="57">
                  <c:v>1058</c:v>
                </c:pt>
                <c:pt idx="58">
                  <c:v>999</c:v>
                </c:pt>
                <c:pt idx="59">
                  <c:v>1066</c:v>
                </c:pt>
                <c:pt idx="60">
                  <c:v>1133</c:v>
                </c:pt>
                <c:pt idx="61">
                  <c:v>1180</c:v>
                </c:pt>
                <c:pt idx="62">
                  <c:v>1213</c:v>
                </c:pt>
                <c:pt idx="63">
                  <c:v>1180</c:v>
                </c:pt>
                <c:pt idx="64">
                  <c:v>1134</c:v>
                </c:pt>
                <c:pt idx="65">
                  <c:v>1174</c:v>
                </c:pt>
                <c:pt idx="66">
                  <c:v>1166</c:v>
                </c:pt>
                <c:pt idx="67">
                  <c:v>1147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9F76-4C3A-B2C3-A4D8D3CC63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3914752"/>
        <c:axId val="233916288"/>
      </c:lineChart>
      <c:dateAx>
        <c:axId val="233914752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crossAx val="233916288"/>
        <c:crosses val="autoZero"/>
        <c:auto val="1"/>
        <c:lblOffset val="100"/>
        <c:baseTimeUnit val="days"/>
      </c:dateAx>
      <c:valAx>
        <c:axId val="233916288"/>
        <c:scaling>
          <c:orientation val="minMax"/>
          <c:max val="6000"/>
          <c:min val="0"/>
        </c:scaling>
        <c:delete val="0"/>
        <c:axPos val="l"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lv-LV"/>
          </a:p>
        </c:txPr>
        <c:crossAx val="233914752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800"/>
          </a:pPr>
          <a:endParaRPr lang="lv-LV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8638672966792947E-2"/>
          <c:y val="2.9376633647264654E-2"/>
          <c:w val="0.87948757441189418"/>
          <c:h val="0.78414931466899973"/>
        </c:manualLayout>
      </c:layout>
      <c:lineChart>
        <c:grouping val="standard"/>
        <c:varyColors val="0"/>
        <c:ser>
          <c:idx val="0"/>
          <c:order val="0"/>
          <c:tx>
            <c:strRef>
              <c:f>Sheet1!$K$7</c:f>
              <c:strCache>
                <c:ptCount val="1"/>
                <c:pt idx="0">
                  <c:v>Min.</c:v>
                </c:pt>
              </c:strCache>
            </c:strRef>
          </c:tx>
          <c:spPr>
            <a:ln>
              <a:prstDash val="sysDot"/>
            </a:ln>
          </c:spPr>
          <c:marker>
            <c:symbol val="none"/>
          </c:marker>
          <c:cat>
            <c:numRef>
              <c:f>Sheet1!$J$8:$J$126</c:f>
              <c:numCache>
                <c:formatCode>m/d/yyyy</c:formatCode>
                <c:ptCount val="119"/>
                <c:pt idx="0">
                  <c:v>44138</c:v>
                </c:pt>
                <c:pt idx="1">
                  <c:v>44139</c:v>
                </c:pt>
                <c:pt idx="2">
                  <c:v>44140</c:v>
                </c:pt>
                <c:pt idx="3">
                  <c:v>44141</c:v>
                </c:pt>
                <c:pt idx="4">
                  <c:v>44142</c:v>
                </c:pt>
                <c:pt idx="5">
                  <c:v>44143</c:v>
                </c:pt>
                <c:pt idx="6">
                  <c:v>44144</c:v>
                </c:pt>
                <c:pt idx="7">
                  <c:v>44145</c:v>
                </c:pt>
                <c:pt idx="8">
                  <c:v>44146</c:v>
                </c:pt>
                <c:pt idx="9">
                  <c:v>44147</c:v>
                </c:pt>
                <c:pt idx="10">
                  <c:v>44148</c:v>
                </c:pt>
                <c:pt idx="11">
                  <c:v>44149</c:v>
                </c:pt>
                <c:pt idx="12">
                  <c:v>44150</c:v>
                </c:pt>
                <c:pt idx="13">
                  <c:v>44151</c:v>
                </c:pt>
                <c:pt idx="14">
                  <c:v>44152</c:v>
                </c:pt>
                <c:pt idx="15">
                  <c:v>44153</c:v>
                </c:pt>
                <c:pt idx="16">
                  <c:v>44154</c:v>
                </c:pt>
                <c:pt idx="17">
                  <c:v>44155</c:v>
                </c:pt>
                <c:pt idx="18">
                  <c:v>44156</c:v>
                </c:pt>
                <c:pt idx="19">
                  <c:v>44157</c:v>
                </c:pt>
                <c:pt idx="20">
                  <c:v>44158</c:v>
                </c:pt>
                <c:pt idx="21">
                  <c:v>44159</c:v>
                </c:pt>
                <c:pt idx="22">
                  <c:v>44160</c:v>
                </c:pt>
                <c:pt idx="23">
                  <c:v>44161</c:v>
                </c:pt>
                <c:pt idx="24">
                  <c:v>44162</c:v>
                </c:pt>
                <c:pt idx="25">
                  <c:v>44163</c:v>
                </c:pt>
                <c:pt idx="26">
                  <c:v>44164</c:v>
                </c:pt>
                <c:pt idx="27">
                  <c:v>44165</c:v>
                </c:pt>
                <c:pt idx="28">
                  <c:v>44166</c:v>
                </c:pt>
                <c:pt idx="29">
                  <c:v>44167</c:v>
                </c:pt>
                <c:pt idx="30">
                  <c:v>44168</c:v>
                </c:pt>
                <c:pt idx="31">
                  <c:v>44169</c:v>
                </c:pt>
                <c:pt idx="32">
                  <c:v>44170</c:v>
                </c:pt>
                <c:pt idx="33">
                  <c:v>44171</c:v>
                </c:pt>
                <c:pt idx="34">
                  <c:v>44172</c:v>
                </c:pt>
                <c:pt idx="35">
                  <c:v>44173</c:v>
                </c:pt>
                <c:pt idx="36">
                  <c:v>44174</c:v>
                </c:pt>
                <c:pt idx="37">
                  <c:v>44175</c:v>
                </c:pt>
                <c:pt idx="38">
                  <c:v>44176</c:v>
                </c:pt>
                <c:pt idx="39">
                  <c:v>44177</c:v>
                </c:pt>
                <c:pt idx="40">
                  <c:v>44178</c:v>
                </c:pt>
                <c:pt idx="41">
                  <c:v>44179</c:v>
                </c:pt>
                <c:pt idx="42">
                  <c:v>44180</c:v>
                </c:pt>
                <c:pt idx="43">
                  <c:v>44181</c:v>
                </c:pt>
                <c:pt idx="44">
                  <c:v>44182</c:v>
                </c:pt>
                <c:pt idx="45">
                  <c:v>44183</c:v>
                </c:pt>
                <c:pt idx="46">
                  <c:v>44184</c:v>
                </c:pt>
                <c:pt idx="47">
                  <c:v>44185</c:v>
                </c:pt>
                <c:pt idx="48">
                  <c:v>44186</c:v>
                </c:pt>
                <c:pt idx="49">
                  <c:v>44187</c:v>
                </c:pt>
                <c:pt idx="50">
                  <c:v>44188</c:v>
                </c:pt>
                <c:pt idx="51">
                  <c:v>44189</c:v>
                </c:pt>
                <c:pt idx="52">
                  <c:v>44190</c:v>
                </c:pt>
                <c:pt idx="53">
                  <c:v>44191</c:v>
                </c:pt>
                <c:pt idx="54">
                  <c:v>44192</c:v>
                </c:pt>
                <c:pt idx="55">
                  <c:v>44193</c:v>
                </c:pt>
                <c:pt idx="56">
                  <c:v>44194</c:v>
                </c:pt>
                <c:pt idx="57">
                  <c:v>44195</c:v>
                </c:pt>
                <c:pt idx="58">
                  <c:v>44196</c:v>
                </c:pt>
                <c:pt idx="59">
                  <c:v>44197</c:v>
                </c:pt>
                <c:pt idx="60">
                  <c:v>44198</c:v>
                </c:pt>
                <c:pt idx="61">
                  <c:v>44199</c:v>
                </c:pt>
                <c:pt idx="62">
                  <c:v>44200</c:v>
                </c:pt>
                <c:pt idx="63">
                  <c:v>44201</c:v>
                </c:pt>
                <c:pt idx="64">
                  <c:v>44202</c:v>
                </c:pt>
                <c:pt idx="65">
                  <c:v>44203</c:v>
                </c:pt>
                <c:pt idx="66">
                  <c:v>44204</c:v>
                </c:pt>
                <c:pt idx="67">
                  <c:v>44205</c:v>
                </c:pt>
                <c:pt idx="68">
                  <c:v>44206</c:v>
                </c:pt>
                <c:pt idx="69">
                  <c:v>44207</c:v>
                </c:pt>
                <c:pt idx="70">
                  <c:v>44208</c:v>
                </c:pt>
                <c:pt idx="71">
                  <c:v>44209</c:v>
                </c:pt>
                <c:pt idx="72">
                  <c:v>44210</c:v>
                </c:pt>
                <c:pt idx="73">
                  <c:v>44211</c:v>
                </c:pt>
                <c:pt idx="74">
                  <c:v>44212</c:v>
                </c:pt>
                <c:pt idx="75">
                  <c:v>44213</c:v>
                </c:pt>
                <c:pt idx="76">
                  <c:v>44214</c:v>
                </c:pt>
                <c:pt idx="77">
                  <c:v>44215</c:v>
                </c:pt>
                <c:pt idx="78">
                  <c:v>44216</c:v>
                </c:pt>
                <c:pt idx="79">
                  <c:v>44217</c:v>
                </c:pt>
                <c:pt idx="80">
                  <c:v>44218</c:v>
                </c:pt>
                <c:pt idx="81">
                  <c:v>44219</c:v>
                </c:pt>
                <c:pt idx="82">
                  <c:v>44220</c:v>
                </c:pt>
                <c:pt idx="83">
                  <c:v>44221</c:v>
                </c:pt>
                <c:pt idx="84">
                  <c:v>44222</c:v>
                </c:pt>
                <c:pt idx="85">
                  <c:v>44223</c:v>
                </c:pt>
                <c:pt idx="86">
                  <c:v>44224</c:v>
                </c:pt>
                <c:pt idx="87">
                  <c:v>44225</c:v>
                </c:pt>
                <c:pt idx="88">
                  <c:v>44226</c:v>
                </c:pt>
                <c:pt idx="89">
                  <c:v>44227</c:v>
                </c:pt>
                <c:pt idx="90">
                  <c:v>44228</c:v>
                </c:pt>
                <c:pt idx="91">
                  <c:v>44229</c:v>
                </c:pt>
                <c:pt idx="92">
                  <c:v>44230</c:v>
                </c:pt>
                <c:pt idx="93">
                  <c:v>44231</c:v>
                </c:pt>
                <c:pt idx="94">
                  <c:v>44232</c:v>
                </c:pt>
                <c:pt idx="95">
                  <c:v>44233</c:v>
                </c:pt>
                <c:pt idx="96">
                  <c:v>44234</c:v>
                </c:pt>
                <c:pt idx="97">
                  <c:v>44235</c:v>
                </c:pt>
                <c:pt idx="98">
                  <c:v>44236</c:v>
                </c:pt>
                <c:pt idx="99">
                  <c:v>44237</c:v>
                </c:pt>
                <c:pt idx="100">
                  <c:v>44238</c:v>
                </c:pt>
                <c:pt idx="101">
                  <c:v>44239</c:v>
                </c:pt>
                <c:pt idx="102">
                  <c:v>44240</c:v>
                </c:pt>
                <c:pt idx="103">
                  <c:v>44241</c:v>
                </c:pt>
                <c:pt idx="104">
                  <c:v>44242</c:v>
                </c:pt>
                <c:pt idx="105">
                  <c:v>44243</c:v>
                </c:pt>
                <c:pt idx="106">
                  <c:v>44244</c:v>
                </c:pt>
                <c:pt idx="107">
                  <c:v>44245</c:v>
                </c:pt>
                <c:pt idx="108">
                  <c:v>44246</c:v>
                </c:pt>
                <c:pt idx="109">
                  <c:v>44247</c:v>
                </c:pt>
                <c:pt idx="110">
                  <c:v>44248</c:v>
                </c:pt>
                <c:pt idx="111">
                  <c:v>44249</c:v>
                </c:pt>
                <c:pt idx="112">
                  <c:v>44250</c:v>
                </c:pt>
                <c:pt idx="113">
                  <c:v>44251</c:v>
                </c:pt>
                <c:pt idx="114">
                  <c:v>44252</c:v>
                </c:pt>
                <c:pt idx="115">
                  <c:v>44253</c:v>
                </c:pt>
                <c:pt idx="116">
                  <c:v>44254</c:v>
                </c:pt>
                <c:pt idx="117">
                  <c:v>44255</c:v>
                </c:pt>
                <c:pt idx="118">
                  <c:v>44256</c:v>
                </c:pt>
              </c:numCache>
            </c:numRef>
          </c:cat>
          <c:val>
            <c:numRef>
              <c:f>Sheet1!$K$8:$K$126</c:f>
              <c:numCache>
                <c:formatCode>0</c:formatCode>
                <c:ptCount val="119"/>
                <c:pt idx="0">
                  <c:v>231.00000000000003</c:v>
                </c:pt>
                <c:pt idx="1">
                  <c:v>217.8</c:v>
                </c:pt>
                <c:pt idx="2">
                  <c:v>222.20000000000002</c:v>
                </c:pt>
                <c:pt idx="3">
                  <c:v>237.60000000000002</c:v>
                </c:pt>
                <c:pt idx="4">
                  <c:v>242.00000000000003</c:v>
                </c:pt>
                <c:pt idx="5">
                  <c:v>238.70000000000002</c:v>
                </c:pt>
                <c:pt idx="6">
                  <c:v>265.10000000000002</c:v>
                </c:pt>
                <c:pt idx="7">
                  <c:v>271.70000000000005</c:v>
                </c:pt>
                <c:pt idx="8">
                  <c:v>279.40000000000003</c:v>
                </c:pt>
                <c:pt idx="9">
                  <c:v>284.90000000000003</c:v>
                </c:pt>
                <c:pt idx="10">
                  <c:v>290.40000000000003</c:v>
                </c:pt>
                <c:pt idx="11">
                  <c:v>304.70000000000005</c:v>
                </c:pt>
                <c:pt idx="12">
                  <c:v>309.10000000000002</c:v>
                </c:pt>
                <c:pt idx="13">
                  <c:v>303.60000000000002</c:v>
                </c:pt>
                <c:pt idx="14">
                  <c:v>306.90000000000003</c:v>
                </c:pt>
                <c:pt idx="15">
                  <c:v>322.3</c:v>
                </c:pt>
                <c:pt idx="16">
                  <c:v>322.3</c:v>
                </c:pt>
                <c:pt idx="17">
                  <c:v>350.90000000000003</c:v>
                </c:pt>
                <c:pt idx="18">
                  <c:v>345.40000000000003</c:v>
                </c:pt>
                <c:pt idx="19">
                  <c:v>360.8</c:v>
                </c:pt>
                <c:pt idx="20">
                  <c:v>358.6</c:v>
                </c:pt>
                <c:pt idx="21">
                  <c:v>374.00000000000006</c:v>
                </c:pt>
                <c:pt idx="22">
                  <c:v>397.1</c:v>
                </c:pt>
                <c:pt idx="23">
                  <c:v>452.1</c:v>
                </c:pt>
                <c:pt idx="24">
                  <c:v>449.90000000000003</c:v>
                </c:pt>
                <c:pt idx="25">
                  <c:v>475.20000000000005</c:v>
                </c:pt>
                <c:pt idx="26">
                  <c:v>478.50000000000006</c:v>
                </c:pt>
                <c:pt idx="27">
                  <c:v>481.8</c:v>
                </c:pt>
                <c:pt idx="28">
                  <c:v>488.40000000000003</c:v>
                </c:pt>
                <c:pt idx="29">
                  <c:v>499.40000000000003</c:v>
                </c:pt>
                <c:pt idx="30">
                  <c:v>497.20000000000005</c:v>
                </c:pt>
                <c:pt idx="31">
                  <c:v>524.70000000000005</c:v>
                </c:pt>
                <c:pt idx="32">
                  <c:v>533.5</c:v>
                </c:pt>
                <c:pt idx="33">
                  <c:v>561</c:v>
                </c:pt>
                <c:pt idx="34">
                  <c:v>590.70000000000005</c:v>
                </c:pt>
                <c:pt idx="35">
                  <c:v>678.7</c:v>
                </c:pt>
                <c:pt idx="36">
                  <c:v>706.2</c:v>
                </c:pt>
                <c:pt idx="37">
                  <c:v>717.2</c:v>
                </c:pt>
                <c:pt idx="38">
                  <c:v>716.1</c:v>
                </c:pt>
                <c:pt idx="39">
                  <c:v>719.40000000000009</c:v>
                </c:pt>
                <c:pt idx="40">
                  <c:v>715.00000000000011</c:v>
                </c:pt>
                <c:pt idx="41">
                  <c:v>735.90000000000009</c:v>
                </c:pt>
                <c:pt idx="42">
                  <c:v>724.90000000000009</c:v>
                </c:pt>
                <c:pt idx="43">
                  <c:v>721.6</c:v>
                </c:pt>
                <c:pt idx="44">
                  <c:v>735.90000000000009</c:v>
                </c:pt>
                <c:pt idx="45">
                  <c:v>772.2</c:v>
                </c:pt>
                <c:pt idx="46">
                  <c:v>800.80000000000007</c:v>
                </c:pt>
                <c:pt idx="47">
                  <c:v>838.2</c:v>
                </c:pt>
                <c:pt idx="48">
                  <c:v>861.30000000000007</c:v>
                </c:pt>
                <c:pt idx="49">
                  <c:v>883.30000000000007</c:v>
                </c:pt>
                <c:pt idx="50">
                  <c:v>906.40000000000009</c:v>
                </c:pt>
                <c:pt idx="51">
                  <c:v>914.1</c:v>
                </c:pt>
                <c:pt idx="52">
                  <c:v>911.90000000000009</c:v>
                </c:pt>
                <c:pt idx="53">
                  <c:v>903.1</c:v>
                </c:pt>
                <c:pt idx="54">
                  <c:v>881.1</c:v>
                </c:pt>
                <c:pt idx="55">
                  <c:v>840.40000000000009</c:v>
                </c:pt>
                <c:pt idx="56">
                  <c:v>819.50000000000011</c:v>
                </c:pt>
                <c:pt idx="57">
                  <c:v>854.7</c:v>
                </c:pt>
                <c:pt idx="58">
                  <c:v>871.2</c:v>
                </c:pt>
                <c:pt idx="59">
                  <c:v>860.2</c:v>
                </c:pt>
                <c:pt idx="60">
                  <c:v>863.50000000000011</c:v>
                </c:pt>
                <c:pt idx="61">
                  <c:v>926.2</c:v>
                </c:pt>
                <c:pt idx="62">
                  <c:v>963.6</c:v>
                </c:pt>
                <c:pt idx="63">
                  <c:v>975.7</c:v>
                </c:pt>
                <c:pt idx="64">
                  <c:v>941.6</c:v>
                </c:pt>
                <c:pt idx="65">
                  <c:v>986.7</c:v>
                </c:pt>
                <c:pt idx="66">
                  <c:v>1038.4000000000001</c:v>
                </c:pt>
                <c:pt idx="67">
                  <c:v>1018.6000000000001</c:v>
                </c:pt>
                <c:pt idx="68">
                  <c:v>949.29526999999996</c:v>
                </c:pt>
                <c:pt idx="69">
                  <c:v>937.42949666666675</c:v>
                </c:pt>
                <c:pt idx="70">
                  <c:v>924.57654666666679</c:v>
                </c:pt>
                <c:pt idx="71">
                  <c:v>979.45136666666679</c:v>
                </c:pt>
                <c:pt idx="72">
                  <c:v>988.79696666666678</c:v>
                </c:pt>
                <c:pt idx="73">
                  <c:v>990.69406333333347</c:v>
                </c:pt>
                <c:pt idx="74">
                  <c:v>1032.2996042333334</c:v>
                </c:pt>
                <c:pt idx="75">
                  <c:v>1049.0722158888889</c:v>
                </c:pt>
                <c:pt idx="76">
                  <c:v>1050.1998043777778</c:v>
                </c:pt>
                <c:pt idx="77">
                  <c:v>1051.6826580333334</c:v>
                </c:pt>
                <c:pt idx="78">
                  <c:v>1053.4782162666668</c:v>
                </c:pt>
                <c:pt idx="79">
                  <c:v>1055.3596079888889</c:v>
                </c:pt>
                <c:pt idx="80">
                  <c:v>1059.2101944624444</c:v>
                </c:pt>
                <c:pt idx="81">
                  <c:v>1064.3183199024445</c:v>
                </c:pt>
                <c:pt idx="82">
                  <c:v>1071.1010246566668</c:v>
                </c:pt>
                <c:pt idx="83">
                  <c:v>1078.254216666</c:v>
                </c:pt>
                <c:pt idx="84">
                  <c:v>1087.239458606889</c:v>
                </c:pt>
                <c:pt idx="85">
                  <c:v>1098.116004079111</c:v>
                </c:pt>
                <c:pt idx="86">
                  <c:v>1109.5549051410269</c:v>
                </c:pt>
                <c:pt idx="87">
                  <c:v>1135.1822208169422</c:v>
                </c:pt>
                <c:pt idx="88">
                  <c:v>1170.5157415130507</c:v>
                </c:pt>
                <c:pt idx="89">
                  <c:v>1218.2729761683393</c:v>
                </c:pt>
                <c:pt idx="90">
                  <c:v>1269.0170747244874</c:v>
                </c:pt>
                <c:pt idx="91">
                  <c:v>1332.5206849200729</c:v>
                </c:pt>
                <c:pt idx="92">
                  <c:v>1409.2044131982241</c:v>
                </c:pt>
                <c:pt idx="93">
                  <c:v>1491.8561219056685</c:v>
                </c:pt>
                <c:pt idx="94">
                  <c:v>1577.3764198719637</c:v>
                </c:pt>
                <c:pt idx="95">
                  <c:v>1660.0466211183193</c:v>
                </c:pt>
                <c:pt idx="96">
                  <c:v>1745.3290675141695</c:v>
                </c:pt>
                <c:pt idx="97">
                  <c:v>1839.3772524943793</c:v>
                </c:pt>
                <c:pt idx="98">
                  <c:v>1955.0267281671534</c:v>
                </c:pt>
                <c:pt idx="99">
                  <c:v>2093.3410097734891</c:v>
                </c:pt>
                <c:pt idx="100">
                  <c:v>2243.2298918181609</c:v>
                </c:pt>
                <c:pt idx="101">
                  <c:v>2359.5594461883297</c:v>
                </c:pt>
                <c:pt idx="102">
                  <c:v>2437.1190647894095</c:v>
                </c:pt>
                <c:pt idx="103">
                  <c:v>2479.8465784212722</c:v>
                </c:pt>
                <c:pt idx="104">
                  <c:v>2527.3086398334667</c:v>
                </c:pt>
                <c:pt idx="105">
                  <c:v>2584.8377989929782</c:v>
                </c:pt>
                <c:pt idx="106">
                  <c:v>2652.9409124131412</c:v>
                </c:pt>
                <c:pt idx="107">
                  <c:v>2724.8665676156115</c:v>
                </c:pt>
                <c:pt idx="108">
                  <c:v>2823.9438176367903</c:v>
                </c:pt>
                <c:pt idx="109">
                  <c:v>2940.3387600251408</c:v>
                </c:pt>
                <c:pt idx="110">
                  <c:v>3081.6759281722379</c:v>
                </c:pt>
                <c:pt idx="111">
                  <c:v>3232.7528884929202</c:v>
                </c:pt>
                <c:pt idx="112">
                  <c:v>3414.9611562542746</c:v>
                </c:pt>
                <c:pt idx="113">
                  <c:v>3629.5323846315055</c:v>
                </c:pt>
                <c:pt idx="114">
                  <c:v>3860.8176686263214</c:v>
                </c:pt>
                <c:pt idx="115">
                  <c:v>4086.5866176345953</c:v>
                </c:pt>
                <c:pt idx="116">
                  <c:v>4296.7190642530459</c:v>
                </c:pt>
                <c:pt idx="117">
                  <c:v>4500.7402899314166</c:v>
                </c:pt>
                <c:pt idx="118">
                  <c:v>4724.5926843405659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1C8-4845-9548-1F95F6AA1E13}"/>
            </c:ext>
          </c:extLst>
        </c:ser>
        <c:ser>
          <c:idx val="1"/>
          <c:order val="1"/>
          <c:tx>
            <c:strRef>
              <c:f>Sheet1!$L$7</c:f>
              <c:strCache>
                <c:ptCount val="1"/>
                <c:pt idx="0">
                  <c:v>Vid.</c:v>
                </c:pt>
              </c:strCache>
            </c:strRef>
          </c:tx>
          <c:spPr>
            <a:ln w="38100">
              <a:solidFill>
                <a:srgbClr val="FFC000"/>
              </a:solidFill>
            </a:ln>
          </c:spPr>
          <c:marker>
            <c:symbol val="none"/>
          </c:marker>
          <c:dLbls>
            <c:dLbl>
              <c:idx val="90"/>
              <c:layout>
                <c:manualLayout>
                  <c:x val="-3.2810233573004312E-2"/>
                  <c:y val="-5.83667252420502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1C8-4845-9548-1F95F6AA1E13}"/>
                </c:ext>
              </c:extLst>
            </c:dLbl>
            <c:dLbl>
              <c:idx val="118"/>
              <c:layout>
                <c:manualLayout>
                  <c:x val="-9.5696200624016733E-3"/>
                  <c:y val="-3.5444017168103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1C8-4845-9548-1F95F6AA1E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rgbClr val="FF0000"/>
                    </a:solidFill>
                  </a:defRPr>
                </a:pPr>
                <a:endParaRPr lang="lv-LV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Sheet1!$J$8:$J$126</c:f>
              <c:numCache>
                <c:formatCode>m/d/yyyy</c:formatCode>
                <c:ptCount val="119"/>
                <c:pt idx="0">
                  <c:v>44138</c:v>
                </c:pt>
                <c:pt idx="1">
                  <c:v>44139</c:v>
                </c:pt>
                <c:pt idx="2">
                  <c:v>44140</c:v>
                </c:pt>
                <c:pt idx="3">
                  <c:v>44141</c:v>
                </c:pt>
                <c:pt idx="4">
                  <c:v>44142</c:v>
                </c:pt>
                <c:pt idx="5">
                  <c:v>44143</c:v>
                </c:pt>
                <c:pt idx="6">
                  <c:v>44144</c:v>
                </c:pt>
                <c:pt idx="7">
                  <c:v>44145</c:v>
                </c:pt>
                <c:pt idx="8">
                  <c:v>44146</c:v>
                </c:pt>
                <c:pt idx="9">
                  <c:v>44147</c:v>
                </c:pt>
                <c:pt idx="10">
                  <c:v>44148</c:v>
                </c:pt>
                <c:pt idx="11">
                  <c:v>44149</c:v>
                </c:pt>
                <c:pt idx="12">
                  <c:v>44150</c:v>
                </c:pt>
                <c:pt idx="13">
                  <c:v>44151</c:v>
                </c:pt>
                <c:pt idx="14">
                  <c:v>44152</c:v>
                </c:pt>
                <c:pt idx="15">
                  <c:v>44153</c:v>
                </c:pt>
                <c:pt idx="16">
                  <c:v>44154</c:v>
                </c:pt>
                <c:pt idx="17">
                  <c:v>44155</c:v>
                </c:pt>
                <c:pt idx="18">
                  <c:v>44156</c:v>
                </c:pt>
                <c:pt idx="19">
                  <c:v>44157</c:v>
                </c:pt>
                <c:pt idx="20">
                  <c:v>44158</c:v>
                </c:pt>
                <c:pt idx="21">
                  <c:v>44159</c:v>
                </c:pt>
                <c:pt idx="22">
                  <c:v>44160</c:v>
                </c:pt>
                <c:pt idx="23">
                  <c:v>44161</c:v>
                </c:pt>
                <c:pt idx="24">
                  <c:v>44162</c:v>
                </c:pt>
                <c:pt idx="25">
                  <c:v>44163</c:v>
                </c:pt>
                <c:pt idx="26">
                  <c:v>44164</c:v>
                </c:pt>
                <c:pt idx="27">
                  <c:v>44165</c:v>
                </c:pt>
                <c:pt idx="28">
                  <c:v>44166</c:v>
                </c:pt>
                <c:pt idx="29">
                  <c:v>44167</c:v>
                </c:pt>
                <c:pt idx="30">
                  <c:v>44168</c:v>
                </c:pt>
                <c:pt idx="31">
                  <c:v>44169</c:v>
                </c:pt>
                <c:pt idx="32">
                  <c:v>44170</c:v>
                </c:pt>
                <c:pt idx="33">
                  <c:v>44171</c:v>
                </c:pt>
                <c:pt idx="34">
                  <c:v>44172</c:v>
                </c:pt>
                <c:pt idx="35">
                  <c:v>44173</c:v>
                </c:pt>
                <c:pt idx="36">
                  <c:v>44174</c:v>
                </c:pt>
                <c:pt idx="37">
                  <c:v>44175</c:v>
                </c:pt>
                <c:pt idx="38">
                  <c:v>44176</c:v>
                </c:pt>
                <c:pt idx="39">
                  <c:v>44177</c:v>
                </c:pt>
                <c:pt idx="40">
                  <c:v>44178</c:v>
                </c:pt>
                <c:pt idx="41">
                  <c:v>44179</c:v>
                </c:pt>
                <c:pt idx="42">
                  <c:v>44180</c:v>
                </c:pt>
                <c:pt idx="43">
                  <c:v>44181</c:v>
                </c:pt>
                <c:pt idx="44">
                  <c:v>44182</c:v>
                </c:pt>
                <c:pt idx="45">
                  <c:v>44183</c:v>
                </c:pt>
                <c:pt idx="46">
                  <c:v>44184</c:v>
                </c:pt>
                <c:pt idx="47">
                  <c:v>44185</c:v>
                </c:pt>
                <c:pt idx="48">
                  <c:v>44186</c:v>
                </c:pt>
                <c:pt idx="49">
                  <c:v>44187</c:v>
                </c:pt>
                <c:pt idx="50">
                  <c:v>44188</c:v>
                </c:pt>
                <c:pt idx="51">
                  <c:v>44189</c:v>
                </c:pt>
                <c:pt idx="52">
                  <c:v>44190</c:v>
                </c:pt>
                <c:pt idx="53">
                  <c:v>44191</c:v>
                </c:pt>
                <c:pt idx="54">
                  <c:v>44192</c:v>
                </c:pt>
                <c:pt idx="55">
                  <c:v>44193</c:v>
                </c:pt>
                <c:pt idx="56">
                  <c:v>44194</c:v>
                </c:pt>
                <c:pt idx="57">
                  <c:v>44195</c:v>
                </c:pt>
                <c:pt idx="58">
                  <c:v>44196</c:v>
                </c:pt>
                <c:pt idx="59">
                  <c:v>44197</c:v>
                </c:pt>
                <c:pt idx="60">
                  <c:v>44198</c:v>
                </c:pt>
                <c:pt idx="61">
                  <c:v>44199</c:v>
                </c:pt>
                <c:pt idx="62">
                  <c:v>44200</c:v>
                </c:pt>
                <c:pt idx="63">
                  <c:v>44201</c:v>
                </c:pt>
                <c:pt idx="64">
                  <c:v>44202</c:v>
                </c:pt>
                <c:pt idx="65">
                  <c:v>44203</c:v>
                </c:pt>
                <c:pt idx="66">
                  <c:v>44204</c:v>
                </c:pt>
                <c:pt idx="67">
                  <c:v>44205</c:v>
                </c:pt>
                <c:pt idx="68">
                  <c:v>44206</c:v>
                </c:pt>
                <c:pt idx="69">
                  <c:v>44207</c:v>
                </c:pt>
                <c:pt idx="70">
                  <c:v>44208</c:v>
                </c:pt>
                <c:pt idx="71">
                  <c:v>44209</c:v>
                </c:pt>
                <c:pt idx="72">
                  <c:v>44210</c:v>
                </c:pt>
                <c:pt idx="73">
                  <c:v>44211</c:v>
                </c:pt>
                <c:pt idx="74">
                  <c:v>44212</c:v>
                </c:pt>
                <c:pt idx="75">
                  <c:v>44213</c:v>
                </c:pt>
                <c:pt idx="76">
                  <c:v>44214</c:v>
                </c:pt>
                <c:pt idx="77">
                  <c:v>44215</c:v>
                </c:pt>
                <c:pt idx="78">
                  <c:v>44216</c:v>
                </c:pt>
                <c:pt idx="79">
                  <c:v>44217</c:v>
                </c:pt>
                <c:pt idx="80">
                  <c:v>44218</c:v>
                </c:pt>
                <c:pt idx="81">
                  <c:v>44219</c:v>
                </c:pt>
                <c:pt idx="82">
                  <c:v>44220</c:v>
                </c:pt>
                <c:pt idx="83">
                  <c:v>44221</c:v>
                </c:pt>
                <c:pt idx="84">
                  <c:v>44222</c:v>
                </c:pt>
                <c:pt idx="85">
                  <c:v>44223</c:v>
                </c:pt>
                <c:pt idx="86">
                  <c:v>44224</c:v>
                </c:pt>
                <c:pt idx="87">
                  <c:v>44225</c:v>
                </c:pt>
                <c:pt idx="88">
                  <c:v>44226</c:v>
                </c:pt>
                <c:pt idx="89">
                  <c:v>44227</c:v>
                </c:pt>
                <c:pt idx="90">
                  <c:v>44228</c:v>
                </c:pt>
                <c:pt idx="91">
                  <c:v>44229</c:v>
                </c:pt>
                <c:pt idx="92">
                  <c:v>44230</c:v>
                </c:pt>
                <c:pt idx="93">
                  <c:v>44231</c:v>
                </c:pt>
                <c:pt idx="94">
                  <c:v>44232</c:v>
                </c:pt>
                <c:pt idx="95">
                  <c:v>44233</c:v>
                </c:pt>
                <c:pt idx="96">
                  <c:v>44234</c:v>
                </c:pt>
                <c:pt idx="97">
                  <c:v>44235</c:v>
                </c:pt>
                <c:pt idx="98">
                  <c:v>44236</c:v>
                </c:pt>
                <c:pt idx="99">
                  <c:v>44237</c:v>
                </c:pt>
                <c:pt idx="100">
                  <c:v>44238</c:v>
                </c:pt>
                <c:pt idx="101">
                  <c:v>44239</c:v>
                </c:pt>
                <c:pt idx="102">
                  <c:v>44240</c:v>
                </c:pt>
                <c:pt idx="103">
                  <c:v>44241</c:v>
                </c:pt>
                <c:pt idx="104">
                  <c:v>44242</c:v>
                </c:pt>
                <c:pt idx="105">
                  <c:v>44243</c:v>
                </c:pt>
                <c:pt idx="106">
                  <c:v>44244</c:v>
                </c:pt>
                <c:pt idx="107">
                  <c:v>44245</c:v>
                </c:pt>
                <c:pt idx="108">
                  <c:v>44246</c:v>
                </c:pt>
                <c:pt idx="109">
                  <c:v>44247</c:v>
                </c:pt>
                <c:pt idx="110">
                  <c:v>44248</c:v>
                </c:pt>
                <c:pt idx="111">
                  <c:v>44249</c:v>
                </c:pt>
                <c:pt idx="112">
                  <c:v>44250</c:v>
                </c:pt>
                <c:pt idx="113">
                  <c:v>44251</c:v>
                </c:pt>
                <c:pt idx="114">
                  <c:v>44252</c:v>
                </c:pt>
                <c:pt idx="115">
                  <c:v>44253</c:v>
                </c:pt>
                <c:pt idx="116">
                  <c:v>44254</c:v>
                </c:pt>
                <c:pt idx="117">
                  <c:v>44255</c:v>
                </c:pt>
                <c:pt idx="118">
                  <c:v>44256</c:v>
                </c:pt>
              </c:numCache>
            </c:numRef>
          </c:cat>
          <c:val>
            <c:numRef>
              <c:f>Sheet1!$L$8:$L$126</c:f>
              <c:numCache>
                <c:formatCode>0</c:formatCode>
                <c:ptCount val="119"/>
                <c:pt idx="0">
                  <c:v>262.5</c:v>
                </c:pt>
                <c:pt idx="1">
                  <c:v>247.5</c:v>
                </c:pt>
                <c:pt idx="2">
                  <c:v>252.5</c:v>
                </c:pt>
                <c:pt idx="3">
                  <c:v>270</c:v>
                </c:pt>
                <c:pt idx="4">
                  <c:v>275</c:v>
                </c:pt>
                <c:pt idx="5">
                  <c:v>271.25</c:v>
                </c:pt>
                <c:pt idx="6">
                  <c:v>301.25</c:v>
                </c:pt>
                <c:pt idx="7">
                  <c:v>308.75</c:v>
                </c:pt>
                <c:pt idx="8">
                  <c:v>317.5</c:v>
                </c:pt>
                <c:pt idx="9">
                  <c:v>323.75</c:v>
                </c:pt>
                <c:pt idx="10">
                  <c:v>330</c:v>
                </c:pt>
                <c:pt idx="11">
                  <c:v>346.25</c:v>
                </c:pt>
                <c:pt idx="12">
                  <c:v>351.25</c:v>
                </c:pt>
                <c:pt idx="13">
                  <c:v>345</c:v>
                </c:pt>
                <c:pt idx="14">
                  <c:v>348.75</c:v>
                </c:pt>
                <c:pt idx="15">
                  <c:v>366.25</c:v>
                </c:pt>
                <c:pt idx="16">
                  <c:v>366.25</c:v>
                </c:pt>
                <c:pt idx="17">
                  <c:v>398.75</c:v>
                </c:pt>
                <c:pt idx="18">
                  <c:v>392.5</c:v>
                </c:pt>
                <c:pt idx="19">
                  <c:v>410</c:v>
                </c:pt>
                <c:pt idx="20">
                  <c:v>407.5</c:v>
                </c:pt>
                <c:pt idx="21">
                  <c:v>425</c:v>
                </c:pt>
                <c:pt idx="22">
                  <c:v>451.25</c:v>
                </c:pt>
                <c:pt idx="23">
                  <c:v>513.75</c:v>
                </c:pt>
                <c:pt idx="24">
                  <c:v>511.25</c:v>
                </c:pt>
                <c:pt idx="25">
                  <c:v>540</c:v>
                </c:pt>
                <c:pt idx="26">
                  <c:v>543.75</c:v>
                </c:pt>
                <c:pt idx="27">
                  <c:v>547.5</c:v>
                </c:pt>
                <c:pt idx="28">
                  <c:v>555</c:v>
                </c:pt>
                <c:pt idx="29">
                  <c:v>567.5</c:v>
                </c:pt>
                <c:pt idx="30">
                  <c:v>565</c:v>
                </c:pt>
                <c:pt idx="31">
                  <c:v>596.25</c:v>
                </c:pt>
                <c:pt idx="32">
                  <c:v>606.25</c:v>
                </c:pt>
                <c:pt idx="33">
                  <c:v>637.5</c:v>
                </c:pt>
                <c:pt idx="34">
                  <c:v>671.25</c:v>
                </c:pt>
                <c:pt idx="35">
                  <c:v>771.25</c:v>
                </c:pt>
                <c:pt idx="36">
                  <c:v>802.5</c:v>
                </c:pt>
                <c:pt idx="37">
                  <c:v>815</c:v>
                </c:pt>
                <c:pt idx="38">
                  <c:v>813.75</c:v>
                </c:pt>
                <c:pt idx="39">
                  <c:v>817.5</c:v>
                </c:pt>
                <c:pt idx="40">
                  <c:v>812.5</c:v>
                </c:pt>
                <c:pt idx="41">
                  <c:v>836.25</c:v>
                </c:pt>
                <c:pt idx="42">
                  <c:v>823.75</c:v>
                </c:pt>
                <c:pt idx="43">
                  <c:v>820</c:v>
                </c:pt>
                <c:pt idx="44">
                  <c:v>836.25</c:v>
                </c:pt>
                <c:pt idx="45">
                  <c:v>877.5</c:v>
                </c:pt>
                <c:pt idx="46">
                  <c:v>910</c:v>
                </c:pt>
                <c:pt idx="47">
                  <c:v>952.5</c:v>
                </c:pt>
                <c:pt idx="48">
                  <c:v>978.75</c:v>
                </c:pt>
                <c:pt idx="49">
                  <c:v>1003.75</c:v>
                </c:pt>
                <c:pt idx="50">
                  <c:v>1030</c:v>
                </c:pt>
                <c:pt idx="51">
                  <c:v>1038.75</c:v>
                </c:pt>
                <c:pt idx="52">
                  <c:v>1036.25</c:v>
                </c:pt>
                <c:pt idx="53">
                  <c:v>1026.25</c:v>
                </c:pt>
                <c:pt idx="54">
                  <c:v>1001.25</c:v>
                </c:pt>
                <c:pt idx="55">
                  <c:v>955</c:v>
                </c:pt>
                <c:pt idx="56">
                  <c:v>931.25</c:v>
                </c:pt>
                <c:pt idx="57">
                  <c:v>971.25</c:v>
                </c:pt>
                <c:pt idx="58">
                  <c:v>990</c:v>
                </c:pt>
                <c:pt idx="59">
                  <c:v>977.5</c:v>
                </c:pt>
                <c:pt idx="60">
                  <c:v>981.25</c:v>
                </c:pt>
                <c:pt idx="61">
                  <c:v>1052.5</c:v>
                </c:pt>
                <c:pt idx="62">
                  <c:v>1095</c:v>
                </c:pt>
                <c:pt idx="63">
                  <c:v>1108.75</c:v>
                </c:pt>
                <c:pt idx="64">
                  <c:v>1070</c:v>
                </c:pt>
                <c:pt idx="65">
                  <c:v>1121.25</c:v>
                </c:pt>
                <c:pt idx="66">
                  <c:v>1180</c:v>
                </c:pt>
                <c:pt idx="67">
                  <c:v>1157.5</c:v>
                </c:pt>
                <c:pt idx="68">
                  <c:v>1078.7446249999998</c:v>
                </c:pt>
                <c:pt idx="69">
                  <c:v>1065.2607916666666</c:v>
                </c:pt>
                <c:pt idx="70">
                  <c:v>1050.6551666666667</c:v>
                </c:pt>
                <c:pt idx="71">
                  <c:v>1113.0129166666668</c:v>
                </c:pt>
                <c:pt idx="72">
                  <c:v>1123.6329166666667</c:v>
                </c:pt>
                <c:pt idx="73">
                  <c:v>1125.7887083333335</c:v>
                </c:pt>
                <c:pt idx="74">
                  <c:v>1173.0677320833333</c:v>
                </c:pt>
                <c:pt idx="75">
                  <c:v>1192.1275180555556</c:v>
                </c:pt>
                <c:pt idx="76">
                  <c:v>1193.4088686111111</c:v>
                </c:pt>
                <c:pt idx="77">
                  <c:v>1195.0939295833334</c:v>
                </c:pt>
                <c:pt idx="78">
                  <c:v>1197.1343366666667</c:v>
                </c:pt>
                <c:pt idx="79">
                  <c:v>1199.2722818055554</c:v>
                </c:pt>
                <c:pt idx="80">
                  <c:v>1203.6479482527777</c:v>
                </c:pt>
                <c:pt idx="81">
                  <c:v>1209.4526362527777</c:v>
                </c:pt>
                <c:pt idx="82">
                  <c:v>1217.1602552916668</c:v>
                </c:pt>
                <c:pt idx="83">
                  <c:v>1225.2888825749999</c:v>
                </c:pt>
                <c:pt idx="84">
                  <c:v>1235.4993847805556</c:v>
                </c:pt>
                <c:pt idx="85">
                  <c:v>1247.8590955444442</c:v>
                </c:pt>
                <c:pt idx="86">
                  <c:v>1260.8578467511668</c:v>
                </c:pt>
                <c:pt idx="87">
                  <c:v>1289.9797963828887</c:v>
                </c:pt>
                <c:pt idx="88">
                  <c:v>1330.1315244466482</c:v>
                </c:pt>
                <c:pt idx="89">
                  <c:v>1384.4011092822034</c:v>
                </c:pt>
                <c:pt idx="90">
                  <c:v>1442.0648576414628</c:v>
                </c:pt>
                <c:pt idx="91">
                  <c:v>1514.2280510455373</c:v>
                </c:pt>
                <c:pt idx="92">
                  <c:v>1601.368651361618</c:v>
                </c:pt>
                <c:pt idx="93">
                  <c:v>1695.2910476200777</c:v>
                </c:pt>
                <c:pt idx="94">
                  <c:v>1792.4732043999586</c:v>
                </c:pt>
                <c:pt idx="95">
                  <c:v>1886.4166149071809</c:v>
                </c:pt>
                <c:pt idx="96">
                  <c:v>1983.3284858115562</c:v>
                </c:pt>
                <c:pt idx="97">
                  <c:v>2090.2014232890674</c:v>
                </c:pt>
                <c:pt idx="98">
                  <c:v>2221.6212820081287</c:v>
                </c:pt>
                <c:pt idx="99">
                  <c:v>2378.7966020153281</c:v>
                </c:pt>
                <c:pt idx="100">
                  <c:v>2549.1248770660918</c:v>
                </c:pt>
                <c:pt idx="101">
                  <c:v>2681.3175524867384</c:v>
                </c:pt>
                <c:pt idx="102">
                  <c:v>2769.4534827152384</c:v>
                </c:pt>
                <c:pt idx="103">
                  <c:v>2818.0074754787183</c:v>
                </c:pt>
                <c:pt idx="104">
                  <c:v>2871.9416361743934</c:v>
                </c:pt>
                <c:pt idx="105">
                  <c:v>2937.3156806738389</c:v>
                </c:pt>
                <c:pt idx="106">
                  <c:v>3014.7055822876605</c:v>
                </c:pt>
                <c:pt idx="107">
                  <c:v>3096.4392813813765</c:v>
                </c:pt>
                <c:pt idx="108">
                  <c:v>3209.0270654963524</c:v>
                </c:pt>
                <c:pt idx="109">
                  <c:v>3341.2940454831141</c:v>
                </c:pt>
                <c:pt idx="110">
                  <c:v>3501.9044638320884</c:v>
                </c:pt>
                <c:pt idx="111">
                  <c:v>3673.5828278328636</c:v>
                </c:pt>
                <c:pt idx="112">
                  <c:v>3880.6376775616754</c:v>
                </c:pt>
                <c:pt idx="113">
                  <c:v>4124.4686188994374</c:v>
                </c:pt>
                <c:pt idx="114">
                  <c:v>4387.2928052571833</c:v>
                </c:pt>
                <c:pt idx="115">
                  <c:v>4643.848429130222</c:v>
                </c:pt>
                <c:pt idx="116">
                  <c:v>4882.6353002875521</c:v>
                </c:pt>
                <c:pt idx="117">
                  <c:v>5114.477602194791</c:v>
                </c:pt>
                <c:pt idx="118">
                  <c:v>5368.8553231142796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1C8-4845-9548-1F95F6AA1E13}"/>
            </c:ext>
          </c:extLst>
        </c:ser>
        <c:ser>
          <c:idx val="2"/>
          <c:order val="2"/>
          <c:tx>
            <c:strRef>
              <c:f>Sheet1!$M$7</c:f>
              <c:strCache>
                <c:ptCount val="1"/>
                <c:pt idx="0">
                  <c:v>Max.</c:v>
                </c:pt>
              </c:strCache>
            </c:strRef>
          </c:tx>
          <c:spPr>
            <a:ln>
              <a:prstDash val="sysDot"/>
            </a:ln>
          </c:spPr>
          <c:marker>
            <c:symbol val="none"/>
          </c:marker>
          <c:cat>
            <c:numRef>
              <c:f>Sheet1!$J$8:$J$126</c:f>
              <c:numCache>
                <c:formatCode>m/d/yyyy</c:formatCode>
                <c:ptCount val="119"/>
                <c:pt idx="0">
                  <c:v>44138</c:v>
                </c:pt>
                <c:pt idx="1">
                  <c:v>44139</c:v>
                </c:pt>
                <c:pt idx="2">
                  <c:v>44140</c:v>
                </c:pt>
                <c:pt idx="3">
                  <c:v>44141</c:v>
                </c:pt>
                <c:pt idx="4">
                  <c:v>44142</c:v>
                </c:pt>
                <c:pt idx="5">
                  <c:v>44143</c:v>
                </c:pt>
                <c:pt idx="6">
                  <c:v>44144</c:v>
                </c:pt>
                <c:pt idx="7">
                  <c:v>44145</c:v>
                </c:pt>
                <c:pt idx="8">
                  <c:v>44146</c:v>
                </c:pt>
                <c:pt idx="9">
                  <c:v>44147</c:v>
                </c:pt>
                <c:pt idx="10">
                  <c:v>44148</c:v>
                </c:pt>
                <c:pt idx="11">
                  <c:v>44149</c:v>
                </c:pt>
                <c:pt idx="12">
                  <c:v>44150</c:v>
                </c:pt>
                <c:pt idx="13">
                  <c:v>44151</c:v>
                </c:pt>
                <c:pt idx="14">
                  <c:v>44152</c:v>
                </c:pt>
                <c:pt idx="15">
                  <c:v>44153</c:v>
                </c:pt>
                <c:pt idx="16">
                  <c:v>44154</c:v>
                </c:pt>
                <c:pt idx="17">
                  <c:v>44155</c:v>
                </c:pt>
                <c:pt idx="18">
                  <c:v>44156</c:v>
                </c:pt>
                <c:pt idx="19">
                  <c:v>44157</c:v>
                </c:pt>
                <c:pt idx="20">
                  <c:v>44158</c:v>
                </c:pt>
                <c:pt idx="21">
                  <c:v>44159</c:v>
                </c:pt>
                <c:pt idx="22">
                  <c:v>44160</c:v>
                </c:pt>
                <c:pt idx="23">
                  <c:v>44161</c:v>
                </c:pt>
                <c:pt idx="24">
                  <c:v>44162</c:v>
                </c:pt>
                <c:pt idx="25">
                  <c:v>44163</c:v>
                </c:pt>
                <c:pt idx="26">
                  <c:v>44164</c:v>
                </c:pt>
                <c:pt idx="27">
                  <c:v>44165</c:v>
                </c:pt>
                <c:pt idx="28">
                  <c:v>44166</c:v>
                </c:pt>
                <c:pt idx="29">
                  <c:v>44167</c:v>
                </c:pt>
                <c:pt idx="30">
                  <c:v>44168</c:v>
                </c:pt>
                <c:pt idx="31">
                  <c:v>44169</c:v>
                </c:pt>
                <c:pt idx="32">
                  <c:v>44170</c:v>
                </c:pt>
                <c:pt idx="33">
                  <c:v>44171</c:v>
                </c:pt>
                <c:pt idx="34">
                  <c:v>44172</c:v>
                </c:pt>
                <c:pt idx="35">
                  <c:v>44173</c:v>
                </c:pt>
                <c:pt idx="36">
                  <c:v>44174</c:v>
                </c:pt>
                <c:pt idx="37">
                  <c:v>44175</c:v>
                </c:pt>
                <c:pt idx="38">
                  <c:v>44176</c:v>
                </c:pt>
                <c:pt idx="39">
                  <c:v>44177</c:v>
                </c:pt>
                <c:pt idx="40">
                  <c:v>44178</c:v>
                </c:pt>
                <c:pt idx="41">
                  <c:v>44179</c:v>
                </c:pt>
                <c:pt idx="42">
                  <c:v>44180</c:v>
                </c:pt>
                <c:pt idx="43">
                  <c:v>44181</c:v>
                </c:pt>
                <c:pt idx="44">
                  <c:v>44182</c:v>
                </c:pt>
                <c:pt idx="45">
                  <c:v>44183</c:v>
                </c:pt>
                <c:pt idx="46">
                  <c:v>44184</c:v>
                </c:pt>
                <c:pt idx="47">
                  <c:v>44185</c:v>
                </c:pt>
                <c:pt idx="48">
                  <c:v>44186</c:v>
                </c:pt>
                <c:pt idx="49">
                  <c:v>44187</c:v>
                </c:pt>
                <c:pt idx="50">
                  <c:v>44188</c:v>
                </c:pt>
                <c:pt idx="51">
                  <c:v>44189</c:v>
                </c:pt>
                <c:pt idx="52">
                  <c:v>44190</c:v>
                </c:pt>
                <c:pt idx="53">
                  <c:v>44191</c:v>
                </c:pt>
                <c:pt idx="54">
                  <c:v>44192</c:v>
                </c:pt>
                <c:pt idx="55">
                  <c:v>44193</c:v>
                </c:pt>
                <c:pt idx="56">
                  <c:v>44194</c:v>
                </c:pt>
                <c:pt idx="57">
                  <c:v>44195</c:v>
                </c:pt>
                <c:pt idx="58">
                  <c:v>44196</c:v>
                </c:pt>
                <c:pt idx="59">
                  <c:v>44197</c:v>
                </c:pt>
                <c:pt idx="60">
                  <c:v>44198</c:v>
                </c:pt>
                <c:pt idx="61">
                  <c:v>44199</c:v>
                </c:pt>
                <c:pt idx="62">
                  <c:v>44200</c:v>
                </c:pt>
                <c:pt idx="63">
                  <c:v>44201</c:v>
                </c:pt>
                <c:pt idx="64">
                  <c:v>44202</c:v>
                </c:pt>
                <c:pt idx="65">
                  <c:v>44203</c:v>
                </c:pt>
                <c:pt idx="66">
                  <c:v>44204</c:v>
                </c:pt>
                <c:pt idx="67">
                  <c:v>44205</c:v>
                </c:pt>
                <c:pt idx="68">
                  <c:v>44206</c:v>
                </c:pt>
                <c:pt idx="69">
                  <c:v>44207</c:v>
                </c:pt>
                <c:pt idx="70">
                  <c:v>44208</c:v>
                </c:pt>
                <c:pt idx="71">
                  <c:v>44209</c:v>
                </c:pt>
                <c:pt idx="72">
                  <c:v>44210</c:v>
                </c:pt>
                <c:pt idx="73">
                  <c:v>44211</c:v>
                </c:pt>
                <c:pt idx="74">
                  <c:v>44212</c:v>
                </c:pt>
                <c:pt idx="75">
                  <c:v>44213</c:v>
                </c:pt>
                <c:pt idx="76">
                  <c:v>44214</c:v>
                </c:pt>
                <c:pt idx="77">
                  <c:v>44215</c:v>
                </c:pt>
                <c:pt idx="78">
                  <c:v>44216</c:v>
                </c:pt>
                <c:pt idx="79">
                  <c:v>44217</c:v>
                </c:pt>
                <c:pt idx="80">
                  <c:v>44218</c:v>
                </c:pt>
                <c:pt idx="81">
                  <c:v>44219</c:v>
                </c:pt>
                <c:pt idx="82">
                  <c:v>44220</c:v>
                </c:pt>
                <c:pt idx="83">
                  <c:v>44221</c:v>
                </c:pt>
                <c:pt idx="84">
                  <c:v>44222</c:v>
                </c:pt>
                <c:pt idx="85">
                  <c:v>44223</c:v>
                </c:pt>
                <c:pt idx="86">
                  <c:v>44224</c:v>
                </c:pt>
                <c:pt idx="87">
                  <c:v>44225</c:v>
                </c:pt>
                <c:pt idx="88">
                  <c:v>44226</c:v>
                </c:pt>
                <c:pt idx="89">
                  <c:v>44227</c:v>
                </c:pt>
                <c:pt idx="90">
                  <c:v>44228</c:v>
                </c:pt>
                <c:pt idx="91">
                  <c:v>44229</c:v>
                </c:pt>
                <c:pt idx="92">
                  <c:v>44230</c:v>
                </c:pt>
                <c:pt idx="93">
                  <c:v>44231</c:v>
                </c:pt>
                <c:pt idx="94">
                  <c:v>44232</c:v>
                </c:pt>
                <c:pt idx="95">
                  <c:v>44233</c:v>
                </c:pt>
                <c:pt idx="96">
                  <c:v>44234</c:v>
                </c:pt>
                <c:pt idx="97">
                  <c:v>44235</c:v>
                </c:pt>
                <c:pt idx="98">
                  <c:v>44236</c:v>
                </c:pt>
                <c:pt idx="99">
                  <c:v>44237</c:v>
                </c:pt>
                <c:pt idx="100">
                  <c:v>44238</c:v>
                </c:pt>
                <c:pt idx="101">
                  <c:v>44239</c:v>
                </c:pt>
                <c:pt idx="102">
                  <c:v>44240</c:v>
                </c:pt>
                <c:pt idx="103">
                  <c:v>44241</c:v>
                </c:pt>
                <c:pt idx="104">
                  <c:v>44242</c:v>
                </c:pt>
                <c:pt idx="105">
                  <c:v>44243</c:v>
                </c:pt>
                <c:pt idx="106">
                  <c:v>44244</c:v>
                </c:pt>
                <c:pt idx="107">
                  <c:v>44245</c:v>
                </c:pt>
                <c:pt idx="108">
                  <c:v>44246</c:v>
                </c:pt>
                <c:pt idx="109">
                  <c:v>44247</c:v>
                </c:pt>
                <c:pt idx="110">
                  <c:v>44248</c:v>
                </c:pt>
                <c:pt idx="111">
                  <c:v>44249</c:v>
                </c:pt>
                <c:pt idx="112">
                  <c:v>44250</c:v>
                </c:pt>
                <c:pt idx="113">
                  <c:v>44251</c:v>
                </c:pt>
                <c:pt idx="114">
                  <c:v>44252</c:v>
                </c:pt>
                <c:pt idx="115">
                  <c:v>44253</c:v>
                </c:pt>
                <c:pt idx="116">
                  <c:v>44254</c:v>
                </c:pt>
                <c:pt idx="117">
                  <c:v>44255</c:v>
                </c:pt>
                <c:pt idx="118">
                  <c:v>44256</c:v>
                </c:pt>
              </c:numCache>
            </c:numRef>
          </c:cat>
          <c:val>
            <c:numRef>
              <c:f>Sheet1!$M$8:$M$126</c:f>
              <c:numCache>
                <c:formatCode>0</c:formatCode>
                <c:ptCount val="119"/>
                <c:pt idx="0">
                  <c:v>294</c:v>
                </c:pt>
                <c:pt idx="1">
                  <c:v>277.2</c:v>
                </c:pt>
                <c:pt idx="2">
                  <c:v>282.79999999999995</c:v>
                </c:pt>
                <c:pt idx="3">
                  <c:v>302.39999999999998</c:v>
                </c:pt>
                <c:pt idx="4">
                  <c:v>308</c:v>
                </c:pt>
                <c:pt idx="5">
                  <c:v>303.79999999999995</c:v>
                </c:pt>
                <c:pt idx="6">
                  <c:v>337.4</c:v>
                </c:pt>
                <c:pt idx="7">
                  <c:v>345.79999999999995</c:v>
                </c:pt>
                <c:pt idx="8">
                  <c:v>355.59999999999997</c:v>
                </c:pt>
                <c:pt idx="9">
                  <c:v>362.59999999999997</c:v>
                </c:pt>
                <c:pt idx="10">
                  <c:v>369.59999999999997</c:v>
                </c:pt>
                <c:pt idx="11">
                  <c:v>387.79999999999995</c:v>
                </c:pt>
                <c:pt idx="12">
                  <c:v>393.4</c:v>
                </c:pt>
                <c:pt idx="13">
                  <c:v>386.4</c:v>
                </c:pt>
                <c:pt idx="14">
                  <c:v>390.59999999999997</c:v>
                </c:pt>
                <c:pt idx="15">
                  <c:v>410.2</c:v>
                </c:pt>
                <c:pt idx="16">
                  <c:v>410.2</c:v>
                </c:pt>
                <c:pt idx="17">
                  <c:v>446.59999999999997</c:v>
                </c:pt>
                <c:pt idx="18">
                  <c:v>439.59999999999997</c:v>
                </c:pt>
                <c:pt idx="19">
                  <c:v>459.2</c:v>
                </c:pt>
                <c:pt idx="20">
                  <c:v>456.4</c:v>
                </c:pt>
                <c:pt idx="21">
                  <c:v>475.99999999999994</c:v>
                </c:pt>
                <c:pt idx="22">
                  <c:v>505.4</c:v>
                </c:pt>
                <c:pt idx="23">
                  <c:v>575.4</c:v>
                </c:pt>
                <c:pt idx="24">
                  <c:v>572.59999999999991</c:v>
                </c:pt>
                <c:pt idx="25">
                  <c:v>604.79999999999995</c:v>
                </c:pt>
                <c:pt idx="26">
                  <c:v>609</c:v>
                </c:pt>
                <c:pt idx="27">
                  <c:v>613.19999999999993</c:v>
                </c:pt>
                <c:pt idx="28">
                  <c:v>621.59999999999991</c:v>
                </c:pt>
                <c:pt idx="29">
                  <c:v>635.59999999999991</c:v>
                </c:pt>
                <c:pt idx="30">
                  <c:v>632.79999999999995</c:v>
                </c:pt>
                <c:pt idx="31">
                  <c:v>667.8</c:v>
                </c:pt>
                <c:pt idx="32">
                  <c:v>679</c:v>
                </c:pt>
                <c:pt idx="33">
                  <c:v>714</c:v>
                </c:pt>
                <c:pt idx="34">
                  <c:v>751.8</c:v>
                </c:pt>
                <c:pt idx="35">
                  <c:v>863.8</c:v>
                </c:pt>
                <c:pt idx="36">
                  <c:v>898.8</c:v>
                </c:pt>
                <c:pt idx="37">
                  <c:v>912.8</c:v>
                </c:pt>
                <c:pt idx="38">
                  <c:v>911.4</c:v>
                </c:pt>
                <c:pt idx="39">
                  <c:v>915.59999999999991</c:v>
                </c:pt>
                <c:pt idx="40">
                  <c:v>909.99999999999989</c:v>
                </c:pt>
                <c:pt idx="41">
                  <c:v>936.59999999999991</c:v>
                </c:pt>
                <c:pt idx="42">
                  <c:v>922.59999999999991</c:v>
                </c:pt>
                <c:pt idx="43">
                  <c:v>918.4</c:v>
                </c:pt>
                <c:pt idx="44">
                  <c:v>936.59999999999991</c:v>
                </c:pt>
                <c:pt idx="45">
                  <c:v>982.8</c:v>
                </c:pt>
                <c:pt idx="46">
                  <c:v>1019.1999999999999</c:v>
                </c:pt>
                <c:pt idx="47">
                  <c:v>1066.8</c:v>
                </c:pt>
                <c:pt idx="48">
                  <c:v>1096.1999999999998</c:v>
                </c:pt>
                <c:pt idx="49">
                  <c:v>1124.1999999999998</c:v>
                </c:pt>
                <c:pt idx="50">
                  <c:v>1153.5999999999999</c:v>
                </c:pt>
                <c:pt idx="51">
                  <c:v>1163.3999999999999</c:v>
                </c:pt>
                <c:pt idx="52">
                  <c:v>1160.5999999999999</c:v>
                </c:pt>
                <c:pt idx="53">
                  <c:v>1149.3999999999999</c:v>
                </c:pt>
                <c:pt idx="54">
                  <c:v>1121.3999999999999</c:v>
                </c:pt>
                <c:pt idx="55">
                  <c:v>1069.5999999999999</c:v>
                </c:pt>
                <c:pt idx="56">
                  <c:v>1043</c:v>
                </c:pt>
                <c:pt idx="57">
                  <c:v>1087.8</c:v>
                </c:pt>
                <c:pt idx="58">
                  <c:v>1108.8</c:v>
                </c:pt>
                <c:pt idx="59">
                  <c:v>1094.8</c:v>
                </c:pt>
                <c:pt idx="60">
                  <c:v>1099</c:v>
                </c:pt>
                <c:pt idx="61">
                  <c:v>1178.8</c:v>
                </c:pt>
                <c:pt idx="62">
                  <c:v>1226.3999999999999</c:v>
                </c:pt>
                <c:pt idx="63">
                  <c:v>1241.8</c:v>
                </c:pt>
                <c:pt idx="64">
                  <c:v>1198.3999999999999</c:v>
                </c:pt>
                <c:pt idx="65">
                  <c:v>1255.8</c:v>
                </c:pt>
                <c:pt idx="66">
                  <c:v>1321.6</c:v>
                </c:pt>
                <c:pt idx="67">
                  <c:v>1296.3999999999999</c:v>
                </c:pt>
                <c:pt idx="68">
                  <c:v>1208.1939799999998</c:v>
                </c:pt>
                <c:pt idx="69">
                  <c:v>1193.0920866666665</c:v>
                </c:pt>
                <c:pt idx="70">
                  <c:v>1176.7337866666667</c:v>
                </c:pt>
                <c:pt idx="71">
                  <c:v>1246.5744666666667</c:v>
                </c:pt>
                <c:pt idx="72">
                  <c:v>1258.4688666666666</c:v>
                </c:pt>
                <c:pt idx="73">
                  <c:v>1260.8833533333334</c:v>
                </c:pt>
                <c:pt idx="74">
                  <c:v>1313.8358599333333</c:v>
                </c:pt>
                <c:pt idx="75">
                  <c:v>1335.1828202222221</c:v>
                </c:pt>
                <c:pt idx="76">
                  <c:v>1336.6179328444443</c:v>
                </c:pt>
                <c:pt idx="77">
                  <c:v>1338.5052011333332</c:v>
                </c:pt>
                <c:pt idx="78">
                  <c:v>1340.7904570666667</c:v>
                </c:pt>
                <c:pt idx="79">
                  <c:v>1343.1849556222221</c:v>
                </c:pt>
                <c:pt idx="80">
                  <c:v>1348.085702043111</c:v>
                </c:pt>
                <c:pt idx="81">
                  <c:v>1354.5869526031111</c:v>
                </c:pt>
                <c:pt idx="82">
                  <c:v>1363.2194859266667</c:v>
                </c:pt>
                <c:pt idx="83">
                  <c:v>1372.3235484839997</c:v>
                </c:pt>
                <c:pt idx="84">
                  <c:v>1383.7593109542222</c:v>
                </c:pt>
                <c:pt idx="85">
                  <c:v>1397.6021870097775</c:v>
                </c:pt>
                <c:pt idx="86">
                  <c:v>1412.1607883613067</c:v>
                </c:pt>
                <c:pt idx="87">
                  <c:v>1444.7773719488355</c:v>
                </c:pt>
                <c:pt idx="88">
                  <c:v>1489.747307380246</c:v>
                </c:pt>
                <c:pt idx="89">
                  <c:v>1550.5292423960677</c:v>
                </c:pt>
                <c:pt idx="90">
                  <c:v>1615.1126405584384</c:v>
                </c:pt>
                <c:pt idx="91">
                  <c:v>1695.9354171710017</c:v>
                </c:pt>
                <c:pt idx="92">
                  <c:v>1793.5328895250123</c:v>
                </c:pt>
                <c:pt idx="93">
                  <c:v>1898.7259733344868</c:v>
                </c:pt>
                <c:pt idx="94">
                  <c:v>2007.5699889279535</c:v>
                </c:pt>
                <c:pt idx="95">
                  <c:v>2112.7866086960425</c:v>
                </c:pt>
                <c:pt idx="96">
                  <c:v>2221.3279041089427</c:v>
                </c:pt>
                <c:pt idx="97">
                  <c:v>2341.0255940837551</c:v>
                </c:pt>
                <c:pt idx="98">
                  <c:v>2488.2158358491042</c:v>
                </c:pt>
                <c:pt idx="99">
                  <c:v>2664.2521942571675</c:v>
                </c:pt>
                <c:pt idx="100">
                  <c:v>2855.0198623140227</c:v>
                </c:pt>
                <c:pt idx="101">
                  <c:v>3003.0756587851465</c:v>
                </c:pt>
                <c:pt idx="102">
                  <c:v>3101.7879006410667</c:v>
                </c:pt>
                <c:pt idx="103">
                  <c:v>3156.168372536164</c:v>
                </c:pt>
                <c:pt idx="104">
                  <c:v>3216.5746325153204</c:v>
                </c:pt>
                <c:pt idx="105">
                  <c:v>3289.7935623546991</c:v>
                </c:pt>
                <c:pt idx="106">
                  <c:v>3376.4702521621793</c:v>
                </c:pt>
                <c:pt idx="107">
                  <c:v>3468.0119951471415</c:v>
                </c:pt>
                <c:pt idx="108">
                  <c:v>3594.1103133559145</c:v>
                </c:pt>
                <c:pt idx="109">
                  <c:v>3742.2493309410875</c:v>
                </c:pt>
                <c:pt idx="110">
                  <c:v>3922.1329994919388</c:v>
                </c:pt>
                <c:pt idx="111">
                  <c:v>4114.4127671728074</c:v>
                </c:pt>
                <c:pt idx="112">
                  <c:v>4346.3141988690759</c:v>
                </c:pt>
                <c:pt idx="113">
                  <c:v>4619.4048531673698</c:v>
                </c:pt>
                <c:pt idx="114">
                  <c:v>4913.7679418880443</c:v>
                </c:pt>
                <c:pt idx="115">
                  <c:v>5201.1102406258478</c:v>
                </c:pt>
                <c:pt idx="116">
                  <c:v>5468.5515363220584</c:v>
                </c:pt>
                <c:pt idx="117">
                  <c:v>5728.2149144581654</c:v>
                </c:pt>
                <c:pt idx="118">
                  <c:v>6013.1179618879924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1C8-4845-9548-1F95F6AA1E13}"/>
            </c:ext>
          </c:extLst>
        </c:ser>
        <c:ser>
          <c:idx val="3"/>
          <c:order val="3"/>
          <c:tx>
            <c:strRef>
              <c:f>Sheet1!$N$7</c:f>
              <c:strCache>
                <c:ptCount val="1"/>
                <c:pt idx="0">
                  <c:v>Faktiski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67"/>
              <c:layout>
                <c:manualLayout>
                  <c:x val="-2.4615384615384615E-2"/>
                  <c:y val="-4.577372837011130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>
                      <a:solidFill>
                        <a:srgbClr val="FF0000"/>
                      </a:solidFill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1C8-4845-9548-1F95F6AA1E1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trendline>
            <c:trendlineType val="exp"/>
            <c:dispRSqr val="0"/>
            <c:dispEq val="0"/>
          </c:trendline>
          <c:cat>
            <c:numRef>
              <c:f>Sheet1!$J$8:$J$126</c:f>
              <c:numCache>
                <c:formatCode>m/d/yyyy</c:formatCode>
                <c:ptCount val="119"/>
                <c:pt idx="0">
                  <c:v>44138</c:v>
                </c:pt>
                <c:pt idx="1">
                  <c:v>44139</c:v>
                </c:pt>
                <c:pt idx="2">
                  <c:v>44140</c:v>
                </c:pt>
                <c:pt idx="3">
                  <c:v>44141</c:v>
                </c:pt>
                <c:pt idx="4">
                  <c:v>44142</c:v>
                </c:pt>
                <c:pt idx="5">
                  <c:v>44143</c:v>
                </c:pt>
                <c:pt idx="6">
                  <c:v>44144</c:v>
                </c:pt>
                <c:pt idx="7">
                  <c:v>44145</c:v>
                </c:pt>
                <c:pt idx="8">
                  <c:v>44146</c:v>
                </c:pt>
                <c:pt idx="9">
                  <c:v>44147</c:v>
                </c:pt>
                <c:pt idx="10">
                  <c:v>44148</c:v>
                </c:pt>
                <c:pt idx="11">
                  <c:v>44149</c:v>
                </c:pt>
                <c:pt idx="12">
                  <c:v>44150</c:v>
                </c:pt>
                <c:pt idx="13">
                  <c:v>44151</c:v>
                </c:pt>
                <c:pt idx="14">
                  <c:v>44152</c:v>
                </c:pt>
                <c:pt idx="15">
                  <c:v>44153</c:v>
                </c:pt>
                <c:pt idx="16">
                  <c:v>44154</c:v>
                </c:pt>
                <c:pt idx="17">
                  <c:v>44155</c:v>
                </c:pt>
                <c:pt idx="18">
                  <c:v>44156</c:v>
                </c:pt>
                <c:pt idx="19">
                  <c:v>44157</c:v>
                </c:pt>
                <c:pt idx="20">
                  <c:v>44158</c:v>
                </c:pt>
                <c:pt idx="21">
                  <c:v>44159</c:v>
                </c:pt>
                <c:pt idx="22">
                  <c:v>44160</c:v>
                </c:pt>
                <c:pt idx="23">
                  <c:v>44161</c:v>
                </c:pt>
                <c:pt idx="24">
                  <c:v>44162</c:v>
                </c:pt>
                <c:pt idx="25">
                  <c:v>44163</c:v>
                </c:pt>
                <c:pt idx="26">
                  <c:v>44164</c:v>
                </c:pt>
                <c:pt idx="27">
                  <c:v>44165</c:v>
                </c:pt>
                <c:pt idx="28">
                  <c:v>44166</c:v>
                </c:pt>
                <c:pt idx="29">
                  <c:v>44167</c:v>
                </c:pt>
                <c:pt idx="30">
                  <c:v>44168</c:v>
                </c:pt>
                <c:pt idx="31">
                  <c:v>44169</c:v>
                </c:pt>
                <c:pt idx="32">
                  <c:v>44170</c:v>
                </c:pt>
                <c:pt idx="33">
                  <c:v>44171</c:v>
                </c:pt>
                <c:pt idx="34">
                  <c:v>44172</c:v>
                </c:pt>
                <c:pt idx="35">
                  <c:v>44173</c:v>
                </c:pt>
                <c:pt idx="36">
                  <c:v>44174</c:v>
                </c:pt>
                <c:pt idx="37">
                  <c:v>44175</c:v>
                </c:pt>
                <c:pt idx="38">
                  <c:v>44176</c:v>
                </c:pt>
                <c:pt idx="39">
                  <c:v>44177</c:v>
                </c:pt>
                <c:pt idx="40">
                  <c:v>44178</c:v>
                </c:pt>
                <c:pt idx="41">
                  <c:v>44179</c:v>
                </c:pt>
                <c:pt idx="42">
                  <c:v>44180</c:v>
                </c:pt>
                <c:pt idx="43">
                  <c:v>44181</c:v>
                </c:pt>
                <c:pt idx="44">
                  <c:v>44182</c:v>
                </c:pt>
                <c:pt idx="45">
                  <c:v>44183</c:v>
                </c:pt>
                <c:pt idx="46">
                  <c:v>44184</c:v>
                </c:pt>
                <c:pt idx="47">
                  <c:v>44185</c:v>
                </c:pt>
                <c:pt idx="48">
                  <c:v>44186</c:v>
                </c:pt>
                <c:pt idx="49">
                  <c:v>44187</c:v>
                </c:pt>
                <c:pt idx="50">
                  <c:v>44188</c:v>
                </c:pt>
                <c:pt idx="51">
                  <c:v>44189</c:v>
                </c:pt>
                <c:pt idx="52">
                  <c:v>44190</c:v>
                </c:pt>
                <c:pt idx="53">
                  <c:v>44191</c:v>
                </c:pt>
                <c:pt idx="54">
                  <c:v>44192</c:v>
                </c:pt>
                <c:pt idx="55">
                  <c:v>44193</c:v>
                </c:pt>
                <c:pt idx="56">
                  <c:v>44194</c:v>
                </c:pt>
                <c:pt idx="57">
                  <c:v>44195</c:v>
                </c:pt>
                <c:pt idx="58">
                  <c:v>44196</c:v>
                </c:pt>
                <c:pt idx="59">
                  <c:v>44197</c:v>
                </c:pt>
                <c:pt idx="60">
                  <c:v>44198</c:v>
                </c:pt>
                <c:pt idx="61">
                  <c:v>44199</c:v>
                </c:pt>
                <c:pt idx="62">
                  <c:v>44200</c:v>
                </c:pt>
                <c:pt idx="63">
                  <c:v>44201</c:v>
                </c:pt>
                <c:pt idx="64">
                  <c:v>44202</c:v>
                </c:pt>
                <c:pt idx="65">
                  <c:v>44203</c:v>
                </c:pt>
                <c:pt idx="66">
                  <c:v>44204</c:v>
                </c:pt>
                <c:pt idx="67">
                  <c:v>44205</c:v>
                </c:pt>
                <c:pt idx="68">
                  <c:v>44206</c:v>
                </c:pt>
                <c:pt idx="69">
                  <c:v>44207</c:v>
                </c:pt>
                <c:pt idx="70">
                  <c:v>44208</c:v>
                </c:pt>
                <c:pt idx="71">
                  <c:v>44209</c:v>
                </c:pt>
                <c:pt idx="72">
                  <c:v>44210</c:v>
                </c:pt>
                <c:pt idx="73">
                  <c:v>44211</c:v>
                </c:pt>
                <c:pt idx="74">
                  <c:v>44212</c:v>
                </c:pt>
                <c:pt idx="75">
                  <c:v>44213</c:v>
                </c:pt>
                <c:pt idx="76">
                  <c:v>44214</c:v>
                </c:pt>
                <c:pt idx="77">
                  <c:v>44215</c:v>
                </c:pt>
                <c:pt idx="78">
                  <c:v>44216</c:v>
                </c:pt>
                <c:pt idx="79">
                  <c:v>44217</c:v>
                </c:pt>
                <c:pt idx="80">
                  <c:v>44218</c:v>
                </c:pt>
                <c:pt idx="81">
                  <c:v>44219</c:v>
                </c:pt>
                <c:pt idx="82">
                  <c:v>44220</c:v>
                </c:pt>
                <c:pt idx="83">
                  <c:v>44221</c:v>
                </c:pt>
                <c:pt idx="84">
                  <c:v>44222</c:v>
                </c:pt>
                <c:pt idx="85">
                  <c:v>44223</c:v>
                </c:pt>
                <c:pt idx="86">
                  <c:v>44224</c:v>
                </c:pt>
                <c:pt idx="87">
                  <c:v>44225</c:v>
                </c:pt>
                <c:pt idx="88">
                  <c:v>44226</c:v>
                </c:pt>
                <c:pt idx="89">
                  <c:v>44227</c:v>
                </c:pt>
                <c:pt idx="90">
                  <c:v>44228</c:v>
                </c:pt>
                <c:pt idx="91">
                  <c:v>44229</c:v>
                </c:pt>
                <c:pt idx="92">
                  <c:v>44230</c:v>
                </c:pt>
                <c:pt idx="93">
                  <c:v>44231</c:v>
                </c:pt>
                <c:pt idx="94">
                  <c:v>44232</c:v>
                </c:pt>
                <c:pt idx="95">
                  <c:v>44233</c:v>
                </c:pt>
                <c:pt idx="96">
                  <c:v>44234</c:v>
                </c:pt>
                <c:pt idx="97">
                  <c:v>44235</c:v>
                </c:pt>
                <c:pt idx="98">
                  <c:v>44236</c:v>
                </c:pt>
                <c:pt idx="99">
                  <c:v>44237</c:v>
                </c:pt>
                <c:pt idx="100">
                  <c:v>44238</c:v>
                </c:pt>
                <c:pt idx="101">
                  <c:v>44239</c:v>
                </c:pt>
                <c:pt idx="102">
                  <c:v>44240</c:v>
                </c:pt>
                <c:pt idx="103">
                  <c:v>44241</c:v>
                </c:pt>
                <c:pt idx="104">
                  <c:v>44242</c:v>
                </c:pt>
                <c:pt idx="105">
                  <c:v>44243</c:v>
                </c:pt>
                <c:pt idx="106">
                  <c:v>44244</c:v>
                </c:pt>
                <c:pt idx="107">
                  <c:v>44245</c:v>
                </c:pt>
                <c:pt idx="108">
                  <c:v>44246</c:v>
                </c:pt>
                <c:pt idx="109">
                  <c:v>44247</c:v>
                </c:pt>
                <c:pt idx="110">
                  <c:v>44248</c:v>
                </c:pt>
                <c:pt idx="111">
                  <c:v>44249</c:v>
                </c:pt>
                <c:pt idx="112">
                  <c:v>44250</c:v>
                </c:pt>
                <c:pt idx="113">
                  <c:v>44251</c:v>
                </c:pt>
                <c:pt idx="114">
                  <c:v>44252</c:v>
                </c:pt>
                <c:pt idx="115">
                  <c:v>44253</c:v>
                </c:pt>
                <c:pt idx="116">
                  <c:v>44254</c:v>
                </c:pt>
                <c:pt idx="117">
                  <c:v>44255</c:v>
                </c:pt>
                <c:pt idx="118">
                  <c:v>44256</c:v>
                </c:pt>
              </c:numCache>
            </c:numRef>
          </c:cat>
          <c:val>
            <c:numRef>
              <c:f>Sheet1!$N$8:$N$126</c:f>
              <c:numCache>
                <c:formatCode>General</c:formatCode>
                <c:ptCount val="119"/>
                <c:pt idx="0">
                  <c:v>249</c:v>
                </c:pt>
                <c:pt idx="1">
                  <c:v>240</c:v>
                </c:pt>
                <c:pt idx="2">
                  <c:v>244</c:v>
                </c:pt>
                <c:pt idx="3">
                  <c:v>258</c:v>
                </c:pt>
                <c:pt idx="4">
                  <c:v>242</c:v>
                </c:pt>
                <c:pt idx="5">
                  <c:v>263</c:v>
                </c:pt>
                <c:pt idx="6">
                  <c:v>313</c:v>
                </c:pt>
                <c:pt idx="7">
                  <c:v>309</c:v>
                </c:pt>
                <c:pt idx="8">
                  <c:v>299</c:v>
                </c:pt>
                <c:pt idx="9">
                  <c:v>312</c:v>
                </c:pt>
                <c:pt idx="10">
                  <c:v>318</c:v>
                </c:pt>
                <c:pt idx="11">
                  <c:v>325</c:v>
                </c:pt>
                <c:pt idx="12">
                  <c:v>344</c:v>
                </c:pt>
                <c:pt idx="13">
                  <c:v>386</c:v>
                </c:pt>
                <c:pt idx="14">
                  <c:v>379</c:v>
                </c:pt>
                <c:pt idx="15">
                  <c:v>370</c:v>
                </c:pt>
                <c:pt idx="16">
                  <c:v>395</c:v>
                </c:pt>
                <c:pt idx="17">
                  <c:v>410</c:v>
                </c:pt>
                <c:pt idx="18">
                  <c:v>399</c:v>
                </c:pt>
                <c:pt idx="19">
                  <c:v>416</c:v>
                </c:pt>
                <c:pt idx="20">
                  <c:v>437</c:v>
                </c:pt>
                <c:pt idx="21">
                  <c:v>425</c:v>
                </c:pt>
                <c:pt idx="22">
                  <c:v>434</c:v>
                </c:pt>
                <c:pt idx="23">
                  <c:v>489</c:v>
                </c:pt>
                <c:pt idx="24">
                  <c:v>496</c:v>
                </c:pt>
                <c:pt idx="25">
                  <c:v>484</c:v>
                </c:pt>
                <c:pt idx="26">
                  <c:v>510</c:v>
                </c:pt>
                <c:pt idx="27">
                  <c:v>534</c:v>
                </c:pt>
                <c:pt idx="28">
                  <c:v>519</c:v>
                </c:pt>
                <c:pt idx="29">
                  <c:v>516</c:v>
                </c:pt>
                <c:pt idx="30">
                  <c:v>552</c:v>
                </c:pt>
                <c:pt idx="31">
                  <c:v>583</c:v>
                </c:pt>
                <c:pt idx="32">
                  <c:v>556</c:v>
                </c:pt>
                <c:pt idx="33">
                  <c:v>604</c:v>
                </c:pt>
                <c:pt idx="34">
                  <c:v>655</c:v>
                </c:pt>
                <c:pt idx="35">
                  <c:v>709</c:v>
                </c:pt>
                <c:pt idx="36">
                  <c:v>722</c:v>
                </c:pt>
                <c:pt idx="37">
                  <c:v>744</c:v>
                </c:pt>
                <c:pt idx="38">
                  <c:v>743</c:v>
                </c:pt>
                <c:pt idx="39">
                  <c:v>742</c:v>
                </c:pt>
                <c:pt idx="40">
                  <c:v>760</c:v>
                </c:pt>
                <c:pt idx="41">
                  <c:v>814</c:v>
                </c:pt>
                <c:pt idx="42">
                  <c:v>841</c:v>
                </c:pt>
                <c:pt idx="43">
                  <c:v>833</c:v>
                </c:pt>
                <c:pt idx="44">
                  <c:v>833</c:v>
                </c:pt>
                <c:pt idx="45">
                  <c:v>871</c:v>
                </c:pt>
                <c:pt idx="46">
                  <c:v>848</c:v>
                </c:pt>
                <c:pt idx="47">
                  <c:v>903</c:v>
                </c:pt>
                <c:pt idx="48">
                  <c:v>983</c:v>
                </c:pt>
                <c:pt idx="49">
                  <c:v>998</c:v>
                </c:pt>
                <c:pt idx="50">
                  <c:v>948</c:v>
                </c:pt>
                <c:pt idx="51">
                  <c:v>898</c:v>
                </c:pt>
                <c:pt idx="52">
                  <c:v>936</c:v>
                </c:pt>
                <c:pt idx="53">
                  <c:v>989</c:v>
                </c:pt>
                <c:pt idx="54">
                  <c:v>1010</c:v>
                </c:pt>
                <c:pt idx="55">
                  <c:v>1048</c:v>
                </c:pt>
                <c:pt idx="56">
                  <c:v>1059</c:v>
                </c:pt>
                <c:pt idx="57">
                  <c:v>1058</c:v>
                </c:pt>
                <c:pt idx="58">
                  <c:v>999</c:v>
                </c:pt>
                <c:pt idx="59">
                  <c:v>1066</c:v>
                </c:pt>
                <c:pt idx="60">
                  <c:v>1133</c:v>
                </c:pt>
                <c:pt idx="61">
                  <c:v>1180</c:v>
                </c:pt>
                <c:pt idx="62">
                  <c:v>1213</c:v>
                </c:pt>
                <c:pt idx="63">
                  <c:v>1180</c:v>
                </c:pt>
                <c:pt idx="64">
                  <c:v>1134</c:v>
                </c:pt>
                <c:pt idx="65">
                  <c:v>1174</c:v>
                </c:pt>
                <c:pt idx="66">
                  <c:v>1166</c:v>
                </c:pt>
                <c:pt idx="67">
                  <c:v>1147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01C8-4845-9548-1F95F6AA1E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4308352"/>
        <c:axId val="234309888"/>
      </c:lineChart>
      <c:dateAx>
        <c:axId val="234308352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crossAx val="234309888"/>
        <c:crosses val="autoZero"/>
        <c:auto val="1"/>
        <c:lblOffset val="100"/>
        <c:baseTimeUnit val="days"/>
      </c:dateAx>
      <c:valAx>
        <c:axId val="234309888"/>
        <c:scaling>
          <c:orientation val="minMax"/>
          <c:max val="6000"/>
          <c:min val="0"/>
        </c:scaling>
        <c:delete val="0"/>
        <c:axPos val="l"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lv-LV"/>
          </a:p>
        </c:txPr>
        <c:crossAx val="234308352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800"/>
          </a:pPr>
          <a:endParaRPr lang="lv-LV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343804223612123E-2"/>
          <c:y val="2.8200866644545897E-2"/>
          <c:w val="0.86426311895024699"/>
          <c:h val="0.775606703642451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Sheet2!$O$29</c:f>
              <c:strCache>
                <c:ptCount val="1"/>
                <c:pt idx="0">
                  <c:v>Testu skaits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7.523315816627120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0836213591082745E-2"/>
                      <c:h val="4.182776357705962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AF70-437D-8DE0-5FCB5AEDF235}"/>
                </c:ext>
              </c:extLst>
            </c:dLbl>
            <c:dLbl>
              <c:idx val="5"/>
              <c:layout>
                <c:manualLayout>
                  <c:x val="-2.0518134045346793E-2"/>
                  <c:y val="2.810725775461946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6732586782013407E-2"/>
                      <c:h val="5.640189722760304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F70-437D-8DE0-5FCB5AEDF2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Sheet2!$N$30:$N$40</c:f>
              <c:strCache>
                <c:ptCount val="11"/>
                <c:pt idx="0">
                  <c:v>44.ned.</c:v>
                </c:pt>
                <c:pt idx="1">
                  <c:v>45.ned.</c:v>
                </c:pt>
                <c:pt idx="2">
                  <c:v>46.ned.</c:v>
                </c:pt>
                <c:pt idx="3">
                  <c:v>47.ned.</c:v>
                </c:pt>
                <c:pt idx="4">
                  <c:v>48.ned.</c:v>
                </c:pt>
                <c:pt idx="5">
                  <c:v>49.ned</c:v>
                </c:pt>
                <c:pt idx="6">
                  <c:v>50.ned.</c:v>
                </c:pt>
                <c:pt idx="7">
                  <c:v>51.ned.</c:v>
                </c:pt>
                <c:pt idx="8">
                  <c:v>52.ned. </c:v>
                </c:pt>
                <c:pt idx="9">
                  <c:v>53.ned.</c:v>
                </c:pt>
                <c:pt idx="10">
                  <c:v>1.ned.</c:v>
                </c:pt>
              </c:strCache>
            </c:strRef>
          </c:cat>
          <c:val>
            <c:numRef>
              <c:f>Sheet2!$O$30:$O$40</c:f>
              <c:numCache>
                <c:formatCode>General</c:formatCode>
                <c:ptCount val="11"/>
                <c:pt idx="0">
                  <c:v>34156</c:v>
                </c:pt>
                <c:pt idx="1">
                  <c:v>39798</c:v>
                </c:pt>
                <c:pt idx="2">
                  <c:v>40817</c:v>
                </c:pt>
                <c:pt idx="3">
                  <c:v>37881</c:v>
                </c:pt>
                <c:pt idx="4">
                  <c:v>45757</c:v>
                </c:pt>
                <c:pt idx="5">
                  <c:v>50199</c:v>
                </c:pt>
                <c:pt idx="6">
                  <c:v>56133</c:v>
                </c:pt>
                <c:pt idx="7">
                  <c:v>58711</c:v>
                </c:pt>
                <c:pt idx="8">
                  <c:v>51467</c:v>
                </c:pt>
                <c:pt idx="9">
                  <c:v>52364</c:v>
                </c:pt>
                <c:pt idx="10">
                  <c:v>75846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F70-437D-8DE0-5FCB5AEDF2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098048"/>
        <c:axId val="136069120"/>
      </c:barChart>
      <c:lineChart>
        <c:grouping val="standard"/>
        <c:varyColors val="0"/>
        <c:ser>
          <c:idx val="1"/>
          <c:order val="1"/>
          <c:tx>
            <c:strRef>
              <c:f>Sheet2!$P$29</c:f>
              <c:strCache>
                <c:ptCount val="1"/>
                <c:pt idx="0">
                  <c:v>Pozitīvo testu īpatsvars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0C06-4369-AD66-0D9124CFB149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0C06-4369-AD66-0D9124CFB149}"/>
                </c:ext>
              </c:extLst>
            </c:dLbl>
            <c:dLbl>
              <c:idx val="2"/>
              <c:layout>
                <c:manualLayout>
                  <c:x val="1.6414507236277402E-2"/>
                  <c:y val="-3.816990909509050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F70-437D-8DE0-5FCB5AEDF235}"/>
                </c:ext>
              </c:extLst>
            </c:dLbl>
            <c:dLbl>
              <c:idx val="3"/>
              <c:layout>
                <c:manualLayout>
                  <c:x val="-3.2188462855186624E-2"/>
                  <c:y val="-5.810166895791598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860502491536384E-2"/>
                      <c:h val="7.322874021737681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AF70-437D-8DE0-5FCB5AEDF235}"/>
                </c:ext>
              </c:extLst>
            </c:dLbl>
            <c:dLbl>
              <c:idx val="4"/>
              <c:layout>
                <c:manualLayout>
                  <c:x val="-3.8707539274981974E-2"/>
                  <c:y val="-6.74803933870455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F70-437D-8DE0-5FCB5AEDF235}"/>
                </c:ext>
              </c:extLst>
            </c:dLbl>
            <c:dLbl>
              <c:idx val="5"/>
              <c:layout>
                <c:manualLayout>
                  <c:x val="-2.051808741298651E-2"/>
                  <c:y val="-6.810296051467384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860502491536384E-2"/>
                      <c:h val="6.155417023453475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AF70-437D-8DE0-5FCB5AEDF235}"/>
                </c:ext>
              </c:extLst>
            </c:dLbl>
            <c:dLbl>
              <c:idx val="6"/>
              <c:layout>
                <c:manualLayout>
                  <c:x val="1.50466316332542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F70-437D-8DE0-5FCB5AEDF235}"/>
                </c:ext>
              </c:extLst>
            </c:dLbl>
            <c:dLbl>
              <c:idx val="7"/>
              <c:layout>
                <c:manualLayout>
                  <c:x val="6.8393780151155643E-3"/>
                  <c:y val="1.87381718364129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F70-437D-8DE0-5FCB5AEDF235}"/>
                </c:ext>
              </c:extLst>
            </c:dLbl>
            <c:dLbl>
              <c:idx val="8"/>
              <c:layout>
                <c:manualLayout>
                  <c:x val="2.4154589371978906E-3"/>
                  <c:y val="1.16745699828420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F70-437D-8DE0-5FCB5AEDF235}"/>
                </c:ext>
              </c:extLst>
            </c:dLbl>
            <c:dLbl>
              <c:idx val="9"/>
              <c:layout>
                <c:manualLayout>
                  <c:x val="-3.2829034957586822E-2"/>
                  <c:y val="4.91508588852440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F70-437D-8DE0-5FCB5AEDF235}"/>
                </c:ext>
              </c:extLst>
            </c:dLbl>
            <c:dLbl>
              <c:idx val="10"/>
              <c:layout>
                <c:manualLayout>
                  <c:x val="1.6414507236277354E-2"/>
                  <c:y val="-2.0820190929347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F70-437D-8DE0-5FCB5AEDF2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Sheet2!$N$30:$N$36</c:f>
              <c:strCache>
                <c:ptCount val="7"/>
                <c:pt idx="0">
                  <c:v>44.ned.</c:v>
                </c:pt>
                <c:pt idx="1">
                  <c:v>45.ned.</c:v>
                </c:pt>
                <c:pt idx="2">
                  <c:v>46.ned.</c:v>
                </c:pt>
                <c:pt idx="3">
                  <c:v>47.ned.</c:v>
                </c:pt>
                <c:pt idx="4">
                  <c:v>48.ned.</c:v>
                </c:pt>
                <c:pt idx="5">
                  <c:v>49.ned</c:v>
                </c:pt>
                <c:pt idx="6">
                  <c:v>50.ned.</c:v>
                </c:pt>
              </c:strCache>
            </c:strRef>
          </c:cat>
          <c:val>
            <c:numRef>
              <c:f>Sheet2!$P$30:$P$40</c:f>
              <c:numCache>
                <c:formatCode>0.0</c:formatCode>
                <c:ptCount val="11"/>
                <c:pt idx="0">
                  <c:v>4.2686497247921302</c:v>
                </c:pt>
                <c:pt idx="1">
                  <c:v>4.9223579074325343</c:v>
                </c:pt>
                <c:pt idx="2">
                  <c:v>6.0073008795354879</c:v>
                </c:pt>
                <c:pt idx="3">
                  <c:v>6.7923233283176261</c:v>
                </c:pt>
                <c:pt idx="4">
                  <c:v>8.4</c:v>
                </c:pt>
                <c:pt idx="5">
                  <c:v>8.6416064065021221</c:v>
                </c:pt>
                <c:pt idx="6">
                  <c:v>7.8</c:v>
                </c:pt>
                <c:pt idx="7">
                  <c:v>9.3000000000000007</c:v>
                </c:pt>
                <c:pt idx="8">
                  <c:v>10.6</c:v>
                </c:pt>
                <c:pt idx="9">
                  <c:v>11.8</c:v>
                </c:pt>
                <c:pt idx="10" formatCode="General">
                  <c:v>9.3000000000000007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AF70-437D-8DE0-5FCB5AEDF2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6072192"/>
        <c:axId val="136070656"/>
      </c:lineChart>
      <c:catAx>
        <c:axId val="40098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36069120"/>
        <c:crosses val="autoZero"/>
        <c:auto val="1"/>
        <c:lblAlgn val="ctr"/>
        <c:lblOffset val="100"/>
        <c:noMultiLvlLbl val="0"/>
      </c:catAx>
      <c:valAx>
        <c:axId val="1360691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40098048"/>
        <c:crosses val="autoZero"/>
        <c:crossBetween val="between"/>
      </c:valAx>
      <c:valAx>
        <c:axId val="136070656"/>
        <c:scaling>
          <c:orientation val="minMax"/>
        </c:scaling>
        <c:delete val="0"/>
        <c:axPos val="r"/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36072192"/>
        <c:crosses val="max"/>
        <c:crossBetween val="between"/>
      </c:valAx>
      <c:catAx>
        <c:axId val="1360721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60706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lv-LV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139884129088688E-2"/>
          <c:y val="3.4492334890967771E-2"/>
          <c:w val="0.85644668020320103"/>
          <c:h val="0.75075132303991043"/>
        </c:manualLayout>
      </c:layout>
      <c:lineChart>
        <c:grouping val="standard"/>
        <c:varyColors val="0"/>
        <c:ser>
          <c:idx val="0"/>
          <c:order val="0"/>
          <c:tx>
            <c:strRef>
              <c:f>Sheet3!$R$1</c:f>
              <c:strCache>
                <c:ptCount val="1"/>
                <c:pt idx="0">
                  <c:v>7 dienu kumulatīvais gadījumu skaits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1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B51-4551-9024-3719F1167D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rgbClr val="7030A0"/>
                    </a:solidFill>
                  </a:defRPr>
                </a:pPr>
                <a:endParaRPr lang="lv-LV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Sheet3!$Q$2:$Q$120</c:f>
              <c:numCache>
                <c:formatCode>m/d/yyyy</c:formatCode>
                <c:ptCount val="119"/>
                <c:pt idx="0">
                  <c:v>44088</c:v>
                </c:pt>
                <c:pt idx="1">
                  <c:v>44089</c:v>
                </c:pt>
                <c:pt idx="2">
                  <c:v>44090</c:v>
                </c:pt>
                <c:pt idx="3">
                  <c:v>44091</c:v>
                </c:pt>
                <c:pt idx="4">
                  <c:v>44092</c:v>
                </c:pt>
                <c:pt idx="5">
                  <c:v>44093</c:v>
                </c:pt>
                <c:pt idx="6">
                  <c:v>44094</c:v>
                </c:pt>
                <c:pt idx="7">
                  <c:v>44095</c:v>
                </c:pt>
                <c:pt idx="8">
                  <c:v>44096</c:v>
                </c:pt>
                <c:pt idx="9">
                  <c:v>44097</c:v>
                </c:pt>
                <c:pt idx="10">
                  <c:v>44098</c:v>
                </c:pt>
                <c:pt idx="11">
                  <c:v>44099</c:v>
                </c:pt>
                <c:pt idx="12">
                  <c:v>44100</c:v>
                </c:pt>
                <c:pt idx="13">
                  <c:v>44101</c:v>
                </c:pt>
                <c:pt idx="14">
                  <c:v>44102</c:v>
                </c:pt>
                <c:pt idx="15">
                  <c:v>44103</c:v>
                </c:pt>
                <c:pt idx="16">
                  <c:v>44104</c:v>
                </c:pt>
                <c:pt idx="17">
                  <c:v>44105</c:v>
                </c:pt>
                <c:pt idx="18">
                  <c:v>44106</c:v>
                </c:pt>
                <c:pt idx="19">
                  <c:v>44107</c:v>
                </c:pt>
                <c:pt idx="20">
                  <c:v>44108</c:v>
                </c:pt>
                <c:pt idx="21">
                  <c:v>44109</c:v>
                </c:pt>
                <c:pt idx="22">
                  <c:v>44110</c:v>
                </c:pt>
                <c:pt idx="23">
                  <c:v>44111</c:v>
                </c:pt>
                <c:pt idx="24">
                  <c:v>44112</c:v>
                </c:pt>
                <c:pt idx="25">
                  <c:v>44113</c:v>
                </c:pt>
                <c:pt idx="26">
                  <c:v>44114</c:v>
                </c:pt>
                <c:pt idx="27">
                  <c:v>44115</c:v>
                </c:pt>
                <c:pt idx="28">
                  <c:v>44116</c:v>
                </c:pt>
                <c:pt idx="29">
                  <c:v>44117</c:v>
                </c:pt>
                <c:pt idx="30">
                  <c:v>44118</c:v>
                </c:pt>
                <c:pt idx="31">
                  <c:v>44119</c:v>
                </c:pt>
                <c:pt idx="32">
                  <c:v>44120</c:v>
                </c:pt>
                <c:pt idx="33">
                  <c:v>44121</c:v>
                </c:pt>
                <c:pt idx="34">
                  <c:v>44122</c:v>
                </c:pt>
                <c:pt idx="35">
                  <c:v>44123</c:v>
                </c:pt>
                <c:pt idx="36">
                  <c:v>44124</c:v>
                </c:pt>
                <c:pt idx="37">
                  <c:v>44125</c:v>
                </c:pt>
                <c:pt idx="38">
                  <c:v>44126</c:v>
                </c:pt>
                <c:pt idx="39">
                  <c:v>44127</c:v>
                </c:pt>
                <c:pt idx="40">
                  <c:v>44128</c:v>
                </c:pt>
                <c:pt idx="41">
                  <c:v>44129</c:v>
                </c:pt>
                <c:pt idx="42">
                  <c:v>44130</c:v>
                </c:pt>
                <c:pt idx="43">
                  <c:v>44131</c:v>
                </c:pt>
                <c:pt idx="44">
                  <c:v>44132</c:v>
                </c:pt>
                <c:pt idx="45">
                  <c:v>44133</c:v>
                </c:pt>
                <c:pt idx="46">
                  <c:v>44134</c:v>
                </c:pt>
                <c:pt idx="47">
                  <c:v>44135</c:v>
                </c:pt>
                <c:pt idx="48">
                  <c:v>44136</c:v>
                </c:pt>
                <c:pt idx="49">
                  <c:v>44137</c:v>
                </c:pt>
                <c:pt idx="50">
                  <c:v>44138</c:v>
                </c:pt>
                <c:pt idx="51">
                  <c:v>44139</c:v>
                </c:pt>
                <c:pt idx="52">
                  <c:v>44140</c:v>
                </c:pt>
                <c:pt idx="53">
                  <c:v>44141</c:v>
                </c:pt>
                <c:pt idx="54">
                  <c:v>44142</c:v>
                </c:pt>
                <c:pt idx="55">
                  <c:v>44143</c:v>
                </c:pt>
                <c:pt idx="56">
                  <c:v>44144</c:v>
                </c:pt>
                <c:pt idx="57">
                  <c:v>44145</c:v>
                </c:pt>
                <c:pt idx="58">
                  <c:v>44146</c:v>
                </c:pt>
                <c:pt idx="59">
                  <c:v>44147</c:v>
                </c:pt>
                <c:pt idx="60">
                  <c:v>44148</c:v>
                </c:pt>
                <c:pt idx="61">
                  <c:v>44149</c:v>
                </c:pt>
                <c:pt idx="62">
                  <c:v>44150</c:v>
                </c:pt>
                <c:pt idx="63">
                  <c:v>44151</c:v>
                </c:pt>
                <c:pt idx="64">
                  <c:v>44152</c:v>
                </c:pt>
                <c:pt idx="65">
                  <c:v>44153</c:v>
                </c:pt>
                <c:pt idx="66">
                  <c:v>44154</c:v>
                </c:pt>
                <c:pt idx="67">
                  <c:v>44155</c:v>
                </c:pt>
                <c:pt idx="68">
                  <c:v>44156</c:v>
                </c:pt>
                <c:pt idx="69">
                  <c:v>44157</c:v>
                </c:pt>
                <c:pt idx="70">
                  <c:v>44158</c:v>
                </c:pt>
                <c:pt idx="71">
                  <c:v>44159</c:v>
                </c:pt>
                <c:pt idx="72">
                  <c:v>44160</c:v>
                </c:pt>
                <c:pt idx="73">
                  <c:v>44161</c:v>
                </c:pt>
                <c:pt idx="74">
                  <c:v>44162</c:v>
                </c:pt>
                <c:pt idx="75">
                  <c:v>44163</c:v>
                </c:pt>
                <c:pt idx="76">
                  <c:v>44164</c:v>
                </c:pt>
                <c:pt idx="77">
                  <c:v>44165</c:v>
                </c:pt>
                <c:pt idx="78">
                  <c:v>44166</c:v>
                </c:pt>
                <c:pt idx="79">
                  <c:v>44167</c:v>
                </c:pt>
                <c:pt idx="80">
                  <c:v>44168</c:v>
                </c:pt>
                <c:pt idx="81">
                  <c:v>44169</c:v>
                </c:pt>
                <c:pt idx="82">
                  <c:v>44170</c:v>
                </c:pt>
                <c:pt idx="83">
                  <c:v>44171</c:v>
                </c:pt>
                <c:pt idx="84">
                  <c:v>44172</c:v>
                </c:pt>
                <c:pt idx="85">
                  <c:v>44173</c:v>
                </c:pt>
                <c:pt idx="86">
                  <c:v>44174</c:v>
                </c:pt>
                <c:pt idx="87">
                  <c:v>44175</c:v>
                </c:pt>
                <c:pt idx="88">
                  <c:v>44176</c:v>
                </c:pt>
                <c:pt idx="89">
                  <c:v>44177</c:v>
                </c:pt>
                <c:pt idx="90">
                  <c:v>44178</c:v>
                </c:pt>
                <c:pt idx="91">
                  <c:v>44179</c:v>
                </c:pt>
                <c:pt idx="92">
                  <c:v>44180</c:v>
                </c:pt>
                <c:pt idx="93">
                  <c:v>44181</c:v>
                </c:pt>
                <c:pt idx="94">
                  <c:v>44182</c:v>
                </c:pt>
                <c:pt idx="95">
                  <c:v>44183</c:v>
                </c:pt>
                <c:pt idx="96">
                  <c:v>44184</c:v>
                </c:pt>
                <c:pt idx="97">
                  <c:v>44185</c:v>
                </c:pt>
                <c:pt idx="98">
                  <c:v>44186</c:v>
                </c:pt>
                <c:pt idx="99">
                  <c:v>44187</c:v>
                </c:pt>
                <c:pt idx="100">
                  <c:v>44188</c:v>
                </c:pt>
                <c:pt idx="101">
                  <c:v>44189</c:v>
                </c:pt>
                <c:pt idx="102">
                  <c:v>44190</c:v>
                </c:pt>
                <c:pt idx="103">
                  <c:v>44191</c:v>
                </c:pt>
                <c:pt idx="104">
                  <c:v>44192</c:v>
                </c:pt>
                <c:pt idx="105">
                  <c:v>44193</c:v>
                </c:pt>
                <c:pt idx="106">
                  <c:v>44194</c:v>
                </c:pt>
                <c:pt idx="107">
                  <c:v>44195</c:v>
                </c:pt>
                <c:pt idx="108">
                  <c:v>44196</c:v>
                </c:pt>
                <c:pt idx="109">
                  <c:v>44197</c:v>
                </c:pt>
                <c:pt idx="110">
                  <c:v>44198</c:v>
                </c:pt>
                <c:pt idx="111">
                  <c:v>44199</c:v>
                </c:pt>
                <c:pt idx="112">
                  <c:v>44200</c:v>
                </c:pt>
                <c:pt idx="113">
                  <c:v>44201</c:v>
                </c:pt>
                <c:pt idx="114">
                  <c:v>44202</c:v>
                </c:pt>
                <c:pt idx="115">
                  <c:v>44203</c:v>
                </c:pt>
                <c:pt idx="116">
                  <c:v>44204</c:v>
                </c:pt>
                <c:pt idx="117">
                  <c:v>44205</c:v>
                </c:pt>
                <c:pt idx="118">
                  <c:v>44206</c:v>
                </c:pt>
              </c:numCache>
            </c:numRef>
          </c:cat>
          <c:val>
            <c:numRef>
              <c:f>Sheet3!$R$2:$R$120</c:f>
              <c:numCache>
                <c:formatCode>General</c:formatCode>
                <c:ptCount val="119"/>
                <c:pt idx="6">
                  <c:v>51</c:v>
                </c:pt>
                <c:pt idx="7">
                  <c:v>49</c:v>
                </c:pt>
                <c:pt idx="8">
                  <c:v>78</c:v>
                </c:pt>
                <c:pt idx="9">
                  <c:v>86</c:v>
                </c:pt>
                <c:pt idx="10">
                  <c:v>100</c:v>
                </c:pt>
                <c:pt idx="11">
                  <c:v>127</c:v>
                </c:pt>
                <c:pt idx="12">
                  <c:v>139</c:v>
                </c:pt>
                <c:pt idx="13">
                  <c:v>151</c:v>
                </c:pt>
                <c:pt idx="14">
                  <c:v>171</c:v>
                </c:pt>
                <c:pt idx="15">
                  <c:v>169</c:v>
                </c:pt>
                <c:pt idx="16">
                  <c:v>252</c:v>
                </c:pt>
                <c:pt idx="17">
                  <c:v>274</c:v>
                </c:pt>
                <c:pt idx="18">
                  <c:v>320</c:v>
                </c:pt>
                <c:pt idx="19">
                  <c:v>365</c:v>
                </c:pt>
                <c:pt idx="20">
                  <c:v>410</c:v>
                </c:pt>
                <c:pt idx="21">
                  <c:v>429</c:v>
                </c:pt>
                <c:pt idx="22">
                  <c:v>465</c:v>
                </c:pt>
                <c:pt idx="23">
                  <c:v>437</c:v>
                </c:pt>
                <c:pt idx="24">
                  <c:v>502</c:v>
                </c:pt>
                <c:pt idx="25">
                  <c:v>562</c:v>
                </c:pt>
                <c:pt idx="26">
                  <c:v>577</c:v>
                </c:pt>
                <c:pt idx="27">
                  <c:v>584</c:v>
                </c:pt>
                <c:pt idx="28">
                  <c:v>639</c:v>
                </c:pt>
                <c:pt idx="29">
                  <c:v>646</c:v>
                </c:pt>
                <c:pt idx="30">
                  <c:v>681</c:v>
                </c:pt>
                <c:pt idx="31">
                  <c:v>686</c:v>
                </c:pt>
                <c:pt idx="32">
                  <c:v>697</c:v>
                </c:pt>
                <c:pt idx="33">
                  <c:v>796</c:v>
                </c:pt>
                <c:pt idx="34">
                  <c:v>780</c:v>
                </c:pt>
                <c:pt idx="35">
                  <c:v>729</c:v>
                </c:pt>
                <c:pt idx="36">
                  <c:v>769</c:v>
                </c:pt>
                <c:pt idx="37">
                  <c:v>855</c:v>
                </c:pt>
                <c:pt idx="38">
                  <c:v>902</c:v>
                </c:pt>
                <c:pt idx="39">
                  <c:v>1004</c:v>
                </c:pt>
                <c:pt idx="40">
                  <c:v>1075</c:v>
                </c:pt>
                <c:pt idx="41">
                  <c:v>1228</c:v>
                </c:pt>
                <c:pt idx="42">
                  <c:v>1263</c:v>
                </c:pt>
                <c:pt idx="43">
                  <c:v>1284</c:v>
                </c:pt>
                <c:pt idx="44">
                  <c:v>1347</c:v>
                </c:pt>
                <c:pt idx="45">
                  <c:v>1437</c:v>
                </c:pt>
                <c:pt idx="46">
                  <c:v>1471</c:v>
                </c:pt>
                <c:pt idx="47">
                  <c:v>1427</c:v>
                </c:pt>
                <c:pt idx="48">
                  <c:v>1458</c:v>
                </c:pt>
                <c:pt idx="49">
                  <c:v>1511</c:v>
                </c:pt>
                <c:pt idx="50">
                  <c:v>1546</c:v>
                </c:pt>
                <c:pt idx="51">
                  <c:v>1608</c:v>
                </c:pt>
                <c:pt idx="52">
                  <c:v>1724</c:v>
                </c:pt>
                <c:pt idx="53">
                  <c:v>1797</c:v>
                </c:pt>
                <c:pt idx="54">
                  <c:v>1986</c:v>
                </c:pt>
                <c:pt idx="55">
                  <c:v>1959</c:v>
                </c:pt>
                <c:pt idx="56">
                  <c:v>1919</c:v>
                </c:pt>
                <c:pt idx="57">
                  <c:v>1956</c:v>
                </c:pt>
                <c:pt idx="58">
                  <c:v>2096</c:v>
                </c:pt>
                <c:pt idx="59">
                  <c:v>2262</c:v>
                </c:pt>
                <c:pt idx="60">
                  <c:v>2360</c:v>
                </c:pt>
                <c:pt idx="61">
                  <c:v>2351</c:v>
                </c:pt>
                <c:pt idx="62">
                  <c:v>2452</c:v>
                </c:pt>
                <c:pt idx="63">
                  <c:v>2449</c:v>
                </c:pt>
                <c:pt idx="64">
                  <c:v>2519</c:v>
                </c:pt>
                <c:pt idx="65">
                  <c:v>2508</c:v>
                </c:pt>
                <c:pt idx="66">
                  <c:v>2341</c:v>
                </c:pt>
                <c:pt idx="67">
                  <c:v>2266</c:v>
                </c:pt>
                <c:pt idx="68">
                  <c:v>2513</c:v>
                </c:pt>
                <c:pt idx="69">
                  <c:v>2573</c:v>
                </c:pt>
                <c:pt idx="70">
                  <c:v>2600</c:v>
                </c:pt>
                <c:pt idx="71">
                  <c:v>2779</c:v>
                </c:pt>
                <c:pt idx="72">
                  <c:v>2917</c:v>
                </c:pt>
                <c:pt idx="73">
                  <c:v>3449</c:v>
                </c:pt>
                <c:pt idx="74">
                  <c:v>3706</c:v>
                </c:pt>
                <c:pt idx="75">
                  <c:v>3817</c:v>
                </c:pt>
                <c:pt idx="76">
                  <c:v>3855</c:v>
                </c:pt>
                <c:pt idx="77">
                  <c:v>3839</c:v>
                </c:pt>
                <c:pt idx="78">
                  <c:v>3994</c:v>
                </c:pt>
                <c:pt idx="79">
                  <c:v>4104</c:v>
                </c:pt>
                <c:pt idx="80">
                  <c:v>4136</c:v>
                </c:pt>
                <c:pt idx="81">
                  <c:v>4185</c:v>
                </c:pt>
                <c:pt idx="82">
                  <c:v>4226</c:v>
                </c:pt>
                <c:pt idx="83">
                  <c:v>4338</c:v>
                </c:pt>
                <c:pt idx="84">
                  <c:v>4445</c:v>
                </c:pt>
                <c:pt idx="85">
                  <c:v>4417</c:v>
                </c:pt>
                <c:pt idx="86">
                  <c:v>4439</c:v>
                </c:pt>
                <c:pt idx="87">
                  <c:v>4399</c:v>
                </c:pt>
                <c:pt idx="88">
                  <c:v>4393</c:v>
                </c:pt>
                <c:pt idx="89">
                  <c:v>4259</c:v>
                </c:pt>
                <c:pt idx="90">
                  <c:v>4362</c:v>
                </c:pt>
                <c:pt idx="91">
                  <c:v>4365</c:v>
                </c:pt>
                <c:pt idx="92">
                  <c:v>4368</c:v>
                </c:pt>
                <c:pt idx="93">
                  <c:v>4679</c:v>
                </c:pt>
                <c:pt idx="94">
                  <c:v>4829</c:v>
                </c:pt>
                <c:pt idx="95">
                  <c:v>5041</c:v>
                </c:pt>
                <c:pt idx="96">
                  <c:v>5251</c:v>
                </c:pt>
                <c:pt idx="97">
                  <c:v>5265</c:v>
                </c:pt>
                <c:pt idx="98">
                  <c:v>5450</c:v>
                </c:pt>
                <c:pt idx="99">
                  <c:v>5927</c:v>
                </c:pt>
                <c:pt idx="100">
                  <c:v>6049</c:v>
                </c:pt>
                <c:pt idx="101">
                  <c:v>6279</c:v>
                </c:pt>
                <c:pt idx="102">
                  <c:v>6053</c:v>
                </c:pt>
                <c:pt idx="103">
                  <c:v>5582</c:v>
                </c:pt>
                <c:pt idx="104">
                  <c:v>5450</c:v>
                </c:pt>
                <c:pt idx="105">
                  <c:v>5563</c:v>
                </c:pt>
                <c:pt idx="106">
                  <c:v>5337</c:v>
                </c:pt>
                <c:pt idx="107">
                  <c:v>5559</c:v>
                </c:pt>
                <c:pt idx="108">
                  <c:v>6150</c:v>
                </c:pt>
                <c:pt idx="109">
                  <c:v>6195</c:v>
                </c:pt>
                <c:pt idx="110">
                  <c:v>6110</c:v>
                </c:pt>
                <c:pt idx="111">
                  <c:v>6167</c:v>
                </c:pt>
                <c:pt idx="112">
                  <c:v>6280</c:v>
                </c:pt>
                <c:pt idx="113">
                  <c:v>6266</c:v>
                </c:pt>
                <c:pt idx="114">
                  <c:v>6128</c:v>
                </c:pt>
                <c:pt idx="115">
                  <c:v>5641</c:v>
                </c:pt>
                <c:pt idx="116">
                  <c:v>6167</c:v>
                </c:pt>
                <c:pt idx="117">
                  <c:v>7023</c:v>
                </c:pt>
                <c:pt idx="118">
                  <c:v>7071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B51-4551-9024-3719F1167D51}"/>
            </c:ext>
          </c:extLst>
        </c:ser>
        <c:ser>
          <c:idx val="1"/>
          <c:order val="1"/>
          <c:tx>
            <c:strRef>
              <c:f>Sheet3!$S$1</c:f>
              <c:strCache>
                <c:ptCount val="1"/>
                <c:pt idx="0">
                  <c:v>14 dienu kumulatīvais gadījumu skaists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11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B51-4551-9024-3719F1167D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rgbClr val="FF0000"/>
                    </a:solidFill>
                  </a:defRPr>
                </a:pPr>
                <a:endParaRPr lang="lv-LV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Sheet3!$Q$2:$Q$120</c:f>
              <c:numCache>
                <c:formatCode>m/d/yyyy</c:formatCode>
                <c:ptCount val="119"/>
                <c:pt idx="0">
                  <c:v>44088</c:v>
                </c:pt>
                <c:pt idx="1">
                  <c:v>44089</c:v>
                </c:pt>
                <c:pt idx="2">
                  <c:v>44090</c:v>
                </c:pt>
                <c:pt idx="3">
                  <c:v>44091</c:v>
                </c:pt>
                <c:pt idx="4">
                  <c:v>44092</c:v>
                </c:pt>
                <c:pt idx="5">
                  <c:v>44093</c:v>
                </c:pt>
                <c:pt idx="6">
                  <c:v>44094</c:v>
                </c:pt>
                <c:pt idx="7">
                  <c:v>44095</c:v>
                </c:pt>
                <c:pt idx="8">
                  <c:v>44096</c:v>
                </c:pt>
                <c:pt idx="9">
                  <c:v>44097</c:v>
                </c:pt>
                <c:pt idx="10">
                  <c:v>44098</c:v>
                </c:pt>
                <c:pt idx="11">
                  <c:v>44099</c:v>
                </c:pt>
                <c:pt idx="12">
                  <c:v>44100</c:v>
                </c:pt>
                <c:pt idx="13">
                  <c:v>44101</c:v>
                </c:pt>
                <c:pt idx="14">
                  <c:v>44102</c:v>
                </c:pt>
                <c:pt idx="15">
                  <c:v>44103</c:v>
                </c:pt>
                <c:pt idx="16">
                  <c:v>44104</c:v>
                </c:pt>
                <c:pt idx="17">
                  <c:v>44105</c:v>
                </c:pt>
                <c:pt idx="18">
                  <c:v>44106</c:v>
                </c:pt>
                <c:pt idx="19">
                  <c:v>44107</c:v>
                </c:pt>
                <c:pt idx="20">
                  <c:v>44108</c:v>
                </c:pt>
                <c:pt idx="21">
                  <c:v>44109</c:v>
                </c:pt>
                <c:pt idx="22">
                  <c:v>44110</c:v>
                </c:pt>
                <c:pt idx="23">
                  <c:v>44111</c:v>
                </c:pt>
                <c:pt idx="24">
                  <c:v>44112</c:v>
                </c:pt>
                <c:pt idx="25">
                  <c:v>44113</c:v>
                </c:pt>
                <c:pt idx="26">
                  <c:v>44114</c:v>
                </c:pt>
                <c:pt idx="27">
                  <c:v>44115</c:v>
                </c:pt>
                <c:pt idx="28">
                  <c:v>44116</c:v>
                </c:pt>
                <c:pt idx="29">
                  <c:v>44117</c:v>
                </c:pt>
                <c:pt idx="30">
                  <c:v>44118</c:v>
                </c:pt>
                <c:pt idx="31">
                  <c:v>44119</c:v>
                </c:pt>
                <c:pt idx="32">
                  <c:v>44120</c:v>
                </c:pt>
                <c:pt idx="33">
                  <c:v>44121</c:v>
                </c:pt>
                <c:pt idx="34">
                  <c:v>44122</c:v>
                </c:pt>
                <c:pt idx="35">
                  <c:v>44123</c:v>
                </c:pt>
                <c:pt idx="36">
                  <c:v>44124</c:v>
                </c:pt>
                <c:pt idx="37">
                  <c:v>44125</c:v>
                </c:pt>
                <c:pt idx="38">
                  <c:v>44126</c:v>
                </c:pt>
                <c:pt idx="39">
                  <c:v>44127</c:v>
                </c:pt>
                <c:pt idx="40">
                  <c:v>44128</c:v>
                </c:pt>
                <c:pt idx="41">
                  <c:v>44129</c:v>
                </c:pt>
                <c:pt idx="42">
                  <c:v>44130</c:v>
                </c:pt>
                <c:pt idx="43">
                  <c:v>44131</c:v>
                </c:pt>
                <c:pt idx="44">
                  <c:v>44132</c:v>
                </c:pt>
                <c:pt idx="45">
                  <c:v>44133</c:v>
                </c:pt>
                <c:pt idx="46">
                  <c:v>44134</c:v>
                </c:pt>
                <c:pt idx="47">
                  <c:v>44135</c:v>
                </c:pt>
                <c:pt idx="48">
                  <c:v>44136</c:v>
                </c:pt>
                <c:pt idx="49">
                  <c:v>44137</c:v>
                </c:pt>
                <c:pt idx="50">
                  <c:v>44138</c:v>
                </c:pt>
                <c:pt idx="51">
                  <c:v>44139</c:v>
                </c:pt>
                <c:pt idx="52">
                  <c:v>44140</c:v>
                </c:pt>
                <c:pt idx="53">
                  <c:v>44141</c:v>
                </c:pt>
                <c:pt idx="54">
                  <c:v>44142</c:v>
                </c:pt>
                <c:pt idx="55">
                  <c:v>44143</c:v>
                </c:pt>
                <c:pt idx="56">
                  <c:v>44144</c:v>
                </c:pt>
                <c:pt idx="57">
                  <c:v>44145</c:v>
                </c:pt>
                <c:pt idx="58">
                  <c:v>44146</c:v>
                </c:pt>
                <c:pt idx="59">
                  <c:v>44147</c:v>
                </c:pt>
                <c:pt idx="60">
                  <c:v>44148</c:v>
                </c:pt>
                <c:pt idx="61">
                  <c:v>44149</c:v>
                </c:pt>
                <c:pt idx="62">
                  <c:v>44150</c:v>
                </c:pt>
                <c:pt idx="63">
                  <c:v>44151</c:v>
                </c:pt>
                <c:pt idx="64">
                  <c:v>44152</c:v>
                </c:pt>
                <c:pt idx="65">
                  <c:v>44153</c:v>
                </c:pt>
                <c:pt idx="66">
                  <c:v>44154</c:v>
                </c:pt>
                <c:pt idx="67">
                  <c:v>44155</c:v>
                </c:pt>
                <c:pt idx="68">
                  <c:v>44156</c:v>
                </c:pt>
                <c:pt idx="69">
                  <c:v>44157</c:v>
                </c:pt>
                <c:pt idx="70">
                  <c:v>44158</c:v>
                </c:pt>
                <c:pt idx="71">
                  <c:v>44159</c:v>
                </c:pt>
                <c:pt idx="72">
                  <c:v>44160</c:v>
                </c:pt>
                <c:pt idx="73">
                  <c:v>44161</c:v>
                </c:pt>
                <c:pt idx="74">
                  <c:v>44162</c:v>
                </c:pt>
                <c:pt idx="75">
                  <c:v>44163</c:v>
                </c:pt>
                <c:pt idx="76">
                  <c:v>44164</c:v>
                </c:pt>
                <c:pt idx="77">
                  <c:v>44165</c:v>
                </c:pt>
                <c:pt idx="78">
                  <c:v>44166</c:v>
                </c:pt>
                <c:pt idx="79">
                  <c:v>44167</c:v>
                </c:pt>
                <c:pt idx="80">
                  <c:v>44168</c:v>
                </c:pt>
                <c:pt idx="81">
                  <c:v>44169</c:v>
                </c:pt>
                <c:pt idx="82">
                  <c:v>44170</c:v>
                </c:pt>
                <c:pt idx="83">
                  <c:v>44171</c:v>
                </c:pt>
                <c:pt idx="84">
                  <c:v>44172</c:v>
                </c:pt>
                <c:pt idx="85">
                  <c:v>44173</c:v>
                </c:pt>
                <c:pt idx="86">
                  <c:v>44174</c:v>
                </c:pt>
                <c:pt idx="87">
                  <c:v>44175</c:v>
                </c:pt>
                <c:pt idx="88">
                  <c:v>44176</c:v>
                </c:pt>
                <c:pt idx="89">
                  <c:v>44177</c:v>
                </c:pt>
                <c:pt idx="90">
                  <c:v>44178</c:v>
                </c:pt>
                <c:pt idx="91">
                  <c:v>44179</c:v>
                </c:pt>
                <c:pt idx="92">
                  <c:v>44180</c:v>
                </c:pt>
                <c:pt idx="93">
                  <c:v>44181</c:v>
                </c:pt>
                <c:pt idx="94">
                  <c:v>44182</c:v>
                </c:pt>
                <c:pt idx="95">
                  <c:v>44183</c:v>
                </c:pt>
                <c:pt idx="96">
                  <c:v>44184</c:v>
                </c:pt>
                <c:pt idx="97">
                  <c:v>44185</c:v>
                </c:pt>
                <c:pt idx="98">
                  <c:v>44186</c:v>
                </c:pt>
                <c:pt idx="99">
                  <c:v>44187</c:v>
                </c:pt>
                <c:pt idx="100">
                  <c:v>44188</c:v>
                </c:pt>
                <c:pt idx="101">
                  <c:v>44189</c:v>
                </c:pt>
                <c:pt idx="102">
                  <c:v>44190</c:v>
                </c:pt>
                <c:pt idx="103">
                  <c:v>44191</c:v>
                </c:pt>
                <c:pt idx="104">
                  <c:v>44192</c:v>
                </c:pt>
                <c:pt idx="105">
                  <c:v>44193</c:v>
                </c:pt>
                <c:pt idx="106">
                  <c:v>44194</c:v>
                </c:pt>
                <c:pt idx="107">
                  <c:v>44195</c:v>
                </c:pt>
                <c:pt idx="108">
                  <c:v>44196</c:v>
                </c:pt>
                <c:pt idx="109">
                  <c:v>44197</c:v>
                </c:pt>
                <c:pt idx="110">
                  <c:v>44198</c:v>
                </c:pt>
                <c:pt idx="111">
                  <c:v>44199</c:v>
                </c:pt>
                <c:pt idx="112">
                  <c:v>44200</c:v>
                </c:pt>
                <c:pt idx="113">
                  <c:v>44201</c:v>
                </c:pt>
                <c:pt idx="114">
                  <c:v>44202</c:v>
                </c:pt>
                <c:pt idx="115">
                  <c:v>44203</c:v>
                </c:pt>
                <c:pt idx="116">
                  <c:v>44204</c:v>
                </c:pt>
                <c:pt idx="117">
                  <c:v>44205</c:v>
                </c:pt>
                <c:pt idx="118">
                  <c:v>44206</c:v>
                </c:pt>
              </c:numCache>
            </c:numRef>
          </c:cat>
          <c:val>
            <c:numRef>
              <c:f>Sheet3!$S$2:$S$120</c:f>
              <c:numCache>
                <c:formatCode>General</c:formatCode>
                <c:ptCount val="119"/>
                <c:pt idx="13">
                  <c:v>202</c:v>
                </c:pt>
                <c:pt idx="14">
                  <c:v>220</c:v>
                </c:pt>
                <c:pt idx="15">
                  <c:v>247</c:v>
                </c:pt>
                <c:pt idx="16">
                  <c:v>338</c:v>
                </c:pt>
                <c:pt idx="17">
                  <c:v>374</c:v>
                </c:pt>
                <c:pt idx="18">
                  <c:v>447</c:v>
                </c:pt>
                <c:pt idx="19">
                  <c:v>504</c:v>
                </c:pt>
                <c:pt idx="20">
                  <c:v>561</c:v>
                </c:pt>
                <c:pt idx="21">
                  <c:v>600</c:v>
                </c:pt>
                <c:pt idx="22">
                  <c:v>634</c:v>
                </c:pt>
                <c:pt idx="23">
                  <c:v>689</c:v>
                </c:pt>
                <c:pt idx="24">
                  <c:v>776</c:v>
                </c:pt>
                <c:pt idx="25">
                  <c:v>882</c:v>
                </c:pt>
                <c:pt idx="26">
                  <c:v>942</c:v>
                </c:pt>
                <c:pt idx="27">
                  <c:v>994</c:v>
                </c:pt>
                <c:pt idx="28">
                  <c:v>1068</c:v>
                </c:pt>
                <c:pt idx="29">
                  <c:v>1111</c:v>
                </c:pt>
                <c:pt idx="30">
                  <c:v>1118</c:v>
                </c:pt>
                <c:pt idx="31">
                  <c:v>1188</c:v>
                </c:pt>
                <c:pt idx="32">
                  <c:v>1259</c:v>
                </c:pt>
                <c:pt idx="33">
                  <c:v>1373</c:v>
                </c:pt>
                <c:pt idx="34">
                  <c:v>1364</c:v>
                </c:pt>
                <c:pt idx="35">
                  <c:v>1368</c:v>
                </c:pt>
                <c:pt idx="36">
                  <c:v>1415</c:v>
                </c:pt>
                <c:pt idx="37">
                  <c:v>1536</c:v>
                </c:pt>
                <c:pt idx="38">
                  <c:v>1588</c:v>
                </c:pt>
                <c:pt idx="39">
                  <c:v>1701</c:v>
                </c:pt>
                <c:pt idx="40">
                  <c:v>1871</c:v>
                </c:pt>
                <c:pt idx="41">
                  <c:v>2008</c:v>
                </c:pt>
                <c:pt idx="42">
                  <c:v>1992</c:v>
                </c:pt>
                <c:pt idx="43">
                  <c:v>2053</c:v>
                </c:pt>
                <c:pt idx="44">
                  <c:v>2202</c:v>
                </c:pt>
                <c:pt idx="45">
                  <c:v>2339</c:v>
                </c:pt>
                <c:pt idx="46">
                  <c:v>2475</c:v>
                </c:pt>
                <c:pt idx="47">
                  <c:v>2502</c:v>
                </c:pt>
                <c:pt idx="48">
                  <c:v>2686</c:v>
                </c:pt>
                <c:pt idx="49">
                  <c:v>2774</c:v>
                </c:pt>
                <c:pt idx="50">
                  <c:v>2830</c:v>
                </c:pt>
                <c:pt idx="51">
                  <c:v>2955</c:v>
                </c:pt>
                <c:pt idx="52">
                  <c:v>3161</c:v>
                </c:pt>
                <c:pt idx="53">
                  <c:v>3268</c:v>
                </c:pt>
                <c:pt idx="54">
                  <c:v>3413</c:v>
                </c:pt>
                <c:pt idx="55">
                  <c:v>3417</c:v>
                </c:pt>
                <c:pt idx="56">
                  <c:v>3430</c:v>
                </c:pt>
                <c:pt idx="57">
                  <c:v>3502</c:v>
                </c:pt>
                <c:pt idx="58">
                  <c:v>3704</c:v>
                </c:pt>
                <c:pt idx="59">
                  <c:v>3986</c:v>
                </c:pt>
                <c:pt idx="60">
                  <c:v>4157</c:v>
                </c:pt>
                <c:pt idx="61">
                  <c:v>4337</c:v>
                </c:pt>
                <c:pt idx="62">
                  <c:v>4411</c:v>
                </c:pt>
                <c:pt idx="63">
                  <c:v>4368</c:v>
                </c:pt>
                <c:pt idx="64">
                  <c:v>4475</c:v>
                </c:pt>
                <c:pt idx="65">
                  <c:v>4604</c:v>
                </c:pt>
                <c:pt idx="66">
                  <c:v>4603</c:v>
                </c:pt>
                <c:pt idx="67">
                  <c:v>4626</c:v>
                </c:pt>
                <c:pt idx="68">
                  <c:v>4864</c:v>
                </c:pt>
                <c:pt idx="69">
                  <c:v>5025</c:v>
                </c:pt>
                <c:pt idx="70">
                  <c:v>5049</c:v>
                </c:pt>
                <c:pt idx="71">
                  <c:v>5298</c:v>
                </c:pt>
                <c:pt idx="72">
                  <c:v>5425</c:v>
                </c:pt>
                <c:pt idx="73">
                  <c:v>5790</c:v>
                </c:pt>
                <c:pt idx="74">
                  <c:v>5972</c:v>
                </c:pt>
                <c:pt idx="75">
                  <c:v>6330</c:v>
                </c:pt>
                <c:pt idx="76">
                  <c:v>6428</c:v>
                </c:pt>
                <c:pt idx="77">
                  <c:v>6439</c:v>
                </c:pt>
                <c:pt idx="78">
                  <c:v>6773</c:v>
                </c:pt>
                <c:pt idx="79">
                  <c:v>7021</c:v>
                </c:pt>
                <c:pt idx="80">
                  <c:v>7585</c:v>
                </c:pt>
                <c:pt idx="81">
                  <c:v>7891</c:v>
                </c:pt>
                <c:pt idx="82">
                  <c:v>8043</c:v>
                </c:pt>
                <c:pt idx="83">
                  <c:v>8193</c:v>
                </c:pt>
                <c:pt idx="84">
                  <c:v>8284</c:v>
                </c:pt>
                <c:pt idx="85">
                  <c:v>8411</c:v>
                </c:pt>
                <c:pt idx="86">
                  <c:v>8543</c:v>
                </c:pt>
                <c:pt idx="87">
                  <c:v>8535</c:v>
                </c:pt>
                <c:pt idx="88">
                  <c:v>8578</c:v>
                </c:pt>
                <c:pt idx="89">
                  <c:v>8485</c:v>
                </c:pt>
                <c:pt idx="90">
                  <c:v>8700</c:v>
                </c:pt>
                <c:pt idx="91">
                  <c:v>8810</c:v>
                </c:pt>
                <c:pt idx="92">
                  <c:v>8785</c:v>
                </c:pt>
                <c:pt idx="93">
                  <c:v>9118</c:v>
                </c:pt>
                <c:pt idx="94">
                  <c:v>9228</c:v>
                </c:pt>
                <c:pt idx="95">
                  <c:v>9434</c:v>
                </c:pt>
                <c:pt idx="96">
                  <c:v>9510</c:v>
                </c:pt>
                <c:pt idx="97">
                  <c:v>9627</c:v>
                </c:pt>
                <c:pt idx="98">
                  <c:v>9815</c:v>
                </c:pt>
                <c:pt idx="99">
                  <c:v>10295</c:v>
                </c:pt>
                <c:pt idx="100">
                  <c:v>10728</c:v>
                </c:pt>
                <c:pt idx="101">
                  <c:v>11108</c:v>
                </c:pt>
                <c:pt idx="102">
                  <c:v>11094</c:v>
                </c:pt>
                <c:pt idx="103">
                  <c:v>10833</c:v>
                </c:pt>
                <c:pt idx="104">
                  <c:v>10715</c:v>
                </c:pt>
                <c:pt idx="105">
                  <c:v>11013</c:v>
                </c:pt>
                <c:pt idx="106">
                  <c:v>11264</c:v>
                </c:pt>
                <c:pt idx="107">
                  <c:v>11608</c:v>
                </c:pt>
                <c:pt idx="108">
                  <c:v>12429</c:v>
                </c:pt>
                <c:pt idx="109">
                  <c:v>12248</c:v>
                </c:pt>
                <c:pt idx="110">
                  <c:v>11692</c:v>
                </c:pt>
                <c:pt idx="111">
                  <c:v>11617</c:v>
                </c:pt>
                <c:pt idx="112">
                  <c:v>11843</c:v>
                </c:pt>
                <c:pt idx="113">
                  <c:v>11603</c:v>
                </c:pt>
                <c:pt idx="114">
                  <c:v>11687</c:v>
                </c:pt>
                <c:pt idx="115">
                  <c:v>11791</c:v>
                </c:pt>
                <c:pt idx="116">
                  <c:v>12362</c:v>
                </c:pt>
                <c:pt idx="117">
                  <c:v>13133</c:v>
                </c:pt>
                <c:pt idx="118">
                  <c:v>13238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B51-4551-9024-3719F1167D51}"/>
            </c:ext>
          </c:extLst>
        </c:ser>
        <c:ser>
          <c:idx val="2"/>
          <c:order val="2"/>
          <c:marker>
            <c:symbol val="none"/>
          </c:marker>
          <c:cat>
            <c:numRef>
              <c:f>Sheet3!$Q$2:$Q$120</c:f>
              <c:numCache>
                <c:formatCode>m/d/yyyy</c:formatCode>
                <c:ptCount val="119"/>
                <c:pt idx="0">
                  <c:v>44088</c:v>
                </c:pt>
                <c:pt idx="1">
                  <c:v>44089</c:v>
                </c:pt>
                <c:pt idx="2">
                  <c:v>44090</c:v>
                </c:pt>
                <c:pt idx="3">
                  <c:v>44091</c:v>
                </c:pt>
                <c:pt idx="4">
                  <c:v>44092</c:v>
                </c:pt>
                <c:pt idx="5">
                  <c:v>44093</c:v>
                </c:pt>
                <c:pt idx="6">
                  <c:v>44094</c:v>
                </c:pt>
                <c:pt idx="7">
                  <c:v>44095</c:v>
                </c:pt>
                <c:pt idx="8">
                  <c:v>44096</c:v>
                </c:pt>
                <c:pt idx="9">
                  <c:v>44097</c:v>
                </c:pt>
                <c:pt idx="10">
                  <c:v>44098</c:v>
                </c:pt>
                <c:pt idx="11">
                  <c:v>44099</c:v>
                </c:pt>
                <c:pt idx="12">
                  <c:v>44100</c:v>
                </c:pt>
                <c:pt idx="13">
                  <c:v>44101</c:v>
                </c:pt>
                <c:pt idx="14">
                  <c:v>44102</c:v>
                </c:pt>
                <c:pt idx="15">
                  <c:v>44103</c:v>
                </c:pt>
                <c:pt idx="16">
                  <c:v>44104</c:v>
                </c:pt>
                <c:pt idx="17">
                  <c:v>44105</c:v>
                </c:pt>
                <c:pt idx="18">
                  <c:v>44106</c:v>
                </c:pt>
                <c:pt idx="19">
                  <c:v>44107</c:v>
                </c:pt>
                <c:pt idx="20">
                  <c:v>44108</c:v>
                </c:pt>
                <c:pt idx="21">
                  <c:v>44109</c:v>
                </c:pt>
                <c:pt idx="22">
                  <c:v>44110</c:v>
                </c:pt>
                <c:pt idx="23">
                  <c:v>44111</c:v>
                </c:pt>
                <c:pt idx="24">
                  <c:v>44112</c:v>
                </c:pt>
                <c:pt idx="25">
                  <c:v>44113</c:v>
                </c:pt>
                <c:pt idx="26">
                  <c:v>44114</c:v>
                </c:pt>
                <c:pt idx="27">
                  <c:v>44115</c:v>
                </c:pt>
                <c:pt idx="28">
                  <c:v>44116</c:v>
                </c:pt>
                <c:pt idx="29">
                  <c:v>44117</c:v>
                </c:pt>
                <c:pt idx="30">
                  <c:v>44118</c:v>
                </c:pt>
                <c:pt idx="31">
                  <c:v>44119</c:v>
                </c:pt>
                <c:pt idx="32">
                  <c:v>44120</c:v>
                </c:pt>
                <c:pt idx="33">
                  <c:v>44121</c:v>
                </c:pt>
                <c:pt idx="34">
                  <c:v>44122</c:v>
                </c:pt>
                <c:pt idx="35">
                  <c:v>44123</c:v>
                </c:pt>
                <c:pt idx="36">
                  <c:v>44124</c:v>
                </c:pt>
                <c:pt idx="37">
                  <c:v>44125</c:v>
                </c:pt>
                <c:pt idx="38">
                  <c:v>44126</c:v>
                </c:pt>
                <c:pt idx="39">
                  <c:v>44127</c:v>
                </c:pt>
                <c:pt idx="40">
                  <c:v>44128</c:v>
                </c:pt>
                <c:pt idx="41">
                  <c:v>44129</c:v>
                </c:pt>
                <c:pt idx="42">
                  <c:v>44130</c:v>
                </c:pt>
                <c:pt idx="43">
                  <c:v>44131</c:v>
                </c:pt>
                <c:pt idx="44">
                  <c:v>44132</c:v>
                </c:pt>
                <c:pt idx="45">
                  <c:v>44133</c:v>
                </c:pt>
                <c:pt idx="46">
                  <c:v>44134</c:v>
                </c:pt>
                <c:pt idx="47">
                  <c:v>44135</c:v>
                </c:pt>
                <c:pt idx="48">
                  <c:v>44136</c:v>
                </c:pt>
                <c:pt idx="49">
                  <c:v>44137</c:v>
                </c:pt>
                <c:pt idx="50">
                  <c:v>44138</c:v>
                </c:pt>
                <c:pt idx="51">
                  <c:v>44139</c:v>
                </c:pt>
                <c:pt idx="52">
                  <c:v>44140</c:v>
                </c:pt>
                <c:pt idx="53">
                  <c:v>44141</c:v>
                </c:pt>
                <c:pt idx="54">
                  <c:v>44142</c:v>
                </c:pt>
                <c:pt idx="55">
                  <c:v>44143</c:v>
                </c:pt>
                <c:pt idx="56">
                  <c:v>44144</c:v>
                </c:pt>
                <c:pt idx="57">
                  <c:v>44145</c:v>
                </c:pt>
                <c:pt idx="58">
                  <c:v>44146</c:v>
                </c:pt>
                <c:pt idx="59">
                  <c:v>44147</c:v>
                </c:pt>
                <c:pt idx="60">
                  <c:v>44148</c:v>
                </c:pt>
                <c:pt idx="61">
                  <c:v>44149</c:v>
                </c:pt>
                <c:pt idx="62">
                  <c:v>44150</c:v>
                </c:pt>
                <c:pt idx="63">
                  <c:v>44151</c:v>
                </c:pt>
                <c:pt idx="64">
                  <c:v>44152</c:v>
                </c:pt>
                <c:pt idx="65">
                  <c:v>44153</c:v>
                </c:pt>
                <c:pt idx="66">
                  <c:v>44154</c:v>
                </c:pt>
                <c:pt idx="67">
                  <c:v>44155</c:v>
                </c:pt>
                <c:pt idx="68">
                  <c:v>44156</c:v>
                </c:pt>
                <c:pt idx="69">
                  <c:v>44157</c:v>
                </c:pt>
                <c:pt idx="70">
                  <c:v>44158</c:v>
                </c:pt>
                <c:pt idx="71">
                  <c:v>44159</c:v>
                </c:pt>
                <c:pt idx="72">
                  <c:v>44160</c:v>
                </c:pt>
                <c:pt idx="73">
                  <c:v>44161</c:v>
                </c:pt>
                <c:pt idx="74">
                  <c:v>44162</c:v>
                </c:pt>
                <c:pt idx="75">
                  <c:v>44163</c:v>
                </c:pt>
                <c:pt idx="76">
                  <c:v>44164</c:v>
                </c:pt>
                <c:pt idx="77">
                  <c:v>44165</c:v>
                </c:pt>
                <c:pt idx="78">
                  <c:v>44166</c:v>
                </c:pt>
                <c:pt idx="79">
                  <c:v>44167</c:v>
                </c:pt>
                <c:pt idx="80">
                  <c:v>44168</c:v>
                </c:pt>
                <c:pt idx="81">
                  <c:v>44169</c:v>
                </c:pt>
                <c:pt idx="82">
                  <c:v>44170</c:v>
                </c:pt>
                <c:pt idx="83">
                  <c:v>44171</c:v>
                </c:pt>
                <c:pt idx="84">
                  <c:v>44172</c:v>
                </c:pt>
                <c:pt idx="85">
                  <c:v>44173</c:v>
                </c:pt>
                <c:pt idx="86">
                  <c:v>44174</c:v>
                </c:pt>
                <c:pt idx="87">
                  <c:v>44175</c:v>
                </c:pt>
                <c:pt idx="88">
                  <c:v>44176</c:v>
                </c:pt>
                <c:pt idx="89">
                  <c:v>44177</c:v>
                </c:pt>
                <c:pt idx="90">
                  <c:v>44178</c:v>
                </c:pt>
                <c:pt idx="91">
                  <c:v>44179</c:v>
                </c:pt>
                <c:pt idx="92">
                  <c:v>44180</c:v>
                </c:pt>
                <c:pt idx="93">
                  <c:v>44181</c:v>
                </c:pt>
                <c:pt idx="94">
                  <c:v>44182</c:v>
                </c:pt>
                <c:pt idx="95">
                  <c:v>44183</c:v>
                </c:pt>
                <c:pt idx="96">
                  <c:v>44184</c:v>
                </c:pt>
                <c:pt idx="97">
                  <c:v>44185</c:v>
                </c:pt>
                <c:pt idx="98">
                  <c:v>44186</c:v>
                </c:pt>
                <c:pt idx="99">
                  <c:v>44187</c:v>
                </c:pt>
                <c:pt idx="100">
                  <c:v>44188</c:v>
                </c:pt>
                <c:pt idx="101">
                  <c:v>44189</c:v>
                </c:pt>
                <c:pt idx="102">
                  <c:v>44190</c:v>
                </c:pt>
                <c:pt idx="103">
                  <c:v>44191</c:v>
                </c:pt>
                <c:pt idx="104">
                  <c:v>44192</c:v>
                </c:pt>
                <c:pt idx="105">
                  <c:v>44193</c:v>
                </c:pt>
                <c:pt idx="106">
                  <c:v>44194</c:v>
                </c:pt>
                <c:pt idx="107">
                  <c:v>44195</c:v>
                </c:pt>
                <c:pt idx="108">
                  <c:v>44196</c:v>
                </c:pt>
                <c:pt idx="109">
                  <c:v>44197</c:v>
                </c:pt>
                <c:pt idx="110">
                  <c:v>44198</c:v>
                </c:pt>
                <c:pt idx="111">
                  <c:v>44199</c:v>
                </c:pt>
                <c:pt idx="112">
                  <c:v>44200</c:v>
                </c:pt>
                <c:pt idx="113">
                  <c:v>44201</c:v>
                </c:pt>
                <c:pt idx="114">
                  <c:v>44202</c:v>
                </c:pt>
                <c:pt idx="115">
                  <c:v>44203</c:v>
                </c:pt>
                <c:pt idx="116">
                  <c:v>44204</c:v>
                </c:pt>
                <c:pt idx="117">
                  <c:v>44205</c:v>
                </c:pt>
                <c:pt idx="118">
                  <c:v>44206</c:v>
                </c:pt>
              </c:numCache>
            </c:numRef>
          </c:cat>
          <c:val>
            <c:numRef>
              <c:f>Sheet1!$H$79</c:f>
              <c:numCache>
                <c:formatCode>0</c:formatCode>
                <c:ptCount val="1"/>
                <c:pt idx="0">
                  <c:v>1010.1428571428571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B51-4551-9024-3719F1167D51}"/>
            </c:ext>
          </c:extLst>
        </c:ser>
        <c:ser>
          <c:idx val="3"/>
          <c:order val="3"/>
          <c:marker>
            <c:symbol val="none"/>
          </c:marker>
          <c:cat>
            <c:numRef>
              <c:f>Sheet3!$Q$2:$Q$120</c:f>
              <c:numCache>
                <c:formatCode>m/d/yyyy</c:formatCode>
                <c:ptCount val="119"/>
                <c:pt idx="0">
                  <c:v>44088</c:v>
                </c:pt>
                <c:pt idx="1">
                  <c:v>44089</c:v>
                </c:pt>
                <c:pt idx="2">
                  <c:v>44090</c:v>
                </c:pt>
                <c:pt idx="3">
                  <c:v>44091</c:v>
                </c:pt>
                <c:pt idx="4">
                  <c:v>44092</c:v>
                </c:pt>
                <c:pt idx="5">
                  <c:v>44093</c:v>
                </c:pt>
                <c:pt idx="6">
                  <c:v>44094</c:v>
                </c:pt>
                <c:pt idx="7">
                  <c:v>44095</c:v>
                </c:pt>
                <c:pt idx="8">
                  <c:v>44096</c:v>
                </c:pt>
                <c:pt idx="9">
                  <c:v>44097</c:v>
                </c:pt>
                <c:pt idx="10">
                  <c:v>44098</c:v>
                </c:pt>
                <c:pt idx="11">
                  <c:v>44099</c:v>
                </c:pt>
                <c:pt idx="12">
                  <c:v>44100</c:v>
                </c:pt>
                <c:pt idx="13">
                  <c:v>44101</c:v>
                </c:pt>
                <c:pt idx="14">
                  <c:v>44102</c:v>
                </c:pt>
                <c:pt idx="15">
                  <c:v>44103</c:v>
                </c:pt>
                <c:pt idx="16">
                  <c:v>44104</c:v>
                </c:pt>
                <c:pt idx="17">
                  <c:v>44105</c:v>
                </c:pt>
                <c:pt idx="18">
                  <c:v>44106</c:v>
                </c:pt>
                <c:pt idx="19">
                  <c:v>44107</c:v>
                </c:pt>
                <c:pt idx="20">
                  <c:v>44108</c:v>
                </c:pt>
                <c:pt idx="21">
                  <c:v>44109</c:v>
                </c:pt>
                <c:pt idx="22">
                  <c:v>44110</c:v>
                </c:pt>
                <c:pt idx="23">
                  <c:v>44111</c:v>
                </c:pt>
                <c:pt idx="24">
                  <c:v>44112</c:v>
                </c:pt>
                <c:pt idx="25">
                  <c:v>44113</c:v>
                </c:pt>
                <c:pt idx="26">
                  <c:v>44114</c:v>
                </c:pt>
                <c:pt idx="27">
                  <c:v>44115</c:v>
                </c:pt>
                <c:pt idx="28">
                  <c:v>44116</c:v>
                </c:pt>
                <c:pt idx="29">
                  <c:v>44117</c:v>
                </c:pt>
                <c:pt idx="30">
                  <c:v>44118</c:v>
                </c:pt>
                <c:pt idx="31">
                  <c:v>44119</c:v>
                </c:pt>
                <c:pt idx="32">
                  <c:v>44120</c:v>
                </c:pt>
                <c:pt idx="33">
                  <c:v>44121</c:v>
                </c:pt>
                <c:pt idx="34">
                  <c:v>44122</c:v>
                </c:pt>
                <c:pt idx="35">
                  <c:v>44123</c:v>
                </c:pt>
                <c:pt idx="36">
                  <c:v>44124</c:v>
                </c:pt>
                <c:pt idx="37">
                  <c:v>44125</c:v>
                </c:pt>
                <c:pt idx="38">
                  <c:v>44126</c:v>
                </c:pt>
                <c:pt idx="39">
                  <c:v>44127</c:v>
                </c:pt>
                <c:pt idx="40">
                  <c:v>44128</c:v>
                </c:pt>
                <c:pt idx="41">
                  <c:v>44129</c:v>
                </c:pt>
                <c:pt idx="42">
                  <c:v>44130</c:v>
                </c:pt>
                <c:pt idx="43">
                  <c:v>44131</c:v>
                </c:pt>
                <c:pt idx="44">
                  <c:v>44132</c:v>
                </c:pt>
                <c:pt idx="45">
                  <c:v>44133</c:v>
                </c:pt>
                <c:pt idx="46">
                  <c:v>44134</c:v>
                </c:pt>
                <c:pt idx="47">
                  <c:v>44135</c:v>
                </c:pt>
                <c:pt idx="48">
                  <c:v>44136</c:v>
                </c:pt>
                <c:pt idx="49">
                  <c:v>44137</c:v>
                </c:pt>
                <c:pt idx="50">
                  <c:v>44138</c:v>
                </c:pt>
                <c:pt idx="51">
                  <c:v>44139</c:v>
                </c:pt>
                <c:pt idx="52">
                  <c:v>44140</c:v>
                </c:pt>
                <c:pt idx="53">
                  <c:v>44141</c:v>
                </c:pt>
                <c:pt idx="54">
                  <c:v>44142</c:v>
                </c:pt>
                <c:pt idx="55">
                  <c:v>44143</c:v>
                </c:pt>
                <c:pt idx="56">
                  <c:v>44144</c:v>
                </c:pt>
                <c:pt idx="57">
                  <c:v>44145</c:v>
                </c:pt>
                <c:pt idx="58">
                  <c:v>44146</c:v>
                </c:pt>
                <c:pt idx="59">
                  <c:v>44147</c:v>
                </c:pt>
                <c:pt idx="60">
                  <c:v>44148</c:v>
                </c:pt>
                <c:pt idx="61">
                  <c:v>44149</c:v>
                </c:pt>
                <c:pt idx="62">
                  <c:v>44150</c:v>
                </c:pt>
                <c:pt idx="63">
                  <c:v>44151</c:v>
                </c:pt>
                <c:pt idx="64">
                  <c:v>44152</c:v>
                </c:pt>
                <c:pt idx="65">
                  <c:v>44153</c:v>
                </c:pt>
                <c:pt idx="66">
                  <c:v>44154</c:v>
                </c:pt>
                <c:pt idx="67">
                  <c:v>44155</c:v>
                </c:pt>
                <c:pt idx="68">
                  <c:v>44156</c:v>
                </c:pt>
                <c:pt idx="69">
                  <c:v>44157</c:v>
                </c:pt>
                <c:pt idx="70">
                  <c:v>44158</c:v>
                </c:pt>
                <c:pt idx="71">
                  <c:v>44159</c:v>
                </c:pt>
                <c:pt idx="72">
                  <c:v>44160</c:v>
                </c:pt>
                <c:pt idx="73">
                  <c:v>44161</c:v>
                </c:pt>
                <c:pt idx="74">
                  <c:v>44162</c:v>
                </c:pt>
                <c:pt idx="75">
                  <c:v>44163</c:v>
                </c:pt>
                <c:pt idx="76">
                  <c:v>44164</c:v>
                </c:pt>
                <c:pt idx="77">
                  <c:v>44165</c:v>
                </c:pt>
                <c:pt idx="78">
                  <c:v>44166</c:v>
                </c:pt>
                <c:pt idx="79">
                  <c:v>44167</c:v>
                </c:pt>
                <c:pt idx="80">
                  <c:v>44168</c:v>
                </c:pt>
                <c:pt idx="81">
                  <c:v>44169</c:v>
                </c:pt>
                <c:pt idx="82">
                  <c:v>44170</c:v>
                </c:pt>
                <c:pt idx="83">
                  <c:v>44171</c:v>
                </c:pt>
                <c:pt idx="84">
                  <c:v>44172</c:v>
                </c:pt>
                <c:pt idx="85">
                  <c:v>44173</c:v>
                </c:pt>
                <c:pt idx="86">
                  <c:v>44174</c:v>
                </c:pt>
                <c:pt idx="87">
                  <c:v>44175</c:v>
                </c:pt>
                <c:pt idx="88">
                  <c:v>44176</c:v>
                </c:pt>
                <c:pt idx="89">
                  <c:v>44177</c:v>
                </c:pt>
                <c:pt idx="90">
                  <c:v>44178</c:v>
                </c:pt>
                <c:pt idx="91">
                  <c:v>44179</c:v>
                </c:pt>
                <c:pt idx="92">
                  <c:v>44180</c:v>
                </c:pt>
                <c:pt idx="93">
                  <c:v>44181</c:v>
                </c:pt>
                <c:pt idx="94">
                  <c:v>44182</c:v>
                </c:pt>
                <c:pt idx="95">
                  <c:v>44183</c:v>
                </c:pt>
                <c:pt idx="96">
                  <c:v>44184</c:v>
                </c:pt>
                <c:pt idx="97">
                  <c:v>44185</c:v>
                </c:pt>
                <c:pt idx="98">
                  <c:v>44186</c:v>
                </c:pt>
                <c:pt idx="99">
                  <c:v>44187</c:v>
                </c:pt>
                <c:pt idx="100">
                  <c:v>44188</c:v>
                </c:pt>
                <c:pt idx="101">
                  <c:v>44189</c:v>
                </c:pt>
                <c:pt idx="102">
                  <c:v>44190</c:v>
                </c:pt>
                <c:pt idx="103">
                  <c:v>44191</c:v>
                </c:pt>
                <c:pt idx="104">
                  <c:v>44192</c:v>
                </c:pt>
                <c:pt idx="105">
                  <c:v>44193</c:v>
                </c:pt>
                <c:pt idx="106">
                  <c:v>44194</c:v>
                </c:pt>
                <c:pt idx="107">
                  <c:v>44195</c:v>
                </c:pt>
                <c:pt idx="108">
                  <c:v>44196</c:v>
                </c:pt>
                <c:pt idx="109">
                  <c:v>44197</c:v>
                </c:pt>
                <c:pt idx="110">
                  <c:v>44198</c:v>
                </c:pt>
                <c:pt idx="111">
                  <c:v>44199</c:v>
                </c:pt>
                <c:pt idx="112">
                  <c:v>44200</c:v>
                </c:pt>
                <c:pt idx="113">
                  <c:v>44201</c:v>
                </c:pt>
                <c:pt idx="114">
                  <c:v>44202</c:v>
                </c:pt>
                <c:pt idx="115">
                  <c:v>44203</c:v>
                </c:pt>
                <c:pt idx="116">
                  <c:v>44204</c:v>
                </c:pt>
                <c:pt idx="117">
                  <c:v>44205</c:v>
                </c:pt>
                <c:pt idx="118">
                  <c:v>44206</c:v>
                </c:pt>
              </c:numCache>
            </c:numRef>
          </c:cat>
          <c:val>
            <c:numRef>
              <c:f>Sheet1!$G$79</c:f>
              <c:numCache>
                <c:formatCode>0</c:formatCode>
                <c:ptCount val="1"/>
                <c:pt idx="0">
                  <c:v>10835.142857142857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5B51-4551-9024-3719F1167D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1210368"/>
        <c:axId val="121211904"/>
      </c:lineChart>
      <c:dateAx>
        <c:axId val="121210368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21211904"/>
        <c:crosses val="autoZero"/>
        <c:auto val="1"/>
        <c:lblOffset val="100"/>
        <c:baseTimeUnit val="days"/>
      </c:dateAx>
      <c:valAx>
        <c:axId val="121211904"/>
        <c:scaling>
          <c:orientation val="minMax"/>
          <c:max val="14000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21210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5.1368572503378479E-2"/>
          <c:y val="0.88784311431922402"/>
          <c:w val="0.90225581248246911"/>
          <c:h val="0.1121568435318138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lv-LV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5510578417508E-2"/>
          <c:y val="3.444692392335022E-2"/>
          <c:w val="0.8306133791158784"/>
          <c:h val="0.7995297587743169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7 dienu kumulatīvais testu skaits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Sheet1!$A$2:$A$120</c:f>
              <c:numCache>
                <c:formatCode>m/d/yyyy</c:formatCode>
                <c:ptCount val="119"/>
                <c:pt idx="0">
                  <c:v>44088</c:v>
                </c:pt>
                <c:pt idx="1">
                  <c:v>44089</c:v>
                </c:pt>
                <c:pt idx="2">
                  <c:v>44090</c:v>
                </c:pt>
                <c:pt idx="3">
                  <c:v>44091</c:v>
                </c:pt>
                <c:pt idx="4">
                  <c:v>44092</c:v>
                </c:pt>
                <c:pt idx="5">
                  <c:v>44093</c:v>
                </c:pt>
                <c:pt idx="6">
                  <c:v>44094</c:v>
                </c:pt>
                <c:pt idx="7">
                  <c:v>44095</c:v>
                </c:pt>
                <c:pt idx="8">
                  <c:v>44096</c:v>
                </c:pt>
                <c:pt idx="9">
                  <c:v>44097</c:v>
                </c:pt>
                <c:pt idx="10">
                  <c:v>44098</c:v>
                </c:pt>
                <c:pt idx="11">
                  <c:v>44099</c:v>
                </c:pt>
                <c:pt idx="12">
                  <c:v>44100</c:v>
                </c:pt>
                <c:pt idx="13">
                  <c:v>44101</c:v>
                </c:pt>
                <c:pt idx="14">
                  <c:v>44102</c:v>
                </c:pt>
                <c:pt idx="15">
                  <c:v>44103</c:v>
                </c:pt>
                <c:pt idx="16">
                  <c:v>44104</c:v>
                </c:pt>
                <c:pt idx="17">
                  <c:v>44105</c:v>
                </c:pt>
                <c:pt idx="18">
                  <c:v>44106</c:v>
                </c:pt>
                <c:pt idx="19">
                  <c:v>44107</c:v>
                </c:pt>
                <c:pt idx="20">
                  <c:v>44108</c:v>
                </c:pt>
                <c:pt idx="21">
                  <c:v>44109</c:v>
                </c:pt>
                <c:pt idx="22">
                  <c:v>44110</c:v>
                </c:pt>
                <c:pt idx="23">
                  <c:v>44111</c:v>
                </c:pt>
                <c:pt idx="24">
                  <c:v>44112</c:v>
                </c:pt>
                <c:pt idx="25">
                  <c:v>44113</c:v>
                </c:pt>
                <c:pt idx="26">
                  <c:v>44114</c:v>
                </c:pt>
                <c:pt idx="27">
                  <c:v>44115</c:v>
                </c:pt>
                <c:pt idx="28">
                  <c:v>44116</c:v>
                </c:pt>
                <c:pt idx="29">
                  <c:v>44117</c:v>
                </c:pt>
                <c:pt idx="30">
                  <c:v>44118</c:v>
                </c:pt>
                <c:pt idx="31">
                  <c:v>44119</c:v>
                </c:pt>
                <c:pt idx="32">
                  <c:v>44120</c:v>
                </c:pt>
                <c:pt idx="33">
                  <c:v>44121</c:v>
                </c:pt>
                <c:pt idx="34">
                  <c:v>44122</c:v>
                </c:pt>
                <c:pt idx="35">
                  <c:v>44123</c:v>
                </c:pt>
                <c:pt idx="36">
                  <c:v>44124</c:v>
                </c:pt>
                <c:pt idx="37">
                  <c:v>44125</c:v>
                </c:pt>
                <c:pt idx="38">
                  <c:v>44126</c:v>
                </c:pt>
                <c:pt idx="39">
                  <c:v>44127</c:v>
                </c:pt>
                <c:pt idx="40">
                  <c:v>44128</c:v>
                </c:pt>
                <c:pt idx="41">
                  <c:v>44129</c:v>
                </c:pt>
                <c:pt idx="42">
                  <c:v>44130</c:v>
                </c:pt>
                <c:pt idx="43">
                  <c:v>44131</c:v>
                </c:pt>
                <c:pt idx="44">
                  <c:v>44132</c:v>
                </c:pt>
                <c:pt idx="45">
                  <c:v>44133</c:v>
                </c:pt>
                <c:pt idx="46">
                  <c:v>44134</c:v>
                </c:pt>
                <c:pt idx="47">
                  <c:v>44135</c:v>
                </c:pt>
                <c:pt idx="48">
                  <c:v>44136</c:v>
                </c:pt>
                <c:pt idx="49">
                  <c:v>44137</c:v>
                </c:pt>
                <c:pt idx="50">
                  <c:v>44138</c:v>
                </c:pt>
                <c:pt idx="51">
                  <c:v>44139</c:v>
                </c:pt>
                <c:pt idx="52">
                  <c:v>44140</c:v>
                </c:pt>
                <c:pt idx="53">
                  <c:v>44141</c:v>
                </c:pt>
                <c:pt idx="54">
                  <c:v>44142</c:v>
                </c:pt>
                <c:pt idx="55">
                  <c:v>44143</c:v>
                </c:pt>
                <c:pt idx="56">
                  <c:v>44144</c:v>
                </c:pt>
                <c:pt idx="57">
                  <c:v>44145</c:v>
                </c:pt>
                <c:pt idx="58">
                  <c:v>44146</c:v>
                </c:pt>
                <c:pt idx="59">
                  <c:v>44147</c:v>
                </c:pt>
                <c:pt idx="60">
                  <c:v>44148</c:v>
                </c:pt>
                <c:pt idx="61">
                  <c:v>44149</c:v>
                </c:pt>
                <c:pt idx="62">
                  <c:v>44150</c:v>
                </c:pt>
                <c:pt idx="63">
                  <c:v>44151</c:v>
                </c:pt>
                <c:pt idx="64">
                  <c:v>44152</c:v>
                </c:pt>
                <c:pt idx="65">
                  <c:v>44153</c:v>
                </c:pt>
                <c:pt idx="66">
                  <c:v>44154</c:v>
                </c:pt>
                <c:pt idx="67">
                  <c:v>44155</c:v>
                </c:pt>
                <c:pt idx="68">
                  <c:v>44156</c:v>
                </c:pt>
                <c:pt idx="69">
                  <c:v>44157</c:v>
                </c:pt>
                <c:pt idx="70">
                  <c:v>44158</c:v>
                </c:pt>
                <c:pt idx="71">
                  <c:v>44159</c:v>
                </c:pt>
                <c:pt idx="72">
                  <c:v>44160</c:v>
                </c:pt>
                <c:pt idx="73">
                  <c:v>44161</c:v>
                </c:pt>
                <c:pt idx="74">
                  <c:v>44162</c:v>
                </c:pt>
                <c:pt idx="75">
                  <c:v>44163</c:v>
                </c:pt>
                <c:pt idx="76">
                  <c:v>44164</c:v>
                </c:pt>
                <c:pt idx="77">
                  <c:v>44165</c:v>
                </c:pt>
                <c:pt idx="78">
                  <c:v>44166</c:v>
                </c:pt>
                <c:pt idx="79">
                  <c:v>44167</c:v>
                </c:pt>
                <c:pt idx="80">
                  <c:v>44168</c:v>
                </c:pt>
                <c:pt idx="81">
                  <c:v>44169</c:v>
                </c:pt>
                <c:pt idx="82">
                  <c:v>44170</c:v>
                </c:pt>
                <c:pt idx="83">
                  <c:v>44171</c:v>
                </c:pt>
                <c:pt idx="84">
                  <c:v>44172</c:v>
                </c:pt>
                <c:pt idx="85">
                  <c:v>44173</c:v>
                </c:pt>
                <c:pt idx="86">
                  <c:v>44174</c:v>
                </c:pt>
                <c:pt idx="87">
                  <c:v>44175</c:v>
                </c:pt>
                <c:pt idx="88">
                  <c:v>44176</c:v>
                </c:pt>
                <c:pt idx="89">
                  <c:v>44177</c:v>
                </c:pt>
                <c:pt idx="90">
                  <c:v>44178</c:v>
                </c:pt>
                <c:pt idx="91">
                  <c:v>44179</c:v>
                </c:pt>
                <c:pt idx="92">
                  <c:v>44180</c:v>
                </c:pt>
                <c:pt idx="93">
                  <c:v>44181</c:v>
                </c:pt>
                <c:pt idx="94">
                  <c:v>44182</c:v>
                </c:pt>
                <c:pt idx="95">
                  <c:v>44183</c:v>
                </c:pt>
                <c:pt idx="96">
                  <c:v>44184</c:v>
                </c:pt>
                <c:pt idx="97">
                  <c:v>44185</c:v>
                </c:pt>
                <c:pt idx="98">
                  <c:v>44186</c:v>
                </c:pt>
                <c:pt idx="99">
                  <c:v>44187</c:v>
                </c:pt>
                <c:pt idx="100">
                  <c:v>44188</c:v>
                </c:pt>
                <c:pt idx="101">
                  <c:v>44189</c:v>
                </c:pt>
                <c:pt idx="102">
                  <c:v>44190</c:v>
                </c:pt>
                <c:pt idx="103">
                  <c:v>44191</c:v>
                </c:pt>
                <c:pt idx="104">
                  <c:v>44192</c:v>
                </c:pt>
                <c:pt idx="105">
                  <c:v>44193</c:v>
                </c:pt>
                <c:pt idx="106">
                  <c:v>44194</c:v>
                </c:pt>
                <c:pt idx="107">
                  <c:v>44195</c:v>
                </c:pt>
                <c:pt idx="108">
                  <c:v>44196</c:v>
                </c:pt>
                <c:pt idx="109">
                  <c:v>44197</c:v>
                </c:pt>
                <c:pt idx="110">
                  <c:v>44198</c:v>
                </c:pt>
                <c:pt idx="111">
                  <c:v>44199</c:v>
                </c:pt>
                <c:pt idx="112">
                  <c:v>44200</c:v>
                </c:pt>
                <c:pt idx="113">
                  <c:v>44201</c:v>
                </c:pt>
                <c:pt idx="114">
                  <c:v>44202</c:v>
                </c:pt>
                <c:pt idx="115">
                  <c:v>44203</c:v>
                </c:pt>
                <c:pt idx="116">
                  <c:v>44204</c:v>
                </c:pt>
                <c:pt idx="117">
                  <c:v>44205</c:v>
                </c:pt>
                <c:pt idx="118">
                  <c:v>44206</c:v>
                </c:pt>
              </c:numCache>
            </c:numRef>
          </c:cat>
          <c:val>
            <c:numRef>
              <c:f>Sheet1!$B$2:$B$120</c:f>
              <c:numCache>
                <c:formatCode>General</c:formatCode>
                <c:ptCount val="119"/>
                <c:pt idx="6">
                  <c:v>16575</c:v>
                </c:pt>
                <c:pt idx="7">
                  <c:v>16277</c:v>
                </c:pt>
                <c:pt idx="8">
                  <c:v>16250</c:v>
                </c:pt>
                <c:pt idx="9">
                  <c:v>15942</c:v>
                </c:pt>
                <c:pt idx="10">
                  <c:v>15578</c:v>
                </c:pt>
                <c:pt idx="11">
                  <c:v>15745</c:v>
                </c:pt>
                <c:pt idx="12">
                  <c:v>15863</c:v>
                </c:pt>
                <c:pt idx="13">
                  <c:v>15590</c:v>
                </c:pt>
                <c:pt idx="14">
                  <c:v>15835</c:v>
                </c:pt>
                <c:pt idx="15">
                  <c:v>16662</c:v>
                </c:pt>
                <c:pt idx="16">
                  <c:v>18200</c:v>
                </c:pt>
                <c:pt idx="17">
                  <c:v>20496</c:v>
                </c:pt>
                <c:pt idx="18">
                  <c:v>21979</c:v>
                </c:pt>
                <c:pt idx="19">
                  <c:v>23113</c:v>
                </c:pt>
                <c:pt idx="20">
                  <c:v>23997</c:v>
                </c:pt>
                <c:pt idx="21">
                  <c:v>24347</c:v>
                </c:pt>
                <c:pt idx="22">
                  <c:v>24648</c:v>
                </c:pt>
                <c:pt idx="23">
                  <c:v>24803</c:v>
                </c:pt>
                <c:pt idx="24">
                  <c:v>24520</c:v>
                </c:pt>
                <c:pt idx="25">
                  <c:v>25157</c:v>
                </c:pt>
                <c:pt idx="26">
                  <c:v>26213</c:v>
                </c:pt>
                <c:pt idx="27">
                  <c:v>27014</c:v>
                </c:pt>
                <c:pt idx="28">
                  <c:v>27435</c:v>
                </c:pt>
                <c:pt idx="29">
                  <c:v>28050</c:v>
                </c:pt>
                <c:pt idx="30">
                  <c:v>28702</c:v>
                </c:pt>
                <c:pt idx="31">
                  <c:v>28953</c:v>
                </c:pt>
                <c:pt idx="32">
                  <c:v>29161</c:v>
                </c:pt>
                <c:pt idx="33">
                  <c:v>29783</c:v>
                </c:pt>
                <c:pt idx="34">
                  <c:v>29128</c:v>
                </c:pt>
                <c:pt idx="35">
                  <c:v>29174</c:v>
                </c:pt>
                <c:pt idx="36">
                  <c:v>28912</c:v>
                </c:pt>
                <c:pt idx="37">
                  <c:v>29146</c:v>
                </c:pt>
                <c:pt idx="38">
                  <c:v>29989</c:v>
                </c:pt>
                <c:pt idx="39">
                  <c:v>30956</c:v>
                </c:pt>
                <c:pt idx="40">
                  <c:v>31256</c:v>
                </c:pt>
                <c:pt idx="41">
                  <c:v>33024</c:v>
                </c:pt>
                <c:pt idx="42">
                  <c:v>33046</c:v>
                </c:pt>
                <c:pt idx="43">
                  <c:v>33968</c:v>
                </c:pt>
                <c:pt idx="44">
                  <c:v>34671</c:v>
                </c:pt>
                <c:pt idx="45">
                  <c:v>34266</c:v>
                </c:pt>
                <c:pt idx="46">
                  <c:v>34504</c:v>
                </c:pt>
                <c:pt idx="47">
                  <c:v>34716</c:v>
                </c:pt>
                <c:pt idx="48">
                  <c:v>34156</c:v>
                </c:pt>
                <c:pt idx="49">
                  <c:v>34177</c:v>
                </c:pt>
                <c:pt idx="50">
                  <c:v>34319</c:v>
                </c:pt>
                <c:pt idx="51">
                  <c:v>35632</c:v>
                </c:pt>
                <c:pt idx="52">
                  <c:v>38091</c:v>
                </c:pt>
                <c:pt idx="53">
                  <c:v>39145</c:v>
                </c:pt>
                <c:pt idx="54">
                  <c:v>39952</c:v>
                </c:pt>
                <c:pt idx="55">
                  <c:v>39798</c:v>
                </c:pt>
                <c:pt idx="56">
                  <c:v>39938</c:v>
                </c:pt>
                <c:pt idx="57">
                  <c:v>41434</c:v>
                </c:pt>
                <c:pt idx="58">
                  <c:v>41727</c:v>
                </c:pt>
                <c:pt idx="59">
                  <c:v>40996</c:v>
                </c:pt>
                <c:pt idx="60">
                  <c:v>40712</c:v>
                </c:pt>
                <c:pt idx="61">
                  <c:v>40503</c:v>
                </c:pt>
                <c:pt idx="62">
                  <c:v>40817</c:v>
                </c:pt>
                <c:pt idx="63">
                  <c:v>40762</c:v>
                </c:pt>
                <c:pt idx="64">
                  <c:v>40090</c:v>
                </c:pt>
                <c:pt idx="65">
                  <c:v>40326</c:v>
                </c:pt>
                <c:pt idx="66">
                  <c:v>36816</c:v>
                </c:pt>
                <c:pt idx="67">
                  <c:v>37098</c:v>
                </c:pt>
                <c:pt idx="68">
                  <c:v>37860</c:v>
                </c:pt>
                <c:pt idx="69">
                  <c:v>37881</c:v>
                </c:pt>
                <c:pt idx="70">
                  <c:v>37794</c:v>
                </c:pt>
                <c:pt idx="71">
                  <c:v>39710</c:v>
                </c:pt>
                <c:pt idx="72">
                  <c:v>40480</c:v>
                </c:pt>
                <c:pt idx="73">
                  <c:v>45181</c:v>
                </c:pt>
                <c:pt idx="74">
                  <c:v>45358</c:v>
                </c:pt>
                <c:pt idx="75">
                  <c:v>45799</c:v>
                </c:pt>
                <c:pt idx="76">
                  <c:v>45757</c:v>
                </c:pt>
                <c:pt idx="77">
                  <c:v>45636</c:v>
                </c:pt>
                <c:pt idx="78">
                  <c:v>45471</c:v>
                </c:pt>
                <c:pt idx="79">
                  <c:v>45846</c:v>
                </c:pt>
                <c:pt idx="80">
                  <c:v>46492</c:v>
                </c:pt>
                <c:pt idx="81">
                  <c:v>47364</c:v>
                </c:pt>
                <c:pt idx="82">
                  <c:v>48414</c:v>
                </c:pt>
                <c:pt idx="83">
                  <c:v>50199</c:v>
                </c:pt>
                <c:pt idx="84">
                  <c:v>51360</c:v>
                </c:pt>
                <c:pt idx="85">
                  <c:v>53314</c:v>
                </c:pt>
                <c:pt idx="86">
                  <c:v>53060</c:v>
                </c:pt>
                <c:pt idx="87">
                  <c:v>54032</c:v>
                </c:pt>
                <c:pt idx="88">
                  <c:v>56323</c:v>
                </c:pt>
                <c:pt idx="89">
                  <c:v>56564</c:v>
                </c:pt>
                <c:pt idx="90">
                  <c:v>56133</c:v>
                </c:pt>
                <c:pt idx="91">
                  <c:v>55648</c:v>
                </c:pt>
                <c:pt idx="92">
                  <c:v>55284</c:v>
                </c:pt>
                <c:pt idx="93">
                  <c:v>56423</c:v>
                </c:pt>
                <c:pt idx="94">
                  <c:v>57125</c:v>
                </c:pt>
                <c:pt idx="95">
                  <c:v>56517</c:v>
                </c:pt>
                <c:pt idx="96">
                  <c:v>57638</c:v>
                </c:pt>
                <c:pt idx="97">
                  <c:v>57792</c:v>
                </c:pt>
                <c:pt idx="98">
                  <c:v>58711</c:v>
                </c:pt>
                <c:pt idx="99">
                  <c:v>60222</c:v>
                </c:pt>
                <c:pt idx="100">
                  <c:v>62490</c:v>
                </c:pt>
                <c:pt idx="101">
                  <c:v>63743</c:v>
                </c:pt>
                <c:pt idx="102">
                  <c:v>58024</c:v>
                </c:pt>
                <c:pt idx="103">
                  <c:v>51958</c:v>
                </c:pt>
                <c:pt idx="104">
                  <c:v>51467</c:v>
                </c:pt>
                <c:pt idx="105">
                  <c:v>52174</c:v>
                </c:pt>
                <c:pt idx="106">
                  <c:v>52470</c:v>
                </c:pt>
                <c:pt idx="107">
                  <c:v>52286</c:v>
                </c:pt>
                <c:pt idx="108">
                  <c:v>53084</c:v>
                </c:pt>
                <c:pt idx="109">
                  <c:v>53015</c:v>
                </c:pt>
                <c:pt idx="110">
                  <c:v>51522</c:v>
                </c:pt>
                <c:pt idx="111">
                  <c:v>52364</c:v>
                </c:pt>
                <c:pt idx="112">
                  <c:v>53477</c:v>
                </c:pt>
                <c:pt idx="113">
                  <c:v>54622</c:v>
                </c:pt>
                <c:pt idx="114">
                  <c:v>56597</c:v>
                </c:pt>
                <c:pt idx="115">
                  <c:v>57727</c:v>
                </c:pt>
                <c:pt idx="116">
                  <c:v>66566</c:v>
                </c:pt>
                <c:pt idx="117">
                  <c:v>75406</c:v>
                </c:pt>
                <c:pt idx="118">
                  <c:v>75846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7E1-4C73-A3B2-CCE9388154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1767424"/>
        <c:axId val="121768960"/>
      </c:line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7 dienu kumulatīvais Covid-19 gadījumu skaits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Sheet1!$A$2:$A$111</c:f>
              <c:numCache>
                <c:formatCode>m/d/yyyy</c:formatCode>
                <c:ptCount val="110"/>
                <c:pt idx="0">
                  <c:v>44088</c:v>
                </c:pt>
                <c:pt idx="1">
                  <c:v>44089</c:v>
                </c:pt>
                <c:pt idx="2">
                  <c:v>44090</c:v>
                </c:pt>
                <c:pt idx="3">
                  <c:v>44091</c:v>
                </c:pt>
                <c:pt idx="4">
                  <c:v>44092</c:v>
                </c:pt>
                <c:pt idx="5">
                  <c:v>44093</c:v>
                </c:pt>
                <c:pt idx="6">
                  <c:v>44094</c:v>
                </c:pt>
                <c:pt idx="7">
                  <c:v>44095</c:v>
                </c:pt>
                <c:pt idx="8">
                  <c:v>44096</c:v>
                </c:pt>
                <c:pt idx="9">
                  <c:v>44097</c:v>
                </c:pt>
                <c:pt idx="10">
                  <c:v>44098</c:v>
                </c:pt>
                <c:pt idx="11">
                  <c:v>44099</c:v>
                </c:pt>
                <c:pt idx="12">
                  <c:v>44100</c:v>
                </c:pt>
                <c:pt idx="13">
                  <c:v>44101</c:v>
                </c:pt>
                <c:pt idx="14">
                  <c:v>44102</c:v>
                </c:pt>
                <c:pt idx="15">
                  <c:v>44103</c:v>
                </c:pt>
                <c:pt idx="16">
                  <c:v>44104</c:v>
                </c:pt>
                <c:pt idx="17">
                  <c:v>44105</c:v>
                </c:pt>
                <c:pt idx="18">
                  <c:v>44106</c:v>
                </c:pt>
                <c:pt idx="19">
                  <c:v>44107</c:v>
                </c:pt>
                <c:pt idx="20">
                  <c:v>44108</c:v>
                </c:pt>
                <c:pt idx="21">
                  <c:v>44109</c:v>
                </c:pt>
                <c:pt idx="22">
                  <c:v>44110</c:v>
                </c:pt>
                <c:pt idx="23">
                  <c:v>44111</c:v>
                </c:pt>
                <c:pt idx="24">
                  <c:v>44112</c:v>
                </c:pt>
                <c:pt idx="25">
                  <c:v>44113</c:v>
                </c:pt>
                <c:pt idx="26">
                  <c:v>44114</c:v>
                </c:pt>
                <c:pt idx="27">
                  <c:v>44115</c:v>
                </c:pt>
                <c:pt idx="28">
                  <c:v>44116</c:v>
                </c:pt>
                <c:pt idx="29">
                  <c:v>44117</c:v>
                </c:pt>
                <c:pt idx="30">
                  <c:v>44118</c:v>
                </c:pt>
                <c:pt idx="31">
                  <c:v>44119</c:v>
                </c:pt>
                <c:pt idx="32">
                  <c:v>44120</c:v>
                </c:pt>
                <c:pt idx="33">
                  <c:v>44121</c:v>
                </c:pt>
                <c:pt idx="34">
                  <c:v>44122</c:v>
                </c:pt>
                <c:pt idx="35">
                  <c:v>44123</c:v>
                </c:pt>
                <c:pt idx="36">
                  <c:v>44124</c:v>
                </c:pt>
                <c:pt idx="37">
                  <c:v>44125</c:v>
                </c:pt>
                <c:pt idx="38">
                  <c:v>44126</c:v>
                </c:pt>
                <c:pt idx="39">
                  <c:v>44127</c:v>
                </c:pt>
                <c:pt idx="40">
                  <c:v>44128</c:v>
                </c:pt>
                <c:pt idx="41">
                  <c:v>44129</c:v>
                </c:pt>
                <c:pt idx="42">
                  <c:v>44130</c:v>
                </c:pt>
                <c:pt idx="43">
                  <c:v>44131</c:v>
                </c:pt>
                <c:pt idx="44">
                  <c:v>44132</c:v>
                </c:pt>
                <c:pt idx="45">
                  <c:v>44133</c:v>
                </c:pt>
                <c:pt idx="46">
                  <c:v>44134</c:v>
                </c:pt>
                <c:pt idx="47">
                  <c:v>44135</c:v>
                </c:pt>
                <c:pt idx="48">
                  <c:v>44136</c:v>
                </c:pt>
                <c:pt idx="49">
                  <c:v>44137</c:v>
                </c:pt>
                <c:pt idx="50">
                  <c:v>44138</c:v>
                </c:pt>
                <c:pt idx="51">
                  <c:v>44139</c:v>
                </c:pt>
                <c:pt idx="52">
                  <c:v>44140</c:v>
                </c:pt>
                <c:pt idx="53">
                  <c:v>44141</c:v>
                </c:pt>
                <c:pt idx="54">
                  <c:v>44142</c:v>
                </c:pt>
                <c:pt idx="55">
                  <c:v>44143</c:v>
                </c:pt>
                <c:pt idx="56">
                  <c:v>44144</c:v>
                </c:pt>
                <c:pt idx="57">
                  <c:v>44145</c:v>
                </c:pt>
                <c:pt idx="58">
                  <c:v>44146</c:v>
                </c:pt>
                <c:pt idx="59">
                  <c:v>44147</c:v>
                </c:pt>
                <c:pt idx="60">
                  <c:v>44148</c:v>
                </c:pt>
                <c:pt idx="61">
                  <c:v>44149</c:v>
                </c:pt>
                <c:pt idx="62">
                  <c:v>44150</c:v>
                </c:pt>
                <c:pt idx="63">
                  <c:v>44151</c:v>
                </c:pt>
                <c:pt idx="64">
                  <c:v>44152</c:v>
                </c:pt>
                <c:pt idx="65">
                  <c:v>44153</c:v>
                </c:pt>
                <c:pt idx="66">
                  <c:v>44154</c:v>
                </c:pt>
                <c:pt idx="67">
                  <c:v>44155</c:v>
                </c:pt>
                <c:pt idx="68">
                  <c:v>44156</c:v>
                </c:pt>
                <c:pt idx="69">
                  <c:v>44157</c:v>
                </c:pt>
                <c:pt idx="70">
                  <c:v>44158</c:v>
                </c:pt>
                <c:pt idx="71">
                  <c:v>44159</c:v>
                </c:pt>
                <c:pt idx="72">
                  <c:v>44160</c:v>
                </c:pt>
                <c:pt idx="73">
                  <c:v>44161</c:v>
                </c:pt>
                <c:pt idx="74">
                  <c:v>44162</c:v>
                </c:pt>
                <c:pt idx="75">
                  <c:v>44163</c:v>
                </c:pt>
                <c:pt idx="76">
                  <c:v>44164</c:v>
                </c:pt>
                <c:pt idx="77">
                  <c:v>44165</c:v>
                </c:pt>
                <c:pt idx="78">
                  <c:v>44166</c:v>
                </c:pt>
                <c:pt idx="79">
                  <c:v>44167</c:v>
                </c:pt>
                <c:pt idx="80">
                  <c:v>44168</c:v>
                </c:pt>
                <c:pt idx="81">
                  <c:v>44169</c:v>
                </c:pt>
                <c:pt idx="82">
                  <c:v>44170</c:v>
                </c:pt>
                <c:pt idx="83">
                  <c:v>44171</c:v>
                </c:pt>
                <c:pt idx="84">
                  <c:v>44172</c:v>
                </c:pt>
                <c:pt idx="85">
                  <c:v>44173</c:v>
                </c:pt>
                <c:pt idx="86">
                  <c:v>44174</c:v>
                </c:pt>
                <c:pt idx="87">
                  <c:v>44175</c:v>
                </c:pt>
                <c:pt idx="88">
                  <c:v>44176</c:v>
                </c:pt>
                <c:pt idx="89">
                  <c:v>44177</c:v>
                </c:pt>
                <c:pt idx="90">
                  <c:v>44178</c:v>
                </c:pt>
                <c:pt idx="91">
                  <c:v>44179</c:v>
                </c:pt>
                <c:pt idx="92">
                  <c:v>44180</c:v>
                </c:pt>
                <c:pt idx="93">
                  <c:v>44181</c:v>
                </c:pt>
                <c:pt idx="94">
                  <c:v>44182</c:v>
                </c:pt>
                <c:pt idx="95">
                  <c:v>44183</c:v>
                </c:pt>
                <c:pt idx="96">
                  <c:v>44184</c:v>
                </c:pt>
                <c:pt idx="97">
                  <c:v>44185</c:v>
                </c:pt>
                <c:pt idx="98">
                  <c:v>44186</c:v>
                </c:pt>
                <c:pt idx="99">
                  <c:v>44187</c:v>
                </c:pt>
                <c:pt idx="100">
                  <c:v>44188</c:v>
                </c:pt>
                <c:pt idx="101">
                  <c:v>44189</c:v>
                </c:pt>
                <c:pt idx="102">
                  <c:v>44190</c:v>
                </c:pt>
                <c:pt idx="103">
                  <c:v>44191</c:v>
                </c:pt>
                <c:pt idx="104">
                  <c:v>44192</c:v>
                </c:pt>
                <c:pt idx="105">
                  <c:v>44193</c:v>
                </c:pt>
                <c:pt idx="106">
                  <c:v>44194</c:v>
                </c:pt>
                <c:pt idx="107">
                  <c:v>44195</c:v>
                </c:pt>
                <c:pt idx="108">
                  <c:v>44196</c:v>
                </c:pt>
                <c:pt idx="109">
                  <c:v>44197</c:v>
                </c:pt>
              </c:numCache>
            </c:numRef>
          </c:cat>
          <c:val>
            <c:numRef>
              <c:f>Sheet1!$C$2:$C$120</c:f>
              <c:numCache>
                <c:formatCode>General</c:formatCode>
                <c:ptCount val="119"/>
                <c:pt idx="6">
                  <c:v>51</c:v>
                </c:pt>
                <c:pt idx="7">
                  <c:v>49</c:v>
                </c:pt>
                <c:pt idx="8">
                  <c:v>78</c:v>
                </c:pt>
                <c:pt idx="9">
                  <c:v>86</c:v>
                </c:pt>
                <c:pt idx="10">
                  <c:v>100</c:v>
                </c:pt>
                <c:pt idx="11">
                  <c:v>127</c:v>
                </c:pt>
                <c:pt idx="12">
                  <c:v>139</c:v>
                </c:pt>
                <c:pt idx="13">
                  <c:v>151</c:v>
                </c:pt>
                <c:pt idx="14">
                  <c:v>171</c:v>
                </c:pt>
                <c:pt idx="15">
                  <c:v>169</c:v>
                </c:pt>
                <c:pt idx="16">
                  <c:v>252</c:v>
                </c:pt>
                <c:pt idx="17">
                  <c:v>274</c:v>
                </c:pt>
                <c:pt idx="18">
                  <c:v>320</c:v>
                </c:pt>
                <c:pt idx="19">
                  <c:v>365</c:v>
                </c:pt>
                <c:pt idx="20">
                  <c:v>410</c:v>
                </c:pt>
                <c:pt idx="21">
                  <c:v>429</c:v>
                </c:pt>
                <c:pt idx="22">
                  <c:v>465</c:v>
                </c:pt>
                <c:pt idx="23">
                  <c:v>437</c:v>
                </c:pt>
                <c:pt idx="24">
                  <c:v>502</c:v>
                </c:pt>
                <c:pt idx="25">
                  <c:v>562</c:v>
                </c:pt>
                <c:pt idx="26">
                  <c:v>577</c:v>
                </c:pt>
                <c:pt idx="27">
                  <c:v>584</c:v>
                </c:pt>
                <c:pt idx="28">
                  <c:v>639</c:v>
                </c:pt>
                <c:pt idx="29">
                  <c:v>646</c:v>
                </c:pt>
                <c:pt idx="30">
                  <c:v>681</c:v>
                </c:pt>
                <c:pt idx="31">
                  <c:v>686</c:v>
                </c:pt>
                <c:pt idx="32">
                  <c:v>697</c:v>
                </c:pt>
                <c:pt idx="33">
                  <c:v>796</c:v>
                </c:pt>
                <c:pt idx="34">
                  <c:v>780</c:v>
                </c:pt>
                <c:pt idx="35">
                  <c:v>729</c:v>
                </c:pt>
                <c:pt idx="36">
                  <c:v>769</c:v>
                </c:pt>
                <c:pt idx="37">
                  <c:v>855</c:v>
                </c:pt>
                <c:pt idx="38">
                  <c:v>902</c:v>
                </c:pt>
                <c:pt idx="39">
                  <c:v>1004</c:v>
                </c:pt>
                <c:pt idx="40">
                  <c:v>1075</c:v>
                </c:pt>
                <c:pt idx="41">
                  <c:v>1228</c:v>
                </c:pt>
                <c:pt idx="42">
                  <c:v>1263</c:v>
                </c:pt>
                <c:pt idx="43">
                  <c:v>1284</c:v>
                </c:pt>
                <c:pt idx="44">
                  <c:v>1347</c:v>
                </c:pt>
                <c:pt idx="45">
                  <c:v>1437</c:v>
                </c:pt>
                <c:pt idx="46">
                  <c:v>1471</c:v>
                </c:pt>
                <c:pt idx="47">
                  <c:v>1427</c:v>
                </c:pt>
                <c:pt idx="48">
                  <c:v>1458</c:v>
                </c:pt>
                <c:pt idx="49">
                  <c:v>1511</c:v>
                </c:pt>
                <c:pt idx="50">
                  <c:v>1546</c:v>
                </c:pt>
                <c:pt idx="51">
                  <c:v>1608</c:v>
                </c:pt>
                <c:pt idx="52">
                  <c:v>1724</c:v>
                </c:pt>
                <c:pt idx="53">
                  <c:v>1797</c:v>
                </c:pt>
                <c:pt idx="54">
                  <c:v>1986</c:v>
                </c:pt>
                <c:pt idx="55">
                  <c:v>1959</c:v>
                </c:pt>
                <c:pt idx="56">
                  <c:v>1919</c:v>
                </c:pt>
                <c:pt idx="57">
                  <c:v>1956</c:v>
                </c:pt>
                <c:pt idx="58">
                  <c:v>2096</c:v>
                </c:pt>
                <c:pt idx="59">
                  <c:v>2262</c:v>
                </c:pt>
                <c:pt idx="60">
                  <c:v>2360</c:v>
                </c:pt>
                <c:pt idx="61">
                  <c:v>2351</c:v>
                </c:pt>
                <c:pt idx="62">
                  <c:v>2452</c:v>
                </c:pt>
                <c:pt idx="63">
                  <c:v>2449</c:v>
                </c:pt>
                <c:pt idx="64">
                  <c:v>2519</c:v>
                </c:pt>
                <c:pt idx="65">
                  <c:v>2508</c:v>
                </c:pt>
                <c:pt idx="66">
                  <c:v>2341</c:v>
                </c:pt>
                <c:pt idx="67">
                  <c:v>2266</c:v>
                </c:pt>
                <c:pt idx="68">
                  <c:v>2513</c:v>
                </c:pt>
                <c:pt idx="69">
                  <c:v>2573</c:v>
                </c:pt>
                <c:pt idx="70">
                  <c:v>2600</c:v>
                </c:pt>
                <c:pt idx="71">
                  <c:v>2779</c:v>
                </c:pt>
                <c:pt idx="72">
                  <c:v>2917</c:v>
                </c:pt>
                <c:pt idx="73">
                  <c:v>3449</c:v>
                </c:pt>
                <c:pt idx="74">
                  <c:v>3706</c:v>
                </c:pt>
                <c:pt idx="75">
                  <c:v>3817</c:v>
                </c:pt>
                <c:pt idx="76">
                  <c:v>3855</c:v>
                </c:pt>
                <c:pt idx="77">
                  <c:v>3839</c:v>
                </c:pt>
                <c:pt idx="78">
                  <c:v>3994</c:v>
                </c:pt>
                <c:pt idx="79">
                  <c:v>4104</c:v>
                </c:pt>
                <c:pt idx="80">
                  <c:v>4136</c:v>
                </c:pt>
                <c:pt idx="81">
                  <c:v>4185</c:v>
                </c:pt>
                <c:pt idx="82">
                  <c:v>4226</c:v>
                </c:pt>
                <c:pt idx="83">
                  <c:v>4338</c:v>
                </c:pt>
                <c:pt idx="84">
                  <c:v>4445</c:v>
                </c:pt>
                <c:pt idx="85">
                  <c:v>4417</c:v>
                </c:pt>
                <c:pt idx="86">
                  <c:v>4439</c:v>
                </c:pt>
                <c:pt idx="87">
                  <c:v>4399</c:v>
                </c:pt>
                <c:pt idx="88">
                  <c:v>4393</c:v>
                </c:pt>
                <c:pt idx="89">
                  <c:v>4259</c:v>
                </c:pt>
                <c:pt idx="90">
                  <c:v>4362</c:v>
                </c:pt>
                <c:pt idx="91">
                  <c:v>4365</c:v>
                </c:pt>
                <c:pt idx="92">
                  <c:v>4368</c:v>
                </c:pt>
                <c:pt idx="93">
                  <c:v>4679</c:v>
                </c:pt>
                <c:pt idx="94">
                  <c:v>4829</c:v>
                </c:pt>
                <c:pt idx="95">
                  <c:v>5041</c:v>
                </c:pt>
                <c:pt idx="96">
                  <c:v>5251</c:v>
                </c:pt>
                <c:pt idx="97">
                  <c:v>5265</c:v>
                </c:pt>
                <c:pt idx="98">
                  <c:v>5450</c:v>
                </c:pt>
                <c:pt idx="99">
                  <c:v>5927</c:v>
                </c:pt>
                <c:pt idx="100">
                  <c:v>6049</c:v>
                </c:pt>
                <c:pt idx="101">
                  <c:v>6279</c:v>
                </c:pt>
                <c:pt idx="102">
                  <c:v>6053</c:v>
                </c:pt>
                <c:pt idx="103">
                  <c:v>5582</c:v>
                </c:pt>
                <c:pt idx="104">
                  <c:v>5450</c:v>
                </c:pt>
                <c:pt idx="105">
                  <c:v>5563</c:v>
                </c:pt>
                <c:pt idx="106">
                  <c:v>5337</c:v>
                </c:pt>
                <c:pt idx="107">
                  <c:v>5559</c:v>
                </c:pt>
                <c:pt idx="108">
                  <c:v>6150</c:v>
                </c:pt>
                <c:pt idx="109">
                  <c:v>6195</c:v>
                </c:pt>
                <c:pt idx="110">
                  <c:v>6110</c:v>
                </c:pt>
                <c:pt idx="111">
                  <c:v>6167</c:v>
                </c:pt>
                <c:pt idx="112">
                  <c:v>6280</c:v>
                </c:pt>
                <c:pt idx="113">
                  <c:v>6266</c:v>
                </c:pt>
                <c:pt idx="114">
                  <c:v>6128</c:v>
                </c:pt>
                <c:pt idx="115">
                  <c:v>5641</c:v>
                </c:pt>
                <c:pt idx="116">
                  <c:v>6167</c:v>
                </c:pt>
                <c:pt idx="117">
                  <c:v>7023</c:v>
                </c:pt>
                <c:pt idx="118">
                  <c:v>7071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7E1-4C73-A3B2-CCE9388154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7713664"/>
        <c:axId val="127709952"/>
      </c:lineChart>
      <c:dateAx>
        <c:axId val="121767424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21768960"/>
        <c:crosses val="autoZero"/>
        <c:auto val="1"/>
        <c:lblOffset val="100"/>
        <c:baseTimeUnit val="days"/>
      </c:dateAx>
      <c:valAx>
        <c:axId val="1217689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21767424"/>
        <c:crosses val="autoZero"/>
        <c:crossBetween val="between"/>
      </c:valAx>
      <c:valAx>
        <c:axId val="127709952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27713664"/>
        <c:crosses val="max"/>
        <c:crossBetween val="between"/>
      </c:valAx>
      <c:dateAx>
        <c:axId val="127713664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27709952"/>
        <c:crosses val="autoZero"/>
        <c:auto val="1"/>
        <c:lblOffset val="100"/>
        <c:baseTimeUnit val="days"/>
      </c:date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2639055521388893E-2"/>
          <c:y val="3.1286698482168016E-2"/>
          <c:w val="0.89516717580596916"/>
          <c:h val="0.7868639485142272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'Vecuma gr'!$S$5</c:f>
              <c:strCache>
                <c:ptCount val="1"/>
                <c:pt idx="0">
                  <c:v>0-14 gadi</c:v>
                </c:pt>
              </c:strCache>
            </c:strRef>
          </c:tx>
          <c:spPr>
            <a:solidFill>
              <a:srgbClr val="ED7D31"/>
            </a:solidFill>
            <a:ln w="25400">
              <a:noFill/>
            </a:ln>
          </c:spPr>
          <c:invertIfNegative val="0"/>
          <c:cat>
            <c:strRef>
              <c:f>'Vecuma gr'!$R$7:$R$50</c:f>
              <c:strCache>
                <c:ptCount val="44"/>
                <c:pt idx="1">
                  <c:v>12</c:v>
                </c:pt>
                <c:pt idx="3">
                  <c:v>14</c:v>
                </c:pt>
                <c:pt idx="5">
                  <c:v>16</c:v>
                </c:pt>
                <c:pt idx="7">
                  <c:v>18</c:v>
                </c:pt>
                <c:pt idx="9">
                  <c:v>20</c:v>
                </c:pt>
                <c:pt idx="11">
                  <c:v>22</c:v>
                </c:pt>
                <c:pt idx="13">
                  <c:v>24</c:v>
                </c:pt>
                <c:pt idx="15">
                  <c:v>26</c:v>
                </c:pt>
                <c:pt idx="17">
                  <c:v>28</c:v>
                </c:pt>
                <c:pt idx="19">
                  <c:v>30</c:v>
                </c:pt>
                <c:pt idx="21">
                  <c:v>32</c:v>
                </c:pt>
                <c:pt idx="23">
                  <c:v>34</c:v>
                </c:pt>
                <c:pt idx="25">
                  <c:v>36</c:v>
                </c:pt>
                <c:pt idx="27">
                  <c:v>38</c:v>
                </c:pt>
                <c:pt idx="29">
                  <c:v>40</c:v>
                </c:pt>
                <c:pt idx="31">
                  <c:v>42</c:v>
                </c:pt>
                <c:pt idx="33">
                  <c:v>44</c:v>
                </c:pt>
                <c:pt idx="35">
                  <c:v>46</c:v>
                </c:pt>
                <c:pt idx="37">
                  <c:v>48</c:v>
                </c:pt>
                <c:pt idx="39">
                  <c:v>50</c:v>
                </c:pt>
                <c:pt idx="41">
                  <c:v>52</c:v>
                </c:pt>
                <c:pt idx="43">
                  <c:v>1.n</c:v>
                </c:pt>
              </c:strCache>
            </c:strRef>
          </c:cat>
          <c:val>
            <c:numRef>
              <c:f>'Vecuma gr'!$S$7:$S$50</c:f>
              <c:numCache>
                <c:formatCode>General</c:formatCode>
                <c:ptCount val="44"/>
                <c:pt idx="0">
                  <c:v>1</c:v>
                </c:pt>
                <c:pt idx="1">
                  <c:v>3</c:v>
                </c:pt>
                <c:pt idx="2">
                  <c:v>9</c:v>
                </c:pt>
                <c:pt idx="3">
                  <c:v>7</c:v>
                </c:pt>
                <c:pt idx="4">
                  <c:v>4</c:v>
                </c:pt>
                <c:pt idx="5">
                  <c:v>3</c:v>
                </c:pt>
                <c:pt idx="6">
                  <c:v>7</c:v>
                </c:pt>
                <c:pt idx="7">
                  <c:v>0</c:v>
                </c:pt>
                <c:pt idx="8">
                  <c:v>2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0</c:v>
                </c:pt>
                <c:pt idx="13">
                  <c:v>0</c:v>
                </c:pt>
                <c:pt idx="14">
                  <c:v>2</c:v>
                </c:pt>
                <c:pt idx="15">
                  <c:v>0</c:v>
                </c:pt>
                <c:pt idx="16">
                  <c:v>0</c:v>
                </c:pt>
                <c:pt idx="17">
                  <c:v>1</c:v>
                </c:pt>
                <c:pt idx="18">
                  <c:v>0</c:v>
                </c:pt>
                <c:pt idx="19">
                  <c:v>1</c:v>
                </c:pt>
                <c:pt idx="20">
                  <c:v>1</c:v>
                </c:pt>
                <c:pt idx="21">
                  <c:v>4</c:v>
                </c:pt>
                <c:pt idx="22">
                  <c:v>4</c:v>
                </c:pt>
                <c:pt idx="23">
                  <c:v>1</c:v>
                </c:pt>
                <c:pt idx="24">
                  <c:v>9</c:v>
                </c:pt>
                <c:pt idx="25">
                  <c:v>2</c:v>
                </c:pt>
                <c:pt idx="26">
                  <c:v>1</c:v>
                </c:pt>
                <c:pt idx="27">
                  <c:v>4</c:v>
                </c:pt>
                <c:pt idx="28">
                  <c:v>16</c:v>
                </c:pt>
                <c:pt idx="29">
                  <c:v>53</c:v>
                </c:pt>
                <c:pt idx="30">
                  <c:v>58</c:v>
                </c:pt>
                <c:pt idx="31">
                  <c:v>170</c:v>
                </c:pt>
                <c:pt idx="32">
                  <c:v>105</c:v>
                </c:pt>
                <c:pt idx="33">
                  <c:v>77</c:v>
                </c:pt>
                <c:pt idx="34">
                  <c:v>111</c:v>
                </c:pt>
                <c:pt idx="35">
                  <c:v>201</c:v>
                </c:pt>
                <c:pt idx="36">
                  <c:v>174</c:v>
                </c:pt>
                <c:pt idx="37">
                  <c:v>225</c:v>
                </c:pt>
                <c:pt idx="38">
                  <c:v>222</c:v>
                </c:pt>
                <c:pt idx="39">
                  <c:v>169</c:v>
                </c:pt>
                <c:pt idx="40">
                  <c:v>182</c:v>
                </c:pt>
                <c:pt idx="41">
                  <c:v>217</c:v>
                </c:pt>
                <c:pt idx="42">
                  <c:v>205</c:v>
                </c:pt>
                <c:pt idx="43">
                  <c:v>235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C5-4609-B38E-5721282E1E3C}"/>
            </c:ext>
          </c:extLst>
        </c:ser>
        <c:ser>
          <c:idx val="1"/>
          <c:order val="1"/>
          <c:tx>
            <c:strRef>
              <c:f>'Vecuma gr'!$T$5</c:f>
              <c:strCache>
                <c:ptCount val="1"/>
                <c:pt idx="0">
                  <c:v>15-49 gadi</c:v>
                </c:pt>
              </c:strCache>
            </c:strRef>
          </c:tx>
          <c:spPr>
            <a:solidFill>
              <a:srgbClr val="7030A0"/>
            </a:solidFill>
            <a:ln w="25400">
              <a:noFill/>
            </a:ln>
          </c:spPr>
          <c:invertIfNegative val="0"/>
          <c:cat>
            <c:strRef>
              <c:f>'Vecuma gr'!$R$7:$R$50</c:f>
              <c:strCache>
                <c:ptCount val="44"/>
                <c:pt idx="1">
                  <c:v>12</c:v>
                </c:pt>
                <c:pt idx="3">
                  <c:v>14</c:v>
                </c:pt>
                <c:pt idx="5">
                  <c:v>16</c:v>
                </c:pt>
                <c:pt idx="7">
                  <c:v>18</c:v>
                </c:pt>
                <c:pt idx="9">
                  <c:v>20</c:v>
                </c:pt>
                <c:pt idx="11">
                  <c:v>22</c:v>
                </c:pt>
                <c:pt idx="13">
                  <c:v>24</c:v>
                </c:pt>
                <c:pt idx="15">
                  <c:v>26</c:v>
                </c:pt>
                <c:pt idx="17">
                  <c:v>28</c:v>
                </c:pt>
                <c:pt idx="19">
                  <c:v>30</c:v>
                </c:pt>
                <c:pt idx="21">
                  <c:v>32</c:v>
                </c:pt>
                <c:pt idx="23">
                  <c:v>34</c:v>
                </c:pt>
                <c:pt idx="25">
                  <c:v>36</c:v>
                </c:pt>
                <c:pt idx="27">
                  <c:v>38</c:v>
                </c:pt>
                <c:pt idx="29">
                  <c:v>40</c:v>
                </c:pt>
                <c:pt idx="31">
                  <c:v>42</c:v>
                </c:pt>
                <c:pt idx="33">
                  <c:v>44</c:v>
                </c:pt>
                <c:pt idx="35">
                  <c:v>46</c:v>
                </c:pt>
                <c:pt idx="37">
                  <c:v>48</c:v>
                </c:pt>
                <c:pt idx="39">
                  <c:v>50</c:v>
                </c:pt>
                <c:pt idx="41">
                  <c:v>52</c:v>
                </c:pt>
                <c:pt idx="43">
                  <c:v>1.n</c:v>
                </c:pt>
              </c:strCache>
            </c:strRef>
          </c:cat>
          <c:val>
            <c:numRef>
              <c:f>'Vecuma gr'!$T$7:$T$50</c:f>
              <c:numCache>
                <c:formatCode>General</c:formatCode>
                <c:ptCount val="44"/>
                <c:pt idx="0">
                  <c:v>20</c:v>
                </c:pt>
                <c:pt idx="1">
                  <c:v>91</c:v>
                </c:pt>
                <c:pt idx="2">
                  <c:v>152</c:v>
                </c:pt>
                <c:pt idx="3">
                  <c:v>86</c:v>
                </c:pt>
                <c:pt idx="4">
                  <c:v>62</c:v>
                </c:pt>
                <c:pt idx="5">
                  <c:v>22</c:v>
                </c:pt>
                <c:pt idx="6">
                  <c:v>37</c:v>
                </c:pt>
                <c:pt idx="7">
                  <c:v>37</c:v>
                </c:pt>
                <c:pt idx="8">
                  <c:v>25</c:v>
                </c:pt>
                <c:pt idx="9">
                  <c:v>21</c:v>
                </c:pt>
                <c:pt idx="10">
                  <c:v>17</c:v>
                </c:pt>
                <c:pt idx="11">
                  <c:v>9</c:v>
                </c:pt>
                <c:pt idx="12">
                  <c:v>14</c:v>
                </c:pt>
                <c:pt idx="13">
                  <c:v>8</c:v>
                </c:pt>
                <c:pt idx="14">
                  <c:v>5</c:v>
                </c:pt>
                <c:pt idx="15">
                  <c:v>3</c:v>
                </c:pt>
                <c:pt idx="16">
                  <c:v>5</c:v>
                </c:pt>
                <c:pt idx="17">
                  <c:v>42</c:v>
                </c:pt>
                <c:pt idx="18">
                  <c:v>13</c:v>
                </c:pt>
                <c:pt idx="19">
                  <c:v>16</c:v>
                </c:pt>
                <c:pt idx="20">
                  <c:v>10</c:v>
                </c:pt>
                <c:pt idx="21">
                  <c:v>27</c:v>
                </c:pt>
                <c:pt idx="22">
                  <c:v>19</c:v>
                </c:pt>
                <c:pt idx="23">
                  <c:v>9</c:v>
                </c:pt>
                <c:pt idx="24">
                  <c:v>33</c:v>
                </c:pt>
                <c:pt idx="25">
                  <c:v>20</c:v>
                </c:pt>
                <c:pt idx="26">
                  <c:v>29</c:v>
                </c:pt>
                <c:pt idx="27">
                  <c:v>32</c:v>
                </c:pt>
                <c:pt idx="28">
                  <c:v>76</c:v>
                </c:pt>
                <c:pt idx="29">
                  <c:v>225</c:v>
                </c:pt>
                <c:pt idx="30">
                  <c:v>278</c:v>
                </c:pt>
                <c:pt idx="31">
                  <c:v>387</c:v>
                </c:pt>
                <c:pt idx="32">
                  <c:v>722</c:v>
                </c:pt>
                <c:pt idx="33">
                  <c:v>844</c:v>
                </c:pt>
                <c:pt idx="34">
                  <c:v>998</c:v>
                </c:pt>
                <c:pt idx="35">
                  <c:v>1220</c:v>
                </c:pt>
                <c:pt idx="36">
                  <c:v>1309</c:v>
                </c:pt>
                <c:pt idx="37">
                  <c:v>1937</c:v>
                </c:pt>
                <c:pt idx="38">
                  <c:v>1898</c:v>
                </c:pt>
                <c:pt idx="39">
                  <c:v>1949</c:v>
                </c:pt>
                <c:pt idx="40">
                  <c:v>2438</c:v>
                </c:pt>
                <c:pt idx="41">
                  <c:v>2583</c:v>
                </c:pt>
                <c:pt idx="42">
                  <c:v>3010</c:v>
                </c:pt>
                <c:pt idx="43">
                  <c:v>3539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C5-4609-B38E-5721282E1E3C}"/>
            </c:ext>
          </c:extLst>
        </c:ser>
        <c:ser>
          <c:idx val="2"/>
          <c:order val="2"/>
          <c:tx>
            <c:strRef>
              <c:f>'Vecuma gr'!$U$5</c:f>
              <c:strCache>
                <c:ptCount val="1"/>
                <c:pt idx="0">
                  <c:v>50-64 gadi</c:v>
                </c:pt>
              </c:strCache>
            </c:strRef>
          </c:tx>
          <c:spPr>
            <a:solidFill>
              <a:srgbClr val="FFC000"/>
            </a:solidFill>
            <a:ln w="25400">
              <a:noFill/>
            </a:ln>
          </c:spPr>
          <c:invertIfNegative val="0"/>
          <c:cat>
            <c:strRef>
              <c:f>'Vecuma gr'!$R$7:$R$50</c:f>
              <c:strCache>
                <c:ptCount val="44"/>
                <c:pt idx="1">
                  <c:v>12</c:v>
                </c:pt>
                <c:pt idx="3">
                  <c:v>14</c:v>
                </c:pt>
                <c:pt idx="5">
                  <c:v>16</c:v>
                </c:pt>
                <c:pt idx="7">
                  <c:v>18</c:v>
                </c:pt>
                <c:pt idx="9">
                  <c:v>20</c:v>
                </c:pt>
                <c:pt idx="11">
                  <c:v>22</c:v>
                </c:pt>
                <c:pt idx="13">
                  <c:v>24</c:v>
                </c:pt>
                <c:pt idx="15">
                  <c:v>26</c:v>
                </c:pt>
                <c:pt idx="17">
                  <c:v>28</c:v>
                </c:pt>
                <c:pt idx="19">
                  <c:v>30</c:v>
                </c:pt>
                <c:pt idx="21">
                  <c:v>32</c:v>
                </c:pt>
                <c:pt idx="23">
                  <c:v>34</c:v>
                </c:pt>
                <c:pt idx="25">
                  <c:v>36</c:v>
                </c:pt>
                <c:pt idx="27">
                  <c:v>38</c:v>
                </c:pt>
                <c:pt idx="29">
                  <c:v>40</c:v>
                </c:pt>
                <c:pt idx="31">
                  <c:v>42</c:v>
                </c:pt>
                <c:pt idx="33">
                  <c:v>44</c:v>
                </c:pt>
                <c:pt idx="35">
                  <c:v>46</c:v>
                </c:pt>
                <c:pt idx="37">
                  <c:v>48</c:v>
                </c:pt>
                <c:pt idx="39">
                  <c:v>50</c:v>
                </c:pt>
                <c:pt idx="41">
                  <c:v>52</c:v>
                </c:pt>
                <c:pt idx="43">
                  <c:v>1.n</c:v>
                </c:pt>
              </c:strCache>
            </c:strRef>
          </c:cat>
          <c:val>
            <c:numRef>
              <c:f>'Vecuma gr'!$U$7:$U$50</c:f>
              <c:numCache>
                <c:formatCode>General</c:formatCode>
                <c:ptCount val="44"/>
                <c:pt idx="0">
                  <c:v>6</c:v>
                </c:pt>
                <c:pt idx="1">
                  <c:v>9</c:v>
                </c:pt>
                <c:pt idx="2">
                  <c:v>37</c:v>
                </c:pt>
                <c:pt idx="3">
                  <c:v>67</c:v>
                </c:pt>
                <c:pt idx="4">
                  <c:v>22</c:v>
                </c:pt>
                <c:pt idx="5">
                  <c:v>33</c:v>
                </c:pt>
                <c:pt idx="6">
                  <c:v>23</c:v>
                </c:pt>
                <c:pt idx="7">
                  <c:v>15</c:v>
                </c:pt>
                <c:pt idx="8">
                  <c:v>18</c:v>
                </c:pt>
                <c:pt idx="9">
                  <c:v>12</c:v>
                </c:pt>
                <c:pt idx="10">
                  <c:v>7</c:v>
                </c:pt>
                <c:pt idx="11">
                  <c:v>4</c:v>
                </c:pt>
                <c:pt idx="12">
                  <c:v>3</c:v>
                </c:pt>
                <c:pt idx="13">
                  <c:v>0</c:v>
                </c:pt>
                <c:pt idx="14">
                  <c:v>7</c:v>
                </c:pt>
                <c:pt idx="15">
                  <c:v>1</c:v>
                </c:pt>
                <c:pt idx="16">
                  <c:v>2</c:v>
                </c:pt>
                <c:pt idx="17">
                  <c:v>5</c:v>
                </c:pt>
                <c:pt idx="18">
                  <c:v>3</c:v>
                </c:pt>
                <c:pt idx="19">
                  <c:v>3</c:v>
                </c:pt>
                <c:pt idx="20">
                  <c:v>10</c:v>
                </c:pt>
                <c:pt idx="21">
                  <c:v>9</c:v>
                </c:pt>
                <c:pt idx="22">
                  <c:v>4</c:v>
                </c:pt>
                <c:pt idx="23">
                  <c:v>4</c:v>
                </c:pt>
                <c:pt idx="24">
                  <c:v>8</c:v>
                </c:pt>
                <c:pt idx="25">
                  <c:v>10</c:v>
                </c:pt>
                <c:pt idx="26">
                  <c:v>13</c:v>
                </c:pt>
                <c:pt idx="27">
                  <c:v>12</c:v>
                </c:pt>
                <c:pt idx="28">
                  <c:v>43</c:v>
                </c:pt>
                <c:pt idx="29">
                  <c:v>85</c:v>
                </c:pt>
                <c:pt idx="30">
                  <c:v>172</c:v>
                </c:pt>
                <c:pt idx="31">
                  <c:v>148</c:v>
                </c:pt>
                <c:pt idx="32">
                  <c:v>272</c:v>
                </c:pt>
                <c:pt idx="33">
                  <c:v>340</c:v>
                </c:pt>
                <c:pt idx="34">
                  <c:v>490</c:v>
                </c:pt>
                <c:pt idx="35">
                  <c:v>643</c:v>
                </c:pt>
                <c:pt idx="36">
                  <c:v>714</c:v>
                </c:pt>
                <c:pt idx="37">
                  <c:v>1049</c:v>
                </c:pt>
                <c:pt idx="38">
                  <c:v>1272</c:v>
                </c:pt>
                <c:pt idx="39">
                  <c:v>1154</c:v>
                </c:pt>
                <c:pt idx="40">
                  <c:v>1537</c:v>
                </c:pt>
                <c:pt idx="41">
                  <c:v>1593</c:v>
                </c:pt>
                <c:pt idx="42">
                  <c:v>1702</c:v>
                </c:pt>
                <c:pt idx="43">
                  <c:v>1979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4C5-4609-B38E-5721282E1E3C}"/>
            </c:ext>
          </c:extLst>
        </c:ser>
        <c:ser>
          <c:idx val="3"/>
          <c:order val="3"/>
          <c:tx>
            <c:strRef>
              <c:f>'Vecuma gr'!$V$5</c:f>
              <c:strCache>
                <c:ptCount val="1"/>
                <c:pt idx="0">
                  <c:v>65+</c:v>
                </c:pt>
              </c:strCache>
            </c:strRef>
          </c:tx>
          <c:spPr>
            <a:solidFill>
              <a:srgbClr val="0070C0"/>
            </a:solidFill>
            <a:ln w="25400">
              <a:noFill/>
            </a:ln>
          </c:spPr>
          <c:invertIfNegative val="0"/>
          <c:cat>
            <c:strRef>
              <c:f>'Vecuma gr'!$R$7:$R$50</c:f>
              <c:strCache>
                <c:ptCount val="44"/>
                <c:pt idx="1">
                  <c:v>12</c:v>
                </c:pt>
                <c:pt idx="3">
                  <c:v>14</c:v>
                </c:pt>
                <c:pt idx="5">
                  <c:v>16</c:v>
                </c:pt>
                <c:pt idx="7">
                  <c:v>18</c:v>
                </c:pt>
                <c:pt idx="9">
                  <c:v>20</c:v>
                </c:pt>
                <c:pt idx="11">
                  <c:v>22</c:v>
                </c:pt>
                <c:pt idx="13">
                  <c:v>24</c:v>
                </c:pt>
                <c:pt idx="15">
                  <c:v>26</c:v>
                </c:pt>
                <c:pt idx="17">
                  <c:v>28</c:v>
                </c:pt>
                <c:pt idx="19">
                  <c:v>30</c:v>
                </c:pt>
                <c:pt idx="21">
                  <c:v>32</c:v>
                </c:pt>
                <c:pt idx="23">
                  <c:v>34</c:v>
                </c:pt>
                <c:pt idx="25">
                  <c:v>36</c:v>
                </c:pt>
                <c:pt idx="27">
                  <c:v>38</c:v>
                </c:pt>
                <c:pt idx="29">
                  <c:v>40</c:v>
                </c:pt>
                <c:pt idx="31">
                  <c:v>42</c:v>
                </c:pt>
                <c:pt idx="33">
                  <c:v>44</c:v>
                </c:pt>
                <c:pt idx="35">
                  <c:v>46</c:v>
                </c:pt>
                <c:pt idx="37">
                  <c:v>48</c:v>
                </c:pt>
                <c:pt idx="39">
                  <c:v>50</c:v>
                </c:pt>
                <c:pt idx="41">
                  <c:v>52</c:v>
                </c:pt>
                <c:pt idx="43">
                  <c:v>1.n</c:v>
                </c:pt>
              </c:strCache>
            </c:strRef>
          </c:cat>
          <c:val>
            <c:numRef>
              <c:f>'Vecuma gr'!$V$7:$V$50</c:f>
              <c:numCache>
                <c:formatCode>General</c:formatCode>
                <c:ptCount val="44"/>
                <c:pt idx="0">
                  <c:v>0</c:v>
                </c:pt>
                <c:pt idx="1">
                  <c:v>3</c:v>
                </c:pt>
                <c:pt idx="2">
                  <c:v>13</c:v>
                </c:pt>
                <c:pt idx="3">
                  <c:v>27</c:v>
                </c:pt>
                <c:pt idx="4">
                  <c:v>30</c:v>
                </c:pt>
                <c:pt idx="5">
                  <c:v>18</c:v>
                </c:pt>
                <c:pt idx="6">
                  <c:v>18</c:v>
                </c:pt>
                <c:pt idx="7">
                  <c:v>15</c:v>
                </c:pt>
                <c:pt idx="8">
                  <c:v>15</c:v>
                </c:pt>
                <c:pt idx="9">
                  <c:v>34</c:v>
                </c:pt>
                <c:pt idx="10">
                  <c:v>14</c:v>
                </c:pt>
                <c:pt idx="11">
                  <c:v>5</c:v>
                </c:pt>
                <c:pt idx="12">
                  <c:v>5</c:v>
                </c:pt>
                <c:pt idx="13">
                  <c:v>1</c:v>
                </c:pt>
                <c:pt idx="14">
                  <c:v>0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3</c:v>
                </c:pt>
                <c:pt idx="19">
                  <c:v>7</c:v>
                </c:pt>
                <c:pt idx="20">
                  <c:v>3</c:v>
                </c:pt>
                <c:pt idx="21">
                  <c:v>7</c:v>
                </c:pt>
                <c:pt idx="22">
                  <c:v>5</c:v>
                </c:pt>
                <c:pt idx="23">
                  <c:v>1</c:v>
                </c:pt>
                <c:pt idx="24">
                  <c:v>5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16</c:v>
                </c:pt>
                <c:pt idx="29">
                  <c:v>47</c:v>
                </c:pt>
                <c:pt idx="30">
                  <c:v>76</c:v>
                </c:pt>
                <c:pt idx="31">
                  <c:v>75</c:v>
                </c:pt>
                <c:pt idx="32">
                  <c:v>129</c:v>
                </c:pt>
                <c:pt idx="33">
                  <c:v>197</c:v>
                </c:pt>
                <c:pt idx="34">
                  <c:v>359</c:v>
                </c:pt>
                <c:pt idx="35">
                  <c:v>387</c:v>
                </c:pt>
                <c:pt idx="36">
                  <c:v>376</c:v>
                </c:pt>
                <c:pt idx="37">
                  <c:v>644</c:v>
                </c:pt>
                <c:pt idx="38">
                  <c:v>942</c:v>
                </c:pt>
                <c:pt idx="39">
                  <c:v>894</c:v>
                </c:pt>
                <c:pt idx="40">
                  <c:v>1108</c:v>
                </c:pt>
                <c:pt idx="41">
                  <c:v>995</c:v>
                </c:pt>
                <c:pt idx="42">
                  <c:v>1250</c:v>
                </c:pt>
                <c:pt idx="43">
                  <c:v>1314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4C5-4609-B38E-5721282E1E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"/>
        <c:overlap val="100"/>
        <c:axId val="121404416"/>
        <c:axId val="121406208"/>
      </c:barChart>
      <c:catAx>
        <c:axId val="121404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+mj-lt"/>
                <a:ea typeface="Times New Roman"/>
                <a:cs typeface="Times New Roman"/>
              </a:defRPr>
            </a:pPr>
            <a:endParaRPr lang="lv-LV"/>
          </a:p>
        </c:txPr>
        <c:crossAx val="121406208"/>
        <c:crosses val="autoZero"/>
        <c:auto val="1"/>
        <c:lblAlgn val="ctr"/>
        <c:lblOffset val="100"/>
        <c:noMultiLvlLbl val="0"/>
      </c:catAx>
      <c:valAx>
        <c:axId val="121406208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+mj-lt"/>
                <a:ea typeface="Times New Roman"/>
                <a:cs typeface="Times New Roman"/>
              </a:defRPr>
            </a:pPr>
            <a:endParaRPr lang="lv-LV"/>
          </a:p>
        </c:txPr>
        <c:crossAx val="12140441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  <c:spPr>
        <a:noFill/>
        <a:ln w="25400">
          <a:noFill/>
        </a:ln>
      </c:spPr>
      <c:txPr>
        <a:bodyPr/>
        <a:lstStyle/>
        <a:p>
          <a:pPr>
            <a:defRPr sz="2000" b="0" i="0" u="none" strike="noStrike" baseline="0">
              <a:solidFill>
                <a:srgbClr val="333333"/>
              </a:solidFill>
              <a:latin typeface="+mn-lt"/>
              <a:ea typeface="Times New Roman"/>
              <a:cs typeface="Times New Roman"/>
            </a:defRPr>
          </a:pPr>
          <a:endParaRPr lang="lv-LV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lv-LV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5752501046064894E-2"/>
          <c:y val="2.5524332975282546E-2"/>
          <c:w val="0.95678135341777926"/>
          <c:h val="0.86253814344001778"/>
        </c:manualLayout>
      </c:layout>
      <c:areaChart>
        <c:grouping val="standard"/>
        <c:varyColors val="0"/>
        <c:ser>
          <c:idx val="4"/>
          <c:order val="4"/>
          <c:tx>
            <c:strRef>
              <c:f>'Vecuma gr'!$AB$5</c:f>
              <c:strCache>
                <c:ptCount val="1"/>
                <c:pt idx="0">
                  <c:v>Kopā </c:v>
                </c:pt>
              </c:strCache>
            </c:strRef>
          </c:tx>
          <c:spPr>
            <a:solidFill>
              <a:schemeClr val="bg2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  <a:effectLst/>
          </c:spPr>
          <c:cat>
            <c:numRef>
              <c:f>'Vecuma gr'!$Q$6:$Q$50</c:f>
              <c:numCache>
                <c:formatCode>General</c:formatCode>
                <c:ptCount val="45"/>
                <c:pt idx="1">
                  <c:v>11</c:v>
                </c:pt>
                <c:pt idx="3">
                  <c:v>13</c:v>
                </c:pt>
                <c:pt idx="5">
                  <c:v>15</c:v>
                </c:pt>
                <c:pt idx="7">
                  <c:v>17</c:v>
                </c:pt>
                <c:pt idx="9">
                  <c:v>19</c:v>
                </c:pt>
                <c:pt idx="11">
                  <c:v>21</c:v>
                </c:pt>
                <c:pt idx="13">
                  <c:v>23</c:v>
                </c:pt>
                <c:pt idx="15">
                  <c:v>25</c:v>
                </c:pt>
                <c:pt idx="17">
                  <c:v>27</c:v>
                </c:pt>
                <c:pt idx="19">
                  <c:v>29</c:v>
                </c:pt>
                <c:pt idx="21">
                  <c:v>31</c:v>
                </c:pt>
                <c:pt idx="23">
                  <c:v>33</c:v>
                </c:pt>
                <c:pt idx="25">
                  <c:v>35</c:v>
                </c:pt>
                <c:pt idx="27">
                  <c:v>37</c:v>
                </c:pt>
                <c:pt idx="29">
                  <c:v>39</c:v>
                </c:pt>
                <c:pt idx="31">
                  <c:v>41</c:v>
                </c:pt>
                <c:pt idx="33">
                  <c:v>43</c:v>
                </c:pt>
                <c:pt idx="35">
                  <c:v>45</c:v>
                </c:pt>
                <c:pt idx="37">
                  <c:v>47</c:v>
                </c:pt>
                <c:pt idx="39">
                  <c:v>49</c:v>
                </c:pt>
                <c:pt idx="41">
                  <c:v>51</c:v>
                </c:pt>
                <c:pt idx="43">
                  <c:v>53</c:v>
                </c:pt>
              </c:numCache>
            </c:numRef>
          </c:cat>
          <c:val>
            <c:numRef>
              <c:f>'Vecuma gr'!$AB$6:$AB$50</c:f>
              <c:numCache>
                <c:formatCode>0.0</c:formatCode>
                <c:ptCount val="45"/>
                <c:pt idx="0">
                  <c:v>0.15625260421007017</c:v>
                </c:pt>
                <c:pt idx="1">
                  <c:v>1.4062734378906314</c:v>
                </c:pt>
                <c:pt idx="2">
                  <c:v>5.5209253487558128</c:v>
                </c:pt>
                <c:pt idx="3">
                  <c:v>10.989766496108269</c:v>
                </c:pt>
                <c:pt idx="4">
                  <c:v>9.7397456624277083</c:v>
                </c:pt>
                <c:pt idx="5">
                  <c:v>6.1459357655960929</c:v>
                </c:pt>
                <c:pt idx="6">
                  <c:v>3.9583993066551106</c:v>
                </c:pt>
                <c:pt idx="7">
                  <c:v>4.4271571192853214</c:v>
                </c:pt>
                <c:pt idx="8">
                  <c:v>3.4896414940249003</c:v>
                </c:pt>
                <c:pt idx="9">
                  <c:v>3.1250520842014038</c:v>
                </c:pt>
                <c:pt idx="10">
                  <c:v>3.5417256954282568</c:v>
                </c:pt>
                <c:pt idx="11">
                  <c:v>2.0312838547309124</c:v>
                </c:pt>
                <c:pt idx="12">
                  <c:v>0.98959982666377766</c:v>
                </c:pt>
                <c:pt idx="13">
                  <c:v>1.1458524308738478</c:v>
                </c:pt>
                <c:pt idx="14">
                  <c:v>0.46875781263021049</c:v>
                </c:pt>
                <c:pt idx="15">
                  <c:v>0.72917881964699405</c:v>
                </c:pt>
                <c:pt idx="16">
                  <c:v>0.26042100701678361</c:v>
                </c:pt>
                <c:pt idx="17">
                  <c:v>0.41667361122685381</c:v>
                </c:pt>
                <c:pt idx="18">
                  <c:v>2.5521258687644792</c:v>
                </c:pt>
                <c:pt idx="19">
                  <c:v>0.98959982666377766</c:v>
                </c:pt>
                <c:pt idx="20">
                  <c:v>1.4062734378906314</c:v>
                </c:pt>
                <c:pt idx="21">
                  <c:v>1.2500208336805614</c:v>
                </c:pt>
                <c:pt idx="22">
                  <c:v>2.4479574659577659</c:v>
                </c:pt>
                <c:pt idx="23">
                  <c:v>1.6666944449074153</c:v>
                </c:pt>
                <c:pt idx="24">
                  <c:v>0.78126302105035095</c:v>
                </c:pt>
                <c:pt idx="25">
                  <c:v>2.8646310771846197</c:v>
                </c:pt>
                <c:pt idx="26">
                  <c:v>1.8229470491174853</c:v>
                </c:pt>
                <c:pt idx="27">
                  <c:v>2.3958732645544094</c:v>
                </c:pt>
                <c:pt idx="28">
                  <c:v>2.656294271571193</c:v>
                </c:pt>
                <c:pt idx="29">
                  <c:v>7.8647144119068653</c:v>
                </c:pt>
                <c:pt idx="30">
                  <c:v>21.354522575376258</c:v>
                </c:pt>
                <c:pt idx="31">
                  <c:v>30.41717361956033</c:v>
                </c:pt>
                <c:pt idx="32">
                  <c:v>40.625677094618247</c:v>
                </c:pt>
                <c:pt idx="33">
                  <c:v>63.959399323322053</c:v>
                </c:pt>
                <c:pt idx="34">
                  <c:v>75.938765646094097</c:v>
                </c:pt>
                <c:pt idx="35">
                  <c:v>101.98086634777246</c:v>
                </c:pt>
                <c:pt idx="36">
                  <c:v>127.65837763962732</c:v>
                </c:pt>
                <c:pt idx="37">
                  <c:v>134.01265021083685</c:v>
                </c:pt>
                <c:pt idx="38">
                  <c:v>200.78459640994018</c:v>
                </c:pt>
                <c:pt idx="39">
                  <c:v>225.73292888214803</c:v>
                </c:pt>
                <c:pt idx="40">
                  <c:v>216.9827830463841</c:v>
                </c:pt>
                <c:pt idx="41">
                  <c:v>274.22332038867313</c:v>
                </c:pt>
                <c:pt idx="42">
                  <c:v>280.73384556409275</c:v>
                </c:pt>
                <c:pt idx="43">
                  <c:v>321.20327005450093</c:v>
                </c:pt>
                <c:pt idx="44">
                  <c:v>368.28738812313537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41-42C6-BCD0-B46E8BA70A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1533568"/>
        <c:axId val="121535104"/>
      </c:areaChart>
      <c:lineChart>
        <c:grouping val="standard"/>
        <c:varyColors val="0"/>
        <c:ser>
          <c:idx val="0"/>
          <c:order val="0"/>
          <c:tx>
            <c:strRef>
              <c:f>'Vecuma gr'!$X$5</c:f>
              <c:strCache>
                <c:ptCount val="1"/>
                <c:pt idx="0">
                  <c:v>0-14 gadi</c:v>
                </c:pt>
              </c:strCache>
            </c:strRef>
          </c:tx>
          <c:spPr>
            <a:ln w="2222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strRef>
              <c:f>'Vecuma gr'!$R$6:$R$50</c:f>
              <c:strCache>
                <c:ptCount val="45"/>
                <c:pt idx="0">
                  <c:v>10</c:v>
                </c:pt>
                <c:pt idx="2">
                  <c:v>12</c:v>
                </c:pt>
                <c:pt idx="4">
                  <c:v>14</c:v>
                </c:pt>
                <c:pt idx="6">
                  <c:v>16</c:v>
                </c:pt>
                <c:pt idx="8">
                  <c:v>18</c:v>
                </c:pt>
                <c:pt idx="10">
                  <c:v>20</c:v>
                </c:pt>
                <c:pt idx="12">
                  <c:v>22</c:v>
                </c:pt>
                <c:pt idx="14">
                  <c:v>24</c:v>
                </c:pt>
                <c:pt idx="16">
                  <c:v>26</c:v>
                </c:pt>
                <c:pt idx="18">
                  <c:v>28</c:v>
                </c:pt>
                <c:pt idx="20">
                  <c:v>30</c:v>
                </c:pt>
                <c:pt idx="22">
                  <c:v>32</c:v>
                </c:pt>
                <c:pt idx="24">
                  <c:v>34</c:v>
                </c:pt>
                <c:pt idx="26">
                  <c:v>36</c:v>
                </c:pt>
                <c:pt idx="28">
                  <c:v>38</c:v>
                </c:pt>
                <c:pt idx="30">
                  <c:v>40</c:v>
                </c:pt>
                <c:pt idx="32">
                  <c:v>42</c:v>
                </c:pt>
                <c:pt idx="34">
                  <c:v>44</c:v>
                </c:pt>
                <c:pt idx="36">
                  <c:v>46</c:v>
                </c:pt>
                <c:pt idx="38">
                  <c:v>48</c:v>
                </c:pt>
                <c:pt idx="40">
                  <c:v>50</c:v>
                </c:pt>
                <c:pt idx="42">
                  <c:v>52</c:v>
                </c:pt>
                <c:pt idx="44">
                  <c:v>1.n</c:v>
                </c:pt>
              </c:strCache>
            </c:strRef>
          </c:cat>
          <c:val>
            <c:numRef>
              <c:f>'Vecuma gr'!$X$6:$X$50</c:f>
              <c:numCache>
                <c:formatCode>0.0</c:formatCode>
                <c:ptCount val="45"/>
                <c:pt idx="0">
                  <c:v>0</c:v>
                </c:pt>
                <c:pt idx="1">
                  <c:v>0.32778287662252525</c:v>
                </c:pt>
                <c:pt idx="2">
                  <c:v>0.98334862986757565</c:v>
                </c:pt>
                <c:pt idx="3">
                  <c:v>2.9500458896027273</c:v>
                </c:pt>
                <c:pt idx="4">
                  <c:v>2.2944801363576768</c:v>
                </c:pt>
                <c:pt idx="5">
                  <c:v>1.311131506490101</c:v>
                </c:pt>
                <c:pt idx="6">
                  <c:v>0.98334862986757565</c:v>
                </c:pt>
                <c:pt idx="7">
                  <c:v>2.2944801363576768</c:v>
                </c:pt>
                <c:pt idx="8">
                  <c:v>0</c:v>
                </c:pt>
                <c:pt idx="9">
                  <c:v>0.65556575324505051</c:v>
                </c:pt>
                <c:pt idx="10">
                  <c:v>0.32778287662252525</c:v>
                </c:pt>
                <c:pt idx="11">
                  <c:v>0.32778287662252525</c:v>
                </c:pt>
                <c:pt idx="12">
                  <c:v>0.32778287662252525</c:v>
                </c:pt>
                <c:pt idx="13">
                  <c:v>0</c:v>
                </c:pt>
                <c:pt idx="14">
                  <c:v>0</c:v>
                </c:pt>
                <c:pt idx="15">
                  <c:v>0.65556575324505051</c:v>
                </c:pt>
                <c:pt idx="16">
                  <c:v>0</c:v>
                </c:pt>
                <c:pt idx="17">
                  <c:v>0</c:v>
                </c:pt>
                <c:pt idx="18">
                  <c:v>0.32778287662252525</c:v>
                </c:pt>
                <c:pt idx="19">
                  <c:v>0</c:v>
                </c:pt>
                <c:pt idx="20">
                  <c:v>0.32778287662252525</c:v>
                </c:pt>
                <c:pt idx="21">
                  <c:v>0.32778287662252525</c:v>
                </c:pt>
                <c:pt idx="22">
                  <c:v>1.311131506490101</c:v>
                </c:pt>
                <c:pt idx="23">
                  <c:v>1.311131506490101</c:v>
                </c:pt>
                <c:pt idx="24">
                  <c:v>0.32778287662252525</c:v>
                </c:pt>
                <c:pt idx="25">
                  <c:v>2.9500458896027273</c:v>
                </c:pt>
                <c:pt idx="26">
                  <c:v>0.65556575324505051</c:v>
                </c:pt>
                <c:pt idx="27">
                  <c:v>0.32778287662252525</c:v>
                </c:pt>
                <c:pt idx="28">
                  <c:v>1.311131506490101</c:v>
                </c:pt>
                <c:pt idx="29">
                  <c:v>5.2445260259604041</c:v>
                </c:pt>
                <c:pt idx="30">
                  <c:v>17.37249246099384</c:v>
                </c:pt>
                <c:pt idx="31">
                  <c:v>19.011406844106464</c:v>
                </c:pt>
                <c:pt idx="32">
                  <c:v>55.723089025829289</c:v>
                </c:pt>
                <c:pt idx="33">
                  <c:v>34.417202045365151</c:v>
                </c:pt>
                <c:pt idx="34">
                  <c:v>25.239281499934442</c:v>
                </c:pt>
                <c:pt idx="35">
                  <c:v>36.3838993051003</c:v>
                </c:pt>
                <c:pt idx="36">
                  <c:v>65.884358201127569</c:v>
                </c:pt>
                <c:pt idx="37">
                  <c:v>57.034220532319395</c:v>
                </c:pt>
                <c:pt idx="38">
                  <c:v>73.751147240068178</c:v>
                </c:pt>
                <c:pt idx="39">
                  <c:v>72.7677986102006</c:v>
                </c:pt>
                <c:pt idx="40">
                  <c:v>55.395306149206768</c:v>
                </c:pt>
                <c:pt idx="41">
                  <c:v>59.656483545299594</c:v>
                </c:pt>
                <c:pt idx="42">
                  <c:v>71.12888422708798</c:v>
                </c:pt>
                <c:pt idx="43">
                  <c:v>67.195489707617682</c:v>
                </c:pt>
                <c:pt idx="44">
                  <c:v>77.028976006293433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CE41-42C6-BCD0-B46E8BA70AC2}"/>
            </c:ext>
          </c:extLst>
        </c:ser>
        <c:ser>
          <c:idx val="1"/>
          <c:order val="1"/>
          <c:tx>
            <c:strRef>
              <c:f>'Vecuma gr'!$Y$5</c:f>
              <c:strCache>
                <c:ptCount val="1"/>
                <c:pt idx="0">
                  <c:v>15-49 gadi</c:v>
                </c:pt>
              </c:strCache>
            </c:strRef>
          </c:tx>
          <c:spPr>
            <a:ln w="2222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strRef>
              <c:f>'Vecuma gr'!$R$6:$R$50</c:f>
              <c:strCache>
                <c:ptCount val="45"/>
                <c:pt idx="0">
                  <c:v>10</c:v>
                </c:pt>
                <c:pt idx="2">
                  <c:v>12</c:v>
                </c:pt>
                <c:pt idx="4">
                  <c:v>14</c:v>
                </c:pt>
                <c:pt idx="6">
                  <c:v>16</c:v>
                </c:pt>
                <c:pt idx="8">
                  <c:v>18</c:v>
                </c:pt>
                <c:pt idx="10">
                  <c:v>20</c:v>
                </c:pt>
                <c:pt idx="12">
                  <c:v>22</c:v>
                </c:pt>
                <c:pt idx="14">
                  <c:v>24</c:v>
                </c:pt>
                <c:pt idx="16">
                  <c:v>26</c:v>
                </c:pt>
                <c:pt idx="18">
                  <c:v>28</c:v>
                </c:pt>
                <c:pt idx="20">
                  <c:v>30</c:v>
                </c:pt>
                <c:pt idx="22">
                  <c:v>32</c:v>
                </c:pt>
                <c:pt idx="24">
                  <c:v>34</c:v>
                </c:pt>
                <c:pt idx="26">
                  <c:v>36</c:v>
                </c:pt>
                <c:pt idx="28">
                  <c:v>38</c:v>
                </c:pt>
                <c:pt idx="30">
                  <c:v>40</c:v>
                </c:pt>
                <c:pt idx="32">
                  <c:v>42</c:v>
                </c:pt>
                <c:pt idx="34">
                  <c:v>44</c:v>
                </c:pt>
                <c:pt idx="36">
                  <c:v>46</c:v>
                </c:pt>
                <c:pt idx="38">
                  <c:v>48</c:v>
                </c:pt>
                <c:pt idx="40">
                  <c:v>50</c:v>
                </c:pt>
                <c:pt idx="42">
                  <c:v>52</c:v>
                </c:pt>
                <c:pt idx="44">
                  <c:v>1.n</c:v>
                </c:pt>
              </c:strCache>
            </c:strRef>
          </c:cat>
          <c:val>
            <c:numRef>
              <c:f>'Vecuma gr'!$Y$6:$Y$50</c:f>
              <c:numCache>
                <c:formatCode>0.0</c:formatCode>
                <c:ptCount val="45"/>
                <c:pt idx="0">
                  <c:v>0.12113826357990221</c:v>
                </c:pt>
                <c:pt idx="1">
                  <c:v>2.4227652715980437</c:v>
                </c:pt>
                <c:pt idx="2">
                  <c:v>11.023581985771099</c:v>
                </c:pt>
                <c:pt idx="3">
                  <c:v>18.413016064145133</c:v>
                </c:pt>
                <c:pt idx="4">
                  <c:v>10.417890667871589</c:v>
                </c:pt>
                <c:pt idx="5">
                  <c:v>7.5105723419539352</c:v>
                </c:pt>
                <c:pt idx="6">
                  <c:v>2.6650417987578483</c:v>
                </c:pt>
                <c:pt idx="7">
                  <c:v>4.4821157524563811</c:v>
                </c:pt>
                <c:pt idx="8">
                  <c:v>4.4821157524563811</c:v>
                </c:pt>
                <c:pt idx="9">
                  <c:v>3.028456589497555</c:v>
                </c:pt>
                <c:pt idx="10">
                  <c:v>2.5439035351779462</c:v>
                </c:pt>
                <c:pt idx="11">
                  <c:v>2.0593504808583374</c:v>
                </c:pt>
                <c:pt idx="12">
                  <c:v>1.0902443722191197</c:v>
                </c:pt>
                <c:pt idx="13">
                  <c:v>1.6959356901186307</c:v>
                </c:pt>
                <c:pt idx="14">
                  <c:v>0.96910610863921764</c:v>
                </c:pt>
                <c:pt idx="15">
                  <c:v>0.60569131789951092</c:v>
                </c:pt>
                <c:pt idx="16">
                  <c:v>0.36341479073970656</c:v>
                </c:pt>
                <c:pt idx="17">
                  <c:v>0.60569131789951092</c:v>
                </c:pt>
                <c:pt idx="18">
                  <c:v>5.0878070703558924</c:v>
                </c:pt>
                <c:pt idx="19">
                  <c:v>1.5747974265387286</c:v>
                </c:pt>
                <c:pt idx="20">
                  <c:v>1.9382122172784353</c:v>
                </c:pt>
                <c:pt idx="21">
                  <c:v>1.2113826357990218</c:v>
                </c:pt>
                <c:pt idx="22">
                  <c:v>3.2707331166573592</c:v>
                </c:pt>
                <c:pt idx="23">
                  <c:v>2.3016270080181416</c:v>
                </c:pt>
                <c:pt idx="24">
                  <c:v>1.0902443722191197</c:v>
                </c:pt>
                <c:pt idx="25">
                  <c:v>3.9975626981367727</c:v>
                </c:pt>
                <c:pt idx="26">
                  <c:v>2.4227652715980437</c:v>
                </c:pt>
                <c:pt idx="27">
                  <c:v>3.5130096438171634</c:v>
                </c:pt>
                <c:pt idx="28">
                  <c:v>3.8764244345568706</c:v>
                </c:pt>
                <c:pt idx="29">
                  <c:v>9.2065080320725663</c:v>
                </c:pt>
                <c:pt idx="30">
                  <c:v>27.256109305477992</c:v>
                </c:pt>
                <c:pt idx="31">
                  <c:v>33.676437275212805</c:v>
                </c:pt>
                <c:pt idx="32">
                  <c:v>46.880508005422151</c:v>
                </c:pt>
                <c:pt idx="33">
                  <c:v>87.461826304689382</c:v>
                </c:pt>
                <c:pt idx="34">
                  <c:v>102.24069446143746</c:v>
                </c:pt>
                <c:pt idx="35">
                  <c:v>120.8959870527424</c:v>
                </c:pt>
                <c:pt idx="36">
                  <c:v>147.78868156748067</c:v>
                </c:pt>
                <c:pt idx="37">
                  <c:v>158.56998702609195</c:v>
                </c:pt>
                <c:pt idx="38">
                  <c:v>234.64481655427056</c:v>
                </c:pt>
                <c:pt idx="39">
                  <c:v>229.92042427465438</c:v>
                </c:pt>
                <c:pt idx="40">
                  <c:v>236.09847571722935</c:v>
                </c:pt>
                <c:pt idx="41">
                  <c:v>295.33508660780154</c:v>
                </c:pt>
                <c:pt idx="42">
                  <c:v>312.90013482688738</c:v>
                </c:pt>
                <c:pt idx="43">
                  <c:v>364.62617337550557</c:v>
                </c:pt>
                <c:pt idx="44">
                  <c:v>428.70831480927382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CE41-42C6-BCD0-B46E8BA70AC2}"/>
            </c:ext>
          </c:extLst>
        </c:ser>
        <c:ser>
          <c:idx val="2"/>
          <c:order val="2"/>
          <c:tx>
            <c:strRef>
              <c:f>'Vecuma gr'!$Z$5</c:f>
              <c:strCache>
                <c:ptCount val="1"/>
                <c:pt idx="0">
                  <c:v>50-64 gadi</c:v>
                </c:pt>
              </c:strCache>
            </c:strRef>
          </c:tx>
          <c:spPr>
            <a:ln w="2222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'Vecuma gr'!$R$6:$R$50</c:f>
              <c:strCache>
                <c:ptCount val="45"/>
                <c:pt idx="0">
                  <c:v>10</c:v>
                </c:pt>
                <c:pt idx="2">
                  <c:v>12</c:v>
                </c:pt>
                <c:pt idx="4">
                  <c:v>14</c:v>
                </c:pt>
                <c:pt idx="6">
                  <c:v>16</c:v>
                </c:pt>
                <c:pt idx="8">
                  <c:v>18</c:v>
                </c:pt>
                <c:pt idx="10">
                  <c:v>20</c:v>
                </c:pt>
                <c:pt idx="12">
                  <c:v>22</c:v>
                </c:pt>
                <c:pt idx="14">
                  <c:v>24</c:v>
                </c:pt>
                <c:pt idx="16">
                  <c:v>26</c:v>
                </c:pt>
                <c:pt idx="18">
                  <c:v>28</c:v>
                </c:pt>
                <c:pt idx="20">
                  <c:v>30</c:v>
                </c:pt>
                <c:pt idx="22">
                  <c:v>32</c:v>
                </c:pt>
                <c:pt idx="24">
                  <c:v>34</c:v>
                </c:pt>
                <c:pt idx="26">
                  <c:v>36</c:v>
                </c:pt>
                <c:pt idx="28">
                  <c:v>38</c:v>
                </c:pt>
                <c:pt idx="30">
                  <c:v>40</c:v>
                </c:pt>
                <c:pt idx="32">
                  <c:v>42</c:v>
                </c:pt>
                <c:pt idx="34">
                  <c:v>44</c:v>
                </c:pt>
                <c:pt idx="36">
                  <c:v>46</c:v>
                </c:pt>
                <c:pt idx="38">
                  <c:v>48</c:v>
                </c:pt>
                <c:pt idx="40">
                  <c:v>50</c:v>
                </c:pt>
                <c:pt idx="42">
                  <c:v>52</c:v>
                </c:pt>
                <c:pt idx="44">
                  <c:v>1.n</c:v>
                </c:pt>
              </c:strCache>
            </c:strRef>
          </c:cat>
          <c:val>
            <c:numRef>
              <c:f>'Vecuma gr'!$Z$6:$Z$50</c:f>
              <c:numCache>
                <c:formatCode>0.0</c:formatCode>
                <c:ptCount val="45"/>
                <c:pt idx="0">
                  <c:v>0.49949301459019096</c:v>
                </c:pt>
                <c:pt idx="1">
                  <c:v>1.4984790437705728</c:v>
                </c:pt>
                <c:pt idx="2">
                  <c:v>2.2477185656558594</c:v>
                </c:pt>
                <c:pt idx="3">
                  <c:v>9.2406207699185323</c:v>
                </c:pt>
                <c:pt idx="4">
                  <c:v>16.733015988771399</c:v>
                </c:pt>
                <c:pt idx="5">
                  <c:v>5.4944231604921008</c:v>
                </c:pt>
                <c:pt idx="6">
                  <c:v>8.2416347407381512</c:v>
                </c:pt>
                <c:pt idx="7">
                  <c:v>5.7441696677871965</c:v>
                </c:pt>
                <c:pt idx="8">
                  <c:v>3.746197609426432</c:v>
                </c:pt>
                <c:pt idx="9">
                  <c:v>4.4954371313117187</c:v>
                </c:pt>
                <c:pt idx="10">
                  <c:v>2.9969580875411457</c:v>
                </c:pt>
                <c:pt idx="11">
                  <c:v>1.7482255510656683</c:v>
                </c:pt>
                <c:pt idx="12">
                  <c:v>0.99898602918038193</c:v>
                </c:pt>
                <c:pt idx="13">
                  <c:v>0.74923952188528642</c:v>
                </c:pt>
                <c:pt idx="14">
                  <c:v>0</c:v>
                </c:pt>
                <c:pt idx="15">
                  <c:v>1.7482255510656683</c:v>
                </c:pt>
                <c:pt idx="16">
                  <c:v>0.24974650729509548</c:v>
                </c:pt>
                <c:pt idx="17">
                  <c:v>0.49949301459019096</c:v>
                </c:pt>
                <c:pt idx="18">
                  <c:v>1.2487325364754773</c:v>
                </c:pt>
                <c:pt idx="19">
                  <c:v>0.74923952188528642</c:v>
                </c:pt>
                <c:pt idx="20">
                  <c:v>0.74923952188528642</c:v>
                </c:pt>
                <c:pt idx="21">
                  <c:v>2.4974650729509547</c:v>
                </c:pt>
                <c:pt idx="22">
                  <c:v>2.2477185656558594</c:v>
                </c:pt>
                <c:pt idx="23">
                  <c:v>0.99898602918038193</c:v>
                </c:pt>
                <c:pt idx="24">
                  <c:v>0.99898602918038193</c:v>
                </c:pt>
                <c:pt idx="25">
                  <c:v>1.9979720583607639</c:v>
                </c:pt>
                <c:pt idx="26">
                  <c:v>2.4974650729509547</c:v>
                </c:pt>
                <c:pt idx="27">
                  <c:v>3.246704594836241</c:v>
                </c:pt>
                <c:pt idx="28">
                  <c:v>2.9969580875411457</c:v>
                </c:pt>
                <c:pt idx="29">
                  <c:v>10.739099813689105</c:v>
                </c:pt>
                <c:pt idx="30">
                  <c:v>21.228453120083117</c:v>
                </c:pt>
                <c:pt idx="31">
                  <c:v>42.95639925475642</c:v>
                </c:pt>
                <c:pt idx="32">
                  <c:v>36.962483079674129</c:v>
                </c:pt>
                <c:pt idx="33">
                  <c:v>67.931049984265968</c:v>
                </c:pt>
                <c:pt idx="34">
                  <c:v>84.913812480332467</c:v>
                </c:pt>
                <c:pt idx="35">
                  <c:v>122.3757885745968</c:v>
                </c:pt>
                <c:pt idx="36">
                  <c:v>160.5870041907464</c:v>
                </c:pt>
                <c:pt idx="37">
                  <c:v>178.31900620869817</c:v>
                </c:pt>
                <c:pt idx="38">
                  <c:v>261.98408615255516</c:v>
                </c:pt>
                <c:pt idx="39">
                  <c:v>317.67755727936145</c:v>
                </c:pt>
                <c:pt idx="40">
                  <c:v>288.2074694185402</c:v>
                </c:pt>
                <c:pt idx="41">
                  <c:v>383.86038171256178</c:v>
                </c:pt>
                <c:pt idx="42">
                  <c:v>397.8461861210871</c:v>
                </c:pt>
                <c:pt idx="43">
                  <c:v>425.06855541625254</c:v>
                </c:pt>
                <c:pt idx="44">
                  <c:v>494.24833793699395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6-CE41-42C6-BCD0-B46E8BA70AC2}"/>
            </c:ext>
          </c:extLst>
        </c:ser>
        <c:ser>
          <c:idx val="3"/>
          <c:order val="3"/>
          <c:tx>
            <c:strRef>
              <c:f>'Vecuma gr'!$AA$5</c:f>
              <c:strCache>
                <c:ptCount val="1"/>
                <c:pt idx="0">
                  <c:v>65+</c:v>
                </c:pt>
              </c:strCache>
            </c:strRef>
          </c:tx>
          <c:spPr>
            <a:ln w="2222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strRef>
              <c:f>'Vecuma gr'!$R$6:$R$50</c:f>
              <c:strCache>
                <c:ptCount val="45"/>
                <c:pt idx="0">
                  <c:v>10</c:v>
                </c:pt>
                <c:pt idx="2">
                  <c:v>12</c:v>
                </c:pt>
                <c:pt idx="4">
                  <c:v>14</c:v>
                </c:pt>
                <c:pt idx="6">
                  <c:v>16</c:v>
                </c:pt>
                <c:pt idx="8">
                  <c:v>18</c:v>
                </c:pt>
                <c:pt idx="10">
                  <c:v>20</c:v>
                </c:pt>
                <c:pt idx="12">
                  <c:v>22</c:v>
                </c:pt>
                <c:pt idx="14">
                  <c:v>24</c:v>
                </c:pt>
                <c:pt idx="16">
                  <c:v>26</c:v>
                </c:pt>
                <c:pt idx="18">
                  <c:v>28</c:v>
                </c:pt>
                <c:pt idx="20">
                  <c:v>30</c:v>
                </c:pt>
                <c:pt idx="22">
                  <c:v>32</c:v>
                </c:pt>
                <c:pt idx="24">
                  <c:v>34</c:v>
                </c:pt>
                <c:pt idx="26">
                  <c:v>36</c:v>
                </c:pt>
                <c:pt idx="28">
                  <c:v>38</c:v>
                </c:pt>
                <c:pt idx="30">
                  <c:v>40</c:v>
                </c:pt>
                <c:pt idx="32">
                  <c:v>42</c:v>
                </c:pt>
                <c:pt idx="34">
                  <c:v>44</c:v>
                </c:pt>
                <c:pt idx="36">
                  <c:v>46</c:v>
                </c:pt>
                <c:pt idx="38">
                  <c:v>48</c:v>
                </c:pt>
                <c:pt idx="40">
                  <c:v>50</c:v>
                </c:pt>
                <c:pt idx="42">
                  <c:v>52</c:v>
                </c:pt>
                <c:pt idx="44">
                  <c:v>1.n</c:v>
                </c:pt>
              </c:strCache>
            </c:strRef>
          </c:cat>
          <c:val>
            <c:numRef>
              <c:f>'Vecuma gr'!$AA$6:$AA$50</c:f>
              <c:numCache>
                <c:formatCode>0.0</c:formatCode>
                <c:ptCount val="45"/>
                <c:pt idx="0">
                  <c:v>0</c:v>
                </c:pt>
                <c:pt idx="1">
                  <c:v>0</c:v>
                </c:pt>
                <c:pt idx="2">
                  <c:v>0.77124986181773303</c:v>
                </c:pt>
                <c:pt idx="3">
                  <c:v>3.3420827345435105</c:v>
                </c:pt>
                <c:pt idx="4">
                  <c:v>6.941248756359597</c:v>
                </c:pt>
                <c:pt idx="5">
                  <c:v>7.7124986181773307</c:v>
                </c:pt>
                <c:pt idx="6">
                  <c:v>4.6274991709063986</c:v>
                </c:pt>
                <c:pt idx="7">
                  <c:v>4.6274991709063986</c:v>
                </c:pt>
                <c:pt idx="8">
                  <c:v>3.8562493090886654</c:v>
                </c:pt>
                <c:pt idx="9">
                  <c:v>3.8562493090886654</c:v>
                </c:pt>
                <c:pt idx="10">
                  <c:v>8.7408317672676414</c:v>
                </c:pt>
                <c:pt idx="11">
                  <c:v>3.5991660218160879</c:v>
                </c:pt>
                <c:pt idx="12">
                  <c:v>1.2854164363628886</c:v>
                </c:pt>
                <c:pt idx="13">
                  <c:v>1.2854164363628886</c:v>
                </c:pt>
                <c:pt idx="14">
                  <c:v>0.25708328727257773</c:v>
                </c:pt>
                <c:pt idx="15">
                  <c:v>0</c:v>
                </c:pt>
                <c:pt idx="16">
                  <c:v>0.25708328727257773</c:v>
                </c:pt>
                <c:pt idx="17">
                  <c:v>0.25708328727257773</c:v>
                </c:pt>
                <c:pt idx="18">
                  <c:v>0.25708328727257773</c:v>
                </c:pt>
                <c:pt idx="19">
                  <c:v>0.77124986181773303</c:v>
                </c:pt>
                <c:pt idx="20">
                  <c:v>1.799583010908044</c:v>
                </c:pt>
                <c:pt idx="21">
                  <c:v>0.77124986181773303</c:v>
                </c:pt>
                <c:pt idx="22">
                  <c:v>1.799583010908044</c:v>
                </c:pt>
                <c:pt idx="23">
                  <c:v>1.2854164363628886</c:v>
                </c:pt>
                <c:pt idx="24">
                  <c:v>0.25708328727257773</c:v>
                </c:pt>
                <c:pt idx="25">
                  <c:v>1.2854164363628886</c:v>
                </c:pt>
                <c:pt idx="26">
                  <c:v>0.77124986181773303</c:v>
                </c:pt>
                <c:pt idx="27">
                  <c:v>0.77124986181773303</c:v>
                </c:pt>
                <c:pt idx="28">
                  <c:v>0.77124986181773303</c:v>
                </c:pt>
                <c:pt idx="29">
                  <c:v>4.1133325963612437</c:v>
                </c:pt>
                <c:pt idx="30">
                  <c:v>12.082914501811153</c:v>
                </c:pt>
                <c:pt idx="31">
                  <c:v>19.538329832715906</c:v>
                </c:pt>
                <c:pt idx="32">
                  <c:v>19.281246545443327</c:v>
                </c:pt>
                <c:pt idx="33">
                  <c:v>33.163744058162521</c:v>
                </c:pt>
                <c:pt idx="34">
                  <c:v>50.645407592697808</c:v>
                </c:pt>
                <c:pt idx="35">
                  <c:v>92.292900130855386</c:v>
                </c:pt>
                <c:pt idx="36">
                  <c:v>99.491232174487564</c:v>
                </c:pt>
                <c:pt idx="37">
                  <c:v>96.663316014489226</c:v>
                </c:pt>
                <c:pt idx="38">
                  <c:v>165.56163700354003</c:v>
                </c:pt>
                <c:pt idx="39">
                  <c:v>242.17245661076822</c:v>
                </c:pt>
                <c:pt idx="40">
                  <c:v>229.83245882168447</c:v>
                </c:pt>
                <c:pt idx="41">
                  <c:v>284.8482822980161</c:v>
                </c:pt>
                <c:pt idx="42">
                  <c:v>255.79787083621483</c:v>
                </c:pt>
                <c:pt idx="43">
                  <c:v>321.35410909072215</c:v>
                </c:pt>
                <c:pt idx="44">
                  <c:v>337.80743947616708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8-CE41-42C6-BCD0-B46E8BA70A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1533568"/>
        <c:axId val="121535104"/>
      </c:lineChart>
      <c:catAx>
        <c:axId val="121533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+mj-lt"/>
                <a:ea typeface="Times New Roman"/>
                <a:cs typeface="Times New Roman"/>
              </a:defRPr>
            </a:pPr>
            <a:endParaRPr lang="lv-LV"/>
          </a:p>
        </c:txPr>
        <c:crossAx val="121535104"/>
        <c:crosses val="autoZero"/>
        <c:auto val="1"/>
        <c:lblAlgn val="ctr"/>
        <c:lblOffset val="100"/>
        <c:noMultiLvlLbl val="0"/>
      </c:catAx>
      <c:valAx>
        <c:axId val="121535104"/>
        <c:scaling>
          <c:orientation val="minMax"/>
          <c:max val="500"/>
          <c:min val="0"/>
        </c:scaling>
        <c:delete val="0"/>
        <c:axPos val="l"/>
        <c:numFmt formatCode="0" sourceLinked="0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+mj-lt"/>
                <a:ea typeface="Times New Roman"/>
                <a:cs typeface="Times New Roman"/>
              </a:defRPr>
            </a:pPr>
            <a:endParaRPr lang="lv-LV"/>
          </a:p>
        </c:txPr>
        <c:crossAx val="12153356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6.382003879949788E-2"/>
          <c:y val="4.5141057762003313E-2"/>
          <c:w val="0.17658954315493169"/>
          <c:h val="0.50870858572696487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2000" b="0" i="0" u="none" strike="noStrike" baseline="0">
              <a:solidFill>
                <a:srgbClr val="333333"/>
              </a:solidFill>
              <a:latin typeface="+mj-lt"/>
              <a:ea typeface="Times New Roman"/>
              <a:cs typeface="Times New Roman"/>
            </a:defRPr>
          </a:pPr>
          <a:endParaRPr lang="lv-LV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lv-LV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161093993685573E-2"/>
          <c:y val="4.3093871356350621E-2"/>
          <c:w val="0.94465879265091868"/>
          <c:h val="0.86211850240087073"/>
        </c:manualLayout>
      </c:layout>
      <c:lineChart>
        <c:grouping val="standard"/>
        <c:varyColors val="0"/>
        <c:ser>
          <c:idx val="0"/>
          <c:order val="0"/>
          <c:tx>
            <c:strRef>
              <c:f>'B_pa ned 11'!$AW$4</c:f>
              <c:strCache>
                <c:ptCount val="1"/>
                <c:pt idx="0">
                  <c:v>0-5 gadi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'B_pa ned 11'!$A$21:$A$43</c:f>
              <c:strCache>
                <c:ptCount val="23"/>
                <c:pt idx="0">
                  <c:v>32.</c:v>
                </c:pt>
                <c:pt idx="1">
                  <c:v>33.</c:v>
                </c:pt>
                <c:pt idx="2">
                  <c:v>34.</c:v>
                </c:pt>
                <c:pt idx="3">
                  <c:v>35.</c:v>
                </c:pt>
                <c:pt idx="4">
                  <c:v>36.</c:v>
                </c:pt>
                <c:pt idx="5">
                  <c:v>37.</c:v>
                </c:pt>
                <c:pt idx="6">
                  <c:v>38.</c:v>
                </c:pt>
                <c:pt idx="7">
                  <c:v>39.</c:v>
                </c:pt>
                <c:pt idx="8">
                  <c:v>40.</c:v>
                </c:pt>
                <c:pt idx="9">
                  <c:v>41.</c:v>
                </c:pt>
                <c:pt idx="10">
                  <c:v>42.</c:v>
                </c:pt>
                <c:pt idx="11">
                  <c:v>43.</c:v>
                </c:pt>
                <c:pt idx="12">
                  <c:v>44.</c:v>
                </c:pt>
                <c:pt idx="13">
                  <c:v>45.</c:v>
                </c:pt>
                <c:pt idx="14">
                  <c:v>46.</c:v>
                </c:pt>
                <c:pt idx="15">
                  <c:v>47.</c:v>
                </c:pt>
                <c:pt idx="16">
                  <c:v>48.</c:v>
                </c:pt>
                <c:pt idx="17">
                  <c:v>49.</c:v>
                </c:pt>
                <c:pt idx="18">
                  <c:v>50.</c:v>
                </c:pt>
                <c:pt idx="19">
                  <c:v>51.</c:v>
                </c:pt>
                <c:pt idx="20">
                  <c:v>52.</c:v>
                </c:pt>
                <c:pt idx="21">
                  <c:v>53.</c:v>
                </c:pt>
                <c:pt idx="22">
                  <c:v>01.</c:v>
                </c:pt>
              </c:strCache>
            </c:strRef>
          </c:cat>
          <c:val>
            <c:numRef>
              <c:f>'B_pa ned 11'!$AW$21:$AW$43</c:f>
              <c:numCache>
                <c:formatCode>0.0</c:formatCode>
                <c:ptCount val="23"/>
                <c:pt idx="0">
                  <c:v>0</c:v>
                </c:pt>
                <c:pt idx="1">
                  <c:v>1.5761559133429477</c:v>
                </c:pt>
                <c:pt idx="2">
                  <c:v>0.78807795667147384</c:v>
                </c:pt>
                <c:pt idx="3">
                  <c:v>3.1523118266858954</c:v>
                </c:pt>
                <c:pt idx="4">
                  <c:v>0</c:v>
                </c:pt>
                <c:pt idx="5">
                  <c:v>0</c:v>
                </c:pt>
                <c:pt idx="6">
                  <c:v>0.78807795667147384</c:v>
                </c:pt>
                <c:pt idx="7">
                  <c:v>3.1523118266858954</c:v>
                </c:pt>
                <c:pt idx="8">
                  <c:v>6.3046236533717908</c:v>
                </c:pt>
                <c:pt idx="9">
                  <c:v>6.3046236533717908</c:v>
                </c:pt>
                <c:pt idx="10">
                  <c:v>24.430416656815694</c:v>
                </c:pt>
                <c:pt idx="11">
                  <c:v>11.033091393400635</c:v>
                </c:pt>
                <c:pt idx="12">
                  <c:v>11.033091393400635</c:v>
                </c:pt>
                <c:pt idx="13">
                  <c:v>16.549637090100955</c:v>
                </c:pt>
                <c:pt idx="14">
                  <c:v>25.218494613487163</c:v>
                </c:pt>
                <c:pt idx="15">
                  <c:v>28.370806440173062</c:v>
                </c:pt>
                <c:pt idx="16">
                  <c:v>37.82774192023075</c:v>
                </c:pt>
                <c:pt idx="17">
                  <c:v>39.403897833573694</c:v>
                </c:pt>
                <c:pt idx="18">
                  <c:v>33.09927418020191</c:v>
                </c:pt>
                <c:pt idx="19">
                  <c:v>35.463508050216326</c:v>
                </c:pt>
                <c:pt idx="20">
                  <c:v>46.496599443616958</c:v>
                </c:pt>
                <c:pt idx="21">
                  <c:v>44.920443530274021</c:v>
                </c:pt>
                <c:pt idx="22">
                  <c:v>45.708521486945486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9008-4B16-BC6A-2CBF654B98E5}"/>
            </c:ext>
          </c:extLst>
        </c:ser>
        <c:ser>
          <c:idx val="1"/>
          <c:order val="1"/>
          <c:tx>
            <c:strRef>
              <c:f>'B_pa ned 11'!$AX$4</c:f>
              <c:strCache>
                <c:ptCount val="1"/>
                <c:pt idx="0">
                  <c:v>6-9 g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strRef>
              <c:f>'B_pa ned 11'!$A$21:$A$43</c:f>
              <c:strCache>
                <c:ptCount val="23"/>
                <c:pt idx="0">
                  <c:v>32.</c:v>
                </c:pt>
                <c:pt idx="1">
                  <c:v>33.</c:v>
                </c:pt>
                <c:pt idx="2">
                  <c:v>34.</c:v>
                </c:pt>
                <c:pt idx="3">
                  <c:v>35.</c:v>
                </c:pt>
                <c:pt idx="4">
                  <c:v>36.</c:v>
                </c:pt>
                <c:pt idx="5">
                  <c:v>37.</c:v>
                </c:pt>
                <c:pt idx="6">
                  <c:v>38.</c:v>
                </c:pt>
                <c:pt idx="7">
                  <c:v>39.</c:v>
                </c:pt>
                <c:pt idx="8">
                  <c:v>40.</c:v>
                </c:pt>
                <c:pt idx="9">
                  <c:v>41.</c:v>
                </c:pt>
                <c:pt idx="10">
                  <c:v>42.</c:v>
                </c:pt>
                <c:pt idx="11">
                  <c:v>43.</c:v>
                </c:pt>
                <c:pt idx="12">
                  <c:v>44.</c:v>
                </c:pt>
                <c:pt idx="13">
                  <c:v>45.</c:v>
                </c:pt>
                <c:pt idx="14">
                  <c:v>46.</c:v>
                </c:pt>
                <c:pt idx="15">
                  <c:v>47.</c:v>
                </c:pt>
                <c:pt idx="16">
                  <c:v>48.</c:v>
                </c:pt>
                <c:pt idx="17">
                  <c:v>49.</c:v>
                </c:pt>
                <c:pt idx="18">
                  <c:v>50.</c:v>
                </c:pt>
                <c:pt idx="19">
                  <c:v>51.</c:v>
                </c:pt>
                <c:pt idx="20">
                  <c:v>52.</c:v>
                </c:pt>
                <c:pt idx="21">
                  <c:v>53.</c:v>
                </c:pt>
                <c:pt idx="22">
                  <c:v>01.</c:v>
                </c:pt>
              </c:strCache>
            </c:strRef>
          </c:cat>
          <c:val>
            <c:numRef>
              <c:f>'B_pa ned 11'!$AX$21:$AX$43</c:f>
              <c:numCache>
                <c:formatCode>0.0</c:formatCode>
                <c:ptCount val="23"/>
                <c:pt idx="0">
                  <c:v>0</c:v>
                </c:pt>
                <c:pt idx="1">
                  <c:v>1.2903558801517458</c:v>
                </c:pt>
                <c:pt idx="2">
                  <c:v>0</c:v>
                </c:pt>
                <c:pt idx="3">
                  <c:v>3.8710676404552378</c:v>
                </c:pt>
                <c:pt idx="4">
                  <c:v>1.2903558801517458</c:v>
                </c:pt>
                <c:pt idx="5">
                  <c:v>0</c:v>
                </c:pt>
                <c:pt idx="6">
                  <c:v>1.2903558801517458</c:v>
                </c:pt>
                <c:pt idx="7">
                  <c:v>12.903558801517459</c:v>
                </c:pt>
                <c:pt idx="8">
                  <c:v>45.162455805311104</c:v>
                </c:pt>
                <c:pt idx="9">
                  <c:v>24.516761722883171</c:v>
                </c:pt>
                <c:pt idx="10">
                  <c:v>54.19494696637333</c:v>
                </c:pt>
                <c:pt idx="11">
                  <c:v>34.839608764097136</c:v>
                </c:pt>
                <c:pt idx="12">
                  <c:v>20.645694082427934</c:v>
                </c:pt>
                <c:pt idx="13">
                  <c:v>45.162455805311104</c:v>
                </c:pt>
                <c:pt idx="14">
                  <c:v>61.937082247283804</c:v>
                </c:pt>
                <c:pt idx="15">
                  <c:v>72.259929288497759</c:v>
                </c:pt>
                <c:pt idx="16">
                  <c:v>99.357402771684434</c:v>
                </c:pt>
                <c:pt idx="17">
                  <c:v>89.034555730470458</c:v>
                </c:pt>
                <c:pt idx="18">
                  <c:v>65.808149887739035</c:v>
                </c:pt>
                <c:pt idx="19">
                  <c:v>90.324911610622209</c:v>
                </c:pt>
                <c:pt idx="20">
                  <c:v>81.292420449559984</c:v>
                </c:pt>
                <c:pt idx="21">
                  <c:v>67.098505767890785</c:v>
                </c:pt>
                <c:pt idx="22">
                  <c:v>72.259929288497759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9008-4B16-BC6A-2CBF654B98E5}"/>
            </c:ext>
          </c:extLst>
        </c:ser>
        <c:ser>
          <c:idx val="2"/>
          <c:order val="2"/>
          <c:tx>
            <c:strRef>
              <c:f>'B_pa ned 11'!$AY$4</c:f>
              <c:strCache>
                <c:ptCount val="1"/>
                <c:pt idx="0">
                  <c:v>10-14 g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strRef>
              <c:f>'B_pa ned 11'!$A$21:$A$43</c:f>
              <c:strCache>
                <c:ptCount val="23"/>
                <c:pt idx="0">
                  <c:v>32.</c:v>
                </c:pt>
                <c:pt idx="1">
                  <c:v>33.</c:v>
                </c:pt>
                <c:pt idx="2">
                  <c:v>34.</c:v>
                </c:pt>
                <c:pt idx="3">
                  <c:v>35.</c:v>
                </c:pt>
                <c:pt idx="4">
                  <c:v>36.</c:v>
                </c:pt>
                <c:pt idx="5">
                  <c:v>37.</c:v>
                </c:pt>
                <c:pt idx="6">
                  <c:v>38.</c:v>
                </c:pt>
                <c:pt idx="7">
                  <c:v>39.</c:v>
                </c:pt>
                <c:pt idx="8">
                  <c:v>40.</c:v>
                </c:pt>
                <c:pt idx="9">
                  <c:v>41.</c:v>
                </c:pt>
                <c:pt idx="10">
                  <c:v>42.</c:v>
                </c:pt>
                <c:pt idx="11">
                  <c:v>43.</c:v>
                </c:pt>
                <c:pt idx="12">
                  <c:v>44.</c:v>
                </c:pt>
                <c:pt idx="13">
                  <c:v>45.</c:v>
                </c:pt>
                <c:pt idx="14">
                  <c:v>46.</c:v>
                </c:pt>
                <c:pt idx="15">
                  <c:v>47.</c:v>
                </c:pt>
                <c:pt idx="16">
                  <c:v>48.</c:v>
                </c:pt>
                <c:pt idx="17">
                  <c:v>49.</c:v>
                </c:pt>
                <c:pt idx="18">
                  <c:v>50.</c:v>
                </c:pt>
                <c:pt idx="19">
                  <c:v>51.</c:v>
                </c:pt>
                <c:pt idx="20">
                  <c:v>52.</c:v>
                </c:pt>
                <c:pt idx="21">
                  <c:v>53.</c:v>
                </c:pt>
                <c:pt idx="22">
                  <c:v>01.</c:v>
                </c:pt>
              </c:strCache>
            </c:strRef>
          </c:cat>
          <c:val>
            <c:numRef>
              <c:f>'B_pa ned 11'!$AY$21:$AY$43</c:f>
              <c:numCache>
                <c:formatCode>0.0</c:formatCode>
                <c:ptCount val="23"/>
                <c:pt idx="0">
                  <c:v>3.9725496816994572</c:v>
                </c:pt>
                <c:pt idx="1">
                  <c:v>0.9931374204248643</c:v>
                </c:pt>
                <c:pt idx="2">
                  <c:v>0</c:v>
                </c:pt>
                <c:pt idx="3">
                  <c:v>2.9794122612745926</c:v>
                </c:pt>
                <c:pt idx="4">
                  <c:v>0.9931374204248643</c:v>
                </c:pt>
                <c:pt idx="5">
                  <c:v>0</c:v>
                </c:pt>
                <c:pt idx="6">
                  <c:v>1.9862748408497286</c:v>
                </c:pt>
                <c:pt idx="7">
                  <c:v>1.9862748408497286</c:v>
                </c:pt>
                <c:pt idx="8">
                  <c:v>9.9313742042486428</c:v>
                </c:pt>
                <c:pt idx="9">
                  <c:v>30.787260033170789</c:v>
                </c:pt>
                <c:pt idx="10">
                  <c:v>96.334329781211821</c:v>
                </c:pt>
                <c:pt idx="11">
                  <c:v>64.553932327616167</c:v>
                </c:pt>
                <c:pt idx="12">
                  <c:v>46.677458759968616</c:v>
                </c:pt>
                <c:pt idx="13">
                  <c:v>54.622558123367533</c:v>
                </c:pt>
                <c:pt idx="14">
                  <c:v>120.16962787140857</c:v>
                </c:pt>
                <c:pt idx="15">
                  <c:v>81.437268474838859</c:v>
                </c:pt>
                <c:pt idx="16">
                  <c:v>99.313742042486425</c:v>
                </c:pt>
                <c:pt idx="17">
                  <c:v>102.293154303761</c:v>
                </c:pt>
                <c:pt idx="18">
                  <c:v>75.47844395228968</c:v>
                </c:pt>
                <c:pt idx="19">
                  <c:v>65.547069748041039</c:v>
                </c:pt>
                <c:pt idx="20">
                  <c:v>79.450993633989142</c:v>
                </c:pt>
                <c:pt idx="21">
                  <c:v>95.341192360786962</c:v>
                </c:pt>
                <c:pt idx="22">
                  <c:v>120.16962787140857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9008-4B16-BC6A-2CBF654B98E5}"/>
            </c:ext>
          </c:extLst>
        </c:ser>
        <c:ser>
          <c:idx val="3"/>
          <c:order val="3"/>
          <c:tx>
            <c:strRef>
              <c:f>'B_pa ned 11'!$AZ$4</c:f>
              <c:strCache>
                <c:ptCount val="1"/>
                <c:pt idx="0">
                  <c:v>15-19 g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'B_pa ned 11'!$A$21:$A$43</c:f>
              <c:strCache>
                <c:ptCount val="23"/>
                <c:pt idx="0">
                  <c:v>32.</c:v>
                </c:pt>
                <c:pt idx="1">
                  <c:v>33.</c:v>
                </c:pt>
                <c:pt idx="2">
                  <c:v>34.</c:v>
                </c:pt>
                <c:pt idx="3">
                  <c:v>35.</c:v>
                </c:pt>
                <c:pt idx="4">
                  <c:v>36.</c:v>
                </c:pt>
                <c:pt idx="5">
                  <c:v>37.</c:v>
                </c:pt>
                <c:pt idx="6">
                  <c:v>38.</c:v>
                </c:pt>
                <c:pt idx="7">
                  <c:v>39.</c:v>
                </c:pt>
                <c:pt idx="8">
                  <c:v>40.</c:v>
                </c:pt>
                <c:pt idx="9">
                  <c:v>41.</c:v>
                </c:pt>
                <c:pt idx="10">
                  <c:v>42.</c:v>
                </c:pt>
                <c:pt idx="11">
                  <c:v>43.</c:v>
                </c:pt>
                <c:pt idx="12">
                  <c:v>44.</c:v>
                </c:pt>
                <c:pt idx="13">
                  <c:v>45.</c:v>
                </c:pt>
                <c:pt idx="14">
                  <c:v>46.</c:v>
                </c:pt>
                <c:pt idx="15">
                  <c:v>47.</c:v>
                </c:pt>
                <c:pt idx="16">
                  <c:v>48.</c:v>
                </c:pt>
                <c:pt idx="17">
                  <c:v>49.</c:v>
                </c:pt>
                <c:pt idx="18">
                  <c:v>50.</c:v>
                </c:pt>
                <c:pt idx="19">
                  <c:v>51.</c:v>
                </c:pt>
                <c:pt idx="20">
                  <c:v>52.</c:v>
                </c:pt>
                <c:pt idx="21">
                  <c:v>53.</c:v>
                </c:pt>
                <c:pt idx="22">
                  <c:v>01.</c:v>
                </c:pt>
              </c:strCache>
            </c:strRef>
          </c:cat>
          <c:val>
            <c:numRef>
              <c:f>'B_pa ned 11'!$AZ$21:$AZ$43</c:f>
              <c:numCache>
                <c:formatCode>0.0</c:formatCode>
                <c:ptCount val="23"/>
                <c:pt idx="0">
                  <c:v>11.245178629662531</c:v>
                </c:pt>
                <c:pt idx="1">
                  <c:v>2.2490357259325067</c:v>
                </c:pt>
                <c:pt idx="2">
                  <c:v>0</c:v>
                </c:pt>
                <c:pt idx="3">
                  <c:v>3.3735535888987598</c:v>
                </c:pt>
                <c:pt idx="4">
                  <c:v>0</c:v>
                </c:pt>
                <c:pt idx="5">
                  <c:v>5.6225893148312656</c:v>
                </c:pt>
                <c:pt idx="6">
                  <c:v>3.3735535888987598</c:v>
                </c:pt>
                <c:pt idx="7">
                  <c:v>5.6225893148312656</c:v>
                </c:pt>
                <c:pt idx="8">
                  <c:v>55.101375285346407</c:v>
                </c:pt>
                <c:pt idx="9">
                  <c:v>51.727821696447648</c:v>
                </c:pt>
                <c:pt idx="10">
                  <c:v>58.474928874245165</c:v>
                </c:pt>
                <c:pt idx="11">
                  <c:v>95.584018352131523</c:v>
                </c:pt>
                <c:pt idx="12">
                  <c:v>101.2066076669628</c:v>
                </c:pt>
                <c:pt idx="13">
                  <c:v>103.4556433928953</c:v>
                </c:pt>
                <c:pt idx="14">
                  <c:v>88.836911174334006</c:v>
                </c:pt>
                <c:pt idx="15">
                  <c:v>77.591732544671473</c:v>
                </c:pt>
                <c:pt idx="16">
                  <c:v>110.20275057069281</c:v>
                </c:pt>
                <c:pt idx="17">
                  <c:v>110.20275057069281</c:v>
                </c:pt>
                <c:pt idx="18">
                  <c:v>118.07437561145659</c:v>
                </c:pt>
                <c:pt idx="19">
                  <c:v>115.82533988552409</c:v>
                </c:pt>
                <c:pt idx="20">
                  <c:v>129.31955424111914</c:v>
                </c:pt>
                <c:pt idx="21">
                  <c:v>200.16417960799308</c:v>
                </c:pt>
                <c:pt idx="22">
                  <c:v>290.12560864529337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9008-4B16-BC6A-2CBF654B98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1754368"/>
        <c:axId val="121755904"/>
      </c:lineChart>
      <c:catAx>
        <c:axId val="121754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lv-LV"/>
          </a:p>
        </c:txPr>
        <c:crossAx val="121755904"/>
        <c:crosses val="autoZero"/>
        <c:auto val="1"/>
        <c:lblAlgn val="ctr"/>
        <c:lblOffset val="100"/>
        <c:noMultiLvlLbl val="0"/>
      </c:catAx>
      <c:valAx>
        <c:axId val="121755904"/>
        <c:scaling>
          <c:orientation val="minMax"/>
          <c:max val="300"/>
          <c:min val="0"/>
        </c:scaling>
        <c:delete val="0"/>
        <c:axPos val="l"/>
        <c:numFmt formatCode="0" sourceLinked="0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lv-LV"/>
          </a:p>
        </c:txPr>
        <c:crossAx val="12175436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6.3769827684582919E-2"/>
          <c:y val="3.7637618589960148E-2"/>
          <c:w val="0.14097455209403176"/>
          <c:h val="0.45876509708048419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8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lv-LV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lv-LV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917132641028568E-2"/>
          <c:y val="2.8500658877798048E-2"/>
          <c:w val="0.93556059568640881"/>
          <c:h val="0.89673222351377901"/>
        </c:manualLayout>
      </c:layout>
      <c:areaChart>
        <c:grouping val="standard"/>
        <c:varyColors val="0"/>
        <c:ser>
          <c:idx val="6"/>
          <c:order val="6"/>
          <c:tx>
            <c:strRef>
              <c:f>LV_reg!$Y$2</c:f>
              <c:strCache>
                <c:ptCount val="1"/>
                <c:pt idx="0">
                  <c:v>LATVIJA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cat>
            <c:strRef>
              <c:f>LV_reg!$C$5:$C$42</c:f>
              <c:strCache>
                <c:ptCount val="38"/>
                <c:pt idx="1">
                  <c:v>10.-11.</c:v>
                </c:pt>
                <c:pt idx="3">
                  <c:v>12.-13.</c:v>
                </c:pt>
                <c:pt idx="5">
                  <c:v>14.-15.</c:v>
                </c:pt>
                <c:pt idx="7">
                  <c:v>16.-17.</c:v>
                </c:pt>
                <c:pt idx="9">
                  <c:v>18.-19.</c:v>
                </c:pt>
                <c:pt idx="11">
                  <c:v>20.-21.</c:v>
                </c:pt>
                <c:pt idx="13">
                  <c:v>22.-23.</c:v>
                </c:pt>
                <c:pt idx="15">
                  <c:v>24.-25.</c:v>
                </c:pt>
                <c:pt idx="17">
                  <c:v>26.-27.</c:v>
                </c:pt>
                <c:pt idx="19">
                  <c:v>28.-29.</c:v>
                </c:pt>
                <c:pt idx="21">
                  <c:v>30.-31.</c:v>
                </c:pt>
                <c:pt idx="23">
                  <c:v>32.-33.</c:v>
                </c:pt>
                <c:pt idx="25">
                  <c:v>34.-35.</c:v>
                </c:pt>
                <c:pt idx="27">
                  <c:v>36.-37.</c:v>
                </c:pt>
                <c:pt idx="29">
                  <c:v>38.-39.</c:v>
                </c:pt>
                <c:pt idx="31">
                  <c:v>40.-41.</c:v>
                </c:pt>
                <c:pt idx="33">
                  <c:v>42.-43.</c:v>
                </c:pt>
                <c:pt idx="35">
                  <c:v>44.-45.</c:v>
                </c:pt>
                <c:pt idx="37">
                  <c:v>46.-47.</c:v>
                </c:pt>
              </c:strCache>
            </c:strRef>
          </c:cat>
          <c:val>
            <c:numRef>
              <c:f>LV_reg!$Y$5:$Y$49</c:f>
              <c:numCache>
                <c:formatCode>0.0</c:formatCode>
                <c:ptCount val="45"/>
                <c:pt idx="1">
                  <c:v>1.5625260421007019</c:v>
                </c:pt>
                <c:pt idx="2">
                  <c:v>6.9271987866464446</c:v>
                </c:pt>
                <c:pt idx="3">
                  <c:v>16.51069184486408</c:v>
                </c:pt>
                <c:pt idx="4">
                  <c:v>20.729512158535975</c:v>
                </c:pt>
                <c:pt idx="5">
                  <c:v>15.833597226620443</c:v>
                </c:pt>
                <c:pt idx="6">
                  <c:v>10.000166669444491</c:v>
                </c:pt>
                <c:pt idx="7">
                  <c:v>8.3334722245370756</c:v>
                </c:pt>
                <c:pt idx="8">
                  <c:v>7.9167986133102213</c:v>
                </c:pt>
                <c:pt idx="9">
                  <c:v>6.6146935782263041</c:v>
                </c:pt>
                <c:pt idx="10">
                  <c:v>6.666777779629661</c:v>
                </c:pt>
                <c:pt idx="11">
                  <c:v>5.5730095501591688</c:v>
                </c:pt>
                <c:pt idx="12">
                  <c:v>3.02088368139469</c:v>
                </c:pt>
                <c:pt idx="13">
                  <c:v>2.1354522575376258</c:v>
                </c:pt>
                <c:pt idx="14">
                  <c:v>1.6146102435040584</c:v>
                </c:pt>
                <c:pt idx="15">
                  <c:v>1.1979366322772047</c:v>
                </c:pt>
                <c:pt idx="16">
                  <c:v>0.98959982666377766</c:v>
                </c:pt>
                <c:pt idx="17">
                  <c:v>0.67709461824363748</c:v>
                </c:pt>
                <c:pt idx="18">
                  <c:v>2.9687994799913331</c:v>
                </c:pt>
                <c:pt idx="19">
                  <c:v>3.5417256954282568</c:v>
                </c:pt>
                <c:pt idx="20">
                  <c:v>2.3958732645544094</c:v>
                </c:pt>
                <c:pt idx="21">
                  <c:v>2.656294271571193</c:v>
                </c:pt>
                <c:pt idx="22">
                  <c:v>3.697978299638327</c:v>
                </c:pt>
                <c:pt idx="23">
                  <c:v>4.1146519108651809</c:v>
                </c:pt>
                <c:pt idx="24">
                  <c:v>2.4479574659577659</c:v>
                </c:pt>
                <c:pt idx="25">
                  <c:v>3.6458940982349706</c:v>
                </c:pt>
                <c:pt idx="26">
                  <c:v>4.687578126302105</c:v>
                </c:pt>
                <c:pt idx="27">
                  <c:v>4.2188203136718947</c:v>
                </c:pt>
                <c:pt idx="28">
                  <c:v>5.0521675361256024</c:v>
                </c:pt>
                <c:pt idx="29">
                  <c:v>10.521008683478058</c:v>
                </c:pt>
                <c:pt idx="30">
                  <c:v>29.219236987283125</c:v>
                </c:pt>
                <c:pt idx="31">
                  <c:v>51.771696194936588</c:v>
                </c:pt>
                <c:pt idx="32">
                  <c:v>71.04285071417857</c:v>
                </c:pt>
                <c:pt idx="33">
                  <c:v>104.5850764179403</c:v>
                </c:pt>
                <c:pt idx="34">
                  <c:v>139.89816496941617</c:v>
                </c:pt>
                <c:pt idx="35">
                  <c:v>177.97171619526992</c:v>
                </c:pt>
                <c:pt idx="36">
                  <c:v>229.74341239020649</c:v>
                </c:pt>
                <c:pt idx="37">
                  <c:v>261.72311205186753</c:v>
                </c:pt>
                <c:pt idx="38">
                  <c:v>334.797246620777</c:v>
                </c:pt>
                <c:pt idx="39">
                  <c:v>426.72586209770168</c:v>
                </c:pt>
                <c:pt idx="40">
                  <c:v>453.13255220920348</c:v>
                </c:pt>
                <c:pt idx="41">
                  <c:v>501.41460691011514</c:v>
                </c:pt>
                <c:pt idx="42">
                  <c:v>554.95716595276588</c:v>
                </c:pt>
                <c:pt idx="43">
                  <c:v>601.93711561859368</c:v>
                </c:pt>
                <c:pt idx="44">
                  <c:v>689.49065817763631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76-4E70-9158-E2A56890EC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2479360"/>
        <c:axId val="39867520"/>
      </c:areaChart>
      <c:lineChart>
        <c:grouping val="standard"/>
        <c:varyColors val="0"/>
        <c:ser>
          <c:idx val="0"/>
          <c:order val="0"/>
          <c:tx>
            <c:strRef>
              <c:f>LV_reg!$F$2</c:f>
              <c:strCache>
                <c:ptCount val="1"/>
                <c:pt idx="0">
                  <c:v>Kurzeme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strRef>
              <c:f>LV_reg!$B$5:$B$49</c:f>
              <c:strCache>
                <c:ptCount val="45"/>
                <c:pt idx="2">
                  <c:v>11.-12.</c:v>
                </c:pt>
                <c:pt idx="4">
                  <c:v>13.-14.</c:v>
                </c:pt>
                <c:pt idx="6">
                  <c:v>15.-16.</c:v>
                </c:pt>
                <c:pt idx="8">
                  <c:v>17.-18.</c:v>
                </c:pt>
                <c:pt idx="10">
                  <c:v>19.-20.</c:v>
                </c:pt>
                <c:pt idx="12">
                  <c:v>21.-20.</c:v>
                </c:pt>
                <c:pt idx="14">
                  <c:v>23.-24.</c:v>
                </c:pt>
                <c:pt idx="16">
                  <c:v>25.-26.</c:v>
                </c:pt>
                <c:pt idx="18">
                  <c:v>27.-28.</c:v>
                </c:pt>
                <c:pt idx="20">
                  <c:v>29.-30.</c:v>
                </c:pt>
                <c:pt idx="22">
                  <c:v>31.-32.</c:v>
                </c:pt>
                <c:pt idx="24">
                  <c:v>33.-34.</c:v>
                </c:pt>
                <c:pt idx="26">
                  <c:v>35.-36.</c:v>
                </c:pt>
                <c:pt idx="28">
                  <c:v>37.-38.</c:v>
                </c:pt>
                <c:pt idx="30">
                  <c:v>39.-40.</c:v>
                </c:pt>
                <c:pt idx="32">
                  <c:v>41.-42.</c:v>
                </c:pt>
                <c:pt idx="34">
                  <c:v>43.-44.</c:v>
                </c:pt>
                <c:pt idx="36">
                  <c:v>45.-46.</c:v>
                </c:pt>
                <c:pt idx="38">
                  <c:v>47.-48.</c:v>
                </c:pt>
                <c:pt idx="40">
                  <c:v>49.-50.</c:v>
                </c:pt>
                <c:pt idx="42">
                  <c:v>51.-52.</c:v>
                </c:pt>
                <c:pt idx="44">
                  <c:v>53.-01.</c:v>
                </c:pt>
              </c:strCache>
            </c:strRef>
          </c:cat>
          <c:val>
            <c:numRef>
              <c:f>LV_reg!$F$5:$F$49</c:f>
              <c:numCache>
                <c:formatCode>0.0</c:formatCode>
                <c:ptCount val="45"/>
                <c:pt idx="1">
                  <c:v>0</c:v>
                </c:pt>
                <c:pt idx="2">
                  <c:v>2.9152940490519046</c:v>
                </c:pt>
                <c:pt idx="3">
                  <c:v>7.912940990283742</c:v>
                </c:pt>
                <c:pt idx="4">
                  <c:v>10.41176446089966</c:v>
                </c:pt>
                <c:pt idx="5">
                  <c:v>8.3294115687197277</c:v>
                </c:pt>
                <c:pt idx="6">
                  <c:v>2.9152940490519046</c:v>
                </c:pt>
                <c:pt idx="7">
                  <c:v>0.41647057843598634</c:v>
                </c:pt>
                <c:pt idx="8">
                  <c:v>1.2494117353079592</c:v>
                </c:pt>
                <c:pt idx="9">
                  <c:v>1.6658823137439454</c:v>
                </c:pt>
                <c:pt idx="10">
                  <c:v>1.6658823137439454</c:v>
                </c:pt>
                <c:pt idx="11">
                  <c:v>1.6658823137439454</c:v>
                </c:pt>
                <c:pt idx="12">
                  <c:v>0.83294115687197268</c:v>
                </c:pt>
                <c:pt idx="13">
                  <c:v>0.41647057843598634</c:v>
                </c:pt>
                <c:pt idx="14">
                  <c:v>1.6658823137439454</c:v>
                </c:pt>
                <c:pt idx="15">
                  <c:v>1.2494117353079592</c:v>
                </c:pt>
                <c:pt idx="16">
                  <c:v>0.41647057843598634</c:v>
                </c:pt>
                <c:pt idx="17">
                  <c:v>0.41647057843598634</c:v>
                </c:pt>
                <c:pt idx="18">
                  <c:v>1.6658823137439454</c:v>
                </c:pt>
                <c:pt idx="19">
                  <c:v>2.0823528921799319</c:v>
                </c:pt>
                <c:pt idx="20">
                  <c:v>0.83294115687197268</c:v>
                </c:pt>
                <c:pt idx="21">
                  <c:v>0.41647057843598634</c:v>
                </c:pt>
                <c:pt idx="22">
                  <c:v>3.3317646274878907</c:v>
                </c:pt>
                <c:pt idx="23">
                  <c:v>4.1647057843598638</c:v>
                </c:pt>
                <c:pt idx="24">
                  <c:v>2.0823528921799319</c:v>
                </c:pt>
                <c:pt idx="25">
                  <c:v>1.2494117353079592</c:v>
                </c:pt>
                <c:pt idx="26">
                  <c:v>0.41647057843598634</c:v>
                </c:pt>
                <c:pt idx="27">
                  <c:v>0.83294115687197268</c:v>
                </c:pt>
                <c:pt idx="28">
                  <c:v>0.41647057843598634</c:v>
                </c:pt>
                <c:pt idx="29">
                  <c:v>14.159999666823536</c:v>
                </c:pt>
                <c:pt idx="30">
                  <c:v>57.88941040260211</c:v>
                </c:pt>
                <c:pt idx="31">
                  <c:v>94.955291883404897</c:v>
                </c:pt>
                <c:pt idx="32">
                  <c:v>63.303527922269936</c:v>
                </c:pt>
                <c:pt idx="33">
                  <c:v>48.310587098574423</c:v>
                </c:pt>
                <c:pt idx="34">
                  <c:v>69.967057177245721</c:v>
                </c:pt>
                <c:pt idx="35">
                  <c:v>77.463527589093459</c:v>
                </c:pt>
                <c:pt idx="36">
                  <c:v>101.2023505599447</c:v>
                </c:pt>
                <c:pt idx="37">
                  <c:v>102.86823287368864</c:v>
                </c:pt>
                <c:pt idx="38">
                  <c:v>128.27293815828381</c:v>
                </c:pt>
                <c:pt idx="39">
                  <c:v>163.25646674690665</c:v>
                </c:pt>
                <c:pt idx="40">
                  <c:v>181.99764277652605</c:v>
                </c:pt>
                <c:pt idx="41">
                  <c:v>231.14117103197248</c:v>
                </c:pt>
                <c:pt idx="42">
                  <c:v>296.52705184642235</c:v>
                </c:pt>
                <c:pt idx="43">
                  <c:v>411.47293149475456</c:v>
                </c:pt>
                <c:pt idx="44">
                  <c:v>458.534106858021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0676-4E70-9158-E2A56890EC1F}"/>
            </c:ext>
          </c:extLst>
        </c:ser>
        <c:ser>
          <c:idx val="1"/>
          <c:order val="1"/>
          <c:tx>
            <c:strRef>
              <c:f>LV_reg!$I$2</c:f>
              <c:strCache>
                <c:ptCount val="1"/>
                <c:pt idx="0">
                  <c:v>Latgale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LV_reg!$B$5:$B$49</c:f>
              <c:strCache>
                <c:ptCount val="45"/>
                <c:pt idx="2">
                  <c:v>11.-12.</c:v>
                </c:pt>
                <c:pt idx="4">
                  <c:v>13.-14.</c:v>
                </c:pt>
                <c:pt idx="6">
                  <c:v>15.-16.</c:v>
                </c:pt>
                <c:pt idx="8">
                  <c:v>17.-18.</c:v>
                </c:pt>
                <c:pt idx="10">
                  <c:v>19.-20.</c:v>
                </c:pt>
                <c:pt idx="12">
                  <c:v>21.-20.</c:v>
                </c:pt>
                <c:pt idx="14">
                  <c:v>23.-24.</c:v>
                </c:pt>
                <c:pt idx="16">
                  <c:v>25.-26.</c:v>
                </c:pt>
                <c:pt idx="18">
                  <c:v>27.-28.</c:v>
                </c:pt>
                <c:pt idx="20">
                  <c:v>29.-30.</c:v>
                </c:pt>
                <c:pt idx="22">
                  <c:v>31.-32.</c:v>
                </c:pt>
                <c:pt idx="24">
                  <c:v>33.-34.</c:v>
                </c:pt>
                <c:pt idx="26">
                  <c:v>35.-36.</c:v>
                </c:pt>
                <c:pt idx="28">
                  <c:v>37.-38.</c:v>
                </c:pt>
                <c:pt idx="30">
                  <c:v>39.-40.</c:v>
                </c:pt>
                <c:pt idx="32">
                  <c:v>41.-42.</c:v>
                </c:pt>
                <c:pt idx="34">
                  <c:v>43.-44.</c:v>
                </c:pt>
                <c:pt idx="36">
                  <c:v>45.-46.</c:v>
                </c:pt>
                <c:pt idx="38">
                  <c:v>47.-48.</c:v>
                </c:pt>
                <c:pt idx="40">
                  <c:v>49.-50.</c:v>
                </c:pt>
                <c:pt idx="42">
                  <c:v>51.-52.</c:v>
                </c:pt>
                <c:pt idx="44">
                  <c:v>53.-01.</c:v>
                </c:pt>
              </c:strCache>
            </c:strRef>
          </c:cat>
          <c:val>
            <c:numRef>
              <c:f>LV_reg!$I$5:$I$49</c:f>
              <c:numCache>
                <c:formatCode>0.0</c:formatCode>
                <c:ptCount val="45"/>
                <c:pt idx="1">
                  <c:v>0.76856271087439387</c:v>
                </c:pt>
                <c:pt idx="2">
                  <c:v>1.5371254217487877</c:v>
                </c:pt>
                <c:pt idx="3">
                  <c:v>3.4585321989347722</c:v>
                </c:pt>
                <c:pt idx="4">
                  <c:v>3.8428135543719693</c:v>
                </c:pt>
                <c:pt idx="5">
                  <c:v>1.5371254217487877</c:v>
                </c:pt>
                <c:pt idx="6">
                  <c:v>0.38428135543719694</c:v>
                </c:pt>
                <c:pt idx="7">
                  <c:v>0.38428135543719694</c:v>
                </c:pt>
                <c:pt idx="8">
                  <c:v>0.38428135543719694</c:v>
                </c:pt>
                <c:pt idx="9">
                  <c:v>2.3056881326231813</c:v>
                </c:pt>
                <c:pt idx="10">
                  <c:v>3.4585321989347722</c:v>
                </c:pt>
                <c:pt idx="11">
                  <c:v>1.1528440663115906</c:v>
                </c:pt>
                <c:pt idx="12">
                  <c:v>0</c:v>
                </c:pt>
                <c:pt idx="13">
                  <c:v>1.9214067771859846</c:v>
                </c:pt>
                <c:pt idx="14">
                  <c:v>1.9214067771859846</c:v>
                </c:pt>
                <c:pt idx="15">
                  <c:v>0.38428135543719694</c:v>
                </c:pt>
                <c:pt idx="16">
                  <c:v>0.38428135543719694</c:v>
                </c:pt>
                <c:pt idx="17">
                  <c:v>0.38428135543719694</c:v>
                </c:pt>
                <c:pt idx="18">
                  <c:v>0.76856271087439387</c:v>
                </c:pt>
                <c:pt idx="19">
                  <c:v>0.38428135543719694</c:v>
                </c:pt>
                <c:pt idx="20">
                  <c:v>0.38428135543719694</c:v>
                </c:pt>
                <c:pt idx="21">
                  <c:v>1.1528440663115906</c:v>
                </c:pt>
                <c:pt idx="22">
                  <c:v>1.5371254217487877</c:v>
                </c:pt>
                <c:pt idx="23">
                  <c:v>3.8428135543719693</c:v>
                </c:pt>
                <c:pt idx="24">
                  <c:v>4.2270949098091659</c:v>
                </c:pt>
                <c:pt idx="25">
                  <c:v>10.759877952241514</c:v>
                </c:pt>
                <c:pt idx="26">
                  <c:v>12.6812847294275</c:v>
                </c:pt>
                <c:pt idx="27">
                  <c:v>10.375596596804318</c:v>
                </c:pt>
                <c:pt idx="28">
                  <c:v>10.375596596804318</c:v>
                </c:pt>
                <c:pt idx="29">
                  <c:v>8.4541898196183318</c:v>
                </c:pt>
                <c:pt idx="30">
                  <c:v>48.419450785086809</c:v>
                </c:pt>
                <c:pt idx="31">
                  <c:v>109.90446765503832</c:v>
                </c:pt>
                <c:pt idx="32">
                  <c:v>120.66434560727983</c:v>
                </c:pt>
                <c:pt idx="33">
                  <c:v>126.42856593883779</c:v>
                </c:pt>
                <c:pt idx="34">
                  <c:v>159.47676250643673</c:v>
                </c:pt>
                <c:pt idx="35">
                  <c:v>217.11896582201624</c:v>
                </c:pt>
                <c:pt idx="36">
                  <c:v>318.18496230199901</c:v>
                </c:pt>
                <c:pt idx="37">
                  <c:v>360.45591140009071</c:v>
                </c:pt>
                <c:pt idx="38">
                  <c:v>431.9322435114093</c:v>
                </c:pt>
                <c:pt idx="39">
                  <c:v>612.54448056689182</c:v>
                </c:pt>
                <c:pt idx="40">
                  <c:v>749.73292445797108</c:v>
                </c:pt>
                <c:pt idx="41">
                  <c:v>852.33604635970278</c:v>
                </c:pt>
                <c:pt idx="42">
                  <c:v>898.44980901216638</c:v>
                </c:pt>
                <c:pt idx="43">
                  <c:v>933.80369371238851</c:v>
                </c:pt>
                <c:pt idx="44">
                  <c:v>1151.3069408898418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0676-4E70-9158-E2A56890EC1F}"/>
            </c:ext>
          </c:extLst>
        </c:ser>
        <c:ser>
          <c:idx val="3"/>
          <c:order val="2"/>
          <c:tx>
            <c:strRef>
              <c:f>LV_reg!$L$2</c:f>
              <c:strCache>
                <c:ptCount val="1"/>
                <c:pt idx="0">
                  <c:v>Pierīga</c:v>
                </c:pt>
              </c:strCache>
            </c:strRef>
          </c:tx>
          <c:spPr>
            <a:ln w="28575" cap="rnd">
              <a:solidFill>
                <a:schemeClr val="accent4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LV_reg!$B$5:$B$49</c:f>
              <c:strCache>
                <c:ptCount val="45"/>
                <c:pt idx="2">
                  <c:v>11.-12.</c:v>
                </c:pt>
                <c:pt idx="4">
                  <c:v>13.-14.</c:v>
                </c:pt>
                <c:pt idx="6">
                  <c:v>15.-16.</c:v>
                </c:pt>
                <c:pt idx="8">
                  <c:v>17.-18.</c:v>
                </c:pt>
                <c:pt idx="10">
                  <c:v>19.-20.</c:v>
                </c:pt>
                <c:pt idx="12">
                  <c:v>21.-20.</c:v>
                </c:pt>
                <c:pt idx="14">
                  <c:v>23.-24.</c:v>
                </c:pt>
                <c:pt idx="16">
                  <c:v>25.-26.</c:v>
                </c:pt>
                <c:pt idx="18">
                  <c:v>27.-28.</c:v>
                </c:pt>
                <c:pt idx="20">
                  <c:v>29.-30.</c:v>
                </c:pt>
                <c:pt idx="22">
                  <c:v>31.-32.</c:v>
                </c:pt>
                <c:pt idx="24">
                  <c:v>33.-34.</c:v>
                </c:pt>
                <c:pt idx="26">
                  <c:v>35.-36.</c:v>
                </c:pt>
                <c:pt idx="28">
                  <c:v>37.-38.</c:v>
                </c:pt>
                <c:pt idx="30">
                  <c:v>39.-40.</c:v>
                </c:pt>
                <c:pt idx="32">
                  <c:v>41.-42.</c:v>
                </c:pt>
                <c:pt idx="34">
                  <c:v>43.-44.</c:v>
                </c:pt>
                <c:pt idx="36">
                  <c:v>45.-46.</c:v>
                </c:pt>
                <c:pt idx="38">
                  <c:v>47.-48.</c:v>
                </c:pt>
                <c:pt idx="40">
                  <c:v>49.-50.</c:v>
                </c:pt>
                <c:pt idx="42">
                  <c:v>51.-52.</c:v>
                </c:pt>
                <c:pt idx="44">
                  <c:v>53.-01.</c:v>
                </c:pt>
              </c:strCache>
            </c:strRef>
          </c:cat>
          <c:val>
            <c:numRef>
              <c:f>LV_reg!$L$5:$L$49</c:f>
              <c:numCache>
                <c:formatCode>0.0</c:formatCode>
                <c:ptCount val="45"/>
                <c:pt idx="1">
                  <c:v>1.6190442781626007</c:v>
                </c:pt>
                <c:pt idx="2">
                  <c:v>9.4444249559485041</c:v>
                </c:pt>
                <c:pt idx="3">
                  <c:v>22.666619894276408</c:v>
                </c:pt>
                <c:pt idx="4">
                  <c:v>25.63486773757451</c:v>
                </c:pt>
                <c:pt idx="5">
                  <c:v>16.730124207680205</c:v>
                </c:pt>
                <c:pt idx="6">
                  <c:v>7.5555399647588031</c:v>
                </c:pt>
                <c:pt idx="7">
                  <c:v>7.5555399647588031</c:v>
                </c:pt>
                <c:pt idx="8">
                  <c:v>8.9047435298943043</c:v>
                </c:pt>
                <c:pt idx="9">
                  <c:v>5.1269735475149014</c:v>
                </c:pt>
                <c:pt idx="10">
                  <c:v>5.3968142605420022</c:v>
                </c:pt>
                <c:pt idx="11">
                  <c:v>4.8571328344878015</c:v>
                </c:pt>
                <c:pt idx="12">
                  <c:v>2.1587257042168009</c:v>
                </c:pt>
                <c:pt idx="13">
                  <c:v>1.8888849911897008</c:v>
                </c:pt>
                <c:pt idx="14">
                  <c:v>1.3492035651355005</c:v>
                </c:pt>
                <c:pt idx="15">
                  <c:v>1.0793628521084004</c:v>
                </c:pt>
                <c:pt idx="16">
                  <c:v>0.80952213908130033</c:v>
                </c:pt>
                <c:pt idx="17">
                  <c:v>0.80952213908130033</c:v>
                </c:pt>
                <c:pt idx="18">
                  <c:v>2.968247843298101</c:v>
                </c:pt>
                <c:pt idx="19">
                  <c:v>3.5079292693523012</c:v>
                </c:pt>
                <c:pt idx="20">
                  <c:v>4.3174514084336018</c:v>
                </c:pt>
                <c:pt idx="21">
                  <c:v>6.4761771126504026</c:v>
                </c:pt>
                <c:pt idx="22">
                  <c:v>8.095221390813002</c:v>
                </c:pt>
                <c:pt idx="23">
                  <c:v>8.3650621038401027</c:v>
                </c:pt>
                <c:pt idx="24">
                  <c:v>4.8571328344878015</c:v>
                </c:pt>
                <c:pt idx="25">
                  <c:v>4.5872921214607016</c:v>
                </c:pt>
                <c:pt idx="26">
                  <c:v>6.4761771126504026</c:v>
                </c:pt>
                <c:pt idx="27">
                  <c:v>4.5872921214607016</c:v>
                </c:pt>
                <c:pt idx="28">
                  <c:v>4.5872921214607016</c:v>
                </c:pt>
                <c:pt idx="29">
                  <c:v>10.793628521084004</c:v>
                </c:pt>
                <c:pt idx="30">
                  <c:v>20.507894190059606</c:v>
                </c:pt>
                <c:pt idx="31">
                  <c:v>29.682478432981007</c:v>
                </c:pt>
                <c:pt idx="32">
                  <c:v>42.634832658281816</c:v>
                </c:pt>
                <c:pt idx="33">
                  <c:v>74.206196082452536</c:v>
                </c:pt>
                <c:pt idx="34">
                  <c:v>116.03150660165305</c:v>
                </c:pt>
                <c:pt idx="35">
                  <c:v>159.47586139901617</c:v>
                </c:pt>
                <c:pt idx="36">
                  <c:v>203.9995790484877</c:v>
                </c:pt>
                <c:pt idx="37">
                  <c:v>259.85660664509743</c:v>
                </c:pt>
                <c:pt idx="38">
                  <c:v>338.38025413598353</c:v>
                </c:pt>
                <c:pt idx="39">
                  <c:v>381.55476822031954</c:v>
                </c:pt>
                <c:pt idx="40">
                  <c:v>372.11034326437101</c:v>
                </c:pt>
                <c:pt idx="41">
                  <c:v>396.66584814983713</c:v>
                </c:pt>
                <c:pt idx="42">
                  <c:v>441.72924722536283</c:v>
                </c:pt>
                <c:pt idx="43">
                  <c:v>539.95126676722725</c:v>
                </c:pt>
                <c:pt idx="44">
                  <c:v>657.0621362209888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0676-4E70-9158-E2A56890EC1F}"/>
            </c:ext>
          </c:extLst>
        </c:ser>
        <c:ser>
          <c:idx val="2"/>
          <c:order val="3"/>
          <c:tx>
            <c:strRef>
              <c:f>LV_reg!$O$2</c:f>
              <c:strCache>
                <c:ptCount val="1"/>
                <c:pt idx="0">
                  <c:v>Rīga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LV_reg!$B$5:$B$49</c:f>
              <c:strCache>
                <c:ptCount val="45"/>
                <c:pt idx="2">
                  <c:v>11.-12.</c:v>
                </c:pt>
                <c:pt idx="4">
                  <c:v>13.-14.</c:v>
                </c:pt>
                <c:pt idx="6">
                  <c:v>15.-16.</c:v>
                </c:pt>
                <c:pt idx="8">
                  <c:v>17.-18.</c:v>
                </c:pt>
                <c:pt idx="10">
                  <c:v>19.-20.</c:v>
                </c:pt>
                <c:pt idx="12">
                  <c:v>21.-20.</c:v>
                </c:pt>
                <c:pt idx="14">
                  <c:v>23.-24.</c:v>
                </c:pt>
                <c:pt idx="16">
                  <c:v>25.-26.</c:v>
                </c:pt>
                <c:pt idx="18">
                  <c:v>27.-28.</c:v>
                </c:pt>
                <c:pt idx="20">
                  <c:v>29.-30.</c:v>
                </c:pt>
                <c:pt idx="22">
                  <c:v>31.-32.</c:v>
                </c:pt>
                <c:pt idx="24">
                  <c:v>33.-34.</c:v>
                </c:pt>
                <c:pt idx="26">
                  <c:v>35.-36.</c:v>
                </c:pt>
                <c:pt idx="28">
                  <c:v>37.-38.</c:v>
                </c:pt>
                <c:pt idx="30">
                  <c:v>39.-40.</c:v>
                </c:pt>
                <c:pt idx="32">
                  <c:v>41.-42.</c:v>
                </c:pt>
                <c:pt idx="34">
                  <c:v>43.-44.</c:v>
                </c:pt>
                <c:pt idx="36">
                  <c:v>45.-46.</c:v>
                </c:pt>
                <c:pt idx="38">
                  <c:v>47.-48.</c:v>
                </c:pt>
                <c:pt idx="40">
                  <c:v>49.-50.</c:v>
                </c:pt>
                <c:pt idx="42">
                  <c:v>51.-52.</c:v>
                </c:pt>
                <c:pt idx="44">
                  <c:v>53.-01.</c:v>
                </c:pt>
              </c:strCache>
            </c:strRef>
          </c:cat>
          <c:val>
            <c:numRef>
              <c:f>LV_reg!$O$5:$O$49</c:f>
              <c:numCache>
                <c:formatCode>0.0</c:formatCode>
                <c:ptCount val="45"/>
                <c:pt idx="1">
                  <c:v>3.3195597947563606</c:v>
                </c:pt>
                <c:pt idx="2">
                  <c:v>12.013644971499208</c:v>
                </c:pt>
                <c:pt idx="3">
                  <c:v>25.766106978346986</c:v>
                </c:pt>
                <c:pt idx="4">
                  <c:v>33.195597947563598</c:v>
                </c:pt>
                <c:pt idx="5">
                  <c:v>27.188775461813997</c:v>
                </c:pt>
                <c:pt idx="6">
                  <c:v>19.443135940715823</c:v>
                </c:pt>
                <c:pt idx="7">
                  <c:v>15.175130490314789</c:v>
                </c:pt>
                <c:pt idx="8">
                  <c:v>12.329793523380765</c:v>
                </c:pt>
                <c:pt idx="9">
                  <c:v>10.590976488032197</c:v>
                </c:pt>
                <c:pt idx="10">
                  <c:v>6.9552681413942778</c:v>
                </c:pt>
                <c:pt idx="11">
                  <c:v>4.1099311744602556</c:v>
                </c:pt>
                <c:pt idx="12">
                  <c:v>3.161485518815581</c:v>
                </c:pt>
                <c:pt idx="13">
                  <c:v>1.8968913112893486</c:v>
                </c:pt>
                <c:pt idx="14">
                  <c:v>0.94844565564467431</c:v>
                </c:pt>
                <c:pt idx="15">
                  <c:v>1.1065199315854533</c:v>
                </c:pt>
                <c:pt idx="16">
                  <c:v>1.4226684834670116</c:v>
                </c:pt>
                <c:pt idx="17">
                  <c:v>0.94844565564467431</c:v>
                </c:pt>
                <c:pt idx="18">
                  <c:v>5.848748209808825</c:v>
                </c:pt>
                <c:pt idx="19">
                  <c:v>7.4294909692166149</c:v>
                </c:pt>
                <c:pt idx="20">
                  <c:v>2.687262690993244</c:v>
                </c:pt>
                <c:pt idx="21">
                  <c:v>0.79037137970389526</c:v>
                </c:pt>
                <c:pt idx="22">
                  <c:v>1.4226684834670116</c:v>
                </c:pt>
                <c:pt idx="23">
                  <c:v>2.0549655872301278</c:v>
                </c:pt>
                <c:pt idx="24">
                  <c:v>1.2645942075262324</c:v>
                </c:pt>
                <c:pt idx="25">
                  <c:v>3.161485518815581</c:v>
                </c:pt>
                <c:pt idx="26">
                  <c:v>4.426079726341813</c:v>
                </c:pt>
                <c:pt idx="27">
                  <c:v>4.426079726341813</c:v>
                </c:pt>
                <c:pt idx="28">
                  <c:v>7.4294909692166149</c:v>
                </c:pt>
                <c:pt idx="29">
                  <c:v>16.281650421900242</c:v>
                </c:pt>
                <c:pt idx="30">
                  <c:v>30.982558084392696</c:v>
                </c:pt>
                <c:pt idx="31">
                  <c:v>48.212654161937614</c:v>
                </c:pt>
                <c:pt idx="32">
                  <c:v>88.521594526836267</c:v>
                </c:pt>
                <c:pt idx="33">
                  <c:v>151.43515635126633</c:v>
                </c:pt>
                <c:pt idx="34">
                  <c:v>207.23537575836133</c:v>
                </c:pt>
                <c:pt idx="35">
                  <c:v>261.45485240604853</c:v>
                </c:pt>
                <c:pt idx="36">
                  <c:v>312.35476925897939</c:v>
                </c:pt>
                <c:pt idx="37">
                  <c:v>347.60533279377313</c:v>
                </c:pt>
                <c:pt idx="38">
                  <c:v>464.1060741621273</c:v>
                </c:pt>
                <c:pt idx="39">
                  <c:v>531.12956716101758</c:v>
                </c:pt>
                <c:pt idx="40">
                  <c:v>508.05072287366386</c:v>
                </c:pt>
                <c:pt idx="41">
                  <c:v>561.00560531382484</c:v>
                </c:pt>
                <c:pt idx="42">
                  <c:v>623.91916713825492</c:v>
                </c:pt>
                <c:pt idx="43">
                  <c:v>616.48967616903826</c:v>
                </c:pt>
                <c:pt idx="44">
                  <c:v>626.2902812773666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8-0676-4E70-9158-E2A56890EC1F}"/>
            </c:ext>
          </c:extLst>
        </c:ser>
        <c:ser>
          <c:idx val="4"/>
          <c:order val="4"/>
          <c:tx>
            <c:strRef>
              <c:f>LV_reg!$R$2</c:f>
              <c:strCache>
                <c:ptCount val="1"/>
                <c:pt idx="0">
                  <c:v>Vidzeme</c:v>
                </c:pt>
              </c:strCache>
            </c:strRef>
          </c:tx>
          <c:spPr>
            <a:ln w="28575" cap="rnd">
              <a:solidFill>
                <a:schemeClr val="accent5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LV_reg!$B$5:$B$49</c:f>
              <c:strCache>
                <c:ptCount val="45"/>
                <c:pt idx="2">
                  <c:v>11.-12.</c:v>
                </c:pt>
                <c:pt idx="4">
                  <c:v>13.-14.</c:v>
                </c:pt>
                <c:pt idx="6">
                  <c:v>15.-16.</c:v>
                </c:pt>
                <c:pt idx="8">
                  <c:v>17.-18.</c:v>
                </c:pt>
                <c:pt idx="10">
                  <c:v>19.-20.</c:v>
                </c:pt>
                <c:pt idx="12">
                  <c:v>21.-20.</c:v>
                </c:pt>
                <c:pt idx="14">
                  <c:v>23.-24.</c:v>
                </c:pt>
                <c:pt idx="16">
                  <c:v>25.-26.</c:v>
                </c:pt>
                <c:pt idx="18">
                  <c:v>27.-28.</c:v>
                </c:pt>
                <c:pt idx="20">
                  <c:v>29.-30.</c:v>
                </c:pt>
                <c:pt idx="22">
                  <c:v>31.-32.</c:v>
                </c:pt>
                <c:pt idx="24">
                  <c:v>33.-34.</c:v>
                </c:pt>
                <c:pt idx="26">
                  <c:v>35.-36.</c:v>
                </c:pt>
                <c:pt idx="28">
                  <c:v>37.-38.</c:v>
                </c:pt>
                <c:pt idx="30">
                  <c:v>39.-40.</c:v>
                </c:pt>
                <c:pt idx="32">
                  <c:v>41.-42.</c:v>
                </c:pt>
                <c:pt idx="34">
                  <c:v>43.-44.</c:v>
                </c:pt>
                <c:pt idx="36">
                  <c:v>45.-46.</c:v>
                </c:pt>
                <c:pt idx="38">
                  <c:v>47.-48.</c:v>
                </c:pt>
                <c:pt idx="40">
                  <c:v>49.-50.</c:v>
                </c:pt>
                <c:pt idx="42">
                  <c:v>51.-52.</c:v>
                </c:pt>
                <c:pt idx="44">
                  <c:v>53.-01.</c:v>
                </c:pt>
              </c:strCache>
            </c:strRef>
          </c:cat>
          <c:val>
            <c:numRef>
              <c:f>LV_reg!$R$5:$R$49</c:f>
              <c:numCache>
                <c:formatCode>0.0</c:formatCode>
                <c:ptCount val="45"/>
                <c:pt idx="1">
                  <c:v>0</c:v>
                </c:pt>
                <c:pt idx="2">
                  <c:v>1.6120798516886536</c:v>
                </c:pt>
                <c:pt idx="3">
                  <c:v>5.9109594561917298</c:v>
                </c:pt>
                <c:pt idx="4">
                  <c:v>5.9109594561917298</c:v>
                </c:pt>
                <c:pt idx="5">
                  <c:v>7.5230393078803841</c:v>
                </c:pt>
                <c:pt idx="6">
                  <c:v>10.747199011257692</c:v>
                </c:pt>
                <c:pt idx="7">
                  <c:v>13.971358714634999</c:v>
                </c:pt>
                <c:pt idx="8">
                  <c:v>14.508718665197883</c:v>
                </c:pt>
                <c:pt idx="9">
                  <c:v>11.82191891238346</c:v>
                </c:pt>
                <c:pt idx="10">
                  <c:v>25.793277627018458</c:v>
                </c:pt>
                <c:pt idx="11">
                  <c:v>29.554797280958649</c:v>
                </c:pt>
                <c:pt idx="12">
                  <c:v>14.508718665197883</c:v>
                </c:pt>
                <c:pt idx="13">
                  <c:v>5.3735995056288459</c:v>
                </c:pt>
                <c:pt idx="14">
                  <c:v>1.0747199011257691</c:v>
                </c:pt>
                <c:pt idx="15">
                  <c:v>0</c:v>
                </c:pt>
                <c:pt idx="16">
                  <c:v>0</c:v>
                </c:pt>
                <c:pt idx="17">
                  <c:v>1.0747199011257691</c:v>
                </c:pt>
                <c:pt idx="18">
                  <c:v>1.6120798516886536</c:v>
                </c:pt>
                <c:pt idx="19">
                  <c:v>1.0747199011257691</c:v>
                </c:pt>
                <c:pt idx="20">
                  <c:v>4.8362395550659611</c:v>
                </c:pt>
                <c:pt idx="21">
                  <c:v>7.5230393078803841</c:v>
                </c:pt>
                <c:pt idx="22">
                  <c:v>5.3735995056288459</c:v>
                </c:pt>
                <c:pt idx="23">
                  <c:v>2.1494398022515382</c:v>
                </c:pt>
                <c:pt idx="24">
                  <c:v>0</c:v>
                </c:pt>
                <c:pt idx="25">
                  <c:v>0</c:v>
                </c:pt>
                <c:pt idx="26">
                  <c:v>0.53735995056288455</c:v>
                </c:pt>
                <c:pt idx="27">
                  <c:v>1.6120798516886536</c:v>
                </c:pt>
                <c:pt idx="28">
                  <c:v>1.0747199011257691</c:v>
                </c:pt>
                <c:pt idx="29">
                  <c:v>0.53735995056288455</c:v>
                </c:pt>
                <c:pt idx="30">
                  <c:v>9.1351191595690384</c:v>
                </c:pt>
                <c:pt idx="31">
                  <c:v>14.508718665197883</c:v>
                </c:pt>
                <c:pt idx="32">
                  <c:v>56.96015475966577</c:v>
                </c:pt>
                <c:pt idx="33">
                  <c:v>117.14446922270884</c:v>
                </c:pt>
                <c:pt idx="34">
                  <c:v>99.948950804696523</c:v>
                </c:pt>
                <c:pt idx="35">
                  <c:v>87.052311991187295</c:v>
                </c:pt>
                <c:pt idx="36">
                  <c:v>133.80262769015826</c:v>
                </c:pt>
                <c:pt idx="37">
                  <c:v>138.63886724522422</c:v>
                </c:pt>
                <c:pt idx="38">
                  <c:v>131.11582793734382</c:v>
                </c:pt>
                <c:pt idx="39">
                  <c:v>150.99814610817057</c:v>
                </c:pt>
                <c:pt idx="40">
                  <c:v>157.98382546548805</c:v>
                </c:pt>
                <c:pt idx="41">
                  <c:v>193.98694215320131</c:v>
                </c:pt>
                <c:pt idx="42">
                  <c:v>232.67685859372898</c:v>
                </c:pt>
                <c:pt idx="43">
                  <c:v>301.45893226577823</c:v>
                </c:pt>
                <c:pt idx="44">
                  <c:v>437.41099975818798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A-0676-4E70-9158-E2A56890EC1F}"/>
            </c:ext>
          </c:extLst>
        </c:ser>
        <c:ser>
          <c:idx val="5"/>
          <c:order val="5"/>
          <c:tx>
            <c:strRef>
              <c:f>LV_reg!$U$2</c:f>
              <c:strCache>
                <c:ptCount val="1"/>
                <c:pt idx="0">
                  <c:v>Zemgale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LV_reg!$B$5:$B$49</c:f>
              <c:strCache>
                <c:ptCount val="45"/>
                <c:pt idx="2">
                  <c:v>11.-12.</c:v>
                </c:pt>
                <c:pt idx="4">
                  <c:v>13.-14.</c:v>
                </c:pt>
                <c:pt idx="6">
                  <c:v>15.-16.</c:v>
                </c:pt>
                <c:pt idx="8">
                  <c:v>17.-18.</c:v>
                </c:pt>
                <c:pt idx="10">
                  <c:v>19.-20.</c:v>
                </c:pt>
                <c:pt idx="12">
                  <c:v>21.-20.</c:v>
                </c:pt>
                <c:pt idx="14">
                  <c:v>23.-24.</c:v>
                </c:pt>
                <c:pt idx="16">
                  <c:v>25.-26.</c:v>
                </c:pt>
                <c:pt idx="18">
                  <c:v>27.-28.</c:v>
                </c:pt>
                <c:pt idx="20">
                  <c:v>29.-30.</c:v>
                </c:pt>
                <c:pt idx="22">
                  <c:v>31.-32.</c:v>
                </c:pt>
                <c:pt idx="24">
                  <c:v>33.-34.</c:v>
                </c:pt>
                <c:pt idx="26">
                  <c:v>35.-36.</c:v>
                </c:pt>
                <c:pt idx="28">
                  <c:v>37.-38.</c:v>
                </c:pt>
                <c:pt idx="30">
                  <c:v>39.-40.</c:v>
                </c:pt>
                <c:pt idx="32">
                  <c:v>41.-42.</c:v>
                </c:pt>
                <c:pt idx="34">
                  <c:v>43.-44.</c:v>
                </c:pt>
                <c:pt idx="36">
                  <c:v>45.-46.</c:v>
                </c:pt>
                <c:pt idx="38">
                  <c:v>47.-48.</c:v>
                </c:pt>
                <c:pt idx="40">
                  <c:v>49.-50.</c:v>
                </c:pt>
                <c:pt idx="42">
                  <c:v>51.-52.</c:v>
                </c:pt>
                <c:pt idx="44">
                  <c:v>53.-01.</c:v>
                </c:pt>
              </c:strCache>
            </c:strRef>
          </c:cat>
          <c:val>
            <c:numRef>
              <c:f>LV_reg!$U$5:$U$49</c:f>
              <c:numCache>
                <c:formatCode>0.0</c:formatCode>
                <c:ptCount val="45"/>
                <c:pt idx="1">
                  <c:v>0.43415779899362217</c:v>
                </c:pt>
                <c:pt idx="2">
                  <c:v>3.4732623919489773</c:v>
                </c:pt>
                <c:pt idx="3">
                  <c:v>13.458891768802289</c:v>
                </c:pt>
                <c:pt idx="4">
                  <c:v>20.405416552700242</c:v>
                </c:pt>
                <c:pt idx="5">
                  <c:v>13.893049567795909</c:v>
                </c:pt>
                <c:pt idx="6">
                  <c:v>5.6440513869170887</c:v>
                </c:pt>
                <c:pt idx="7">
                  <c:v>3.4732623919489773</c:v>
                </c:pt>
                <c:pt idx="8">
                  <c:v>4.3415779899362228</c:v>
                </c:pt>
                <c:pt idx="9">
                  <c:v>3.9074201909426001</c:v>
                </c:pt>
                <c:pt idx="10">
                  <c:v>1.3024733969808666</c:v>
                </c:pt>
                <c:pt idx="11">
                  <c:v>0.43415779899362217</c:v>
                </c:pt>
                <c:pt idx="12">
                  <c:v>0.43415779899362217</c:v>
                </c:pt>
                <c:pt idx="13">
                  <c:v>2.6049467939617332</c:v>
                </c:pt>
                <c:pt idx="14">
                  <c:v>3.9074201909426001</c:v>
                </c:pt>
                <c:pt idx="15">
                  <c:v>3.4732623919489773</c:v>
                </c:pt>
                <c:pt idx="16">
                  <c:v>2.1707889949681114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0.43415779899362217</c:v>
                </c:pt>
                <c:pt idx="21">
                  <c:v>1.7366311959744887</c:v>
                </c:pt>
                <c:pt idx="22">
                  <c:v>4.3415779899362228</c:v>
                </c:pt>
                <c:pt idx="23">
                  <c:v>4.7757357889298442</c:v>
                </c:pt>
                <c:pt idx="24">
                  <c:v>2.1707889949681114</c:v>
                </c:pt>
                <c:pt idx="25">
                  <c:v>0.86831559798724434</c:v>
                </c:pt>
                <c:pt idx="26">
                  <c:v>1.3024733969808666</c:v>
                </c:pt>
                <c:pt idx="27">
                  <c:v>1.7366311959744887</c:v>
                </c:pt>
                <c:pt idx="28">
                  <c:v>1.3024733969808666</c:v>
                </c:pt>
                <c:pt idx="29">
                  <c:v>0.86831559798724434</c:v>
                </c:pt>
                <c:pt idx="30">
                  <c:v>3.0391045929553555</c:v>
                </c:pt>
                <c:pt idx="31">
                  <c:v>16.497996361757643</c:v>
                </c:pt>
                <c:pt idx="32">
                  <c:v>32.127677125528045</c:v>
                </c:pt>
                <c:pt idx="33">
                  <c:v>47.323200090304823</c:v>
                </c:pt>
                <c:pt idx="34">
                  <c:v>72.070194632941281</c:v>
                </c:pt>
                <c:pt idx="35">
                  <c:v>108.97360754739918</c:v>
                </c:pt>
                <c:pt idx="36">
                  <c:v>151.95522964776779</c:v>
                </c:pt>
                <c:pt idx="37">
                  <c:v>169.32154160751267</c:v>
                </c:pt>
                <c:pt idx="38">
                  <c:v>230.10363346661978</c:v>
                </c:pt>
                <c:pt idx="39">
                  <c:v>494.5057330537357</c:v>
                </c:pt>
                <c:pt idx="40">
                  <c:v>617.37239016893079</c:v>
                </c:pt>
                <c:pt idx="41">
                  <c:v>638.21196452062463</c:v>
                </c:pt>
                <c:pt idx="42">
                  <c:v>681.1935866209933</c:v>
                </c:pt>
                <c:pt idx="43">
                  <c:v>712.0187903495405</c:v>
                </c:pt>
                <c:pt idx="44">
                  <c:v>820.99239789693956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C-0676-4E70-9158-E2A56890EC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479360"/>
        <c:axId val="39867520"/>
      </c:lineChart>
      <c:catAx>
        <c:axId val="212479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+mj-lt"/>
                <a:ea typeface="Times New Roman"/>
                <a:cs typeface="Times New Roman"/>
              </a:defRPr>
            </a:pPr>
            <a:endParaRPr lang="lv-LV"/>
          </a:p>
        </c:txPr>
        <c:crossAx val="39867520"/>
        <c:crosses val="autoZero"/>
        <c:auto val="1"/>
        <c:lblAlgn val="ctr"/>
        <c:lblOffset val="100"/>
        <c:noMultiLvlLbl val="0"/>
      </c:catAx>
      <c:valAx>
        <c:axId val="39867520"/>
        <c:scaling>
          <c:orientation val="minMax"/>
          <c:max val="1200"/>
          <c:min val="0"/>
        </c:scaling>
        <c:delete val="0"/>
        <c:axPos val="l"/>
        <c:numFmt formatCode="0.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+mj-lt"/>
                <a:ea typeface="Times New Roman"/>
                <a:cs typeface="Times New Roman"/>
              </a:defRPr>
            </a:pPr>
            <a:endParaRPr lang="lv-LV"/>
          </a:p>
        </c:txPr>
        <c:crossAx val="21247936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+mj-lt"/>
                <a:ea typeface="Times New Roman"/>
                <a:cs typeface="Times New Roman"/>
              </a:defRPr>
            </a:pPr>
            <a:endParaRPr lang="lv-LV"/>
          </a:p>
        </c:txPr>
      </c:legendEntry>
      <c:layout>
        <c:manualLayout>
          <c:xMode val="edge"/>
          <c:yMode val="edge"/>
          <c:x val="6.0052493438320219E-2"/>
          <c:y val="3.1980278250046311E-2"/>
          <c:w val="0.18521682072349649"/>
          <c:h val="0.6322211696724088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800" b="0" i="0" u="none" strike="noStrike" baseline="0">
              <a:solidFill>
                <a:srgbClr val="000000"/>
              </a:solidFill>
              <a:latin typeface="+mj-lt"/>
              <a:ea typeface="Times New Roman"/>
              <a:cs typeface="Times New Roman"/>
            </a:defRPr>
          </a:pPr>
          <a:endParaRPr lang="lv-LV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lv-LV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3822433197639203E-2"/>
          <c:y val="2.2777306100476683E-2"/>
          <c:w val="0.9555840575019644"/>
          <c:h val="0.82776541817100346"/>
        </c:manualLayout>
      </c:layout>
      <c:lineChart>
        <c:grouping val="standard"/>
        <c:varyColors val="0"/>
        <c:ser>
          <c:idx val="0"/>
          <c:order val="0"/>
          <c:tx>
            <c:strRef>
              <c:f>RT_Grafiks!$D$1</c:f>
              <c:strCache>
                <c:ptCount val="1"/>
                <c:pt idx="0">
                  <c:v>Mean(R)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059-4021-A198-715004FEF475}"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059-4021-A198-715004FEF475}"/>
                </c:ext>
              </c:extLst>
            </c:dLbl>
            <c:dLbl>
              <c:idx val="2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059-4021-A198-715004FEF475}"/>
                </c:ext>
              </c:extLst>
            </c:dLbl>
            <c:dLbl>
              <c:idx val="5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059-4021-A198-715004FEF475}"/>
                </c:ext>
              </c:extLst>
            </c:dLbl>
            <c:dLbl>
              <c:idx val="5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C4D8-4927-B408-7EE6B5491DCF}"/>
                </c:ext>
              </c:extLst>
            </c:dLbl>
            <c:dLbl>
              <c:idx val="6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059-4021-A198-715004FEF475}"/>
                </c:ext>
              </c:extLst>
            </c:dLbl>
            <c:dLbl>
              <c:idx val="6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C4D8-4927-B408-7EE6B5491DCF}"/>
                </c:ext>
              </c:extLst>
            </c:dLbl>
            <c:dLbl>
              <c:idx val="6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C4D8-4927-B408-7EE6B5491DCF}"/>
                </c:ext>
              </c:extLst>
            </c:dLbl>
            <c:dLbl>
              <c:idx val="67"/>
              <c:layout>
                <c:manualLayout>
                  <c:x val="-2.0398550724637681E-2"/>
                  <c:y val="3.927044968696984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059-4021-A198-715004FEF475}"/>
                </c:ext>
              </c:extLst>
            </c:dLbl>
            <c:dLbl>
              <c:idx val="7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059-4021-A198-715004FEF4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0"/>
                </a:pPr>
                <a:endParaRPr lang="lv-LV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RT_Grafiks!$A$247:$B$317</c:f>
              <c:multiLvlStrCache>
                <c:ptCount val="71"/>
                <c:lvl>
                  <c:pt idx="0">
                    <c:v>01.11.</c:v>
                  </c:pt>
                  <c:pt idx="1">
                    <c:v>02.11.</c:v>
                  </c:pt>
                  <c:pt idx="2">
                    <c:v>03.11.</c:v>
                  </c:pt>
                  <c:pt idx="3">
                    <c:v>04.11.</c:v>
                  </c:pt>
                  <c:pt idx="4">
                    <c:v>05.11.</c:v>
                  </c:pt>
                  <c:pt idx="5">
                    <c:v>06.11.</c:v>
                  </c:pt>
                  <c:pt idx="6">
                    <c:v>07.11.</c:v>
                  </c:pt>
                  <c:pt idx="7">
                    <c:v>08.11.</c:v>
                  </c:pt>
                  <c:pt idx="8">
                    <c:v>09.11.</c:v>
                  </c:pt>
                  <c:pt idx="9">
                    <c:v>10.11.</c:v>
                  </c:pt>
                  <c:pt idx="10">
                    <c:v>11.11.</c:v>
                  </c:pt>
                  <c:pt idx="11">
                    <c:v>12.11.</c:v>
                  </c:pt>
                  <c:pt idx="12">
                    <c:v>13.11.</c:v>
                  </c:pt>
                  <c:pt idx="13">
                    <c:v>14.11.</c:v>
                  </c:pt>
                  <c:pt idx="14">
                    <c:v>15.11.</c:v>
                  </c:pt>
                  <c:pt idx="15">
                    <c:v>16.11.</c:v>
                  </c:pt>
                  <c:pt idx="16">
                    <c:v>17.11.</c:v>
                  </c:pt>
                  <c:pt idx="17">
                    <c:v>18.11.</c:v>
                  </c:pt>
                  <c:pt idx="18">
                    <c:v>19.11.</c:v>
                  </c:pt>
                  <c:pt idx="19">
                    <c:v>20.11.</c:v>
                  </c:pt>
                  <c:pt idx="20">
                    <c:v>21.11.</c:v>
                  </c:pt>
                  <c:pt idx="21">
                    <c:v>22.11.</c:v>
                  </c:pt>
                  <c:pt idx="22">
                    <c:v>23.11.</c:v>
                  </c:pt>
                  <c:pt idx="23">
                    <c:v>24.11.</c:v>
                  </c:pt>
                  <c:pt idx="24">
                    <c:v>25.11.</c:v>
                  </c:pt>
                  <c:pt idx="25">
                    <c:v>26.11.</c:v>
                  </c:pt>
                  <c:pt idx="26">
                    <c:v>27.11.</c:v>
                  </c:pt>
                  <c:pt idx="27">
                    <c:v>28.11.</c:v>
                  </c:pt>
                  <c:pt idx="28">
                    <c:v>29.11.</c:v>
                  </c:pt>
                  <c:pt idx="29">
                    <c:v>30.11.</c:v>
                  </c:pt>
                  <c:pt idx="30">
                    <c:v>01.12.</c:v>
                  </c:pt>
                  <c:pt idx="31">
                    <c:v>02.12.</c:v>
                  </c:pt>
                  <c:pt idx="32">
                    <c:v>03.12.</c:v>
                  </c:pt>
                  <c:pt idx="33">
                    <c:v>04.12.</c:v>
                  </c:pt>
                  <c:pt idx="34">
                    <c:v>05.12.</c:v>
                  </c:pt>
                  <c:pt idx="35">
                    <c:v>06.12.</c:v>
                  </c:pt>
                  <c:pt idx="36">
                    <c:v>07.12.</c:v>
                  </c:pt>
                  <c:pt idx="37">
                    <c:v>08.12.</c:v>
                  </c:pt>
                  <c:pt idx="38">
                    <c:v>09.12.</c:v>
                  </c:pt>
                  <c:pt idx="39">
                    <c:v>10.12.</c:v>
                  </c:pt>
                  <c:pt idx="40">
                    <c:v>11.12.</c:v>
                  </c:pt>
                  <c:pt idx="41">
                    <c:v>12.12.</c:v>
                  </c:pt>
                  <c:pt idx="42">
                    <c:v>13.12.</c:v>
                  </c:pt>
                  <c:pt idx="43">
                    <c:v>14.12.</c:v>
                  </c:pt>
                  <c:pt idx="44">
                    <c:v>15.12.</c:v>
                  </c:pt>
                  <c:pt idx="45">
                    <c:v>16.12.</c:v>
                  </c:pt>
                  <c:pt idx="46">
                    <c:v>17.12.</c:v>
                  </c:pt>
                  <c:pt idx="47">
                    <c:v>18.12.</c:v>
                  </c:pt>
                  <c:pt idx="48">
                    <c:v>19.12.</c:v>
                  </c:pt>
                  <c:pt idx="49">
                    <c:v>20.12.</c:v>
                  </c:pt>
                  <c:pt idx="50">
                    <c:v>21.12.</c:v>
                  </c:pt>
                  <c:pt idx="51">
                    <c:v>22.12.</c:v>
                  </c:pt>
                  <c:pt idx="52">
                    <c:v>23.12.</c:v>
                  </c:pt>
                  <c:pt idx="53">
                    <c:v>24.12.</c:v>
                  </c:pt>
                  <c:pt idx="54">
                    <c:v>25.12.</c:v>
                  </c:pt>
                  <c:pt idx="55">
                    <c:v>26.12.</c:v>
                  </c:pt>
                  <c:pt idx="56">
                    <c:v>27.12.</c:v>
                  </c:pt>
                  <c:pt idx="57">
                    <c:v>28.12.</c:v>
                  </c:pt>
                  <c:pt idx="58">
                    <c:v>29.12.</c:v>
                  </c:pt>
                  <c:pt idx="59">
                    <c:v>30.12.</c:v>
                  </c:pt>
                  <c:pt idx="60">
                    <c:v>31.12.</c:v>
                  </c:pt>
                  <c:pt idx="61">
                    <c:v>01.01.</c:v>
                  </c:pt>
                  <c:pt idx="62">
                    <c:v>02.01.</c:v>
                  </c:pt>
                  <c:pt idx="63">
                    <c:v>03.01.</c:v>
                  </c:pt>
                  <c:pt idx="64">
                    <c:v>04.01.</c:v>
                  </c:pt>
                  <c:pt idx="65">
                    <c:v>05.01.</c:v>
                  </c:pt>
                  <c:pt idx="66">
                    <c:v>06.01.</c:v>
                  </c:pt>
                  <c:pt idx="67">
                    <c:v>07.01.</c:v>
                  </c:pt>
                  <c:pt idx="68">
                    <c:v>08.01.</c:v>
                  </c:pt>
                  <c:pt idx="69">
                    <c:v>09.01.</c:v>
                  </c:pt>
                  <c:pt idx="70">
                    <c:v>10.01.</c:v>
                  </c:pt>
                </c:lvl>
                <c:lvl>
                  <c:pt idx="0">
                    <c:v>nov</c:v>
                  </c:pt>
                  <c:pt idx="30">
                    <c:v>dec</c:v>
                  </c:pt>
                  <c:pt idx="61">
                    <c:v>jan</c:v>
                  </c:pt>
                </c:lvl>
              </c:multiLvlStrCache>
            </c:multiLvlStrRef>
          </c:cat>
          <c:val>
            <c:numRef>
              <c:f>RT_Grafiks!$D$247:$D$317</c:f>
              <c:numCache>
                <c:formatCode>0.00</c:formatCode>
                <c:ptCount val="71"/>
                <c:pt idx="0">
                  <c:v>1.1167413057750299</c:v>
                </c:pt>
                <c:pt idx="1">
                  <c:v>1.11682482052772</c:v>
                </c:pt>
                <c:pt idx="2">
                  <c:v>1.1137221728703199</c:v>
                </c:pt>
                <c:pt idx="3">
                  <c:v>1.1326235563953599</c:v>
                </c:pt>
                <c:pt idx="4">
                  <c:v>1.18713238155849</c:v>
                </c:pt>
                <c:pt idx="5">
                  <c:v>1.20614035789587</c:v>
                </c:pt>
                <c:pt idx="6">
                  <c:v>1.29018656981686</c:v>
                </c:pt>
                <c:pt idx="7">
                  <c:v>1.22297892298545</c:v>
                </c:pt>
                <c:pt idx="8">
                  <c:v>1.1414277326284501</c:v>
                </c:pt>
                <c:pt idx="9">
                  <c:v>1.1108187956332101</c:v>
                </c:pt>
                <c:pt idx="10">
                  <c:v>1.1501366418807499</c:v>
                </c:pt>
                <c:pt idx="11">
                  <c:v>1.2102488106445899</c:v>
                </c:pt>
                <c:pt idx="12">
                  <c:v>1.22916540479807</c:v>
                </c:pt>
                <c:pt idx="13">
                  <c:v>1.18132434812997</c:v>
                </c:pt>
                <c:pt idx="14">
                  <c:v>1.18144436722047</c:v>
                </c:pt>
                <c:pt idx="15">
                  <c:v>1.1344939176716899</c:v>
                </c:pt>
                <c:pt idx="16">
                  <c:v>1.12664149865136</c:v>
                </c:pt>
                <c:pt idx="17">
                  <c:v>1.0889062904715301</c:v>
                </c:pt>
                <c:pt idx="18">
                  <c:v>0.99116749254508196</c:v>
                </c:pt>
                <c:pt idx="19">
                  <c:v>0.94147310285279895</c:v>
                </c:pt>
                <c:pt idx="20">
                  <c:v>1.0380446528176099</c:v>
                </c:pt>
                <c:pt idx="21">
                  <c:v>1.0687893690158501</c:v>
                </c:pt>
                <c:pt idx="22">
                  <c:v>1.0807179378974201</c:v>
                </c:pt>
                <c:pt idx="23">
                  <c:v>1.1436229777731</c:v>
                </c:pt>
                <c:pt idx="24">
                  <c:v>1.18051275887383</c:v>
                </c:pt>
                <c:pt idx="25">
                  <c:v>1.36173628506567</c:v>
                </c:pt>
                <c:pt idx="26">
                  <c:v>1.4122323969637001</c:v>
                </c:pt>
                <c:pt idx="27">
                  <c:v>1.3748791851750499</c:v>
                </c:pt>
                <c:pt idx="28">
                  <c:v>1.2922874480405899</c:v>
                </c:pt>
                <c:pt idx="29">
                  <c:v>1.19843303437445</c:v>
                </c:pt>
                <c:pt idx="30">
                  <c:v>1.1747948639991099</c:v>
                </c:pt>
                <c:pt idx="31">
                  <c:v>1.15455732192972</c:v>
                </c:pt>
                <c:pt idx="32">
                  <c:v>1.12337770207885</c:v>
                </c:pt>
                <c:pt idx="33">
                  <c:v>1.10247090376527</c:v>
                </c:pt>
                <c:pt idx="34">
                  <c:v>1.08447895560476</c:v>
                </c:pt>
                <c:pt idx="35">
                  <c:v>1.0891949289516401</c:v>
                </c:pt>
                <c:pt idx="36">
                  <c:v>1.09572042126976</c:v>
                </c:pt>
                <c:pt idx="37">
                  <c:v>1.06990538713322</c:v>
                </c:pt>
                <c:pt idx="38">
                  <c:v>1.05603266328182</c:v>
                </c:pt>
                <c:pt idx="39">
                  <c:v>1.02995216176172</c:v>
                </c:pt>
                <c:pt idx="40">
                  <c:v>1.0159108599344</c:v>
                </c:pt>
                <c:pt idx="41">
                  <c:v>0.977028058025184</c:v>
                </c:pt>
                <c:pt idx="42">
                  <c:v>0.99681931934410195</c:v>
                </c:pt>
                <c:pt idx="43">
                  <c:v>0.99867609394595802</c:v>
                </c:pt>
                <c:pt idx="44">
                  <c:v>1.00166322158209</c:v>
                </c:pt>
                <c:pt idx="45">
                  <c:v>1.0740322814796399</c:v>
                </c:pt>
                <c:pt idx="46">
                  <c:v>1.1070885948954501</c:v>
                </c:pt>
                <c:pt idx="47">
                  <c:v>1.1447756108693901</c:v>
                </c:pt>
                <c:pt idx="48">
                  <c:v>1.1700114403875701</c:v>
                </c:pt>
                <c:pt idx="49">
                  <c:v>1.1423701524291601</c:v>
                </c:pt>
                <c:pt idx="50">
                  <c:v>1.1460092783253</c:v>
                </c:pt>
                <c:pt idx="51">
                  <c:v>1.2087342173514599</c:v>
                </c:pt>
                <c:pt idx="52">
                  <c:v>1.19714782907467</c:v>
                </c:pt>
                <c:pt idx="53">
                  <c:v>1.1993314236899999</c:v>
                </c:pt>
                <c:pt idx="54">
                  <c:v>1.11100710141779</c:v>
                </c:pt>
                <c:pt idx="55">
                  <c:v>0.98667518433587098</c:v>
                </c:pt>
                <c:pt idx="56">
                  <c:v>0.937715396044007</c:v>
                </c:pt>
                <c:pt idx="57">
                  <c:v>0.94988995605343796</c:v>
                </c:pt>
                <c:pt idx="58">
                  <c:v>0.91849253033643397</c:v>
                </c:pt>
                <c:pt idx="59">
                  <c:v>0.96929385968152104</c:v>
                </c:pt>
                <c:pt idx="60">
                  <c:v>1.0883688653563599</c:v>
                </c:pt>
                <c:pt idx="61">
                  <c:v>1.1074764408606299</c:v>
                </c:pt>
                <c:pt idx="62">
                  <c:v>1.0842507510058399</c:v>
                </c:pt>
                <c:pt idx="63">
                  <c:v>1.0734958728377899</c:v>
                </c:pt>
                <c:pt idx="64">
                  <c:v>1.0734958728377899</c:v>
                </c:pt>
                <c:pt idx="65">
                  <c:v>1.051813780949</c:v>
                </c:pt>
                <c:pt idx="66">
                  <c:v>1.01</c:v>
                </c:pt>
                <c:pt idx="67">
                  <c:v>0.92</c:v>
                </c:pt>
                <c:pt idx="68">
                  <c:v>1</c:v>
                </c:pt>
                <c:pt idx="69">
                  <c:v>1.1499999999999999</c:v>
                </c:pt>
                <c:pt idx="70">
                  <c:v>1.1599999999999999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A059-4021-A198-715004FEF475}"/>
            </c:ext>
          </c:extLst>
        </c:ser>
        <c:ser>
          <c:idx val="1"/>
          <c:order val="1"/>
          <c:tx>
            <c:strRef>
              <c:f>RT_Grafiks!$F$1</c:f>
              <c:strCache>
                <c:ptCount val="1"/>
              </c:strCache>
            </c:strRef>
          </c:tx>
          <c:spPr>
            <a:ln w="28575" cap="rnd">
              <a:solidFill>
                <a:schemeClr val="accent2"/>
              </a:solidFill>
              <a:prstDash val="sysDash"/>
              <a:round/>
            </a:ln>
            <a:effectLst/>
          </c:spPr>
          <c:marker>
            <c:symbol val="none"/>
          </c:marker>
          <c:cat>
            <c:multiLvlStrRef>
              <c:f>RT_Grafiks!$A$247:$B$317</c:f>
              <c:multiLvlStrCache>
                <c:ptCount val="71"/>
                <c:lvl>
                  <c:pt idx="0">
                    <c:v>01.11.</c:v>
                  </c:pt>
                  <c:pt idx="1">
                    <c:v>02.11.</c:v>
                  </c:pt>
                  <c:pt idx="2">
                    <c:v>03.11.</c:v>
                  </c:pt>
                  <c:pt idx="3">
                    <c:v>04.11.</c:v>
                  </c:pt>
                  <c:pt idx="4">
                    <c:v>05.11.</c:v>
                  </c:pt>
                  <c:pt idx="5">
                    <c:v>06.11.</c:v>
                  </c:pt>
                  <c:pt idx="6">
                    <c:v>07.11.</c:v>
                  </c:pt>
                  <c:pt idx="7">
                    <c:v>08.11.</c:v>
                  </c:pt>
                  <c:pt idx="8">
                    <c:v>09.11.</c:v>
                  </c:pt>
                  <c:pt idx="9">
                    <c:v>10.11.</c:v>
                  </c:pt>
                  <c:pt idx="10">
                    <c:v>11.11.</c:v>
                  </c:pt>
                  <c:pt idx="11">
                    <c:v>12.11.</c:v>
                  </c:pt>
                  <c:pt idx="12">
                    <c:v>13.11.</c:v>
                  </c:pt>
                  <c:pt idx="13">
                    <c:v>14.11.</c:v>
                  </c:pt>
                  <c:pt idx="14">
                    <c:v>15.11.</c:v>
                  </c:pt>
                  <c:pt idx="15">
                    <c:v>16.11.</c:v>
                  </c:pt>
                  <c:pt idx="16">
                    <c:v>17.11.</c:v>
                  </c:pt>
                  <c:pt idx="17">
                    <c:v>18.11.</c:v>
                  </c:pt>
                  <c:pt idx="18">
                    <c:v>19.11.</c:v>
                  </c:pt>
                  <c:pt idx="19">
                    <c:v>20.11.</c:v>
                  </c:pt>
                  <c:pt idx="20">
                    <c:v>21.11.</c:v>
                  </c:pt>
                  <c:pt idx="21">
                    <c:v>22.11.</c:v>
                  </c:pt>
                  <c:pt idx="22">
                    <c:v>23.11.</c:v>
                  </c:pt>
                  <c:pt idx="23">
                    <c:v>24.11.</c:v>
                  </c:pt>
                  <c:pt idx="24">
                    <c:v>25.11.</c:v>
                  </c:pt>
                  <c:pt idx="25">
                    <c:v>26.11.</c:v>
                  </c:pt>
                  <c:pt idx="26">
                    <c:v>27.11.</c:v>
                  </c:pt>
                  <c:pt idx="27">
                    <c:v>28.11.</c:v>
                  </c:pt>
                  <c:pt idx="28">
                    <c:v>29.11.</c:v>
                  </c:pt>
                  <c:pt idx="29">
                    <c:v>30.11.</c:v>
                  </c:pt>
                  <c:pt idx="30">
                    <c:v>01.12.</c:v>
                  </c:pt>
                  <c:pt idx="31">
                    <c:v>02.12.</c:v>
                  </c:pt>
                  <c:pt idx="32">
                    <c:v>03.12.</c:v>
                  </c:pt>
                  <c:pt idx="33">
                    <c:v>04.12.</c:v>
                  </c:pt>
                  <c:pt idx="34">
                    <c:v>05.12.</c:v>
                  </c:pt>
                  <c:pt idx="35">
                    <c:v>06.12.</c:v>
                  </c:pt>
                  <c:pt idx="36">
                    <c:v>07.12.</c:v>
                  </c:pt>
                  <c:pt idx="37">
                    <c:v>08.12.</c:v>
                  </c:pt>
                  <c:pt idx="38">
                    <c:v>09.12.</c:v>
                  </c:pt>
                  <c:pt idx="39">
                    <c:v>10.12.</c:v>
                  </c:pt>
                  <c:pt idx="40">
                    <c:v>11.12.</c:v>
                  </c:pt>
                  <c:pt idx="41">
                    <c:v>12.12.</c:v>
                  </c:pt>
                  <c:pt idx="42">
                    <c:v>13.12.</c:v>
                  </c:pt>
                  <c:pt idx="43">
                    <c:v>14.12.</c:v>
                  </c:pt>
                  <c:pt idx="44">
                    <c:v>15.12.</c:v>
                  </c:pt>
                  <c:pt idx="45">
                    <c:v>16.12.</c:v>
                  </c:pt>
                  <c:pt idx="46">
                    <c:v>17.12.</c:v>
                  </c:pt>
                  <c:pt idx="47">
                    <c:v>18.12.</c:v>
                  </c:pt>
                  <c:pt idx="48">
                    <c:v>19.12.</c:v>
                  </c:pt>
                  <c:pt idx="49">
                    <c:v>20.12.</c:v>
                  </c:pt>
                  <c:pt idx="50">
                    <c:v>21.12.</c:v>
                  </c:pt>
                  <c:pt idx="51">
                    <c:v>22.12.</c:v>
                  </c:pt>
                  <c:pt idx="52">
                    <c:v>23.12.</c:v>
                  </c:pt>
                  <c:pt idx="53">
                    <c:v>24.12.</c:v>
                  </c:pt>
                  <c:pt idx="54">
                    <c:v>25.12.</c:v>
                  </c:pt>
                  <c:pt idx="55">
                    <c:v>26.12.</c:v>
                  </c:pt>
                  <c:pt idx="56">
                    <c:v>27.12.</c:v>
                  </c:pt>
                  <c:pt idx="57">
                    <c:v>28.12.</c:v>
                  </c:pt>
                  <c:pt idx="58">
                    <c:v>29.12.</c:v>
                  </c:pt>
                  <c:pt idx="59">
                    <c:v>30.12.</c:v>
                  </c:pt>
                  <c:pt idx="60">
                    <c:v>31.12.</c:v>
                  </c:pt>
                  <c:pt idx="61">
                    <c:v>01.01.</c:v>
                  </c:pt>
                  <c:pt idx="62">
                    <c:v>02.01.</c:v>
                  </c:pt>
                  <c:pt idx="63">
                    <c:v>03.01.</c:v>
                  </c:pt>
                  <c:pt idx="64">
                    <c:v>04.01.</c:v>
                  </c:pt>
                  <c:pt idx="65">
                    <c:v>05.01.</c:v>
                  </c:pt>
                  <c:pt idx="66">
                    <c:v>06.01.</c:v>
                  </c:pt>
                  <c:pt idx="67">
                    <c:v>07.01.</c:v>
                  </c:pt>
                  <c:pt idx="68">
                    <c:v>08.01.</c:v>
                  </c:pt>
                  <c:pt idx="69">
                    <c:v>09.01.</c:v>
                  </c:pt>
                  <c:pt idx="70">
                    <c:v>10.01.</c:v>
                  </c:pt>
                </c:lvl>
                <c:lvl>
                  <c:pt idx="0">
                    <c:v>nov</c:v>
                  </c:pt>
                  <c:pt idx="30">
                    <c:v>dec</c:v>
                  </c:pt>
                  <c:pt idx="61">
                    <c:v>jan</c:v>
                  </c:pt>
                </c:lvl>
              </c:multiLvlStrCache>
            </c:multiLvlStrRef>
          </c:cat>
          <c:val>
            <c:numRef>
              <c:f>RT_Grafiks!$F$247:$F$317</c:f>
              <c:numCache>
                <c:formatCode>General</c:formatCode>
                <c:ptCount val="7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A059-4021-A198-715004FEF4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5787008"/>
        <c:axId val="175817472"/>
      </c:lineChart>
      <c:catAx>
        <c:axId val="175787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75817472"/>
        <c:crosses val="autoZero"/>
        <c:auto val="1"/>
        <c:lblAlgn val="ctr"/>
        <c:lblOffset val="100"/>
        <c:noMultiLvlLbl val="0"/>
      </c:catAx>
      <c:valAx>
        <c:axId val="175817472"/>
        <c:scaling>
          <c:orientation val="minMax"/>
          <c:min val="0.5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7578700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100" b="1">
          <a:solidFill>
            <a:sysClr val="windowText" lastClr="000000"/>
          </a:solidFill>
        </a:defRPr>
      </a:pPr>
      <a:endParaRPr lang="lv-LV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0.07089</cdr:x>
      <cdr:y>0.00772</cdr:y>
    </cdr:from>
    <cdr:to>
      <cdr:x>0.81538</cdr:x>
      <cdr:y>0.28185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58347" y="47122"/>
          <a:ext cx="6914028" cy="16732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lv-LV" sz="2800" b="1"/>
            <a:t>7 un 14 dienu</a:t>
          </a:r>
          <a:r>
            <a:rPr lang="lv-LV" sz="2800" b="1" baseline="0"/>
            <a:t> k</a:t>
          </a:r>
          <a:r>
            <a:rPr lang="lv-LV" sz="2800" b="1"/>
            <a:t>umulatīvais Covid</a:t>
          </a:r>
          <a:r>
            <a:rPr lang="lv-LV" sz="2800" b="1" baseline="0"/>
            <a:t> -19 gadījumu skaits uz 10.01.2021.  </a:t>
          </a:r>
          <a:endParaRPr lang="lv-LV" sz="2800" b="1"/>
        </a:p>
      </cdr:txBody>
    </cdr:sp>
  </cdr:relSizeAnchor>
  <cdr:relSizeAnchor xmlns:cdr="http://schemas.openxmlformats.org/drawingml/2006/chartDrawing">
    <cdr:from>
      <cdr:x>0.07185</cdr:x>
      <cdr:y>0.17717</cdr:y>
    </cdr:from>
    <cdr:to>
      <cdr:x>0.54252</cdr:x>
      <cdr:y>0.54586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66752" y="1077607"/>
          <a:ext cx="4367892" cy="224253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defPPr>
            <a:defRPr lang="lv-LV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v-LV" dirty="0">
              <a:solidFill>
                <a:sysClr val="windowText" lastClr="000000"/>
              </a:solidFill>
            </a:rPr>
            <a:t>- 7 dienu gadījumu skaita dinamika </a:t>
          </a:r>
          <a:r>
            <a:rPr lang="lv-LV" b="1" dirty="0">
              <a:solidFill>
                <a:srgbClr val="FF0000"/>
              </a:solidFill>
            </a:rPr>
            <a:t>+14,7 % </a:t>
          </a:r>
        </a:p>
        <a:p xmlns:a="http://schemas.openxmlformats.org/drawingml/2006/main">
          <a:r>
            <a:rPr lang="lv-LV" dirty="0">
              <a:solidFill>
                <a:sysClr val="windowText" lastClr="000000"/>
              </a:solidFill>
            </a:rPr>
            <a:t>(</a:t>
          </a:r>
          <a:r>
            <a:rPr lang="lv-LV" i="1" dirty="0">
              <a:solidFill>
                <a:sysClr val="windowText" lastClr="000000"/>
              </a:solidFill>
            </a:rPr>
            <a:t>vidēji </a:t>
          </a:r>
          <a:r>
            <a:rPr lang="lv-LV" b="1" i="1" dirty="0">
              <a:solidFill>
                <a:sysClr val="windowText" lastClr="000000"/>
              </a:solidFill>
            </a:rPr>
            <a:t>1 010 </a:t>
          </a:r>
          <a:r>
            <a:rPr lang="lv-LV" i="1" dirty="0">
              <a:solidFill>
                <a:sysClr val="windowText" lastClr="000000"/>
              </a:solidFill>
            </a:rPr>
            <a:t>gadījums dienā</a:t>
          </a:r>
          <a:r>
            <a:rPr lang="lv-LV" dirty="0">
              <a:solidFill>
                <a:sysClr val="windowText" lastClr="000000"/>
              </a:solidFill>
            </a:rPr>
            <a:t>)</a:t>
          </a:r>
        </a:p>
        <a:p xmlns:a="http://schemas.openxmlformats.org/drawingml/2006/main">
          <a:endParaRPr lang="lv-LV" dirty="0">
            <a:solidFill>
              <a:sysClr val="windowText" lastClr="000000"/>
            </a:solidFill>
          </a:endParaRPr>
        </a:p>
        <a:p xmlns:a="http://schemas.openxmlformats.org/drawingml/2006/main">
          <a:r>
            <a:rPr lang="lv-LV" dirty="0">
              <a:solidFill>
                <a:sysClr val="windowText" lastClr="000000"/>
              </a:solidFill>
            </a:rPr>
            <a:t>- 7 dienu testu</a:t>
          </a:r>
          <a:r>
            <a:rPr lang="lv-LV" baseline="0" dirty="0">
              <a:solidFill>
                <a:sysClr val="windowText" lastClr="000000"/>
              </a:solidFill>
            </a:rPr>
            <a:t> skaita dinamika </a:t>
          </a:r>
          <a:r>
            <a:rPr lang="lv-LV" b="1" baseline="0" dirty="0">
              <a:solidFill>
                <a:srgbClr val="FF0000"/>
              </a:solidFill>
            </a:rPr>
            <a:t>+44,8 </a:t>
          </a:r>
          <a:r>
            <a:rPr lang="lv-LV" baseline="0" dirty="0">
              <a:solidFill>
                <a:srgbClr val="FF0000"/>
              </a:solidFill>
            </a:rPr>
            <a:t>% </a:t>
          </a:r>
        </a:p>
        <a:p xmlns:a="http://schemas.openxmlformats.org/drawingml/2006/main">
          <a:r>
            <a:rPr lang="lv-LV" baseline="0" dirty="0">
              <a:solidFill>
                <a:sysClr val="windowText" lastClr="000000"/>
              </a:solidFill>
            </a:rPr>
            <a:t>(</a:t>
          </a:r>
          <a:r>
            <a:rPr lang="lv-LV" i="1" baseline="0" dirty="0">
              <a:solidFill>
                <a:sysClr val="windowText" lastClr="000000"/>
              </a:solidFill>
            </a:rPr>
            <a:t>vidēji </a:t>
          </a:r>
          <a:r>
            <a:rPr lang="lv-LV" b="1" i="1" baseline="0" dirty="0">
              <a:solidFill>
                <a:sysClr val="windowText" lastClr="000000"/>
              </a:solidFill>
            </a:rPr>
            <a:t>10 835 </a:t>
          </a:r>
          <a:r>
            <a:rPr lang="lv-LV" i="1" baseline="0" dirty="0">
              <a:solidFill>
                <a:sysClr val="windowText" lastClr="000000"/>
              </a:solidFill>
            </a:rPr>
            <a:t>testi dienā</a:t>
          </a:r>
          <a:r>
            <a:rPr lang="lv-LV" baseline="0" dirty="0">
              <a:solidFill>
                <a:sysClr val="windowText" lastClr="000000"/>
              </a:solidFill>
            </a:rPr>
            <a:t>)</a:t>
          </a:r>
        </a:p>
        <a:p xmlns:a="http://schemas.openxmlformats.org/drawingml/2006/main">
          <a:endParaRPr lang="lv-LV" dirty="0">
            <a:solidFill>
              <a:sysClr val="windowText" lastClr="000000"/>
            </a:solidFill>
          </a:endParaRPr>
        </a:p>
        <a:p xmlns:a="http://schemas.openxmlformats.org/drawingml/2006/main">
          <a:r>
            <a:rPr lang="lv-LV" dirty="0">
              <a:solidFill>
                <a:sysClr val="windowText" lastClr="000000"/>
              </a:solidFill>
            </a:rPr>
            <a:t>- Vidējais pozitīvo testu</a:t>
          </a:r>
          <a:r>
            <a:rPr lang="lv-LV" baseline="0" dirty="0">
              <a:solidFill>
                <a:sysClr val="windowText" lastClr="000000"/>
              </a:solidFill>
            </a:rPr>
            <a:t> īpasvars pēdējo 7 dienu laikā </a:t>
          </a:r>
          <a:r>
            <a:rPr lang="lv-LV" b="1" baseline="0" dirty="0">
              <a:solidFill>
                <a:srgbClr val="FF0000"/>
              </a:solidFill>
            </a:rPr>
            <a:t>9,3 </a:t>
          </a:r>
          <a:r>
            <a:rPr lang="lv-LV" b="0" baseline="0" dirty="0">
              <a:solidFill>
                <a:srgbClr val="FF0000"/>
              </a:solidFill>
            </a:rPr>
            <a:t>%</a:t>
          </a:r>
          <a:r>
            <a:rPr lang="lv-LV" baseline="0" dirty="0">
              <a:solidFill>
                <a:sysClr val="windowText" lastClr="000000"/>
              </a:solidFill>
            </a:rPr>
            <a:t> (</a:t>
          </a:r>
          <a:r>
            <a:rPr lang="lv-LV" i="1" baseline="0" dirty="0">
              <a:solidFill>
                <a:sysClr val="windowText" lastClr="000000"/>
              </a:solidFill>
            </a:rPr>
            <a:t>pirms 7 dienām - 11,8 %</a:t>
          </a:r>
          <a:r>
            <a:rPr lang="lv-LV" baseline="0" dirty="0">
              <a:solidFill>
                <a:sysClr val="windowText" lastClr="000000"/>
              </a:solidFill>
            </a:rPr>
            <a:t>)</a:t>
          </a:r>
          <a:endParaRPr lang="lv-LV" dirty="0">
            <a:solidFill>
              <a:sysClr val="windowText" lastClr="00000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0.0829</cdr:x>
      <cdr:y>0.03155</cdr:y>
    </cdr:from>
    <cdr:to>
      <cdr:x>0.65492</cdr:x>
      <cdr:y>0.36278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A83CD1F8-FFE7-4092-AE0D-12F8D3382AF5}"/>
            </a:ext>
          </a:extLst>
        </cdr:cNvPr>
        <cdr:cNvSpPr txBox="1"/>
      </cdr:nvSpPr>
      <cdr:spPr>
        <a:xfrm xmlns:a="http://schemas.openxmlformats.org/drawingml/2006/main">
          <a:off x="769696" y="192424"/>
          <a:ext cx="5310909" cy="20204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lv-LV" sz="2800"/>
            <a:t>7</a:t>
          </a:r>
          <a:r>
            <a:rPr lang="lv-LV" sz="2800" baseline="0"/>
            <a:t> dienu kumulatīvais Covid-19 gadījumu skaits un 7 dienu kumulatīvais testu skaits pa dienām uz 10.01.2021</a:t>
          </a:r>
          <a:endParaRPr lang="lv-LV" sz="280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0.0599</cdr:x>
      <cdr:y>0.00834</cdr:y>
    </cdr:from>
    <cdr:to>
      <cdr:x>0.64091</cdr:x>
      <cdr:y>0.28247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56448" y="50799"/>
          <a:ext cx="5397500" cy="16698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v-LV" sz="2800" b="1"/>
            <a:t>7 un 14 dienu</a:t>
          </a:r>
          <a:r>
            <a:rPr lang="lv-LV" sz="2800" b="1" baseline="0"/>
            <a:t> k</a:t>
          </a:r>
          <a:r>
            <a:rPr lang="lv-LV" sz="2800" b="1"/>
            <a:t>umulatīvais stacionēto Covid</a:t>
          </a:r>
          <a:r>
            <a:rPr lang="lv-LV" sz="2800" b="1" baseline="0"/>
            <a:t>-19 pacientu skaits uz 10.01.2021.  </a:t>
          </a:r>
          <a:endParaRPr lang="lv-LV" sz="2800" b="1"/>
        </a:p>
      </cdr:txBody>
    </cdr:sp>
  </cdr:relSizeAnchor>
  <cdr:relSizeAnchor xmlns:cdr="http://schemas.openxmlformats.org/drawingml/2006/chartDrawing">
    <cdr:from>
      <cdr:x>0.06274</cdr:x>
      <cdr:y>0.26317</cdr:y>
    </cdr:from>
    <cdr:to>
      <cdr:x>0.56772</cdr:x>
      <cdr:y>0.37101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582232" y="1600703"/>
          <a:ext cx="4686250" cy="65594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v-LV" sz="1800" dirty="0">
              <a:solidFill>
                <a:srgbClr val="FF0000"/>
              </a:solidFill>
            </a:rPr>
            <a:t>7 dienu stacionēšanas skaita dinamika </a:t>
          </a:r>
          <a:r>
            <a:rPr lang="lv-LV" sz="1800" b="1" dirty="0">
              <a:solidFill>
                <a:srgbClr val="FF0000"/>
              </a:solidFill>
            </a:rPr>
            <a:t>+11,4</a:t>
          </a:r>
          <a:r>
            <a:rPr lang="lv-LV" sz="1800" dirty="0">
              <a:solidFill>
                <a:srgbClr val="FF0000"/>
              </a:solidFill>
            </a:rPr>
            <a:t>% </a:t>
          </a:r>
          <a:r>
            <a:rPr lang="lv-LV" sz="1800" i="1" dirty="0">
              <a:solidFill>
                <a:srgbClr val="FF0000"/>
              </a:solidFill>
            </a:rPr>
            <a:t>(vidēji </a:t>
          </a:r>
          <a:r>
            <a:rPr lang="lv-LV" sz="1800" b="1" i="1" dirty="0">
              <a:solidFill>
                <a:srgbClr val="FF0000"/>
              </a:solidFill>
            </a:rPr>
            <a:t>134</a:t>
          </a:r>
          <a:r>
            <a:rPr lang="lv-LV" sz="1800" i="1" dirty="0">
              <a:solidFill>
                <a:srgbClr val="FF0000"/>
              </a:solidFill>
            </a:rPr>
            <a:t> dienā</a:t>
          </a:r>
          <a:r>
            <a:rPr lang="lv-LV" sz="1800" dirty="0">
              <a:solidFill>
                <a:srgbClr val="FF0000"/>
              </a:solidFill>
            </a:rPr>
            <a:t>)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0.06203</cdr:x>
      <cdr:y>0.00834</cdr:y>
    </cdr:from>
    <cdr:to>
      <cdr:x>0.64274</cdr:x>
      <cdr:y>0.49068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76065" y="50907"/>
          <a:ext cx="5392935" cy="2944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v-LV" sz="2800" dirty="0"/>
            <a:t>Prognozētais stacionāros esošo  Covid-19 pacientu skaits pa dienām (līdz 01.03.2021.), </a:t>
          </a:r>
          <a:r>
            <a:rPr lang="lv-LV" sz="2800" dirty="0">
              <a:solidFill>
                <a:srgbClr val="FF0000"/>
              </a:solidFill>
            </a:rPr>
            <a:t>gadījumu skaita pieauguma tendence 1%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0.06203</cdr:x>
      <cdr:y>0.00834</cdr:y>
    </cdr:from>
    <cdr:to>
      <cdr:x>0.64274</cdr:x>
      <cdr:y>0.49068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76065" y="50907"/>
          <a:ext cx="5392935" cy="2944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v-LV" sz="2800" dirty="0"/>
            <a:t>Prognozētais stacionāros esošo  Covid-19 pacientu skaits pa dienām (līdz 01.03.2021.), </a:t>
          </a:r>
          <a:r>
            <a:rPr lang="lv-LV" sz="2800" dirty="0">
              <a:solidFill>
                <a:srgbClr val="FF0000"/>
              </a:solidFill>
            </a:rPr>
            <a:t>gadījumu skaita pieauguma tendence 10%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0.06203</cdr:x>
      <cdr:y>0.00834</cdr:y>
    </cdr:from>
    <cdr:to>
      <cdr:x>0.64274</cdr:x>
      <cdr:y>0.49068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76065" y="50907"/>
          <a:ext cx="5392935" cy="2944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v-LV" sz="2800" dirty="0"/>
            <a:t>Prognozētais stacionāros esošo  Covid-19 pacientu skaits pa dienām (līdz 01.03.2021.), </a:t>
          </a:r>
          <a:r>
            <a:rPr lang="lv-LV" sz="2800" dirty="0">
              <a:solidFill>
                <a:srgbClr val="FF0000"/>
              </a:solidFill>
            </a:rPr>
            <a:t>ja</a:t>
          </a:r>
          <a:r>
            <a:rPr lang="lv-LV" sz="2800" dirty="0"/>
            <a:t> </a:t>
          </a:r>
          <a:r>
            <a:rPr lang="lv-LV" sz="2800" dirty="0">
              <a:solidFill>
                <a:srgbClr val="FF0000"/>
              </a:solidFill>
            </a:rPr>
            <a:t>gadījumu skaita pieauguma tendence ir 20% nedēļas laikā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0.06203</cdr:x>
      <cdr:y>0.00834</cdr:y>
    </cdr:from>
    <cdr:to>
      <cdr:x>0.64432</cdr:x>
      <cdr:y>0.31459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76207" y="50801"/>
          <a:ext cx="5409366" cy="18654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v-LV" sz="2800" dirty="0"/>
            <a:t>Prognozētais stacionāros esošo  Covid-19 pacientu skaits pa dienām (līdz 01.03.2021.), </a:t>
          </a:r>
          <a:r>
            <a:rPr lang="lv-LV" sz="2800" dirty="0">
              <a:solidFill>
                <a:srgbClr val="FF0000"/>
              </a:solidFill>
            </a:rPr>
            <a:t>ja Covid-19 gadījumu skaits iknedēļā pieaugs pēc AK saslimstības pieauguma scenārija decembrī-janvārī: +6,0%, +40%, +52%, +17%, +46%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9F370-41AC-4448-BA59-B2843FA8BB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EE6C2E-5973-4EDA-B766-825A7D466C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13CE20-CA1B-4D70-BE1A-034C4938E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6248C-AA8C-4453-93D4-0921A54EAD5B}" type="datetimeFigureOut">
              <a:rPr lang="lv-LV" smtClean="0"/>
              <a:t>12.01.2021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73B8EC-2633-486D-849B-DA426D00D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01B9F-BD00-4E53-B15A-F333AD5BA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5F902-3C61-48FC-BD2A-676CAE5E2B4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30712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CC13E-44A2-49FB-AD69-A4FB15A99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A4C6D0-0DF4-44E7-99D1-48E6BE160F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3F4805-9FF3-4270-AAF0-2EB1F8E9B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6248C-AA8C-4453-93D4-0921A54EAD5B}" type="datetimeFigureOut">
              <a:rPr lang="lv-LV" smtClean="0"/>
              <a:t>12.01.2021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64B1D2-21CE-4048-A9C5-7E75D3F74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96428A-5B57-4487-8183-D78C5D1BA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5F902-3C61-48FC-BD2A-676CAE5E2B4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11323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274C32-EC93-4FCE-B3A2-471FEA8F85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FA8051-6A90-4956-9DEC-E12FAAB3BD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87992E-F0B8-4409-99A2-712489F99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6248C-AA8C-4453-93D4-0921A54EAD5B}" type="datetimeFigureOut">
              <a:rPr lang="lv-LV" smtClean="0"/>
              <a:t>12.01.2021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11B61-DBEC-4BB2-A456-684C7AC21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8D6D01-4C1F-4F35-B4F1-43445D77B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5F902-3C61-48FC-BD2A-676CAE5E2B4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29282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442A8-8752-4A62-8412-021B02413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BC73A7-3E24-4669-B4A0-E7B130D985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E8B1A5-F1C9-44A9-B902-69212F0D7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6248C-AA8C-4453-93D4-0921A54EAD5B}" type="datetimeFigureOut">
              <a:rPr lang="lv-LV" smtClean="0"/>
              <a:t>12.01.2021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F9CEB3-021E-47B0-AAAB-E5A67ABA5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9C7A38-6360-4695-8C96-DF406A9EB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5F902-3C61-48FC-BD2A-676CAE5E2B4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80731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0B5FC-2959-4E30-8F04-3731F9F35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320CBA-56B7-481B-9A9F-94B564F75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F9C768-79A1-4456-A8BF-6B0DF854F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6248C-AA8C-4453-93D4-0921A54EAD5B}" type="datetimeFigureOut">
              <a:rPr lang="lv-LV" smtClean="0"/>
              <a:t>12.01.2021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F270D8-B0E6-4A45-9479-22539981F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6C24FC-8A3B-4C26-8A71-B87A5B847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5F902-3C61-48FC-BD2A-676CAE5E2B4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50815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D8B19-7004-4D40-8737-12CDBBB0E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E5FA9-E661-437A-93DF-43F1B915E9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A00A1E-89BB-4000-9634-350B0314C5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A5586B-D587-4061-A1C7-CB299547D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6248C-AA8C-4453-93D4-0921A54EAD5B}" type="datetimeFigureOut">
              <a:rPr lang="lv-LV" smtClean="0"/>
              <a:t>12.01.2021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BC27FC-F3CB-47D7-A11B-6CC398FB9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C50239-9270-46F6-B488-ED1378E03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5F902-3C61-48FC-BD2A-676CAE5E2B4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2978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F533B-E1DE-4362-BE52-C00C4A2F9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2F5903-0873-4BF0-814A-359AFE8D92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1B4617-7250-4120-8D0D-1F812EFADC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32C167-42E0-4FB8-8B75-E1FD90B047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3503D2-5124-4EFF-8FF9-A781A7D79F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DA50C9-AC1B-488A-A664-E511CA323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6248C-AA8C-4453-93D4-0921A54EAD5B}" type="datetimeFigureOut">
              <a:rPr lang="lv-LV" smtClean="0"/>
              <a:t>12.01.2021</a:t>
            </a:fld>
            <a:endParaRPr lang="lv-LV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3D7822-01AD-40FB-A08B-D92D90E06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BD0C5F-4438-46A4-AC73-78FAE574C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5F902-3C61-48FC-BD2A-676CAE5E2B4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66372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7AAA1-B298-47BE-A89E-9477A336F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A000E1-6DBA-4EE9-A615-8F8B91AC8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6248C-AA8C-4453-93D4-0921A54EAD5B}" type="datetimeFigureOut">
              <a:rPr lang="lv-LV" smtClean="0"/>
              <a:t>12.01.2021</a:t>
            </a:fld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AECFCD-FFB4-4035-847A-D37B03777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0D0FD0-7588-4CDE-9268-C61592630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5F902-3C61-48FC-BD2A-676CAE5E2B4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22093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DED120-BD4B-47D7-A385-4E18B6EB1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6248C-AA8C-4453-93D4-0921A54EAD5B}" type="datetimeFigureOut">
              <a:rPr lang="lv-LV" smtClean="0"/>
              <a:t>12.01.2021</a:t>
            </a:fld>
            <a:endParaRPr lang="lv-LV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B1B58B-DA5F-4619-8A81-00CB4F51E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D7DC19-7C33-477B-9961-3FE47AFEB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5F902-3C61-48FC-BD2A-676CAE5E2B4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82380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01DE7-8F90-403D-B7B5-3EEB44135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04F8A-07FD-4FB5-928C-1459750A2B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492FD0-EAE9-448C-9C9C-E49DE7AF3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2C8926-CAE9-4E3D-A522-1FFDA0FCE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6248C-AA8C-4453-93D4-0921A54EAD5B}" type="datetimeFigureOut">
              <a:rPr lang="lv-LV" smtClean="0"/>
              <a:t>12.01.2021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36C6E4-50EF-4140-9952-E6BB6E650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53BF8C-F00A-47A7-8364-F7E72FDA3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5F902-3C61-48FC-BD2A-676CAE5E2B4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15457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78637-4B09-4D5E-9B72-008EA4AD9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4E3AC8-5A0F-4A39-A330-5E2E98F233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BE279C-3357-431D-91DE-8EDC4D8139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4EE23C-5E36-4413-91FF-B03D8F55D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6248C-AA8C-4453-93D4-0921A54EAD5B}" type="datetimeFigureOut">
              <a:rPr lang="lv-LV" smtClean="0"/>
              <a:t>12.01.2021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9CA835-7E3C-4196-AD1D-0128FA67C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C1398D-FC52-4FCA-AA20-16D96EA4F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5F902-3C61-48FC-BD2A-676CAE5E2B4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68371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0C0B92-9459-4530-B402-2D1D6A5D8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20EDF7-E150-4D8E-AF56-43590D33E4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E0F529-C09F-4E78-98A4-CF4E231292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6248C-AA8C-4453-93D4-0921A54EAD5B}" type="datetimeFigureOut">
              <a:rPr lang="lv-LV" smtClean="0"/>
              <a:t>12.01.2021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3F380C-9EE8-4F10-8EBA-786BBD0928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CE2C55-1EF9-4D14-A949-3632CEF664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5F902-3C61-48FC-BD2A-676CAE5E2B4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81516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hyperlink" Target="https://harvardanalytics.shinyapps.io/covid19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418DA-709D-4132-9A38-6F50CF72CD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v-LV" dirty="0"/>
              <a:t>Covid-19</a:t>
            </a:r>
            <a:br>
              <a:rPr lang="lv-LV" dirty="0"/>
            </a:br>
            <a:r>
              <a:rPr lang="lv-LV" dirty="0"/>
              <a:t>Epidemioloģiskā situācija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619A3D-9D47-443B-8374-63F9F4CC20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v-LV" dirty="0"/>
              <a:t>SPKC</a:t>
            </a:r>
          </a:p>
          <a:p>
            <a:r>
              <a:rPr lang="lv-LV" dirty="0"/>
              <a:t>11.01.2021</a:t>
            </a:r>
          </a:p>
        </p:txBody>
      </p:sp>
    </p:spTree>
    <p:extLst>
      <p:ext uri="{BB962C8B-B14F-4D97-AF65-F5344CB8AC3E}">
        <p14:creationId xmlns:p14="http://schemas.microsoft.com/office/powerpoint/2010/main" val="3449400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3200" dirty="0"/>
              <a:t>14 dienu </a:t>
            </a:r>
            <a:r>
              <a:rPr lang="lv-LV" sz="3200" dirty="0" err="1"/>
              <a:t>Covid-19</a:t>
            </a:r>
            <a:r>
              <a:rPr lang="lv-LV" sz="3200" dirty="0"/>
              <a:t> gadījumu skaits uz 100 000 iedz. administratīvajās teritorijās uz 10.11.2021.</a:t>
            </a:r>
          </a:p>
        </p:txBody>
      </p:sp>
      <p:pic>
        <p:nvPicPr>
          <p:cNvPr id="13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9" t="9272" r="8265"/>
          <a:stretch/>
        </p:blipFill>
        <p:spPr bwMode="auto">
          <a:xfrm>
            <a:off x="695460" y="1677934"/>
            <a:ext cx="3928056" cy="265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07" y="4158670"/>
            <a:ext cx="4116813" cy="2614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938" y="1622739"/>
            <a:ext cx="4035484" cy="2535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6611044"/>
              </p:ext>
            </p:extLst>
          </p:nvPr>
        </p:nvGraphicFramePr>
        <p:xfrm>
          <a:off x="9066727" y="1468187"/>
          <a:ext cx="2627290" cy="49454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53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36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38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</a:rPr>
                        <a:t>Novads</a:t>
                      </a:r>
                      <a:endParaRPr lang="lv-LV" sz="14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</a:rPr>
                        <a:t> </a:t>
                      </a:r>
                      <a:endParaRPr lang="lv-LV" sz="14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8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</a:rPr>
                        <a:t>Aknīstes novads</a:t>
                      </a:r>
                      <a:endParaRPr lang="lv-LV" sz="14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</a:rPr>
                        <a:t>3611,1</a:t>
                      </a:r>
                      <a:endParaRPr lang="lv-LV" sz="14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8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</a:rPr>
                        <a:t>Lubānas novads</a:t>
                      </a:r>
                      <a:endParaRPr lang="lv-LV" sz="14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</a:rPr>
                        <a:t>2839,9</a:t>
                      </a:r>
                      <a:endParaRPr lang="lv-LV" sz="14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38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</a:rPr>
                        <a:t>Rēzekne</a:t>
                      </a:r>
                      <a:endParaRPr lang="lv-LV" sz="14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</a:rPr>
                        <a:t>1973,7</a:t>
                      </a:r>
                      <a:endParaRPr lang="lv-LV" sz="14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38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</a:rPr>
                        <a:t>Engures novads</a:t>
                      </a:r>
                      <a:endParaRPr lang="lv-LV" sz="14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</a:rPr>
                        <a:t>1965,2</a:t>
                      </a:r>
                      <a:endParaRPr lang="lv-LV" sz="14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38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</a:rPr>
                        <a:t>Jēkabpils</a:t>
                      </a:r>
                      <a:endParaRPr lang="lv-LV" sz="14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</a:rPr>
                        <a:t>1869,8</a:t>
                      </a:r>
                      <a:endParaRPr lang="lv-LV" sz="14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38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</a:rPr>
                        <a:t>Ropažu novads</a:t>
                      </a:r>
                      <a:endParaRPr lang="lv-LV" sz="14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</a:rPr>
                        <a:t>1858,1</a:t>
                      </a:r>
                      <a:endParaRPr lang="lv-LV" sz="14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38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</a:rPr>
                        <a:t>Preiļu novads</a:t>
                      </a:r>
                      <a:endParaRPr lang="lv-LV" sz="14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</a:rPr>
                        <a:t>1756,1</a:t>
                      </a:r>
                      <a:endParaRPr lang="lv-LV" sz="14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38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</a:rPr>
                        <a:t>Vārkavas novads</a:t>
                      </a:r>
                      <a:endParaRPr lang="lv-LV" sz="14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</a:rPr>
                        <a:t>1673,2</a:t>
                      </a:r>
                      <a:endParaRPr lang="lv-LV" sz="14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38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</a:rPr>
                        <a:t>Ādažu novads</a:t>
                      </a:r>
                      <a:endParaRPr lang="lv-LV" sz="14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</a:rPr>
                        <a:t>1410,8</a:t>
                      </a:r>
                      <a:endParaRPr lang="lv-LV" sz="14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38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</a:rPr>
                        <a:t>Ilūkstes novads</a:t>
                      </a:r>
                      <a:endParaRPr lang="lv-LV" sz="14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</a:rPr>
                        <a:t>1341,2</a:t>
                      </a:r>
                      <a:endParaRPr lang="lv-LV" sz="14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38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</a:rPr>
                        <a:t>Dagdas novads</a:t>
                      </a:r>
                      <a:endParaRPr lang="lv-LV" sz="14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</a:rPr>
                        <a:t>1313,2</a:t>
                      </a:r>
                      <a:endParaRPr lang="lv-LV" sz="14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38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</a:rPr>
                        <a:t>Daugavpils novads</a:t>
                      </a:r>
                      <a:endParaRPr lang="lv-LV" sz="14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</a:rPr>
                        <a:t>1273,0</a:t>
                      </a:r>
                      <a:endParaRPr lang="lv-LV" sz="14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38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</a:rPr>
                        <a:t>Talsu novads</a:t>
                      </a:r>
                      <a:endParaRPr lang="lv-LV" sz="14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</a:rPr>
                        <a:t>1265,3</a:t>
                      </a:r>
                      <a:endParaRPr lang="lv-LV" sz="14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38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</a:rPr>
                        <a:t>Daugavpils</a:t>
                      </a:r>
                      <a:endParaRPr lang="lv-LV" sz="14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</a:rPr>
                        <a:t>1253,0</a:t>
                      </a:r>
                      <a:endParaRPr lang="lv-LV" sz="14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38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</a:rPr>
                        <a:t>Jēkabpils novads</a:t>
                      </a:r>
                      <a:endParaRPr lang="lv-LV" sz="14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</a:rPr>
                        <a:t>1251,2</a:t>
                      </a:r>
                      <a:endParaRPr lang="lv-LV" sz="14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38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</a:rPr>
                        <a:t>Neretas novads</a:t>
                      </a:r>
                      <a:endParaRPr lang="lv-LV" sz="14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</a:rPr>
                        <a:t>1187,6</a:t>
                      </a:r>
                      <a:endParaRPr lang="lv-LV" sz="14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689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</a:rPr>
                        <a:t>Krāslavas novads</a:t>
                      </a:r>
                      <a:endParaRPr lang="lv-LV" sz="14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</a:rPr>
                        <a:t>1183,7</a:t>
                      </a:r>
                      <a:endParaRPr lang="lv-LV" sz="14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38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</a:rPr>
                        <a:t>Dobeles novads</a:t>
                      </a:r>
                      <a:endParaRPr lang="lv-LV" sz="14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</a:rPr>
                        <a:t>1125,2</a:t>
                      </a:r>
                      <a:endParaRPr lang="lv-LV" sz="14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338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</a:rPr>
                        <a:t>Apes novads</a:t>
                      </a:r>
                      <a:endParaRPr lang="lv-LV" sz="14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</a:rPr>
                        <a:t>1087,0</a:t>
                      </a:r>
                      <a:endParaRPr lang="lv-LV" sz="14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338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</a:rPr>
                        <a:t>Kokneses novads</a:t>
                      </a:r>
                      <a:endParaRPr lang="lv-LV" sz="14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</a:rPr>
                        <a:t>1076,8</a:t>
                      </a:r>
                      <a:endParaRPr lang="lv-LV" sz="14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89397" y="1596980"/>
            <a:ext cx="1596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27.12.2020.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9397" y="4158670"/>
            <a:ext cx="1390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03.01.2021.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22120" y="1614220"/>
            <a:ext cx="1433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10.01.2021.</a:t>
            </a:r>
          </a:p>
        </p:txBody>
      </p:sp>
    </p:spTree>
    <p:extLst>
      <p:ext uri="{BB962C8B-B14F-4D97-AF65-F5344CB8AC3E}">
        <p14:creationId xmlns:p14="http://schemas.microsoft.com/office/powerpoint/2010/main" val="2027553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647B8D-CFDB-4AAC-B676-9F75CA899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3600" dirty="0"/>
              <a:t>Covid-19 </a:t>
            </a:r>
            <a:r>
              <a:rPr lang="en-US" sz="3600" dirty="0" err="1"/>
              <a:t>infekcijas</a:t>
            </a:r>
            <a:r>
              <a:rPr lang="en-US" sz="3600" dirty="0"/>
              <a:t> </a:t>
            </a:r>
            <a:r>
              <a:rPr lang="en-US" sz="3600" dirty="0" err="1"/>
              <a:t>reproduktivitātes</a:t>
            </a:r>
            <a:r>
              <a:rPr lang="en-US" sz="3600" dirty="0"/>
              <a:t> </a:t>
            </a:r>
            <a:r>
              <a:rPr lang="en-US" sz="3600" dirty="0" err="1"/>
              <a:t>koeficients</a:t>
            </a:r>
            <a:r>
              <a:rPr lang="en-US" sz="3600" dirty="0"/>
              <a:t> (R)</a:t>
            </a:r>
            <a:r>
              <a:rPr lang="lv-LV" sz="3600" dirty="0"/>
              <a:t> pa dienām</a:t>
            </a:r>
            <a:r>
              <a:rPr lang="en-US" sz="3600" dirty="0"/>
              <a:t> </a:t>
            </a:r>
            <a:r>
              <a:rPr lang="lv-LV" sz="3600" dirty="0"/>
              <a:t>(uz 10</a:t>
            </a:r>
            <a:r>
              <a:rPr lang="en-US" sz="3600" dirty="0"/>
              <a:t>.01.2021. </a:t>
            </a:r>
            <a:r>
              <a:rPr lang="en-US" sz="3600" b="1" dirty="0"/>
              <a:t>R = 1,</a:t>
            </a:r>
            <a:r>
              <a:rPr lang="lv-LV" sz="3600" b="1" dirty="0"/>
              <a:t>16</a:t>
            </a:r>
            <a:r>
              <a:rPr lang="lv-LV" sz="3600" dirty="0"/>
              <a:t>)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22829" y="6500811"/>
            <a:ext cx="74516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dirty="0"/>
              <a:t>WHO PAHO, R </a:t>
            </a:r>
            <a:r>
              <a:rPr lang="lv-LV" sz="1400" dirty="0" err="1"/>
              <a:t>package</a:t>
            </a:r>
            <a:r>
              <a:rPr lang="lv-LV" sz="1400" dirty="0"/>
              <a:t> “</a:t>
            </a:r>
            <a:r>
              <a:rPr lang="lv-LV" sz="1400" dirty="0" err="1"/>
              <a:t>EpiEstim</a:t>
            </a:r>
            <a:r>
              <a:rPr lang="lv-LV" sz="1400" dirty="0"/>
              <a:t>”, </a:t>
            </a:r>
            <a:r>
              <a:rPr lang="lv-LV" sz="1400" dirty="0">
                <a:hlinkClick r:id="rId2"/>
              </a:rPr>
              <a:t>https://harvardanalytics.shinyapps.io/covid19/</a:t>
            </a:r>
            <a:r>
              <a:rPr lang="lv-LV" sz="1400" dirty="0"/>
              <a:t> 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5B65B5FC-C9F6-472F-8FA1-ED6A7C0FAE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441461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31292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A50B313-407B-4B29-B8D4-E9B02945FF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8687232"/>
              </p:ext>
            </p:extLst>
          </p:nvPr>
        </p:nvGraphicFramePr>
        <p:xfrm>
          <a:off x="0" y="0"/>
          <a:ext cx="12192000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6494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3614278"/>
              </p:ext>
            </p:extLst>
          </p:nvPr>
        </p:nvGraphicFramePr>
        <p:xfrm>
          <a:off x="0" y="0"/>
          <a:ext cx="12192000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23819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9602295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394547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8759371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429608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7098168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55686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C8959-A5D2-4DDB-9E09-DA6264ACB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4400" dirty="0"/>
              <a:t>Covid-19 gadījumu skaits un gadījumu skaita izmaiņas intensitāte pa nedēļām </a:t>
            </a:r>
            <a:endParaRPr lang="lv-LV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85C50457-EC62-4118-99B6-6C87DE1834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51348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91856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176C3-F524-4097-9469-FE94887AA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3600" dirty="0"/>
              <a:t>Covid-19 testu skaits un pozitīvo testu rezultātu īpatsvars pa nedēļām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B22BE5C-ACC8-49CD-A319-630B969348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796859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36245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21635F1-88D7-4C71-9A54-74C17D9828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4849508"/>
              </p:ext>
            </p:extLst>
          </p:nvPr>
        </p:nvGraphicFramePr>
        <p:xfrm>
          <a:off x="0" y="1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18557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3D5B5EA-0C04-47A3-96EE-51E27611C1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9387471"/>
              </p:ext>
            </p:extLst>
          </p:nvPr>
        </p:nvGraphicFramePr>
        <p:xfrm>
          <a:off x="0" y="0"/>
          <a:ext cx="1219199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04622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06621-120F-4551-BD82-6393D0D36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3600" dirty="0"/>
              <a:t>Covid-19 gadījumu skaita īpatsvars (%) dažādās vecuma grupās pa nedēļām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AE3D012-4576-40D6-AC56-DCCEF93EE7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138568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46223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06621-120F-4551-BD82-6393D0D36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3200" dirty="0"/>
              <a:t>Covid-19 gadījumu skaits uz 100 000 iedz. dažādās vecuma grupās pa nedēļām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9BC5411A-CC26-485B-A90E-AE7575CDD2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256919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50980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BD07B-05B4-4CD0-AE74-DBC4F887A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3600" dirty="0"/>
              <a:t>Covid-19 gadījumu skaits uz 100 000 iedz. dažādās bērnu vecuma grupās pa nedēļām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E68B749-24E9-4C01-BAF7-06B2813773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938810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51899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06621-120F-4551-BD82-6393D0D36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3600" dirty="0"/>
              <a:t>14 dienu Covid-19 gadījumu skaits uz 100 000 iedz. Latvijas reģionos pa nedēļām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4A14AF8-86F3-4E8B-BEAA-ED663267DF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510217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237491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398</Words>
  <Application>Microsoft Office PowerPoint</Application>
  <PresentationFormat>Widescreen</PresentationFormat>
  <Paragraphs>74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Covid-19 Epidemioloģiskā situācija</vt:lpstr>
      <vt:lpstr>Covid-19 gadījumu skaits un gadījumu skaita izmaiņas intensitāte pa nedēļām </vt:lpstr>
      <vt:lpstr>Covid-19 testu skaits un pozitīvo testu rezultātu īpatsvars pa nedēļām</vt:lpstr>
      <vt:lpstr>PowerPoint Presentation</vt:lpstr>
      <vt:lpstr>PowerPoint Presentation</vt:lpstr>
      <vt:lpstr>Covid-19 gadījumu skaita īpatsvars (%) dažādās vecuma grupās pa nedēļām</vt:lpstr>
      <vt:lpstr>Covid-19 gadījumu skaits uz 100 000 iedz. dažādās vecuma grupās pa nedēļām</vt:lpstr>
      <vt:lpstr>Covid-19 gadījumu skaits uz 100 000 iedz. dažādās bērnu vecuma grupās pa nedēļām</vt:lpstr>
      <vt:lpstr>14 dienu Covid-19 gadījumu skaits uz 100 000 iedz. Latvijas reģionos pa nedēļām</vt:lpstr>
      <vt:lpstr>14 dienu Covid-19 gadījumu skaits uz 100 000 iedz. administratīvajās teritorijās uz 10.11.2021.</vt:lpstr>
      <vt:lpstr>Covid-19 infekcijas reproduktivitātes koeficients (R) pa dienām (uz 10.01.2021. R = 1,16)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 Epidemioloģiskā situācija</dc:title>
  <dc:creator>Jurijs Perevoscikovs</dc:creator>
  <cp:lastModifiedBy>Guna Jermacāne</cp:lastModifiedBy>
  <cp:revision>12</cp:revision>
  <dcterms:created xsi:type="dcterms:W3CDTF">2021-01-07T14:18:51Z</dcterms:created>
  <dcterms:modified xsi:type="dcterms:W3CDTF">2021-01-12T07:21:13Z</dcterms:modified>
</cp:coreProperties>
</file>