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70" r:id="rId7"/>
    <p:sldId id="271" r:id="rId8"/>
    <p:sldId id="268" r:id="rId9"/>
    <p:sldId id="269" r:id="rId10"/>
    <p:sldId id="267" r:id="rId11"/>
    <p:sldId id="259" r:id="rId12"/>
    <p:sldId id="263" r:id="rId13"/>
    <p:sldId id="266" r:id="rId14"/>
    <p:sldId id="262" r:id="rId15"/>
    <p:sldId id="261" r:id="rId16"/>
    <p:sldId id="260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0F66D-BCFF-4085-8E1A-F742CBB1D892}" v="98" dt="2021-01-03T18:59:35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'Pieauguma int.'!$A$17</c:f>
              <c:strCache>
                <c:ptCount val="1"/>
                <c:pt idx="0">
                  <c:v>Covid-19 gadījumu skaits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'Pieauguma int.'!$B$15:$L$15</c:f>
              <c:strCache>
                <c:ptCount val="11"/>
                <c:pt idx="0">
                  <c:v>40.ned.</c:v>
                </c:pt>
                <c:pt idx="1">
                  <c:v>41.ned.</c:v>
                </c:pt>
                <c:pt idx="2">
                  <c:v>42.ned.</c:v>
                </c:pt>
                <c:pt idx="3">
                  <c:v>43.ned.</c:v>
                </c:pt>
                <c:pt idx="4">
                  <c:v>44.ned.</c:v>
                </c:pt>
                <c:pt idx="5">
                  <c:v>45.ned.</c:v>
                </c:pt>
                <c:pt idx="6">
                  <c:v>46.ned.</c:v>
                </c:pt>
                <c:pt idx="7">
                  <c:v>47.ned.</c:v>
                </c:pt>
                <c:pt idx="8">
                  <c:v>48.ned.</c:v>
                </c:pt>
                <c:pt idx="9">
                  <c:v>49.ned.</c:v>
                </c:pt>
                <c:pt idx="10">
                  <c:v>50.ned.</c:v>
                </c:pt>
              </c:strCache>
            </c:strRef>
          </c:cat>
          <c:val>
            <c:numRef>
              <c:f>'Pieauguma int.'!$B$17:$O$17</c:f>
              <c:numCache>
                <c:formatCode>General</c:formatCode>
                <c:ptCount val="14"/>
                <c:pt idx="0">
                  <c:v>410</c:v>
                </c:pt>
                <c:pt idx="1">
                  <c:v>584</c:v>
                </c:pt>
                <c:pt idx="2" formatCode="0">
                  <c:v>780</c:v>
                </c:pt>
                <c:pt idx="3" formatCode="0">
                  <c:v>1228</c:v>
                </c:pt>
                <c:pt idx="4" formatCode="0">
                  <c:v>1458</c:v>
                </c:pt>
                <c:pt idx="5" formatCode="0">
                  <c:v>1959</c:v>
                </c:pt>
                <c:pt idx="6" formatCode="0">
                  <c:v>2452</c:v>
                </c:pt>
                <c:pt idx="7" formatCode="0">
                  <c:v>2573</c:v>
                </c:pt>
                <c:pt idx="8" formatCode="0">
                  <c:v>3855</c:v>
                </c:pt>
                <c:pt idx="9">
                  <c:v>4338</c:v>
                </c:pt>
                <c:pt idx="10">
                  <c:v>4362</c:v>
                </c:pt>
                <c:pt idx="11" formatCode="0">
                  <c:v>5265</c:v>
                </c:pt>
                <c:pt idx="12" formatCode="0">
                  <c:v>5450</c:v>
                </c:pt>
                <c:pt idx="13">
                  <c:v>6167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4-48C6-B8D6-70A90488A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442112"/>
        <c:axId val="190779776"/>
      </c:barChart>
      <c:lineChart>
        <c:grouping val="standard"/>
        <c:varyColors val="0"/>
        <c:ser>
          <c:idx val="0"/>
          <c:order val="0"/>
          <c:tx>
            <c:strRef>
              <c:f>'Pieauguma int.'!$A$16</c:f>
              <c:strCache>
                <c:ptCount val="1"/>
                <c:pt idx="0">
                  <c:v>Pieauguma intensitāte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2829014472554707E-2"/>
                  <c:y val="-1.8738171836412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54-48C6-B8D6-70A90488A9DA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6A2-4DD5-9EB4-5C61BB3AA9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'Pieauguma int.'!$B$15:$O$15</c:f>
              <c:strCache>
                <c:ptCount val="14"/>
                <c:pt idx="0">
                  <c:v>40.ned.</c:v>
                </c:pt>
                <c:pt idx="1">
                  <c:v>41.ned.</c:v>
                </c:pt>
                <c:pt idx="2">
                  <c:v>42.ned.</c:v>
                </c:pt>
                <c:pt idx="3">
                  <c:v>43.ned.</c:v>
                </c:pt>
                <c:pt idx="4">
                  <c:v>44.ned.</c:v>
                </c:pt>
                <c:pt idx="5">
                  <c:v>45.ned.</c:v>
                </c:pt>
                <c:pt idx="6">
                  <c:v>46.ned.</c:v>
                </c:pt>
                <c:pt idx="7">
                  <c:v>47.ned.</c:v>
                </c:pt>
                <c:pt idx="8">
                  <c:v>48.ned.</c:v>
                </c:pt>
                <c:pt idx="9">
                  <c:v>49.ned.</c:v>
                </c:pt>
                <c:pt idx="10">
                  <c:v>50.ned.</c:v>
                </c:pt>
                <c:pt idx="11">
                  <c:v>51.ned.</c:v>
                </c:pt>
                <c:pt idx="12">
                  <c:v>52.ned.</c:v>
                </c:pt>
                <c:pt idx="13">
                  <c:v>53.-1.ned.</c:v>
                </c:pt>
              </c:strCache>
            </c:strRef>
          </c:cat>
          <c:val>
            <c:numRef>
              <c:f>'Pieauguma int.'!$B$16:$O$16</c:f>
              <c:numCache>
                <c:formatCode>0.0</c:formatCode>
                <c:ptCount val="14"/>
                <c:pt idx="1">
                  <c:v>42.439024390243901</c:v>
                </c:pt>
                <c:pt idx="2">
                  <c:v>33.561643835616451</c:v>
                </c:pt>
                <c:pt idx="3">
                  <c:v>57.435897435897431</c:v>
                </c:pt>
                <c:pt idx="4">
                  <c:v>18.729641693811075</c:v>
                </c:pt>
                <c:pt idx="5">
                  <c:v>34.362139917695487</c:v>
                </c:pt>
                <c:pt idx="6">
                  <c:v>25.1659009698826</c:v>
                </c:pt>
                <c:pt idx="7">
                  <c:v>4.9000000000000004</c:v>
                </c:pt>
                <c:pt idx="8">
                  <c:v>49.8</c:v>
                </c:pt>
                <c:pt idx="9">
                  <c:v>12.5</c:v>
                </c:pt>
                <c:pt idx="10">
                  <c:v>0.6</c:v>
                </c:pt>
                <c:pt idx="11">
                  <c:v>20.7</c:v>
                </c:pt>
                <c:pt idx="12">
                  <c:v>3.5</c:v>
                </c:pt>
                <c:pt idx="13">
                  <c:v>13.2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54-48C6-B8D6-70A90488A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782848"/>
        <c:axId val="190781312"/>
      </c:lineChart>
      <c:catAx>
        <c:axId val="19044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0779776"/>
        <c:crosses val="autoZero"/>
        <c:auto val="1"/>
        <c:lblAlgn val="ctr"/>
        <c:lblOffset val="100"/>
        <c:noMultiLvlLbl val="0"/>
      </c:catAx>
      <c:valAx>
        <c:axId val="19077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0442112"/>
        <c:crosses val="autoZero"/>
        <c:crossBetween val="between"/>
      </c:valAx>
      <c:valAx>
        <c:axId val="19078131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0782848"/>
        <c:crosses val="max"/>
        <c:crossBetween val="between"/>
      </c:valAx>
      <c:catAx>
        <c:axId val="190782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0781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574447393946385E-2"/>
          <c:y val="2.7466392755330693E-2"/>
          <c:w val="0.95861118492746722"/>
          <c:h val="0.82776538637485564"/>
        </c:manualLayout>
      </c:layout>
      <c:lineChart>
        <c:grouping val="standard"/>
        <c:varyColors val="0"/>
        <c:ser>
          <c:idx val="0"/>
          <c:order val="0"/>
          <c:tx>
            <c:strRef>
              <c:f>[RT_LATVIJA_04.01_.xls]RT_Grafiks!$D$1</c:f>
              <c:strCache>
                <c:ptCount val="1"/>
                <c:pt idx="0">
                  <c:v>Mean(R)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5A-4955-907C-4624FD67C3CF}"/>
                </c:ext>
              </c:extLst>
            </c:dLbl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25A-4955-907C-4624FD67C3CF}"/>
                </c:ext>
              </c:extLst>
            </c:dLbl>
            <c:dLbl>
              <c:idx val="12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25A-4955-907C-4624FD67C3CF}"/>
                </c:ext>
              </c:extLst>
            </c:dLbl>
            <c:dLbl>
              <c:idx val="1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5A-4955-907C-4624FD67C3CF}"/>
                </c:ext>
              </c:extLst>
            </c:dLbl>
            <c:dLbl>
              <c:idx val="12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25A-4955-907C-4624FD67C3CF}"/>
                </c:ext>
              </c:extLst>
            </c:dLbl>
            <c:dLbl>
              <c:idx val="17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5A-4955-907C-4624FD67C3CF}"/>
                </c:ext>
              </c:extLst>
            </c:dLbl>
            <c:dLbl>
              <c:idx val="17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25A-4955-907C-4624FD67C3CF}"/>
                </c:ext>
              </c:extLst>
            </c:dLbl>
            <c:dLbl>
              <c:idx val="20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5A-4955-907C-4624FD67C3CF}"/>
                </c:ext>
              </c:extLst>
            </c:dLbl>
            <c:dLbl>
              <c:idx val="20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25A-4955-907C-4624FD67C3CF}"/>
                </c:ext>
              </c:extLst>
            </c:dLbl>
            <c:dLbl>
              <c:idx val="23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5A-4955-907C-4624FD67C3CF}"/>
                </c:ext>
              </c:extLst>
            </c:dLbl>
            <c:dLbl>
              <c:idx val="23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25A-4955-907C-4624FD67C3CF}"/>
                </c:ext>
              </c:extLst>
            </c:dLbl>
            <c:dLbl>
              <c:idx val="26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5A-4955-907C-4624FD67C3CF}"/>
                </c:ext>
              </c:extLst>
            </c:dLbl>
            <c:dLbl>
              <c:idx val="27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25A-4955-907C-4624FD67C3CF}"/>
                </c:ext>
              </c:extLst>
            </c:dLbl>
            <c:dLbl>
              <c:idx val="29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5A-4955-907C-4624FD67C3CF}"/>
                </c:ext>
              </c:extLst>
            </c:dLbl>
            <c:dLbl>
              <c:idx val="30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25A-4955-907C-4624FD67C3CF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[RT_LATVIJA_04.01_.xls]RT_Grafiks!$A$8:$B$311</c:f>
              <c:multiLvlStrCache>
                <c:ptCount val="304"/>
                <c:lvl>
                  <c:pt idx="0">
                    <c:v>07.03.</c:v>
                  </c:pt>
                  <c:pt idx="1">
                    <c:v>08.03.</c:v>
                  </c:pt>
                  <c:pt idx="2">
                    <c:v>09.03.</c:v>
                  </c:pt>
                  <c:pt idx="3">
                    <c:v>10.03.</c:v>
                  </c:pt>
                  <c:pt idx="4">
                    <c:v>11.03.</c:v>
                  </c:pt>
                  <c:pt idx="5">
                    <c:v>12.03.</c:v>
                  </c:pt>
                  <c:pt idx="6">
                    <c:v>13.03.</c:v>
                  </c:pt>
                  <c:pt idx="7">
                    <c:v>14.03.</c:v>
                  </c:pt>
                  <c:pt idx="8">
                    <c:v>15.03.</c:v>
                  </c:pt>
                  <c:pt idx="9">
                    <c:v>16.03.</c:v>
                  </c:pt>
                  <c:pt idx="10">
                    <c:v>17.03.</c:v>
                  </c:pt>
                  <c:pt idx="11">
                    <c:v>18.03.</c:v>
                  </c:pt>
                  <c:pt idx="12">
                    <c:v>19.03.</c:v>
                  </c:pt>
                  <c:pt idx="13">
                    <c:v>20.03.</c:v>
                  </c:pt>
                  <c:pt idx="14">
                    <c:v>21.03.</c:v>
                  </c:pt>
                  <c:pt idx="15">
                    <c:v>22.03.</c:v>
                  </c:pt>
                  <c:pt idx="16">
                    <c:v>23.03.</c:v>
                  </c:pt>
                  <c:pt idx="17">
                    <c:v>24.03.</c:v>
                  </c:pt>
                  <c:pt idx="18">
                    <c:v>25.03.</c:v>
                  </c:pt>
                  <c:pt idx="19">
                    <c:v>26.03.</c:v>
                  </c:pt>
                  <c:pt idx="20">
                    <c:v>27.03.</c:v>
                  </c:pt>
                  <c:pt idx="21">
                    <c:v>28.03.</c:v>
                  </c:pt>
                  <c:pt idx="22">
                    <c:v>29.03.</c:v>
                  </c:pt>
                  <c:pt idx="23">
                    <c:v>30.03.</c:v>
                  </c:pt>
                  <c:pt idx="24">
                    <c:v>31.03.</c:v>
                  </c:pt>
                  <c:pt idx="25">
                    <c:v>01.04.</c:v>
                  </c:pt>
                  <c:pt idx="26">
                    <c:v>02.04.</c:v>
                  </c:pt>
                  <c:pt idx="27">
                    <c:v>03.04.</c:v>
                  </c:pt>
                  <c:pt idx="28">
                    <c:v>04.04.</c:v>
                  </c:pt>
                  <c:pt idx="29">
                    <c:v>05.04.</c:v>
                  </c:pt>
                  <c:pt idx="30">
                    <c:v>06.04.</c:v>
                  </c:pt>
                  <c:pt idx="31">
                    <c:v>07.04.</c:v>
                  </c:pt>
                  <c:pt idx="32">
                    <c:v>08.04.</c:v>
                  </c:pt>
                  <c:pt idx="33">
                    <c:v>09.04.</c:v>
                  </c:pt>
                  <c:pt idx="34">
                    <c:v>10.04.</c:v>
                  </c:pt>
                  <c:pt idx="35">
                    <c:v>11.04.</c:v>
                  </c:pt>
                  <c:pt idx="36">
                    <c:v>12.04.</c:v>
                  </c:pt>
                  <c:pt idx="37">
                    <c:v>13.04.</c:v>
                  </c:pt>
                  <c:pt idx="38">
                    <c:v>14.04.</c:v>
                  </c:pt>
                  <c:pt idx="39">
                    <c:v>15.04.</c:v>
                  </c:pt>
                  <c:pt idx="40">
                    <c:v>16.04.</c:v>
                  </c:pt>
                  <c:pt idx="41">
                    <c:v>17.04.</c:v>
                  </c:pt>
                  <c:pt idx="42">
                    <c:v>18.04.</c:v>
                  </c:pt>
                  <c:pt idx="43">
                    <c:v>19.04.</c:v>
                  </c:pt>
                  <c:pt idx="44">
                    <c:v>20.04.</c:v>
                  </c:pt>
                  <c:pt idx="45">
                    <c:v>21.04.</c:v>
                  </c:pt>
                  <c:pt idx="46">
                    <c:v>22.04.</c:v>
                  </c:pt>
                  <c:pt idx="47">
                    <c:v>23.04.</c:v>
                  </c:pt>
                  <c:pt idx="48">
                    <c:v>24.04.</c:v>
                  </c:pt>
                  <c:pt idx="49">
                    <c:v>25.04.</c:v>
                  </c:pt>
                  <c:pt idx="50">
                    <c:v>26.04.</c:v>
                  </c:pt>
                  <c:pt idx="51">
                    <c:v>27.04.</c:v>
                  </c:pt>
                  <c:pt idx="52">
                    <c:v>28.04.</c:v>
                  </c:pt>
                  <c:pt idx="53">
                    <c:v>29.04.</c:v>
                  </c:pt>
                  <c:pt idx="54">
                    <c:v>30.04.</c:v>
                  </c:pt>
                  <c:pt idx="55">
                    <c:v>01.05.</c:v>
                  </c:pt>
                  <c:pt idx="56">
                    <c:v>02.05.</c:v>
                  </c:pt>
                  <c:pt idx="57">
                    <c:v>03.05.</c:v>
                  </c:pt>
                  <c:pt idx="58">
                    <c:v>04.05.</c:v>
                  </c:pt>
                  <c:pt idx="59">
                    <c:v>05.05.</c:v>
                  </c:pt>
                  <c:pt idx="60">
                    <c:v>06.05.</c:v>
                  </c:pt>
                  <c:pt idx="61">
                    <c:v>07.05.</c:v>
                  </c:pt>
                  <c:pt idx="62">
                    <c:v>08.05.</c:v>
                  </c:pt>
                  <c:pt idx="63">
                    <c:v>09.05.</c:v>
                  </c:pt>
                  <c:pt idx="64">
                    <c:v>10.05.</c:v>
                  </c:pt>
                  <c:pt idx="65">
                    <c:v>11.05.</c:v>
                  </c:pt>
                  <c:pt idx="66">
                    <c:v>12.05.</c:v>
                  </c:pt>
                  <c:pt idx="67">
                    <c:v>13.05.</c:v>
                  </c:pt>
                  <c:pt idx="68">
                    <c:v>14.05.</c:v>
                  </c:pt>
                  <c:pt idx="69">
                    <c:v>15.05.</c:v>
                  </c:pt>
                  <c:pt idx="70">
                    <c:v>16.05.</c:v>
                  </c:pt>
                  <c:pt idx="71">
                    <c:v>17.05.</c:v>
                  </c:pt>
                  <c:pt idx="72">
                    <c:v>18.05.</c:v>
                  </c:pt>
                  <c:pt idx="73">
                    <c:v>19.05.</c:v>
                  </c:pt>
                  <c:pt idx="74">
                    <c:v>20.05.</c:v>
                  </c:pt>
                  <c:pt idx="75">
                    <c:v>21.05.</c:v>
                  </c:pt>
                  <c:pt idx="76">
                    <c:v>22.05.</c:v>
                  </c:pt>
                  <c:pt idx="77">
                    <c:v>23.05.</c:v>
                  </c:pt>
                  <c:pt idx="78">
                    <c:v>24.05.</c:v>
                  </c:pt>
                  <c:pt idx="79">
                    <c:v>25.05.</c:v>
                  </c:pt>
                  <c:pt idx="80">
                    <c:v>26.05.</c:v>
                  </c:pt>
                  <c:pt idx="81">
                    <c:v>27.05.</c:v>
                  </c:pt>
                  <c:pt idx="82">
                    <c:v>28.05.</c:v>
                  </c:pt>
                  <c:pt idx="83">
                    <c:v>29.05.</c:v>
                  </c:pt>
                  <c:pt idx="84">
                    <c:v>30.05.</c:v>
                  </c:pt>
                  <c:pt idx="85">
                    <c:v>31.05.</c:v>
                  </c:pt>
                  <c:pt idx="86">
                    <c:v>01.06.</c:v>
                  </c:pt>
                  <c:pt idx="87">
                    <c:v>02.06.</c:v>
                  </c:pt>
                  <c:pt idx="88">
                    <c:v>03.06.</c:v>
                  </c:pt>
                  <c:pt idx="89">
                    <c:v>04.06.</c:v>
                  </c:pt>
                  <c:pt idx="90">
                    <c:v>05.06.</c:v>
                  </c:pt>
                  <c:pt idx="91">
                    <c:v>06.06.</c:v>
                  </c:pt>
                  <c:pt idx="92">
                    <c:v>07.06.</c:v>
                  </c:pt>
                  <c:pt idx="93">
                    <c:v>08.06.</c:v>
                  </c:pt>
                  <c:pt idx="94">
                    <c:v>09.06.</c:v>
                  </c:pt>
                  <c:pt idx="95">
                    <c:v>10.06.</c:v>
                  </c:pt>
                  <c:pt idx="96">
                    <c:v>11.06.</c:v>
                  </c:pt>
                  <c:pt idx="97">
                    <c:v>12.06.</c:v>
                  </c:pt>
                  <c:pt idx="98">
                    <c:v>13.06.</c:v>
                  </c:pt>
                  <c:pt idx="99">
                    <c:v>14.06.</c:v>
                  </c:pt>
                  <c:pt idx="100">
                    <c:v>15.06.</c:v>
                  </c:pt>
                  <c:pt idx="101">
                    <c:v>16.06.</c:v>
                  </c:pt>
                  <c:pt idx="102">
                    <c:v>17.06.</c:v>
                  </c:pt>
                  <c:pt idx="103">
                    <c:v>18.06.</c:v>
                  </c:pt>
                  <c:pt idx="104">
                    <c:v>19.06.</c:v>
                  </c:pt>
                  <c:pt idx="105">
                    <c:v>20.06.</c:v>
                  </c:pt>
                  <c:pt idx="106">
                    <c:v>21.06.</c:v>
                  </c:pt>
                  <c:pt idx="107">
                    <c:v>22.06.</c:v>
                  </c:pt>
                  <c:pt idx="108">
                    <c:v>23.06.</c:v>
                  </c:pt>
                  <c:pt idx="109">
                    <c:v>24.06.</c:v>
                  </c:pt>
                  <c:pt idx="110">
                    <c:v>25.06.</c:v>
                  </c:pt>
                  <c:pt idx="111">
                    <c:v>26.06.</c:v>
                  </c:pt>
                  <c:pt idx="112">
                    <c:v>27.06.</c:v>
                  </c:pt>
                  <c:pt idx="113">
                    <c:v>28.06.</c:v>
                  </c:pt>
                  <c:pt idx="114">
                    <c:v>29.06.</c:v>
                  </c:pt>
                  <c:pt idx="115">
                    <c:v>30.06.</c:v>
                  </c:pt>
                  <c:pt idx="116">
                    <c:v>01.07.</c:v>
                  </c:pt>
                  <c:pt idx="117">
                    <c:v>02.07.</c:v>
                  </c:pt>
                  <c:pt idx="118">
                    <c:v>03.07.</c:v>
                  </c:pt>
                  <c:pt idx="119">
                    <c:v>04.07.</c:v>
                  </c:pt>
                  <c:pt idx="120">
                    <c:v>05.07.</c:v>
                  </c:pt>
                  <c:pt idx="121">
                    <c:v>06.07.</c:v>
                  </c:pt>
                  <c:pt idx="122">
                    <c:v>07.07.</c:v>
                  </c:pt>
                  <c:pt idx="123">
                    <c:v>08.07.</c:v>
                  </c:pt>
                  <c:pt idx="124">
                    <c:v>09.07.</c:v>
                  </c:pt>
                  <c:pt idx="125">
                    <c:v>10.07.</c:v>
                  </c:pt>
                  <c:pt idx="126">
                    <c:v>11.07.</c:v>
                  </c:pt>
                  <c:pt idx="127">
                    <c:v>12.07.</c:v>
                  </c:pt>
                  <c:pt idx="128">
                    <c:v>13.07.</c:v>
                  </c:pt>
                  <c:pt idx="129">
                    <c:v>14.07.</c:v>
                  </c:pt>
                  <c:pt idx="130">
                    <c:v>15.07.</c:v>
                  </c:pt>
                  <c:pt idx="131">
                    <c:v>16.07.</c:v>
                  </c:pt>
                  <c:pt idx="132">
                    <c:v>17.07.</c:v>
                  </c:pt>
                  <c:pt idx="133">
                    <c:v>18.07.</c:v>
                  </c:pt>
                  <c:pt idx="134">
                    <c:v>19.07.</c:v>
                  </c:pt>
                  <c:pt idx="135">
                    <c:v>20.07.</c:v>
                  </c:pt>
                  <c:pt idx="136">
                    <c:v>21.07.</c:v>
                  </c:pt>
                  <c:pt idx="137">
                    <c:v>22.07.</c:v>
                  </c:pt>
                  <c:pt idx="138">
                    <c:v>23.07.</c:v>
                  </c:pt>
                  <c:pt idx="139">
                    <c:v>24.07.</c:v>
                  </c:pt>
                  <c:pt idx="140">
                    <c:v>25.07.</c:v>
                  </c:pt>
                  <c:pt idx="141">
                    <c:v>26.07.</c:v>
                  </c:pt>
                  <c:pt idx="142">
                    <c:v>27.07.</c:v>
                  </c:pt>
                  <c:pt idx="143">
                    <c:v>28.07.</c:v>
                  </c:pt>
                  <c:pt idx="144">
                    <c:v>29.07.</c:v>
                  </c:pt>
                  <c:pt idx="145">
                    <c:v>30.07.</c:v>
                  </c:pt>
                  <c:pt idx="146">
                    <c:v>31.07.</c:v>
                  </c:pt>
                  <c:pt idx="147">
                    <c:v>01.08.</c:v>
                  </c:pt>
                  <c:pt idx="148">
                    <c:v>02.08.</c:v>
                  </c:pt>
                  <c:pt idx="149">
                    <c:v>03.08.</c:v>
                  </c:pt>
                  <c:pt idx="150">
                    <c:v>04.08.</c:v>
                  </c:pt>
                  <c:pt idx="151">
                    <c:v>05.08.</c:v>
                  </c:pt>
                  <c:pt idx="152">
                    <c:v>06.08.</c:v>
                  </c:pt>
                  <c:pt idx="153">
                    <c:v>07.08.</c:v>
                  </c:pt>
                  <c:pt idx="154">
                    <c:v>08.08.</c:v>
                  </c:pt>
                  <c:pt idx="155">
                    <c:v>09.08.</c:v>
                  </c:pt>
                  <c:pt idx="156">
                    <c:v>10.08.</c:v>
                  </c:pt>
                  <c:pt idx="157">
                    <c:v>11.08.</c:v>
                  </c:pt>
                  <c:pt idx="158">
                    <c:v>12.08.</c:v>
                  </c:pt>
                  <c:pt idx="159">
                    <c:v>13.08.</c:v>
                  </c:pt>
                  <c:pt idx="160">
                    <c:v>14.08.</c:v>
                  </c:pt>
                  <c:pt idx="161">
                    <c:v>15.08.</c:v>
                  </c:pt>
                  <c:pt idx="162">
                    <c:v>16.08.</c:v>
                  </c:pt>
                  <c:pt idx="163">
                    <c:v>17.08.</c:v>
                  </c:pt>
                  <c:pt idx="164">
                    <c:v>18.08.</c:v>
                  </c:pt>
                  <c:pt idx="165">
                    <c:v>19.08.</c:v>
                  </c:pt>
                  <c:pt idx="166">
                    <c:v>20.08.</c:v>
                  </c:pt>
                  <c:pt idx="167">
                    <c:v>21.08.</c:v>
                  </c:pt>
                  <c:pt idx="168">
                    <c:v>22.08.</c:v>
                  </c:pt>
                  <c:pt idx="169">
                    <c:v>23.08.</c:v>
                  </c:pt>
                  <c:pt idx="170">
                    <c:v>24.08.</c:v>
                  </c:pt>
                  <c:pt idx="171">
                    <c:v>25.08.</c:v>
                  </c:pt>
                  <c:pt idx="172">
                    <c:v>26.08.</c:v>
                  </c:pt>
                  <c:pt idx="173">
                    <c:v>27.08.</c:v>
                  </c:pt>
                  <c:pt idx="174">
                    <c:v>28.08.</c:v>
                  </c:pt>
                  <c:pt idx="175">
                    <c:v>29.08.</c:v>
                  </c:pt>
                  <c:pt idx="176">
                    <c:v>30.08.</c:v>
                  </c:pt>
                  <c:pt idx="177">
                    <c:v>31.08.</c:v>
                  </c:pt>
                  <c:pt idx="178">
                    <c:v>01.09.</c:v>
                  </c:pt>
                  <c:pt idx="179">
                    <c:v>02.09.</c:v>
                  </c:pt>
                  <c:pt idx="180">
                    <c:v>03.09.</c:v>
                  </c:pt>
                  <c:pt idx="181">
                    <c:v>04.09.</c:v>
                  </c:pt>
                  <c:pt idx="182">
                    <c:v>05.09.</c:v>
                  </c:pt>
                  <c:pt idx="183">
                    <c:v>06.09.</c:v>
                  </c:pt>
                  <c:pt idx="184">
                    <c:v>07.09.</c:v>
                  </c:pt>
                  <c:pt idx="185">
                    <c:v>08.09.</c:v>
                  </c:pt>
                  <c:pt idx="186">
                    <c:v>09.09.</c:v>
                  </c:pt>
                  <c:pt idx="187">
                    <c:v>10.09.</c:v>
                  </c:pt>
                  <c:pt idx="188">
                    <c:v>11.09.</c:v>
                  </c:pt>
                  <c:pt idx="189">
                    <c:v>12.09.</c:v>
                  </c:pt>
                  <c:pt idx="190">
                    <c:v>13.09.</c:v>
                  </c:pt>
                  <c:pt idx="191">
                    <c:v>14.09.</c:v>
                  </c:pt>
                  <c:pt idx="192">
                    <c:v>15.09.</c:v>
                  </c:pt>
                  <c:pt idx="193">
                    <c:v>16.09.</c:v>
                  </c:pt>
                  <c:pt idx="194">
                    <c:v>17.09.</c:v>
                  </c:pt>
                  <c:pt idx="195">
                    <c:v>18.09.</c:v>
                  </c:pt>
                  <c:pt idx="196">
                    <c:v>19.09.</c:v>
                  </c:pt>
                  <c:pt idx="197">
                    <c:v>20.09.</c:v>
                  </c:pt>
                  <c:pt idx="198">
                    <c:v>21.09.</c:v>
                  </c:pt>
                  <c:pt idx="199">
                    <c:v>22.09.</c:v>
                  </c:pt>
                  <c:pt idx="200">
                    <c:v>23.09.</c:v>
                  </c:pt>
                  <c:pt idx="201">
                    <c:v>24.09.</c:v>
                  </c:pt>
                  <c:pt idx="202">
                    <c:v>25.09.</c:v>
                  </c:pt>
                  <c:pt idx="203">
                    <c:v>26.09.</c:v>
                  </c:pt>
                  <c:pt idx="204">
                    <c:v>27.09.</c:v>
                  </c:pt>
                  <c:pt idx="205">
                    <c:v>28.09.</c:v>
                  </c:pt>
                  <c:pt idx="206">
                    <c:v>29.09.</c:v>
                  </c:pt>
                  <c:pt idx="207">
                    <c:v>30.09.</c:v>
                  </c:pt>
                  <c:pt idx="208">
                    <c:v>01.10.</c:v>
                  </c:pt>
                  <c:pt idx="209">
                    <c:v>02.10.</c:v>
                  </c:pt>
                  <c:pt idx="210">
                    <c:v>03.10.</c:v>
                  </c:pt>
                  <c:pt idx="211">
                    <c:v>04.10.</c:v>
                  </c:pt>
                  <c:pt idx="212">
                    <c:v>05.10.</c:v>
                  </c:pt>
                  <c:pt idx="213">
                    <c:v>06.10.</c:v>
                  </c:pt>
                  <c:pt idx="214">
                    <c:v>07.10.</c:v>
                  </c:pt>
                  <c:pt idx="215">
                    <c:v>08.10.</c:v>
                  </c:pt>
                  <c:pt idx="216">
                    <c:v>09.10.</c:v>
                  </c:pt>
                  <c:pt idx="217">
                    <c:v>10.10.</c:v>
                  </c:pt>
                  <c:pt idx="218">
                    <c:v>11.10.</c:v>
                  </c:pt>
                  <c:pt idx="219">
                    <c:v>12.10.</c:v>
                  </c:pt>
                  <c:pt idx="220">
                    <c:v>13.10.</c:v>
                  </c:pt>
                  <c:pt idx="221">
                    <c:v>14.10.</c:v>
                  </c:pt>
                  <c:pt idx="222">
                    <c:v>15.10.</c:v>
                  </c:pt>
                  <c:pt idx="223">
                    <c:v>16.10.</c:v>
                  </c:pt>
                  <c:pt idx="224">
                    <c:v>17.10.</c:v>
                  </c:pt>
                  <c:pt idx="225">
                    <c:v>18.10.</c:v>
                  </c:pt>
                  <c:pt idx="226">
                    <c:v>19.10.</c:v>
                  </c:pt>
                  <c:pt idx="227">
                    <c:v>20.10.</c:v>
                  </c:pt>
                  <c:pt idx="228">
                    <c:v>21.10.</c:v>
                  </c:pt>
                  <c:pt idx="229">
                    <c:v>22.10.</c:v>
                  </c:pt>
                  <c:pt idx="230">
                    <c:v>23.10.</c:v>
                  </c:pt>
                  <c:pt idx="231">
                    <c:v>24.10.</c:v>
                  </c:pt>
                  <c:pt idx="232">
                    <c:v>25.10.</c:v>
                  </c:pt>
                  <c:pt idx="233">
                    <c:v>26.10.</c:v>
                  </c:pt>
                  <c:pt idx="234">
                    <c:v>27.10.</c:v>
                  </c:pt>
                  <c:pt idx="235">
                    <c:v>28.10.</c:v>
                  </c:pt>
                  <c:pt idx="236">
                    <c:v>29.10.</c:v>
                  </c:pt>
                  <c:pt idx="237">
                    <c:v>30.10.</c:v>
                  </c:pt>
                  <c:pt idx="238">
                    <c:v>31.10.</c:v>
                  </c:pt>
                  <c:pt idx="239">
                    <c:v>01.11.</c:v>
                  </c:pt>
                  <c:pt idx="240">
                    <c:v>02.11.</c:v>
                  </c:pt>
                  <c:pt idx="241">
                    <c:v>03.11.</c:v>
                  </c:pt>
                  <c:pt idx="242">
                    <c:v>04.11.</c:v>
                  </c:pt>
                  <c:pt idx="243">
                    <c:v>05.11.</c:v>
                  </c:pt>
                  <c:pt idx="244">
                    <c:v>06.11.</c:v>
                  </c:pt>
                  <c:pt idx="245">
                    <c:v>07.11.</c:v>
                  </c:pt>
                  <c:pt idx="246">
                    <c:v>08.11.</c:v>
                  </c:pt>
                  <c:pt idx="247">
                    <c:v>09.11.</c:v>
                  </c:pt>
                  <c:pt idx="248">
                    <c:v>10.11.</c:v>
                  </c:pt>
                  <c:pt idx="249">
                    <c:v>11.11.</c:v>
                  </c:pt>
                  <c:pt idx="250">
                    <c:v>12.11.</c:v>
                  </c:pt>
                  <c:pt idx="251">
                    <c:v>13.11.</c:v>
                  </c:pt>
                  <c:pt idx="252">
                    <c:v>14.11.</c:v>
                  </c:pt>
                  <c:pt idx="253">
                    <c:v>15.11.</c:v>
                  </c:pt>
                  <c:pt idx="254">
                    <c:v>16.11.</c:v>
                  </c:pt>
                  <c:pt idx="255">
                    <c:v>17.11.</c:v>
                  </c:pt>
                  <c:pt idx="256">
                    <c:v>18.11.</c:v>
                  </c:pt>
                  <c:pt idx="257">
                    <c:v>19.11.</c:v>
                  </c:pt>
                  <c:pt idx="258">
                    <c:v>20.11.</c:v>
                  </c:pt>
                  <c:pt idx="259">
                    <c:v>21.11.</c:v>
                  </c:pt>
                  <c:pt idx="260">
                    <c:v>22.11.</c:v>
                  </c:pt>
                  <c:pt idx="261">
                    <c:v>23.11.</c:v>
                  </c:pt>
                  <c:pt idx="262">
                    <c:v>24.11.</c:v>
                  </c:pt>
                  <c:pt idx="263">
                    <c:v>25.11.</c:v>
                  </c:pt>
                  <c:pt idx="264">
                    <c:v>26.11.</c:v>
                  </c:pt>
                  <c:pt idx="265">
                    <c:v>27.11.</c:v>
                  </c:pt>
                  <c:pt idx="266">
                    <c:v>28.11.</c:v>
                  </c:pt>
                  <c:pt idx="267">
                    <c:v>29.11.</c:v>
                  </c:pt>
                  <c:pt idx="268">
                    <c:v>30.11.</c:v>
                  </c:pt>
                  <c:pt idx="269">
                    <c:v>01.12.</c:v>
                  </c:pt>
                  <c:pt idx="270">
                    <c:v>02.12.</c:v>
                  </c:pt>
                  <c:pt idx="271">
                    <c:v>03.12.</c:v>
                  </c:pt>
                  <c:pt idx="272">
                    <c:v>04.12.</c:v>
                  </c:pt>
                  <c:pt idx="273">
                    <c:v>05.12.</c:v>
                  </c:pt>
                  <c:pt idx="274">
                    <c:v>06.12.</c:v>
                  </c:pt>
                  <c:pt idx="275">
                    <c:v>07.12.</c:v>
                  </c:pt>
                  <c:pt idx="276">
                    <c:v>08.12.</c:v>
                  </c:pt>
                  <c:pt idx="277">
                    <c:v>09.12.</c:v>
                  </c:pt>
                  <c:pt idx="278">
                    <c:v>10.12.</c:v>
                  </c:pt>
                  <c:pt idx="279">
                    <c:v>11.12.</c:v>
                  </c:pt>
                  <c:pt idx="280">
                    <c:v>12.12.</c:v>
                  </c:pt>
                  <c:pt idx="281">
                    <c:v>13.12.</c:v>
                  </c:pt>
                  <c:pt idx="282">
                    <c:v>14.12.</c:v>
                  </c:pt>
                  <c:pt idx="283">
                    <c:v>15.12.</c:v>
                  </c:pt>
                  <c:pt idx="284">
                    <c:v>16.12.</c:v>
                  </c:pt>
                  <c:pt idx="285">
                    <c:v>17.12.</c:v>
                  </c:pt>
                  <c:pt idx="286">
                    <c:v>18.12.</c:v>
                  </c:pt>
                  <c:pt idx="287">
                    <c:v>19.12.</c:v>
                  </c:pt>
                  <c:pt idx="288">
                    <c:v>20.12.</c:v>
                  </c:pt>
                  <c:pt idx="289">
                    <c:v>21.12.</c:v>
                  </c:pt>
                  <c:pt idx="290">
                    <c:v>22.12.</c:v>
                  </c:pt>
                  <c:pt idx="291">
                    <c:v>23.12.</c:v>
                  </c:pt>
                  <c:pt idx="292">
                    <c:v>24.12.</c:v>
                  </c:pt>
                  <c:pt idx="293">
                    <c:v>25.12.</c:v>
                  </c:pt>
                  <c:pt idx="294">
                    <c:v>26.12.</c:v>
                  </c:pt>
                  <c:pt idx="295">
                    <c:v>27.12.</c:v>
                  </c:pt>
                  <c:pt idx="296">
                    <c:v>28.12.</c:v>
                  </c:pt>
                  <c:pt idx="297">
                    <c:v>29.12.</c:v>
                  </c:pt>
                  <c:pt idx="298">
                    <c:v>30.12.</c:v>
                  </c:pt>
                  <c:pt idx="299">
                    <c:v>31.12.</c:v>
                  </c:pt>
                  <c:pt idx="300">
                    <c:v>01.01.</c:v>
                  </c:pt>
                  <c:pt idx="301">
                    <c:v>02.01.</c:v>
                  </c:pt>
                  <c:pt idx="302">
                    <c:v>03.01.</c:v>
                  </c:pt>
                  <c:pt idx="303">
                    <c:v>04.01.</c:v>
                  </c:pt>
                </c:lvl>
                <c:lvl>
                  <c:pt idx="25">
                    <c:v>apr</c:v>
                  </c:pt>
                  <c:pt idx="55">
                    <c:v>mai</c:v>
                  </c:pt>
                  <c:pt idx="86">
                    <c:v>jun</c:v>
                  </c:pt>
                  <c:pt idx="116">
                    <c:v>jul</c:v>
                  </c:pt>
                  <c:pt idx="147">
                    <c:v>aug</c:v>
                  </c:pt>
                  <c:pt idx="178">
                    <c:v>sep</c:v>
                  </c:pt>
                  <c:pt idx="208">
                    <c:v>okt</c:v>
                  </c:pt>
                  <c:pt idx="239">
                    <c:v>nov</c:v>
                  </c:pt>
                  <c:pt idx="269">
                    <c:v>dec</c:v>
                  </c:pt>
                </c:lvl>
              </c:multiLvlStrCache>
            </c:multiLvlStrRef>
          </c:cat>
          <c:val>
            <c:numRef>
              <c:f>[RT_LATVIJA_04.01_.xls]RT_Grafiks!$D$8:$D$311</c:f>
              <c:numCache>
                <c:formatCode>0.0</c:formatCode>
                <c:ptCount val="304"/>
                <c:pt idx="1">
                  <c:v>4.5183477366912799</c:v>
                </c:pt>
                <c:pt idx="2">
                  <c:v>6.7713584230744601</c:v>
                </c:pt>
                <c:pt idx="3">
                  <c:v>5.7188114626378104</c:v>
                </c:pt>
                <c:pt idx="4">
                  <c:v>4.5215810539290899</c:v>
                </c:pt>
                <c:pt idx="5">
                  <c:v>4.7459773729879702</c:v>
                </c:pt>
                <c:pt idx="6">
                  <c:v>3.5212483705633799</c:v>
                </c:pt>
                <c:pt idx="7">
                  <c:v>3.7900114543780399</c:v>
                </c:pt>
                <c:pt idx="8">
                  <c:v>2.9925474711221098</c:v>
                </c:pt>
                <c:pt idx="9">
                  <c:v>2.3025714394926</c:v>
                </c:pt>
                <c:pt idx="10">
                  <c:v>3.2571226006353098</c:v>
                </c:pt>
                <c:pt idx="11">
                  <c:v>3.0805329880064498</c:v>
                </c:pt>
                <c:pt idx="12">
                  <c:v>2.7383836970637301</c:v>
                </c:pt>
                <c:pt idx="13">
                  <c:v>2.7453163510557101</c:v>
                </c:pt>
                <c:pt idx="14">
                  <c:v>2.22451194067561</c:v>
                </c:pt>
                <c:pt idx="15">
                  <c:v>1.9798692360368699</c:v>
                </c:pt>
                <c:pt idx="16">
                  <c:v>2.2483147524188798</c:v>
                </c:pt>
                <c:pt idx="17">
                  <c:v>1.7944610694246801</c:v>
                </c:pt>
                <c:pt idx="18">
                  <c:v>1.6622411914698001</c:v>
                </c:pt>
                <c:pt idx="19">
                  <c:v>1.5151952727139899</c:v>
                </c:pt>
                <c:pt idx="20">
                  <c:v>1.46137649658536</c:v>
                </c:pt>
                <c:pt idx="21">
                  <c:v>1.4306956737341401</c:v>
                </c:pt>
                <c:pt idx="22">
                  <c:v>1.50960032815933</c:v>
                </c:pt>
                <c:pt idx="23">
                  <c:v>1.29659943878159</c:v>
                </c:pt>
                <c:pt idx="24">
                  <c:v>1.2258890477034501</c:v>
                </c:pt>
                <c:pt idx="25">
                  <c:v>1.2833540110078101</c:v>
                </c:pt>
                <c:pt idx="26">
                  <c:v>1.1622647045272501</c:v>
                </c:pt>
                <c:pt idx="27">
                  <c:v>1.10495070785977</c:v>
                </c:pt>
                <c:pt idx="28">
                  <c:v>1.0194536523864699</c:v>
                </c:pt>
                <c:pt idx="29">
                  <c:v>0.90787916987117201</c:v>
                </c:pt>
                <c:pt idx="30">
                  <c:v>0.80409794952552704</c:v>
                </c:pt>
                <c:pt idx="31">
                  <c:v>0.73570228376560098</c:v>
                </c:pt>
                <c:pt idx="32">
                  <c:v>0.66554148402627999</c:v>
                </c:pt>
                <c:pt idx="33">
                  <c:v>0.70282299111772994</c:v>
                </c:pt>
                <c:pt idx="34">
                  <c:v>0.68599524170926396</c:v>
                </c:pt>
                <c:pt idx="35">
                  <c:v>0.75258221017921401</c:v>
                </c:pt>
                <c:pt idx="36">
                  <c:v>0.79116284123151903</c:v>
                </c:pt>
                <c:pt idx="37">
                  <c:v>0.79579764663427499</c:v>
                </c:pt>
                <c:pt idx="38">
                  <c:v>0.82573327798390805</c:v>
                </c:pt>
                <c:pt idx="39">
                  <c:v>0.70881153424447996</c:v>
                </c:pt>
                <c:pt idx="40">
                  <c:v>0.71690159114394103</c:v>
                </c:pt>
                <c:pt idx="41">
                  <c:v>0.61860231698537804</c:v>
                </c:pt>
                <c:pt idx="42">
                  <c:v>0.77395382484757802</c:v>
                </c:pt>
                <c:pt idx="43">
                  <c:v>0.77770706727264505</c:v>
                </c:pt>
                <c:pt idx="44">
                  <c:v>0.94428088723847103</c:v>
                </c:pt>
                <c:pt idx="45">
                  <c:v>1.0549175732399201</c:v>
                </c:pt>
                <c:pt idx="46">
                  <c:v>1.1329248127981799</c:v>
                </c:pt>
                <c:pt idx="47">
                  <c:v>1.22736809194624</c:v>
                </c:pt>
                <c:pt idx="48">
                  <c:v>1.1901780466548899</c:v>
                </c:pt>
                <c:pt idx="49">
                  <c:v>1.0365757269020099</c:v>
                </c:pt>
                <c:pt idx="50">
                  <c:v>0.92434713915340105</c:v>
                </c:pt>
                <c:pt idx="51">
                  <c:v>0.84497198810914098</c:v>
                </c:pt>
                <c:pt idx="52">
                  <c:v>0.94712604733106598</c:v>
                </c:pt>
                <c:pt idx="53">
                  <c:v>0.97198083258220302</c:v>
                </c:pt>
                <c:pt idx="54">
                  <c:v>0.90542714334896401</c:v>
                </c:pt>
                <c:pt idx="55">
                  <c:v>0.98594025956650599</c:v>
                </c:pt>
                <c:pt idx="56">
                  <c:v>0.78178238629840502</c:v>
                </c:pt>
                <c:pt idx="57">
                  <c:v>0.79319352681628796</c:v>
                </c:pt>
                <c:pt idx="58">
                  <c:v>0.95041939427465105</c:v>
                </c:pt>
                <c:pt idx="59">
                  <c:v>0.76658194156937998</c:v>
                </c:pt>
                <c:pt idx="60">
                  <c:v>0.67567719603043497</c:v>
                </c:pt>
                <c:pt idx="61">
                  <c:v>0.70345637373564396</c:v>
                </c:pt>
                <c:pt idx="62">
                  <c:v>0.85000301769964903</c:v>
                </c:pt>
                <c:pt idx="63">
                  <c:v>0.92871469892034197</c:v>
                </c:pt>
                <c:pt idx="64">
                  <c:v>0.99659251854652897</c:v>
                </c:pt>
                <c:pt idx="65">
                  <c:v>0.85690823162496299</c:v>
                </c:pt>
                <c:pt idx="66">
                  <c:v>0.93498154840866099</c:v>
                </c:pt>
                <c:pt idx="67">
                  <c:v>0.90016000693148801</c:v>
                </c:pt>
                <c:pt idx="68">
                  <c:v>0.95578839094790802</c:v>
                </c:pt>
                <c:pt idx="69">
                  <c:v>0.77804829057737501</c:v>
                </c:pt>
                <c:pt idx="70">
                  <c:v>1.25596615953196</c:v>
                </c:pt>
                <c:pt idx="71">
                  <c:v>1.3283413840553</c:v>
                </c:pt>
                <c:pt idx="72">
                  <c:v>1.2017673471519099</c:v>
                </c:pt>
                <c:pt idx="73">
                  <c:v>1.1256159483430701</c:v>
                </c:pt>
                <c:pt idx="74">
                  <c:v>1.1242675147432</c:v>
                </c:pt>
                <c:pt idx="75">
                  <c:v>1.0572659017614301</c:v>
                </c:pt>
                <c:pt idx="76">
                  <c:v>0.98683889350780696</c:v>
                </c:pt>
                <c:pt idx="77">
                  <c:v>0.79905349751940802</c:v>
                </c:pt>
                <c:pt idx="78">
                  <c:v>0.64068162376321502</c:v>
                </c:pt>
                <c:pt idx="79">
                  <c:v>0.67724978119378898</c:v>
                </c:pt>
                <c:pt idx="80">
                  <c:v>0.740910897396579</c:v>
                </c:pt>
                <c:pt idx="81">
                  <c:v>0.80386209692701205</c:v>
                </c:pt>
                <c:pt idx="82">
                  <c:v>0.76283188724847295</c:v>
                </c:pt>
                <c:pt idx="83">
                  <c:v>0.76561401588533196</c:v>
                </c:pt>
                <c:pt idx="84">
                  <c:v>0.46203707653072801</c:v>
                </c:pt>
                <c:pt idx="85">
                  <c:v>0.491620609294805</c:v>
                </c:pt>
                <c:pt idx="86">
                  <c:v>0.48864409316128699</c:v>
                </c:pt>
                <c:pt idx="87">
                  <c:v>0.58865652768782095</c:v>
                </c:pt>
                <c:pt idx="88">
                  <c:v>0.82176412246104003</c:v>
                </c:pt>
                <c:pt idx="89">
                  <c:v>0.89256215968249597</c:v>
                </c:pt>
                <c:pt idx="90">
                  <c:v>0.96880063054920096</c:v>
                </c:pt>
                <c:pt idx="91">
                  <c:v>1.00934195161049</c:v>
                </c:pt>
                <c:pt idx="92">
                  <c:v>1.07491182574899</c:v>
                </c:pt>
                <c:pt idx="93">
                  <c:v>1.0820946592321901</c:v>
                </c:pt>
                <c:pt idx="94">
                  <c:v>0.89116792185993599</c:v>
                </c:pt>
                <c:pt idx="95">
                  <c:v>0.65307990390600701</c:v>
                </c:pt>
                <c:pt idx="96">
                  <c:v>0.61679837362952405</c:v>
                </c:pt>
                <c:pt idx="97">
                  <c:v>0.60451666266759396</c:v>
                </c:pt>
                <c:pt idx="98">
                  <c:v>0.663826013703258</c:v>
                </c:pt>
                <c:pt idx="99">
                  <c:v>0.61611853324290899</c:v>
                </c:pt>
                <c:pt idx="100">
                  <c:v>0.68471661524642502</c:v>
                </c:pt>
                <c:pt idx="101">
                  <c:v>0.75978497655960697</c:v>
                </c:pt>
                <c:pt idx="102">
                  <c:v>1.0893728277930199</c:v>
                </c:pt>
                <c:pt idx="103">
                  <c:v>1.3582769785772699</c:v>
                </c:pt>
                <c:pt idx="104">
                  <c:v>1.39268421446619</c:v>
                </c:pt>
                <c:pt idx="105">
                  <c:v>1.34481796574488</c:v>
                </c:pt>
                <c:pt idx="106">
                  <c:v>1.26557146915969</c:v>
                </c:pt>
                <c:pt idx="107">
                  <c:v>1.1952998638261101</c:v>
                </c:pt>
                <c:pt idx="108">
                  <c:v>1.0679556322958099</c:v>
                </c:pt>
                <c:pt idx="109">
                  <c:v>0.59286481339480201</c:v>
                </c:pt>
                <c:pt idx="110">
                  <c:v>0.29537325399116998</c:v>
                </c:pt>
                <c:pt idx="111">
                  <c:v>0.23552140732040899</c:v>
                </c:pt>
                <c:pt idx="112">
                  <c:v>0.45521753179636198</c:v>
                </c:pt>
                <c:pt idx="113">
                  <c:v>0.67816744990377997</c:v>
                </c:pt>
                <c:pt idx="114">
                  <c:v>0.98700416915399702</c:v>
                </c:pt>
                <c:pt idx="115">
                  <c:v>1.32417823454239</c:v>
                </c:pt>
                <c:pt idx="116">
                  <c:v>1.94877069878438</c:v>
                </c:pt>
                <c:pt idx="117">
                  <c:v>2.0765476321865202</c:v>
                </c:pt>
                <c:pt idx="118">
                  <c:v>1.7028596322035101</c:v>
                </c:pt>
                <c:pt idx="119">
                  <c:v>1.20288852511208</c:v>
                </c:pt>
                <c:pt idx="120">
                  <c:v>1.07282771369857</c:v>
                </c:pt>
                <c:pt idx="121">
                  <c:v>1.24573283567598</c:v>
                </c:pt>
                <c:pt idx="122">
                  <c:v>1.90653059666242</c:v>
                </c:pt>
                <c:pt idx="123">
                  <c:v>2.2981306131667698</c:v>
                </c:pt>
                <c:pt idx="124">
                  <c:v>3.2500034838568701</c:v>
                </c:pt>
                <c:pt idx="125">
                  <c:v>3.5893582366426502</c:v>
                </c:pt>
                <c:pt idx="126">
                  <c:v>3.1793807150383699</c:v>
                </c:pt>
                <c:pt idx="127">
                  <c:v>2.3036911902645101</c:v>
                </c:pt>
                <c:pt idx="128">
                  <c:v>1.68722603878639</c:v>
                </c:pt>
                <c:pt idx="129">
                  <c:v>1.1810074513292399</c:v>
                </c:pt>
                <c:pt idx="130">
                  <c:v>0.96665151659639703</c:v>
                </c:pt>
                <c:pt idx="131">
                  <c:v>0.62572180207841299</c:v>
                </c:pt>
                <c:pt idx="132">
                  <c:v>0.50517298678581901</c:v>
                </c:pt>
                <c:pt idx="133">
                  <c:v>0.432930029373786</c:v>
                </c:pt>
                <c:pt idx="134">
                  <c:v>0.56750786412988996</c:v>
                </c:pt>
                <c:pt idx="135">
                  <c:v>0.62094060177407295</c:v>
                </c:pt>
                <c:pt idx="136">
                  <c:v>0.75174384433566399</c:v>
                </c:pt>
                <c:pt idx="137">
                  <c:v>0.84472148554039606</c:v>
                </c:pt>
                <c:pt idx="138">
                  <c:v>1.1490944626167501</c:v>
                </c:pt>
                <c:pt idx="139">
                  <c:v>1.01468589118921</c:v>
                </c:pt>
                <c:pt idx="140">
                  <c:v>0.87490877117147803</c:v>
                </c:pt>
                <c:pt idx="141">
                  <c:v>1.3548261127313701</c:v>
                </c:pt>
                <c:pt idx="142">
                  <c:v>1.3669192375291801</c:v>
                </c:pt>
                <c:pt idx="143">
                  <c:v>1.3336342565858199</c:v>
                </c:pt>
                <c:pt idx="144">
                  <c:v>1.25870962448702</c:v>
                </c:pt>
                <c:pt idx="145">
                  <c:v>1.2275666322963099</c:v>
                </c:pt>
                <c:pt idx="146">
                  <c:v>1.2898887099688401</c:v>
                </c:pt>
                <c:pt idx="147">
                  <c:v>1.47048623927049</c:v>
                </c:pt>
                <c:pt idx="148">
                  <c:v>1.10767604093018</c:v>
                </c:pt>
                <c:pt idx="149">
                  <c:v>1.14488926590224</c:v>
                </c:pt>
                <c:pt idx="150">
                  <c:v>1.1636549108232299</c:v>
                </c:pt>
                <c:pt idx="151">
                  <c:v>1.2656445943666501</c:v>
                </c:pt>
                <c:pt idx="152">
                  <c:v>1.5823816319202699</c:v>
                </c:pt>
                <c:pt idx="153">
                  <c:v>1.5462509229636701</c:v>
                </c:pt>
                <c:pt idx="154">
                  <c:v>1.42837008195028</c:v>
                </c:pt>
                <c:pt idx="155">
                  <c:v>1.2238922306798099</c:v>
                </c:pt>
                <c:pt idx="156">
                  <c:v>1.0594480966495501</c:v>
                </c:pt>
                <c:pt idx="157">
                  <c:v>1.00710792934226</c:v>
                </c:pt>
                <c:pt idx="158">
                  <c:v>1.03059717598185</c:v>
                </c:pt>
                <c:pt idx="159">
                  <c:v>0.72197526325855499</c:v>
                </c:pt>
                <c:pt idx="160">
                  <c:v>0.616251356631211</c:v>
                </c:pt>
                <c:pt idx="161">
                  <c:v>0.640097828203815</c:v>
                </c:pt>
                <c:pt idx="162">
                  <c:v>0.81437172553450199</c:v>
                </c:pt>
                <c:pt idx="163">
                  <c:v>0.91896864700125203</c:v>
                </c:pt>
                <c:pt idx="164">
                  <c:v>0.89871268590940601</c:v>
                </c:pt>
                <c:pt idx="165">
                  <c:v>0.72290898331609799</c:v>
                </c:pt>
                <c:pt idx="166">
                  <c:v>0.65042358129497702</c:v>
                </c:pt>
                <c:pt idx="167">
                  <c:v>0.74772247173355899</c:v>
                </c:pt>
                <c:pt idx="168">
                  <c:v>0.665222834982515</c:v>
                </c:pt>
                <c:pt idx="169">
                  <c:v>0.60596862758615</c:v>
                </c:pt>
                <c:pt idx="170">
                  <c:v>0.61691776635289497</c:v>
                </c:pt>
                <c:pt idx="171">
                  <c:v>0.90476704761093996</c:v>
                </c:pt>
                <c:pt idx="172">
                  <c:v>1.74731960768821</c:v>
                </c:pt>
                <c:pt idx="173">
                  <c:v>2.0999372290657101</c:v>
                </c:pt>
                <c:pt idx="174">
                  <c:v>2.24243874750535</c:v>
                </c:pt>
                <c:pt idx="175">
                  <c:v>2.0281733735423799</c:v>
                </c:pt>
                <c:pt idx="176">
                  <c:v>1.9653078980090299</c:v>
                </c:pt>
                <c:pt idx="177">
                  <c:v>1.7539802627289101</c:v>
                </c:pt>
                <c:pt idx="178">
                  <c:v>1.5896135804210001</c:v>
                </c:pt>
                <c:pt idx="179">
                  <c:v>1.0449612942183699</c:v>
                </c:pt>
                <c:pt idx="180">
                  <c:v>0.90766959956875404</c:v>
                </c:pt>
                <c:pt idx="181">
                  <c:v>0.81329183897296597</c:v>
                </c:pt>
                <c:pt idx="182">
                  <c:v>0.87901305368525295</c:v>
                </c:pt>
                <c:pt idx="183">
                  <c:v>0.72869993676824496</c:v>
                </c:pt>
                <c:pt idx="184">
                  <c:v>0.71706164981725595</c:v>
                </c:pt>
                <c:pt idx="185">
                  <c:v>0.64463958263836096</c:v>
                </c:pt>
                <c:pt idx="186">
                  <c:v>0.90352089675184299</c:v>
                </c:pt>
                <c:pt idx="187">
                  <c:v>1.0012778523415</c:v>
                </c:pt>
                <c:pt idx="188">
                  <c:v>1.19112238173313</c:v>
                </c:pt>
                <c:pt idx="189">
                  <c:v>1.0989115124343101</c:v>
                </c:pt>
                <c:pt idx="190">
                  <c:v>1.26790218203651</c:v>
                </c:pt>
                <c:pt idx="191">
                  <c:v>1.2864861162900201</c:v>
                </c:pt>
                <c:pt idx="192">
                  <c:v>1.2892839886610501</c:v>
                </c:pt>
                <c:pt idx="193">
                  <c:v>1.0595129920983399</c:v>
                </c:pt>
                <c:pt idx="194">
                  <c:v>1.07857783830024</c:v>
                </c:pt>
                <c:pt idx="195">
                  <c:v>0.89352960305176299</c:v>
                </c:pt>
                <c:pt idx="196">
                  <c:v>1.1508309991000201</c:v>
                </c:pt>
                <c:pt idx="197">
                  <c:v>1.15887190709188</c:v>
                </c:pt>
                <c:pt idx="198">
                  <c:v>1.1077055781760901</c:v>
                </c:pt>
                <c:pt idx="199">
                  <c:v>1.7093720795765801</c:v>
                </c:pt>
                <c:pt idx="200">
                  <c:v>1.8203582324199401</c:v>
                </c:pt>
                <c:pt idx="201">
                  <c:v>1.93707947519893</c:v>
                </c:pt>
                <c:pt idx="202">
                  <c:v>2.1524372214402501</c:v>
                </c:pt>
                <c:pt idx="203">
                  <c:v>2.02590651815256</c:v>
                </c:pt>
                <c:pt idx="204">
                  <c:v>1.86320574008633</c:v>
                </c:pt>
                <c:pt idx="205">
                  <c:v>1.79338763158069</c:v>
                </c:pt>
                <c:pt idx="206">
                  <c:v>1.5353213937794701</c:v>
                </c:pt>
                <c:pt idx="207">
                  <c:v>2.0122423603370501</c:v>
                </c:pt>
                <c:pt idx="208">
                  <c:v>1.95702632068896</c:v>
                </c:pt>
                <c:pt idx="209">
                  <c:v>1.9924538691845</c:v>
                </c:pt>
                <c:pt idx="210">
                  <c:v>1.9468014099836899</c:v>
                </c:pt>
                <c:pt idx="211">
                  <c:v>1.8716190934836701</c:v>
                </c:pt>
                <c:pt idx="212">
                  <c:v>1.68476055130983</c:v>
                </c:pt>
                <c:pt idx="213">
                  <c:v>1.5872957734654001</c:v>
                </c:pt>
                <c:pt idx="214">
                  <c:v>1.3216958301049799</c:v>
                </c:pt>
                <c:pt idx="215">
                  <c:v>1.3721000405910799</c:v>
                </c:pt>
                <c:pt idx="216">
                  <c:v>1.4254702715558201</c:v>
                </c:pt>
                <c:pt idx="217">
                  <c:v>1.3709994463312201</c:v>
                </c:pt>
                <c:pt idx="218">
                  <c:v>1.29260332221023</c:v>
                </c:pt>
                <c:pt idx="219">
                  <c:v>1.3187812926710401</c:v>
                </c:pt>
                <c:pt idx="220">
                  <c:v>1.2546305864498499</c:v>
                </c:pt>
                <c:pt idx="221">
                  <c:v>1.2498321555027401</c:v>
                </c:pt>
                <c:pt idx="222">
                  <c:v>1.19559131228463</c:v>
                </c:pt>
                <c:pt idx="223">
                  <c:v>1.1589561827646699</c:v>
                </c:pt>
                <c:pt idx="224">
                  <c:v>1.27070233943099</c:v>
                </c:pt>
                <c:pt idx="225">
                  <c:v>1.2017165063005499</c:v>
                </c:pt>
                <c:pt idx="226">
                  <c:v>1.0769988212797099</c:v>
                </c:pt>
                <c:pt idx="227">
                  <c:v>1.0903856964284599</c:v>
                </c:pt>
                <c:pt idx="228">
                  <c:v>1.1807031652070099</c:v>
                </c:pt>
                <c:pt idx="229">
                  <c:v>1.22202113386218</c:v>
                </c:pt>
                <c:pt idx="230">
                  <c:v>1.3227793489447299</c:v>
                </c:pt>
                <c:pt idx="231">
                  <c:v>1.3598183246338</c:v>
                </c:pt>
                <c:pt idx="232">
                  <c:v>1.47034089935221</c:v>
                </c:pt>
                <c:pt idx="233">
                  <c:v>1.4152023360483601</c:v>
                </c:pt>
                <c:pt idx="234">
                  <c:v>1.33114231795437</c:v>
                </c:pt>
                <c:pt idx="235">
                  <c:v>1.2921290283737901</c:v>
                </c:pt>
                <c:pt idx="236">
                  <c:v>1.2893702164285801</c:v>
                </c:pt>
                <c:pt idx="237">
                  <c:v>1.24642156246962</c:v>
                </c:pt>
                <c:pt idx="238">
                  <c:v>1.1464570990218199</c:v>
                </c:pt>
                <c:pt idx="239">
                  <c:v>1.1167413057750299</c:v>
                </c:pt>
                <c:pt idx="240">
                  <c:v>1.11682482052772</c:v>
                </c:pt>
                <c:pt idx="241">
                  <c:v>1.1137221728703199</c:v>
                </c:pt>
                <c:pt idx="242">
                  <c:v>1.1326235563953599</c:v>
                </c:pt>
                <c:pt idx="243">
                  <c:v>1.18713238155849</c:v>
                </c:pt>
                <c:pt idx="244">
                  <c:v>1.20614035789587</c:v>
                </c:pt>
                <c:pt idx="245">
                  <c:v>1.29018656981686</c:v>
                </c:pt>
                <c:pt idx="246">
                  <c:v>1.22297892298545</c:v>
                </c:pt>
                <c:pt idx="247">
                  <c:v>1.1414277326284501</c:v>
                </c:pt>
                <c:pt idx="248">
                  <c:v>1.1108187956332101</c:v>
                </c:pt>
                <c:pt idx="249">
                  <c:v>1.1501366418807499</c:v>
                </c:pt>
                <c:pt idx="250">
                  <c:v>1.2102488106445899</c:v>
                </c:pt>
                <c:pt idx="251">
                  <c:v>1.22916540479807</c:v>
                </c:pt>
                <c:pt idx="252">
                  <c:v>1.18132434812997</c:v>
                </c:pt>
                <c:pt idx="253">
                  <c:v>1.18144436722047</c:v>
                </c:pt>
                <c:pt idx="254">
                  <c:v>1.1344939176716899</c:v>
                </c:pt>
                <c:pt idx="255">
                  <c:v>1.12664149865136</c:v>
                </c:pt>
                <c:pt idx="256">
                  <c:v>1.0889062904715301</c:v>
                </c:pt>
                <c:pt idx="257">
                  <c:v>0.99116749254508196</c:v>
                </c:pt>
                <c:pt idx="258">
                  <c:v>0.94147310285279895</c:v>
                </c:pt>
                <c:pt idx="259">
                  <c:v>1.0380446528176099</c:v>
                </c:pt>
                <c:pt idx="260">
                  <c:v>1.0687893690158501</c:v>
                </c:pt>
                <c:pt idx="261">
                  <c:v>1.0807179378974201</c:v>
                </c:pt>
                <c:pt idx="262">
                  <c:v>1.1436229777731</c:v>
                </c:pt>
                <c:pt idx="263">
                  <c:v>1.18051275887383</c:v>
                </c:pt>
                <c:pt idx="264">
                  <c:v>1.36173628506567</c:v>
                </c:pt>
                <c:pt idx="265">
                  <c:v>1.4122323969637001</c:v>
                </c:pt>
                <c:pt idx="266">
                  <c:v>1.3748791851750499</c:v>
                </c:pt>
                <c:pt idx="267">
                  <c:v>1.2922874480405899</c:v>
                </c:pt>
                <c:pt idx="268">
                  <c:v>1.19843303437445</c:v>
                </c:pt>
                <c:pt idx="269">
                  <c:v>1.1747948639991099</c:v>
                </c:pt>
                <c:pt idx="270">
                  <c:v>1.15455732192972</c:v>
                </c:pt>
                <c:pt idx="271">
                  <c:v>1.12337770207885</c:v>
                </c:pt>
                <c:pt idx="272">
                  <c:v>1.10247090376527</c:v>
                </c:pt>
                <c:pt idx="273">
                  <c:v>1.08447895560476</c:v>
                </c:pt>
                <c:pt idx="274">
                  <c:v>1.0891949289516401</c:v>
                </c:pt>
                <c:pt idx="275">
                  <c:v>1.09572042126976</c:v>
                </c:pt>
                <c:pt idx="276">
                  <c:v>1.06990538713322</c:v>
                </c:pt>
                <c:pt idx="277">
                  <c:v>1.05603266328182</c:v>
                </c:pt>
                <c:pt idx="278">
                  <c:v>1.02995216176172</c:v>
                </c:pt>
                <c:pt idx="279">
                  <c:v>1.0159108599344</c:v>
                </c:pt>
                <c:pt idx="280">
                  <c:v>0.977028058025184</c:v>
                </c:pt>
                <c:pt idx="281">
                  <c:v>0.99681931934410195</c:v>
                </c:pt>
                <c:pt idx="282">
                  <c:v>0.99867609394595802</c:v>
                </c:pt>
                <c:pt idx="283">
                  <c:v>1.00166322158209</c:v>
                </c:pt>
                <c:pt idx="284">
                  <c:v>1.0740322814796399</c:v>
                </c:pt>
                <c:pt idx="285">
                  <c:v>1.1070885948954501</c:v>
                </c:pt>
                <c:pt idx="286">
                  <c:v>1.1447756108693901</c:v>
                </c:pt>
                <c:pt idx="287">
                  <c:v>1.1700114403875701</c:v>
                </c:pt>
                <c:pt idx="288">
                  <c:v>1.1423701524291601</c:v>
                </c:pt>
                <c:pt idx="289">
                  <c:v>1.1460092783253</c:v>
                </c:pt>
                <c:pt idx="290">
                  <c:v>1.2087342173514599</c:v>
                </c:pt>
                <c:pt idx="291">
                  <c:v>1.19714782907467</c:v>
                </c:pt>
                <c:pt idx="292">
                  <c:v>1.1993314236899999</c:v>
                </c:pt>
                <c:pt idx="293">
                  <c:v>1.11100710141779</c:v>
                </c:pt>
                <c:pt idx="294">
                  <c:v>0.98667518433587098</c:v>
                </c:pt>
                <c:pt idx="295">
                  <c:v>0.937715396044007</c:v>
                </c:pt>
                <c:pt idx="296">
                  <c:v>0.94988995605343796</c:v>
                </c:pt>
                <c:pt idx="297">
                  <c:v>0.91849253033643397</c:v>
                </c:pt>
                <c:pt idx="298">
                  <c:v>0.96929385968152104</c:v>
                </c:pt>
                <c:pt idx="299">
                  <c:v>1.0883688653563599</c:v>
                </c:pt>
                <c:pt idx="300">
                  <c:v>1.1074764408606299</c:v>
                </c:pt>
                <c:pt idx="301">
                  <c:v>1.0842507510058399</c:v>
                </c:pt>
                <c:pt idx="302">
                  <c:v>1.0734958728377899</c:v>
                </c:pt>
                <c:pt idx="303">
                  <c:v>1.0734958728377899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25A-4955-907C-4624FD67C3CF}"/>
            </c:ext>
          </c:extLst>
        </c:ser>
        <c:ser>
          <c:idx val="1"/>
          <c:order val="1"/>
          <c:tx>
            <c:strRef>
              <c:f>[RT_LATVIJA_04.01_.xls]RT_Grafiks!$F$1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[RT_LATVIJA_04.01_.xls]RT_Grafiks!$A$8:$B$311</c:f>
              <c:multiLvlStrCache>
                <c:ptCount val="304"/>
                <c:lvl>
                  <c:pt idx="0">
                    <c:v>07.03.</c:v>
                  </c:pt>
                  <c:pt idx="1">
                    <c:v>08.03.</c:v>
                  </c:pt>
                  <c:pt idx="2">
                    <c:v>09.03.</c:v>
                  </c:pt>
                  <c:pt idx="3">
                    <c:v>10.03.</c:v>
                  </c:pt>
                  <c:pt idx="4">
                    <c:v>11.03.</c:v>
                  </c:pt>
                  <c:pt idx="5">
                    <c:v>12.03.</c:v>
                  </c:pt>
                  <c:pt idx="6">
                    <c:v>13.03.</c:v>
                  </c:pt>
                  <c:pt idx="7">
                    <c:v>14.03.</c:v>
                  </c:pt>
                  <c:pt idx="8">
                    <c:v>15.03.</c:v>
                  </c:pt>
                  <c:pt idx="9">
                    <c:v>16.03.</c:v>
                  </c:pt>
                  <c:pt idx="10">
                    <c:v>17.03.</c:v>
                  </c:pt>
                  <c:pt idx="11">
                    <c:v>18.03.</c:v>
                  </c:pt>
                  <c:pt idx="12">
                    <c:v>19.03.</c:v>
                  </c:pt>
                  <c:pt idx="13">
                    <c:v>20.03.</c:v>
                  </c:pt>
                  <c:pt idx="14">
                    <c:v>21.03.</c:v>
                  </c:pt>
                  <c:pt idx="15">
                    <c:v>22.03.</c:v>
                  </c:pt>
                  <c:pt idx="16">
                    <c:v>23.03.</c:v>
                  </c:pt>
                  <c:pt idx="17">
                    <c:v>24.03.</c:v>
                  </c:pt>
                  <c:pt idx="18">
                    <c:v>25.03.</c:v>
                  </c:pt>
                  <c:pt idx="19">
                    <c:v>26.03.</c:v>
                  </c:pt>
                  <c:pt idx="20">
                    <c:v>27.03.</c:v>
                  </c:pt>
                  <c:pt idx="21">
                    <c:v>28.03.</c:v>
                  </c:pt>
                  <c:pt idx="22">
                    <c:v>29.03.</c:v>
                  </c:pt>
                  <c:pt idx="23">
                    <c:v>30.03.</c:v>
                  </c:pt>
                  <c:pt idx="24">
                    <c:v>31.03.</c:v>
                  </c:pt>
                  <c:pt idx="25">
                    <c:v>01.04.</c:v>
                  </c:pt>
                  <c:pt idx="26">
                    <c:v>02.04.</c:v>
                  </c:pt>
                  <c:pt idx="27">
                    <c:v>03.04.</c:v>
                  </c:pt>
                  <c:pt idx="28">
                    <c:v>04.04.</c:v>
                  </c:pt>
                  <c:pt idx="29">
                    <c:v>05.04.</c:v>
                  </c:pt>
                  <c:pt idx="30">
                    <c:v>06.04.</c:v>
                  </c:pt>
                  <c:pt idx="31">
                    <c:v>07.04.</c:v>
                  </c:pt>
                  <c:pt idx="32">
                    <c:v>08.04.</c:v>
                  </c:pt>
                  <c:pt idx="33">
                    <c:v>09.04.</c:v>
                  </c:pt>
                  <c:pt idx="34">
                    <c:v>10.04.</c:v>
                  </c:pt>
                  <c:pt idx="35">
                    <c:v>11.04.</c:v>
                  </c:pt>
                  <c:pt idx="36">
                    <c:v>12.04.</c:v>
                  </c:pt>
                  <c:pt idx="37">
                    <c:v>13.04.</c:v>
                  </c:pt>
                  <c:pt idx="38">
                    <c:v>14.04.</c:v>
                  </c:pt>
                  <c:pt idx="39">
                    <c:v>15.04.</c:v>
                  </c:pt>
                  <c:pt idx="40">
                    <c:v>16.04.</c:v>
                  </c:pt>
                  <c:pt idx="41">
                    <c:v>17.04.</c:v>
                  </c:pt>
                  <c:pt idx="42">
                    <c:v>18.04.</c:v>
                  </c:pt>
                  <c:pt idx="43">
                    <c:v>19.04.</c:v>
                  </c:pt>
                  <c:pt idx="44">
                    <c:v>20.04.</c:v>
                  </c:pt>
                  <c:pt idx="45">
                    <c:v>21.04.</c:v>
                  </c:pt>
                  <c:pt idx="46">
                    <c:v>22.04.</c:v>
                  </c:pt>
                  <c:pt idx="47">
                    <c:v>23.04.</c:v>
                  </c:pt>
                  <c:pt idx="48">
                    <c:v>24.04.</c:v>
                  </c:pt>
                  <c:pt idx="49">
                    <c:v>25.04.</c:v>
                  </c:pt>
                  <c:pt idx="50">
                    <c:v>26.04.</c:v>
                  </c:pt>
                  <c:pt idx="51">
                    <c:v>27.04.</c:v>
                  </c:pt>
                  <c:pt idx="52">
                    <c:v>28.04.</c:v>
                  </c:pt>
                  <c:pt idx="53">
                    <c:v>29.04.</c:v>
                  </c:pt>
                  <c:pt idx="54">
                    <c:v>30.04.</c:v>
                  </c:pt>
                  <c:pt idx="55">
                    <c:v>01.05.</c:v>
                  </c:pt>
                  <c:pt idx="56">
                    <c:v>02.05.</c:v>
                  </c:pt>
                  <c:pt idx="57">
                    <c:v>03.05.</c:v>
                  </c:pt>
                  <c:pt idx="58">
                    <c:v>04.05.</c:v>
                  </c:pt>
                  <c:pt idx="59">
                    <c:v>05.05.</c:v>
                  </c:pt>
                  <c:pt idx="60">
                    <c:v>06.05.</c:v>
                  </c:pt>
                  <c:pt idx="61">
                    <c:v>07.05.</c:v>
                  </c:pt>
                  <c:pt idx="62">
                    <c:v>08.05.</c:v>
                  </c:pt>
                  <c:pt idx="63">
                    <c:v>09.05.</c:v>
                  </c:pt>
                  <c:pt idx="64">
                    <c:v>10.05.</c:v>
                  </c:pt>
                  <c:pt idx="65">
                    <c:v>11.05.</c:v>
                  </c:pt>
                  <c:pt idx="66">
                    <c:v>12.05.</c:v>
                  </c:pt>
                  <c:pt idx="67">
                    <c:v>13.05.</c:v>
                  </c:pt>
                  <c:pt idx="68">
                    <c:v>14.05.</c:v>
                  </c:pt>
                  <c:pt idx="69">
                    <c:v>15.05.</c:v>
                  </c:pt>
                  <c:pt idx="70">
                    <c:v>16.05.</c:v>
                  </c:pt>
                  <c:pt idx="71">
                    <c:v>17.05.</c:v>
                  </c:pt>
                  <c:pt idx="72">
                    <c:v>18.05.</c:v>
                  </c:pt>
                  <c:pt idx="73">
                    <c:v>19.05.</c:v>
                  </c:pt>
                  <c:pt idx="74">
                    <c:v>20.05.</c:v>
                  </c:pt>
                  <c:pt idx="75">
                    <c:v>21.05.</c:v>
                  </c:pt>
                  <c:pt idx="76">
                    <c:v>22.05.</c:v>
                  </c:pt>
                  <c:pt idx="77">
                    <c:v>23.05.</c:v>
                  </c:pt>
                  <c:pt idx="78">
                    <c:v>24.05.</c:v>
                  </c:pt>
                  <c:pt idx="79">
                    <c:v>25.05.</c:v>
                  </c:pt>
                  <c:pt idx="80">
                    <c:v>26.05.</c:v>
                  </c:pt>
                  <c:pt idx="81">
                    <c:v>27.05.</c:v>
                  </c:pt>
                  <c:pt idx="82">
                    <c:v>28.05.</c:v>
                  </c:pt>
                  <c:pt idx="83">
                    <c:v>29.05.</c:v>
                  </c:pt>
                  <c:pt idx="84">
                    <c:v>30.05.</c:v>
                  </c:pt>
                  <c:pt idx="85">
                    <c:v>31.05.</c:v>
                  </c:pt>
                  <c:pt idx="86">
                    <c:v>01.06.</c:v>
                  </c:pt>
                  <c:pt idx="87">
                    <c:v>02.06.</c:v>
                  </c:pt>
                  <c:pt idx="88">
                    <c:v>03.06.</c:v>
                  </c:pt>
                  <c:pt idx="89">
                    <c:v>04.06.</c:v>
                  </c:pt>
                  <c:pt idx="90">
                    <c:v>05.06.</c:v>
                  </c:pt>
                  <c:pt idx="91">
                    <c:v>06.06.</c:v>
                  </c:pt>
                  <c:pt idx="92">
                    <c:v>07.06.</c:v>
                  </c:pt>
                  <c:pt idx="93">
                    <c:v>08.06.</c:v>
                  </c:pt>
                  <c:pt idx="94">
                    <c:v>09.06.</c:v>
                  </c:pt>
                  <c:pt idx="95">
                    <c:v>10.06.</c:v>
                  </c:pt>
                  <c:pt idx="96">
                    <c:v>11.06.</c:v>
                  </c:pt>
                  <c:pt idx="97">
                    <c:v>12.06.</c:v>
                  </c:pt>
                  <c:pt idx="98">
                    <c:v>13.06.</c:v>
                  </c:pt>
                  <c:pt idx="99">
                    <c:v>14.06.</c:v>
                  </c:pt>
                  <c:pt idx="100">
                    <c:v>15.06.</c:v>
                  </c:pt>
                  <c:pt idx="101">
                    <c:v>16.06.</c:v>
                  </c:pt>
                  <c:pt idx="102">
                    <c:v>17.06.</c:v>
                  </c:pt>
                  <c:pt idx="103">
                    <c:v>18.06.</c:v>
                  </c:pt>
                  <c:pt idx="104">
                    <c:v>19.06.</c:v>
                  </c:pt>
                  <c:pt idx="105">
                    <c:v>20.06.</c:v>
                  </c:pt>
                  <c:pt idx="106">
                    <c:v>21.06.</c:v>
                  </c:pt>
                  <c:pt idx="107">
                    <c:v>22.06.</c:v>
                  </c:pt>
                  <c:pt idx="108">
                    <c:v>23.06.</c:v>
                  </c:pt>
                  <c:pt idx="109">
                    <c:v>24.06.</c:v>
                  </c:pt>
                  <c:pt idx="110">
                    <c:v>25.06.</c:v>
                  </c:pt>
                  <c:pt idx="111">
                    <c:v>26.06.</c:v>
                  </c:pt>
                  <c:pt idx="112">
                    <c:v>27.06.</c:v>
                  </c:pt>
                  <c:pt idx="113">
                    <c:v>28.06.</c:v>
                  </c:pt>
                  <c:pt idx="114">
                    <c:v>29.06.</c:v>
                  </c:pt>
                  <c:pt idx="115">
                    <c:v>30.06.</c:v>
                  </c:pt>
                  <c:pt idx="116">
                    <c:v>01.07.</c:v>
                  </c:pt>
                  <c:pt idx="117">
                    <c:v>02.07.</c:v>
                  </c:pt>
                  <c:pt idx="118">
                    <c:v>03.07.</c:v>
                  </c:pt>
                  <c:pt idx="119">
                    <c:v>04.07.</c:v>
                  </c:pt>
                  <c:pt idx="120">
                    <c:v>05.07.</c:v>
                  </c:pt>
                  <c:pt idx="121">
                    <c:v>06.07.</c:v>
                  </c:pt>
                  <c:pt idx="122">
                    <c:v>07.07.</c:v>
                  </c:pt>
                  <c:pt idx="123">
                    <c:v>08.07.</c:v>
                  </c:pt>
                  <c:pt idx="124">
                    <c:v>09.07.</c:v>
                  </c:pt>
                  <c:pt idx="125">
                    <c:v>10.07.</c:v>
                  </c:pt>
                  <c:pt idx="126">
                    <c:v>11.07.</c:v>
                  </c:pt>
                  <c:pt idx="127">
                    <c:v>12.07.</c:v>
                  </c:pt>
                  <c:pt idx="128">
                    <c:v>13.07.</c:v>
                  </c:pt>
                  <c:pt idx="129">
                    <c:v>14.07.</c:v>
                  </c:pt>
                  <c:pt idx="130">
                    <c:v>15.07.</c:v>
                  </c:pt>
                  <c:pt idx="131">
                    <c:v>16.07.</c:v>
                  </c:pt>
                  <c:pt idx="132">
                    <c:v>17.07.</c:v>
                  </c:pt>
                  <c:pt idx="133">
                    <c:v>18.07.</c:v>
                  </c:pt>
                  <c:pt idx="134">
                    <c:v>19.07.</c:v>
                  </c:pt>
                  <c:pt idx="135">
                    <c:v>20.07.</c:v>
                  </c:pt>
                  <c:pt idx="136">
                    <c:v>21.07.</c:v>
                  </c:pt>
                  <c:pt idx="137">
                    <c:v>22.07.</c:v>
                  </c:pt>
                  <c:pt idx="138">
                    <c:v>23.07.</c:v>
                  </c:pt>
                  <c:pt idx="139">
                    <c:v>24.07.</c:v>
                  </c:pt>
                  <c:pt idx="140">
                    <c:v>25.07.</c:v>
                  </c:pt>
                  <c:pt idx="141">
                    <c:v>26.07.</c:v>
                  </c:pt>
                  <c:pt idx="142">
                    <c:v>27.07.</c:v>
                  </c:pt>
                  <c:pt idx="143">
                    <c:v>28.07.</c:v>
                  </c:pt>
                  <c:pt idx="144">
                    <c:v>29.07.</c:v>
                  </c:pt>
                  <c:pt idx="145">
                    <c:v>30.07.</c:v>
                  </c:pt>
                  <c:pt idx="146">
                    <c:v>31.07.</c:v>
                  </c:pt>
                  <c:pt idx="147">
                    <c:v>01.08.</c:v>
                  </c:pt>
                  <c:pt idx="148">
                    <c:v>02.08.</c:v>
                  </c:pt>
                  <c:pt idx="149">
                    <c:v>03.08.</c:v>
                  </c:pt>
                  <c:pt idx="150">
                    <c:v>04.08.</c:v>
                  </c:pt>
                  <c:pt idx="151">
                    <c:v>05.08.</c:v>
                  </c:pt>
                  <c:pt idx="152">
                    <c:v>06.08.</c:v>
                  </c:pt>
                  <c:pt idx="153">
                    <c:v>07.08.</c:v>
                  </c:pt>
                  <c:pt idx="154">
                    <c:v>08.08.</c:v>
                  </c:pt>
                  <c:pt idx="155">
                    <c:v>09.08.</c:v>
                  </c:pt>
                  <c:pt idx="156">
                    <c:v>10.08.</c:v>
                  </c:pt>
                  <c:pt idx="157">
                    <c:v>11.08.</c:v>
                  </c:pt>
                  <c:pt idx="158">
                    <c:v>12.08.</c:v>
                  </c:pt>
                  <c:pt idx="159">
                    <c:v>13.08.</c:v>
                  </c:pt>
                  <c:pt idx="160">
                    <c:v>14.08.</c:v>
                  </c:pt>
                  <c:pt idx="161">
                    <c:v>15.08.</c:v>
                  </c:pt>
                  <c:pt idx="162">
                    <c:v>16.08.</c:v>
                  </c:pt>
                  <c:pt idx="163">
                    <c:v>17.08.</c:v>
                  </c:pt>
                  <c:pt idx="164">
                    <c:v>18.08.</c:v>
                  </c:pt>
                  <c:pt idx="165">
                    <c:v>19.08.</c:v>
                  </c:pt>
                  <c:pt idx="166">
                    <c:v>20.08.</c:v>
                  </c:pt>
                  <c:pt idx="167">
                    <c:v>21.08.</c:v>
                  </c:pt>
                  <c:pt idx="168">
                    <c:v>22.08.</c:v>
                  </c:pt>
                  <c:pt idx="169">
                    <c:v>23.08.</c:v>
                  </c:pt>
                  <c:pt idx="170">
                    <c:v>24.08.</c:v>
                  </c:pt>
                  <c:pt idx="171">
                    <c:v>25.08.</c:v>
                  </c:pt>
                  <c:pt idx="172">
                    <c:v>26.08.</c:v>
                  </c:pt>
                  <c:pt idx="173">
                    <c:v>27.08.</c:v>
                  </c:pt>
                  <c:pt idx="174">
                    <c:v>28.08.</c:v>
                  </c:pt>
                  <c:pt idx="175">
                    <c:v>29.08.</c:v>
                  </c:pt>
                  <c:pt idx="176">
                    <c:v>30.08.</c:v>
                  </c:pt>
                  <c:pt idx="177">
                    <c:v>31.08.</c:v>
                  </c:pt>
                  <c:pt idx="178">
                    <c:v>01.09.</c:v>
                  </c:pt>
                  <c:pt idx="179">
                    <c:v>02.09.</c:v>
                  </c:pt>
                  <c:pt idx="180">
                    <c:v>03.09.</c:v>
                  </c:pt>
                  <c:pt idx="181">
                    <c:v>04.09.</c:v>
                  </c:pt>
                  <c:pt idx="182">
                    <c:v>05.09.</c:v>
                  </c:pt>
                  <c:pt idx="183">
                    <c:v>06.09.</c:v>
                  </c:pt>
                  <c:pt idx="184">
                    <c:v>07.09.</c:v>
                  </c:pt>
                  <c:pt idx="185">
                    <c:v>08.09.</c:v>
                  </c:pt>
                  <c:pt idx="186">
                    <c:v>09.09.</c:v>
                  </c:pt>
                  <c:pt idx="187">
                    <c:v>10.09.</c:v>
                  </c:pt>
                  <c:pt idx="188">
                    <c:v>11.09.</c:v>
                  </c:pt>
                  <c:pt idx="189">
                    <c:v>12.09.</c:v>
                  </c:pt>
                  <c:pt idx="190">
                    <c:v>13.09.</c:v>
                  </c:pt>
                  <c:pt idx="191">
                    <c:v>14.09.</c:v>
                  </c:pt>
                  <c:pt idx="192">
                    <c:v>15.09.</c:v>
                  </c:pt>
                  <c:pt idx="193">
                    <c:v>16.09.</c:v>
                  </c:pt>
                  <c:pt idx="194">
                    <c:v>17.09.</c:v>
                  </c:pt>
                  <c:pt idx="195">
                    <c:v>18.09.</c:v>
                  </c:pt>
                  <c:pt idx="196">
                    <c:v>19.09.</c:v>
                  </c:pt>
                  <c:pt idx="197">
                    <c:v>20.09.</c:v>
                  </c:pt>
                  <c:pt idx="198">
                    <c:v>21.09.</c:v>
                  </c:pt>
                  <c:pt idx="199">
                    <c:v>22.09.</c:v>
                  </c:pt>
                  <c:pt idx="200">
                    <c:v>23.09.</c:v>
                  </c:pt>
                  <c:pt idx="201">
                    <c:v>24.09.</c:v>
                  </c:pt>
                  <c:pt idx="202">
                    <c:v>25.09.</c:v>
                  </c:pt>
                  <c:pt idx="203">
                    <c:v>26.09.</c:v>
                  </c:pt>
                  <c:pt idx="204">
                    <c:v>27.09.</c:v>
                  </c:pt>
                  <c:pt idx="205">
                    <c:v>28.09.</c:v>
                  </c:pt>
                  <c:pt idx="206">
                    <c:v>29.09.</c:v>
                  </c:pt>
                  <c:pt idx="207">
                    <c:v>30.09.</c:v>
                  </c:pt>
                  <c:pt idx="208">
                    <c:v>01.10.</c:v>
                  </c:pt>
                  <c:pt idx="209">
                    <c:v>02.10.</c:v>
                  </c:pt>
                  <c:pt idx="210">
                    <c:v>03.10.</c:v>
                  </c:pt>
                  <c:pt idx="211">
                    <c:v>04.10.</c:v>
                  </c:pt>
                  <c:pt idx="212">
                    <c:v>05.10.</c:v>
                  </c:pt>
                  <c:pt idx="213">
                    <c:v>06.10.</c:v>
                  </c:pt>
                  <c:pt idx="214">
                    <c:v>07.10.</c:v>
                  </c:pt>
                  <c:pt idx="215">
                    <c:v>08.10.</c:v>
                  </c:pt>
                  <c:pt idx="216">
                    <c:v>09.10.</c:v>
                  </c:pt>
                  <c:pt idx="217">
                    <c:v>10.10.</c:v>
                  </c:pt>
                  <c:pt idx="218">
                    <c:v>11.10.</c:v>
                  </c:pt>
                  <c:pt idx="219">
                    <c:v>12.10.</c:v>
                  </c:pt>
                  <c:pt idx="220">
                    <c:v>13.10.</c:v>
                  </c:pt>
                  <c:pt idx="221">
                    <c:v>14.10.</c:v>
                  </c:pt>
                  <c:pt idx="222">
                    <c:v>15.10.</c:v>
                  </c:pt>
                  <c:pt idx="223">
                    <c:v>16.10.</c:v>
                  </c:pt>
                  <c:pt idx="224">
                    <c:v>17.10.</c:v>
                  </c:pt>
                  <c:pt idx="225">
                    <c:v>18.10.</c:v>
                  </c:pt>
                  <c:pt idx="226">
                    <c:v>19.10.</c:v>
                  </c:pt>
                  <c:pt idx="227">
                    <c:v>20.10.</c:v>
                  </c:pt>
                  <c:pt idx="228">
                    <c:v>21.10.</c:v>
                  </c:pt>
                  <c:pt idx="229">
                    <c:v>22.10.</c:v>
                  </c:pt>
                  <c:pt idx="230">
                    <c:v>23.10.</c:v>
                  </c:pt>
                  <c:pt idx="231">
                    <c:v>24.10.</c:v>
                  </c:pt>
                  <c:pt idx="232">
                    <c:v>25.10.</c:v>
                  </c:pt>
                  <c:pt idx="233">
                    <c:v>26.10.</c:v>
                  </c:pt>
                  <c:pt idx="234">
                    <c:v>27.10.</c:v>
                  </c:pt>
                  <c:pt idx="235">
                    <c:v>28.10.</c:v>
                  </c:pt>
                  <c:pt idx="236">
                    <c:v>29.10.</c:v>
                  </c:pt>
                  <c:pt idx="237">
                    <c:v>30.10.</c:v>
                  </c:pt>
                  <c:pt idx="238">
                    <c:v>31.10.</c:v>
                  </c:pt>
                  <c:pt idx="239">
                    <c:v>01.11.</c:v>
                  </c:pt>
                  <c:pt idx="240">
                    <c:v>02.11.</c:v>
                  </c:pt>
                  <c:pt idx="241">
                    <c:v>03.11.</c:v>
                  </c:pt>
                  <c:pt idx="242">
                    <c:v>04.11.</c:v>
                  </c:pt>
                  <c:pt idx="243">
                    <c:v>05.11.</c:v>
                  </c:pt>
                  <c:pt idx="244">
                    <c:v>06.11.</c:v>
                  </c:pt>
                  <c:pt idx="245">
                    <c:v>07.11.</c:v>
                  </c:pt>
                  <c:pt idx="246">
                    <c:v>08.11.</c:v>
                  </c:pt>
                  <c:pt idx="247">
                    <c:v>09.11.</c:v>
                  </c:pt>
                  <c:pt idx="248">
                    <c:v>10.11.</c:v>
                  </c:pt>
                  <c:pt idx="249">
                    <c:v>11.11.</c:v>
                  </c:pt>
                  <c:pt idx="250">
                    <c:v>12.11.</c:v>
                  </c:pt>
                  <c:pt idx="251">
                    <c:v>13.11.</c:v>
                  </c:pt>
                  <c:pt idx="252">
                    <c:v>14.11.</c:v>
                  </c:pt>
                  <c:pt idx="253">
                    <c:v>15.11.</c:v>
                  </c:pt>
                  <c:pt idx="254">
                    <c:v>16.11.</c:v>
                  </c:pt>
                  <c:pt idx="255">
                    <c:v>17.11.</c:v>
                  </c:pt>
                  <c:pt idx="256">
                    <c:v>18.11.</c:v>
                  </c:pt>
                  <c:pt idx="257">
                    <c:v>19.11.</c:v>
                  </c:pt>
                  <c:pt idx="258">
                    <c:v>20.11.</c:v>
                  </c:pt>
                  <c:pt idx="259">
                    <c:v>21.11.</c:v>
                  </c:pt>
                  <c:pt idx="260">
                    <c:v>22.11.</c:v>
                  </c:pt>
                  <c:pt idx="261">
                    <c:v>23.11.</c:v>
                  </c:pt>
                  <c:pt idx="262">
                    <c:v>24.11.</c:v>
                  </c:pt>
                  <c:pt idx="263">
                    <c:v>25.11.</c:v>
                  </c:pt>
                  <c:pt idx="264">
                    <c:v>26.11.</c:v>
                  </c:pt>
                  <c:pt idx="265">
                    <c:v>27.11.</c:v>
                  </c:pt>
                  <c:pt idx="266">
                    <c:v>28.11.</c:v>
                  </c:pt>
                  <c:pt idx="267">
                    <c:v>29.11.</c:v>
                  </c:pt>
                  <c:pt idx="268">
                    <c:v>30.11.</c:v>
                  </c:pt>
                  <c:pt idx="269">
                    <c:v>01.12.</c:v>
                  </c:pt>
                  <c:pt idx="270">
                    <c:v>02.12.</c:v>
                  </c:pt>
                  <c:pt idx="271">
                    <c:v>03.12.</c:v>
                  </c:pt>
                  <c:pt idx="272">
                    <c:v>04.12.</c:v>
                  </c:pt>
                  <c:pt idx="273">
                    <c:v>05.12.</c:v>
                  </c:pt>
                  <c:pt idx="274">
                    <c:v>06.12.</c:v>
                  </c:pt>
                  <c:pt idx="275">
                    <c:v>07.12.</c:v>
                  </c:pt>
                  <c:pt idx="276">
                    <c:v>08.12.</c:v>
                  </c:pt>
                  <c:pt idx="277">
                    <c:v>09.12.</c:v>
                  </c:pt>
                  <c:pt idx="278">
                    <c:v>10.12.</c:v>
                  </c:pt>
                  <c:pt idx="279">
                    <c:v>11.12.</c:v>
                  </c:pt>
                  <c:pt idx="280">
                    <c:v>12.12.</c:v>
                  </c:pt>
                  <c:pt idx="281">
                    <c:v>13.12.</c:v>
                  </c:pt>
                  <c:pt idx="282">
                    <c:v>14.12.</c:v>
                  </c:pt>
                  <c:pt idx="283">
                    <c:v>15.12.</c:v>
                  </c:pt>
                  <c:pt idx="284">
                    <c:v>16.12.</c:v>
                  </c:pt>
                  <c:pt idx="285">
                    <c:v>17.12.</c:v>
                  </c:pt>
                  <c:pt idx="286">
                    <c:v>18.12.</c:v>
                  </c:pt>
                  <c:pt idx="287">
                    <c:v>19.12.</c:v>
                  </c:pt>
                  <c:pt idx="288">
                    <c:v>20.12.</c:v>
                  </c:pt>
                  <c:pt idx="289">
                    <c:v>21.12.</c:v>
                  </c:pt>
                  <c:pt idx="290">
                    <c:v>22.12.</c:v>
                  </c:pt>
                  <c:pt idx="291">
                    <c:v>23.12.</c:v>
                  </c:pt>
                  <c:pt idx="292">
                    <c:v>24.12.</c:v>
                  </c:pt>
                  <c:pt idx="293">
                    <c:v>25.12.</c:v>
                  </c:pt>
                  <c:pt idx="294">
                    <c:v>26.12.</c:v>
                  </c:pt>
                  <c:pt idx="295">
                    <c:v>27.12.</c:v>
                  </c:pt>
                  <c:pt idx="296">
                    <c:v>28.12.</c:v>
                  </c:pt>
                  <c:pt idx="297">
                    <c:v>29.12.</c:v>
                  </c:pt>
                  <c:pt idx="298">
                    <c:v>30.12.</c:v>
                  </c:pt>
                  <c:pt idx="299">
                    <c:v>31.12.</c:v>
                  </c:pt>
                  <c:pt idx="300">
                    <c:v>01.01.</c:v>
                  </c:pt>
                  <c:pt idx="301">
                    <c:v>02.01.</c:v>
                  </c:pt>
                  <c:pt idx="302">
                    <c:v>03.01.</c:v>
                  </c:pt>
                  <c:pt idx="303">
                    <c:v>04.01.</c:v>
                  </c:pt>
                </c:lvl>
                <c:lvl>
                  <c:pt idx="25">
                    <c:v>apr</c:v>
                  </c:pt>
                  <c:pt idx="55">
                    <c:v>mai</c:v>
                  </c:pt>
                  <c:pt idx="86">
                    <c:v>jun</c:v>
                  </c:pt>
                  <c:pt idx="116">
                    <c:v>jul</c:v>
                  </c:pt>
                  <c:pt idx="147">
                    <c:v>aug</c:v>
                  </c:pt>
                  <c:pt idx="178">
                    <c:v>sep</c:v>
                  </c:pt>
                  <c:pt idx="208">
                    <c:v>okt</c:v>
                  </c:pt>
                  <c:pt idx="239">
                    <c:v>nov</c:v>
                  </c:pt>
                  <c:pt idx="269">
                    <c:v>dec</c:v>
                  </c:pt>
                </c:lvl>
              </c:multiLvlStrCache>
            </c:multiLvlStrRef>
          </c:cat>
          <c:val>
            <c:numRef>
              <c:f>[RT_LATVIJA_04.01_.xls]RT_Grafiks!$F$8:$F$311</c:f>
              <c:numCache>
                <c:formatCode>General</c:formatCode>
                <c:ptCount val="304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25A-4955-907C-4624FD67C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573376"/>
        <c:axId val="209574912"/>
      </c:lineChart>
      <c:catAx>
        <c:axId val="20957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lv-LV"/>
          </a:p>
        </c:txPr>
        <c:crossAx val="209574912"/>
        <c:crosses val="autoZero"/>
        <c:auto val="1"/>
        <c:lblAlgn val="ctr"/>
        <c:lblOffset val="100"/>
        <c:noMultiLvlLbl val="0"/>
      </c:catAx>
      <c:valAx>
        <c:axId val="20957491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lv-LV"/>
          </a:p>
        </c:txPr>
        <c:crossAx val="209573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0">
          <a:solidFill>
            <a:sysClr val="windowText" lastClr="000000"/>
          </a:solidFill>
        </a:defRPr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[RT_LATVIJA_04.01_.xls]RT_Grafiks!$D$1</c:f>
              <c:strCache>
                <c:ptCount val="1"/>
                <c:pt idx="0">
                  <c:v>Mean(R)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F0-481C-9AF9-C4B3F4144CCB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F0-481C-9AF9-C4B3F4144CCB}"/>
                </c:ext>
              </c:extLst>
            </c:dLbl>
            <c:dLbl>
              <c:idx val="2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F0-481C-9AF9-C4B3F4144CCB}"/>
                </c:ext>
              </c:extLst>
            </c:dLbl>
            <c:dLbl>
              <c:idx val="5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F0-481C-9AF9-C4B3F4144CCB}"/>
                </c:ext>
              </c:extLst>
            </c:dLbl>
            <c:dLbl>
              <c:idx val="5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F0-481C-9AF9-C4B3F4144CCB}"/>
                </c:ext>
              </c:extLst>
            </c:dLbl>
            <c:dLbl>
              <c:idx val="6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F0-481C-9AF9-C4B3F4144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/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[RT_LATVIJA_04.01_.xls]RT_Grafiks!$A$247:$B$311</c:f>
              <c:multiLvlStrCache>
                <c:ptCount val="65"/>
                <c:lvl>
                  <c:pt idx="0">
                    <c:v>01.11.</c:v>
                  </c:pt>
                  <c:pt idx="1">
                    <c:v>02.11.</c:v>
                  </c:pt>
                  <c:pt idx="2">
                    <c:v>03.11.</c:v>
                  </c:pt>
                  <c:pt idx="3">
                    <c:v>04.11.</c:v>
                  </c:pt>
                  <c:pt idx="4">
                    <c:v>05.11.</c:v>
                  </c:pt>
                  <c:pt idx="5">
                    <c:v>06.11.</c:v>
                  </c:pt>
                  <c:pt idx="6">
                    <c:v>07.11.</c:v>
                  </c:pt>
                  <c:pt idx="7">
                    <c:v>08.11.</c:v>
                  </c:pt>
                  <c:pt idx="8">
                    <c:v>09.11.</c:v>
                  </c:pt>
                  <c:pt idx="9">
                    <c:v>10.11.</c:v>
                  </c:pt>
                  <c:pt idx="10">
                    <c:v>11.11.</c:v>
                  </c:pt>
                  <c:pt idx="11">
                    <c:v>12.11.</c:v>
                  </c:pt>
                  <c:pt idx="12">
                    <c:v>13.11.</c:v>
                  </c:pt>
                  <c:pt idx="13">
                    <c:v>14.11.</c:v>
                  </c:pt>
                  <c:pt idx="14">
                    <c:v>15.11.</c:v>
                  </c:pt>
                  <c:pt idx="15">
                    <c:v>16.11.</c:v>
                  </c:pt>
                  <c:pt idx="16">
                    <c:v>17.11.</c:v>
                  </c:pt>
                  <c:pt idx="17">
                    <c:v>18.11.</c:v>
                  </c:pt>
                  <c:pt idx="18">
                    <c:v>19.11.</c:v>
                  </c:pt>
                  <c:pt idx="19">
                    <c:v>20.11.</c:v>
                  </c:pt>
                  <c:pt idx="20">
                    <c:v>21.11.</c:v>
                  </c:pt>
                  <c:pt idx="21">
                    <c:v>22.11.</c:v>
                  </c:pt>
                  <c:pt idx="22">
                    <c:v>23.11.</c:v>
                  </c:pt>
                  <c:pt idx="23">
                    <c:v>24.11.</c:v>
                  </c:pt>
                  <c:pt idx="24">
                    <c:v>25.11.</c:v>
                  </c:pt>
                  <c:pt idx="25">
                    <c:v>26.11.</c:v>
                  </c:pt>
                  <c:pt idx="26">
                    <c:v>27.11.</c:v>
                  </c:pt>
                  <c:pt idx="27">
                    <c:v>28.11.</c:v>
                  </c:pt>
                  <c:pt idx="28">
                    <c:v>29.11.</c:v>
                  </c:pt>
                  <c:pt idx="29">
                    <c:v>30.11.</c:v>
                  </c:pt>
                  <c:pt idx="30">
                    <c:v>01.12.</c:v>
                  </c:pt>
                  <c:pt idx="31">
                    <c:v>02.12.</c:v>
                  </c:pt>
                  <c:pt idx="32">
                    <c:v>03.12.</c:v>
                  </c:pt>
                  <c:pt idx="33">
                    <c:v>04.12.</c:v>
                  </c:pt>
                  <c:pt idx="34">
                    <c:v>05.12.</c:v>
                  </c:pt>
                  <c:pt idx="35">
                    <c:v>06.12.</c:v>
                  </c:pt>
                  <c:pt idx="36">
                    <c:v>07.12.</c:v>
                  </c:pt>
                  <c:pt idx="37">
                    <c:v>08.12.</c:v>
                  </c:pt>
                  <c:pt idx="38">
                    <c:v>09.12.</c:v>
                  </c:pt>
                  <c:pt idx="39">
                    <c:v>10.12.</c:v>
                  </c:pt>
                  <c:pt idx="40">
                    <c:v>11.12.</c:v>
                  </c:pt>
                  <c:pt idx="41">
                    <c:v>12.12.</c:v>
                  </c:pt>
                  <c:pt idx="42">
                    <c:v>13.12.</c:v>
                  </c:pt>
                  <c:pt idx="43">
                    <c:v>14.12.</c:v>
                  </c:pt>
                  <c:pt idx="44">
                    <c:v>15.12.</c:v>
                  </c:pt>
                  <c:pt idx="45">
                    <c:v>16.12.</c:v>
                  </c:pt>
                  <c:pt idx="46">
                    <c:v>17.12.</c:v>
                  </c:pt>
                  <c:pt idx="47">
                    <c:v>18.12.</c:v>
                  </c:pt>
                  <c:pt idx="48">
                    <c:v>19.12.</c:v>
                  </c:pt>
                  <c:pt idx="49">
                    <c:v>20.12.</c:v>
                  </c:pt>
                  <c:pt idx="50">
                    <c:v>21.12.</c:v>
                  </c:pt>
                  <c:pt idx="51">
                    <c:v>22.12.</c:v>
                  </c:pt>
                  <c:pt idx="52">
                    <c:v>23.12.</c:v>
                  </c:pt>
                  <c:pt idx="53">
                    <c:v>24.12.</c:v>
                  </c:pt>
                  <c:pt idx="54">
                    <c:v>25.12.</c:v>
                  </c:pt>
                  <c:pt idx="55">
                    <c:v>26.12.</c:v>
                  </c:pt>
                  <c:pt idx="56">
                    <c:v>27.12.</c:v>
                  </c:pt>
                  <c:pt idx="57">
                    <c:v>28.12.</c:v>
                  </c:pt>
                  <c:pt idx="58">
                    <c:v>29.12.</c:v>
                  </c:pt>
                  <c:pt idx="59">
                    <c:v>30.12.</c:v>
                  </c:pt>
                  <c:pt idx="60">
                    <c:v>31.12.</c:v>
                  </c:pt>
                  <c:pt idx="61">
                    <c:v>01.01.</c:v>
                  </c:pt>
                  <c:pt idx="62">
                    <c:v>02.01.</c:v>
                  </c:pt>
                  <c:pt idx="63">
                    <c:v>03.01.</c:v>
                  </c:pt>
                  <c:pt idx="64">
                    <c:v>04.01.</c:v>
                  </c:pt>
                </c:lvl>
                <c:lvl>
                  <c:pt idx="0">
                    <c:v>nov</c:v>
                  </c:pt>
                  <c:pt idx="30">
                    <c:v>dec</c:v>
                  </c:pt>
                </c:lvl>
              </c:multiLvlStrCache>
            </c:multiLvlStrRef>
          </c:cat>
          <c:val>
            <c:numRef>
              <c:f>[RT_LATVIJA_04.01_.xls]RT_Grafiks!$D$247:$D$311</c:f>
              <c:numCache>
                <c:formatCode>0.0</c:formatCode>
                <c:ptCount val="65"/>
                <c:pt idx="0">
                  <c:v>1.1167413057750299</c:v>
                </c:pt>
                <c:pt idx="1">
                  <c:v>1.11682482052772</c:v>
                </c:pt>
                <c:pt idx="2">
                  <c:v>1.1137221728703199</c:v>
                </c:pt>
                <c:pt idx="3">
                  <c:v>1.1326235563953599</c:v>
                </c:pt>
                <c:pt idx="4">
                  <c:v>1.18713238155849</c:v>
                </c:pt>
                <c:pt idx="5">
                  <c:v>1.20614035789587</c:v>
                </c:pt>
                <c:pt idx="6">
                  <c:v>1.29018656981686</c:v>
                </c:pt>
                <c:pt idx="7">
                  <c:v>1.22297892298545</c:v>
                </c:pt>
                <c:pt idx="8">
                  <c:v>1.1414277326284501</c:v>
                </c:pt>
                <c:pt idx="9">
                  <c:v>1.1108187956332101</c:v>
                </c:pt>
                <c:pt idx="10">
                  <c:v>1.1501366418807499</c:v>
                </c:pt>
                <c:pt idx="11">
                  <c:v>1.2102488106445899</c:v>
                </c:pt>
                <c:pt idx="12">
                  <c:v>1.22916540479807</c:v>
                </c:pt>
                <c:pt idx="13">
                  <c:v>1.18132434812997</c:v>
                </c:pt>
                <c:pt idx="14">
                  <c:v>1.18144436722047</c:v>
                </c:pt>
                <c:pt idx="15">
                  <c:v>1.1344939176716899</c:v>
                </c:pt>
                <c:pt idx="16">
                  <c:v>1.12664149865136</c:v>
                </c:pt>
                <c:pt idx="17">
                  <c:v>1.0889062904715301</c:v>
                </c:pt>
                <c:pt idx="18">
                  <c:v>0.99116749254508196</c:v>
                </c:pt>
                <c:pt idx="19">
                  <c:v>0.94147310285279895</c:v>
                </c:pt>
                <c:pt idx="20">
                  <c:v>1.0380446528176099</c:v>
                </c:pt>
                <c:pt idx="21">
                  <c:v>1.0687893690158501</c:v>
                </c:pt>
                <c:pt idx="22">
                  <c:v>1.0807179378974201</c:v>
                </c:pt>
                <c:pt idx="23">
                  <c:v>1.1436229777731</c:v>
                </c:pt>
                <c:pt idx="24">
                  <c:v>1.18051275887383</c:v>
                </c:pt>
                <c:pt idx="25">
                  <c:v>1.36173628506567</c:v>
                </c:pt>
                <c:pt idx="26">
                  <c:v>1.4122323969637001</c:v>
                </c:pt>
                <c:pt idx="27">
                  <c:v>1.3748791851750499</c:v>
                </c:pt>
                <c:pt idx="28">
                  <c:v>1.2922874480405899</c:v>
                </c:pt>
                <c:pt idx="29">
                  <c:v>1.19843303437445</c:v>
                </c:pt>
                <c:pt idx="30">
                  <c:v>1.1747948639991099</c:v>
                </c:pt>
                <c:pt idx="31">
                  <c:v>1.15455732192972</c:v>
                </c:pt>
                <c:pt idx="32">
                  <c:v>1.12337770207885</c:v>
                </c:pt>
                <c:pt idx="33">
                  <c:v>1.10247090376527</c:v>
                </c:pt>
                <c:pt idx="34">
                  <c:v>1.08447895560476</c:v>
                </c:pt>
                <c:pt idx="35">
                  <c:v>1.0891949289516401</c:v>
                </c:pt>
                <c:pt idx="36">
                  <c:v>1.09572042126976</c:v>
                </c:pt>
                <c:pt idx="37">
                  <c:v>1.06990538713322</c:v>
                </c:pt>
                <c:pt idx="38">
                  <c:v>1.05603266328182</c:v>
                </c:pt>
                <c:pt idx="39">
                  <c:v>1.02995216176172</c:v>
                </c:pt>
                <c:pt idx="40">
                  <c:v>1.0159108599344</c:v>
                </c:pt>
                <c:pt idx="41">
                  <c:v>0.977028058025184</c:v>
                </c:pt>
                <c:pt idx="42">
                  <c:v>0.99681931934410195</c:v>
                </c:pt>
                <c:pt idx="43">
                  <c:v>0.99867609394595802</c:v>
                </c:pt>
                <c:pt idx="44">
                  <c:v>1.00166322158209</c:v>
                </c:pt>
                <c:pt idx="45">
                  <c:v>1.0740322814796399</c:v>
                </c:pt>
                <c:pt idx="46">
                  <c:v>1.1070885948954501</c:v>
                </c:pt>
                <c:pt idx="47">
                  <c:v>1.1447756108693901</c:v>
                </c:pt>
                <c:pt idx="48">
                  <c:v>1.1700114403875701</c:v>
                </c:pt>
                <c:pt idx="49">
                  <c:v>1.1423701524291601</c:v>
                </c:pt>
                <c:pt idx="50">
                  <c:v>1.1460092783253</c:v>
                </c:pt>
                <c:pt idx="51">
                  <c:v>1.2087342173514599</c:v>
                </c:pt>
                <c:pt idx="52">
                  <c:v>1.19714782907467</c:v>
                </c:pt>
                <c:pt idx="53">
                  <c:v>1.1993314236899999</c:v>
                </c:pt>
                <c:pt idx="54">
                  <c:v>1.11100710141779</c:v>
                </c:pt>
                <c:pt idx="55">
                  <c:v>0.98667518433587098</c:v>
                </c:pt>
                <c:pt idx="56">
                  <c:v>0.937715396044007</c:v>
                </c:pt>
                <c:pt idx="57">
                  <c:v>0.94988995605343796</c:v>
                </c:pt>
                <c:pt idx="58">
                  <c:v>0.91849253033643397</c:v>
                </c:pt>
                <c:pt idx="59">
                  <c:v>0.96929385968152104</c:v>
                </c:pt>
                <c:pt idx="60">
                  <c:v>1.0883688653563599</c:v>
                </c:pt>
                <c:pt idx="61">
                  <c:v>1.1074764408606299</c:v>
                </c:pt>
                <c:pt idx="62">
                  <c:v>1.0842507510058399</c:v>
                </c:pt>
                <c:pt idx="63">
                  <c:v>1.0734958728377899</c:v>
                </c:pt>
                <c:pt idx="64">
                  <c:v>1.0734958728377899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0F0-481C-9AF9-C4B3F4144CCB}"/>
            </c:ext>
          </c:extLst>
        </c:ser>
        <c:ser>
          <c:idx val="1"/>
          <c:order val="1"/>
          <c:tx>
            <c:strRef>
              <c:f>[RT_LATVIJA_04.01_.xls]RT_Grafiks!$F$1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[RT_LATVIJA_04.01_.xls]RT_Grafiks!$A$247:$B$311</c:f>
              <c:multiLvlStrCache>
                <c:ptCount val="65"/>
                <c:lvl>
                  <c:pt idx="0">
                    <c:v>01.11.</c:v>
                  </c:pt>
                  <c:pt idx="1">
                    <c:v>02.11.</c:v>
                  </c:pt>
                  <c:pt idx="2">
                    <c:v>03.11.</c:v>
                  </c:pt>
                  <c:pt idx="3">
                    <c:v>04.11.</c:v>
                  </c:pt>
                  <c:pt idx="4">
                    <c:v>05.11.</c:v>
                  </c:pt>
                  <c:pt idx="5">
                    <c:v>06.11.</c:v>
                  </c:pt>
                  <c:pt idx="6">
                    <c:v>07.11.</c:v>
                  </c:pt>
                  <c:pt idx="7">
                    <c:v>08.11.</c:v>
                  </c:pt>
                  <c:pt idx="8">
                    <c:v>09.11.</c:v>
                  </c:pt>
                  <c:pt idx="9">
                    <c:v>10.11.</c:v>
                  </c:pt>
                  <c:pt idx="10">
                    <c:v>11.11.</c:v>
                  </c:pt>
                  <c:pt idx="11">
                    <c:v>12.11.</c:v>
                  </c:pt>
                  <c:pt idx="12">
                    <c:v>13.11.</c:v>
                  </c:pt>
                  <c:pt idx="13">
                    <c:v>14.11.</c:v>
                  </c:pt>
                  <c:pt idx="14">
                    <c:v>15.11.</c:v>
                  </c:pt>
                  <c:pt idx="15">
                    <c:v>16.11.</c:v>
                  </c:pt>
                  <c:pt idx="16">
                    <c:v>17.11.</c:v>
                  </c:pt>
                  <c:pt idx="17">
                    <c:v>18.11.</c:v>
                  </c:pt>
                  <c:pt idx="18">
                    <c:v>19.11.</c:v>
                  </c:pt>
                  <c:pt idx="19">
                    <c:v>20.11.</c:v>
                  </c:pt>
                  <c:pt idx="20">
                    <c:v>21.11.</c:v>
                  </c:pt>
                  <c:pt idx="21">
                    <c:v>22.11.</c:v>
                  </c:pt>
                  <c:pt idx="22">
                    <c:v>23.11.</c:v>
                  </c:pt>
                  <c:pt idx="23">
                    <c:v>24.11.</c:v>
                  </c:pt>
                  <c:pt idx="24">
                    <c:v>25.11.</c:v>
                  </c:pt>
                  <c:pt idx="25">
                    <c:v>26.11.</c:v>
                  </c:pt>
                  <c:pt idx="26">
                    <c:v>27.11.</c:v>
                  </c:pt>
                  <c:pt idx="27">
                    <c:v>28.11.</c:v>
                  </c:pt>
                  <c:pt idx="28">
                    <c:v>29.11.</c:v>
                  </c:pt>
                  <c:pt idx="29">
                    <c:v>30.11.</c:v>
                  </c:pt>
                  <c:pt idx="30">
                    <c:v>01.12.</c:v>
                  </c:pt>
                  <c:pt idx="31">
                    <c:v>02.12.</c:v>
                  </c:pt>
                  <c:pt idx="32">
                    <c:v>03.12.</c:v>
                  </c:pt>
                  <c:pt idx="33">
                    <c:v>04.12.</c:v>
                  </c:pt>
                  <c:pt idx="34">
                    <c:v>05.12.</c:v>
                  </c:pt>
                  <c:pt idx="35">
                    <c:v>06.12.</c:v>
                  </c:pt>
                  <c:pt idx="36">
                    <c:v>07.12.</c:v>
                  </c:pt>
                  <c:pt idx="37">
                    <c:v>08.12.</c:v>
                  </c:pt>
                  <c:pt idx="38">
                    <c:v>09.12.</c:v>
                  </c:pt>
                  <c:pt idx="39">
                    <c:v>10.12.</c:v>
                  </c:pt>
                  <c:pt idx="40">
                    <c:v>11.12.</c:v>
                  </c:pt>
                  <c:pt idx="41">
                    <c:v>12.12.</c:v>
                  </c:pt>
                  <c:pt idx="42">
                    <c:v>13.12.</c:v>
                  </c:pt>
                  <c:pt idx="43">
                    <c:v>14.12.</c:v>
                  </c:pt>
                  <c:pt idx="44">
                    <c:v>15.12.</c:v>
                  </c:pt>
                  <c:pt idx="45">
                    <c:v>16.12.</c:v>
                  </c:pt>
                  <c:pt idx="46">
                    <c:v>17.12.</c:v>
                  </c:pt>
                  <c:pt idx="47">
                    <c:v>18.12.</c:v>
                  </c:pt>
                  <c:pt idx="48">
                    <c:v>19.12.</c:v>
                  </c:pt>
                  <c:pt idx="49">
                    <c:v>20.12.</c:v>
                  </c:pt>
                  <c:pt idx="50">
                    <c:v>21.12.</c:v>
                  </c:pt>
                  <c:pt idx="51">
                    <c:v>22.12.</c:v>
                  </c:pt>
                  <c:pt idx="52">
                    <c:v>23.12.</c:v>
                  </c:pt>
                  <c:pt idx="53">
                    <c:v>24.12.</c:v>
                  </c:pt>
                  <c:pt idx="54">
                    <c:v>25.12.</c:v>
                  </c:pt>
                  <c:pt idx="55">
                    <c:v>26.12.</c:v>
                  </c:pt>
                  <c:pt idx="56">
                    <c:v>27.12.</c:v>
                  </c:pt>
                  <c:pt idx="57">
                    <c:v>28.12.</c:v>
                  </c:pt>
                  <c:pt idx="58">
                    <c:v>29.12.</c:v>
                  </c:pt>
                  <c:pt idx="59">
                    <c:v>30.12.</c:v>
                  </c:pt>
                  <c:pt idx="60">
                    <c:v>31.12.</c:v>
                  </c:pt>
                  <c:pt idx="61">
                    <c:v>01.01.</c:v>
                  </c:pt>
                  <c:pt idx="62">
                    <c:v>02.01.</c:v>
                  </c:pt>
                  <c:pt idx="63">
                    <c:v>03.01.</c:v>
                  </c:pt>
                  <c:pt idx="64">
                    <c:v>04.01.</c:v>
                  </c:pt>
                </c:lvl>
                <c:lvl>
                  <c:pt idx="0">
                    <c:v>nov</c:v>
                  </c:pt>
                  <c:pt idx="30">
                    <c:v>dec</c:v>
                  </c:pt>
                </c:lvl>
              </c:multiLvlStrCache>
            </c:multiLvlStrRef>
          </c:cat>
          <c:val>
            <c:numRef>
              <c:f>[RT_LATVIJA_04.01_.xls]RT_Grafiks!$F$247:$F$311</c:f>
              <c:numCache>
                <c:formatCode>General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0F0-481C-9AF9-C4B3F4144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975232"/>
        <c:axId val="130977152"/>
      </c:lineChart>
      <c:catAx>
        <c:axId val="13097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0977152"/>
        <c:crosses val="autoZero"/>
        <c:auto val="1"/>
        <c:lblAlgn val="ctr"/>
        <c:lblOffset val="100"/>
        <c:noMultiLvlLbl val="0"/>
      </c:catAx>
      <c:valAx>
        <c:axId val="130977152"/>
        <c:scaling>
          <c:orientation val="minMax"/>
          <c:min val="0.5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0975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38672966792947E-2"/>
          <c:y val="2.9376633647264654E-2"/>
          <c:w val="0.87948757441189418"/>
          <c:h val="0.86748271632178109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9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E2-40B0-A494-47EA6F93D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Sheet1!$J$8:$J$98</c:f>
              <c:numCache>
                <c:formatCode>m/d/yyyy</c:formatCode>
                <c:ptCount val="9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</c:numCache>
            </c:numRef>
          </c:cat>
          <c:val>
            <c:numRef>
              <c:f>Sheet1!$K$8:$K$98</c:f>
              <c:numCache>
                <c:formatCode>0</c:formatCode>
                <c:ptCount val="91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271.70000000000005</c:v>
                </c:pt>
                <c:pt idx="8">
                  <c:v>279.40000000000003</c:v>
                </c:pt>
                <c:pt idx="9">
                  <c:v>284.90000000000003</c:v>
                </c:pt>
                <c:pt idx="10">
                  <c:v>290.40000000000003</c:v>
                </c:pt>
                <c:pt idx="11">
                  <c:v>304.70000000000005</c:v>
                </c:pt>
                <c:pt idx="12">
                  <c:v>309.10000000000002</c:v>
                </c:pt>
                <c:pt idx="13">
                  <c:v>303.60000000000002</c:v>
                </c:pt>
                <c:pt idx="14">
                  <c:v>306.90000000000003</c:v>
                </c:pt>
                <c:pt idx="15">
                  <c:v>322.3</c:v>
                </c:pt>
                <c:pt idx="16">
                  <c:v>322.3</c:v>
                </c:pt>
                <c:pt idx="17">
                  <c:v>350.90000000000003</c:v>
                </c:pt>
                <c:pt idx="18">
                  <c:v>345.40000000000003</c:v>
                </c:pt>
                <c:pt idx="19">
                  <c:v>360.8</c:v>
                </c:pt>
                <c:pt idx="20">
                  <c:v>358.6</c:v>
                </c:pt>
                <c:pt idx="21">
                  <c:v>374.00000000000006</c:v>
                </c:pt>
                <c:pt idx="22">
                  <c:v>397.1</c:v>
                </c:pt>
                <c:pt idx="23">
                  <c:v>452.1</c:v>
                </c:pt>
                <c:pt idx="24">
                  <c:v>449.90000000000003</c:v>
                </c:pt>
                <c:pt idx="25">
                  <c:v>475.20000000000005</c:v>
                </c:pt>
                <c:pt idx="26">
                  <c:v>478.50000000000006</c:v>
                </c:pt>
                <c:pt idx="27">
                  <c:v>481.8</c:v>
                </c:pt>
                <c:pt idx="28">
                  <c:v>488.40000000000003</c:v>
                </c:pt>
                <c:pt idx="29">
                  <c:v>499.40000000000003</c:v>
                </c:pt>
                <c:pt idx="30">
                  <c:v>497.20000000000005</c:v>
                </c:pt>
                <c:pt idx="31">
                  <c:v>524.70000000000005</c:v>
                </c:pt>
                <c:pt idx="32">
                  <c:v>533.5</c:v>
                </c:pt>
                <c:pt idx="33">
                  <c:v>561</c:v>
                </c:pt>
                <c:pt idx="34">
                  <c:v>590.70000000000005</c:v>
                </c:pt>
                <c:pt idx="35">
                  <c:v>678.7</c:v>
                </c:pt>
                <c:pt idx="36">
                  <c:v>706.2</c:v>
                </c:pt>
                <c:pt idx="37">
                  <c:v>717.2</c:v>
                </c:pt>
                <c:pt idx="38">
                  <c:v>716.1</c:v>
                </c:pt>
                <c:pt idx="39">
                  <c:v>719.40000000000009</c:v>
                </c:pt>
                <c:pt idx="40">
                  <c:v>715.00000000000011</c:v>
                </c:pt>
                <c:pt idx="41">
                  <c:v>735.90000000000009</c:v>
                </c:pt>
                <c:pt idx="42">
                  <c:v>724.90000000000009</c:v>
                </c:pt>
                <c:pt idx="43">
                  <c:v>721.6</c:v>
                </c:pt>
                <c:pt idx="44">
                  <c:v>735.90000000000009</c:v>
                </c:pt>
                <c:pt idx="45">
                  <c:v>772.2</c:v>
                </c:pt>
                <c:pt idx="46">
                  <c:v>800.80000000000007</c:v>
                </c:pt>
                <c:pt idx="47">
                  <c:v>838.2</c:v>
                </c:pt>
                <c:pt idx="48">
                  <c:v>861.30000000000007</c:v>
                </c:pt>
                <c:pt idx="49">
                  <c:v>883.30000000000007</c:v>
                </c:pt>
                <c:pt idx="50">
                  <c:v>906.40000000000009</c:v>
                </c:pt>
                <c:pt idx="51">
                  <c:v>914.1</c:v>
                </c:pt>
                <c:pt idx="52">
                  <c:v>911.90000000000009</c:v>
                </c:pt>
                <c:pt idx="53">
                  <c:v>903.1</c:v>
                </c:pt>
                <c:pt idx="54">
                  <c:v>881.1</c:v>
                </c:pt>
                <c:pt idx="55">
                  <c:v>840.40000000000009</c:v>
                </c:pt>
                <c:pt idx="56">
                  <c:v>819.50000000000011</c:v>
                </c:pt>
                <c:pt idx="57">
                  <c:v>854.7</c:v>
                </c:pt>
                <c:pt idx="58">
                  <c:v>871.2</c:v>
                </c:pt>
                <c:pt idx="59">
                  <c:v>860.2</c:v>
                </c:pt>
                <c:pt idx="60">
                  <c:v>863.50000000000011</c:v>
                </c:pt>
                <c:pt idx="61">
                  <c:v>926.2</c:v>
                </c:pt>
                <c:pt idx="62">
                  <c:v>963.6</c:v>
                </c:pt>
                <c:pt idx="63">
                  <c:v>961.13750333333337</c:v>
                </c:pt>
                <c:pt idx="64">
                  <c:v>1012.2567766666667</c:v>
                </c:pt>
                <c:pt idx="65">
                  <c:v>1071.9912866666668</c:v>
                </c:pt>
                <c:pt idx="66">
                  <c:v>1107.3710266666669</c:v>
                </c:pt>
                <c:pt idx="67">
                  <c:v>1084.6743966666668</c:v>
                </c:pt>
                <c:pt idx="68">
                  <c:v>1015.3696666666669</c:v>
                </c:pt>
                <c:pt idx="69">
                  <c:v>1000.9418883444448</c:v>
                </c:pt>
                <c:pt idx="70">
                  <c:v>1008.1859142666667</c:v>
                </c:pt>
                <c:pt idx="71">
                  <c:v>1010.0945518888889</c:v>
                </c:pt>
                <c:pt idx="72">
                  <c:v>1012.0339969666668</c:v>
                </c:pt>
                <c:pt idx="73">
                  <c:v>1013.5330557000001</c:v>
                </c:pt>
                <c:pt idx="74">
                  <c:v>1014.5983169666666</c:v>
                </c:pt>
                <c:pt idx="75">
                  <c:v>1015.5122198389259</c:v>
                </c:pt>
                <c:pt idx="76">
                  <c:v>1016.6497165753705</c:v>
                </c:pt>
                <c:pt idx="77">
                  <c:v>1018.2499887816667</c:v>
                </c:pt>
                <c:pt idx="78">
                  <c:v>1020.1956000992965</c:v>
                </c:pt>
                <c:pt idx="79">
                  <c:v>1022.152868981852</c:v>
                </c:pt>
                <c:pt idx="80">
                  <c:v>1023.6669402654445</c:v>
                </c:pt>
                <c:pt idx="81">
                  <c:v>1024.743795608352</c:v>
                </c:pt>
                <c:pt idx="82">
                  <c:v>1025.6680873501959</c:v>
                </c:pt>
                <c:pt idx="83">
                  <c:v>1026.8177563260235</c:v>
                </c:pt>
                <c:pt idx="84">
                  <c:v>1028.4336397998543</c:v>
                </c:pt>
                <c:pt idx="85">
                  <c:v>1030.3975949588391</c:v>
                </c:pt>
                <c:pt idx="86">
                  <c:v>1032.3729203463406</c:v>
                </c:pt>
                <c:pt idx="87">
                  <c:v>1033.9021522816302</c:v>
                </c:pt>
                <c:pt idx="88">
                  <c:v>1034.9907250190988</c:v>
                </c:pt>
                <c:pt idx="89">
                  <c:v>1035.9255194811446</c:v>
                </c:pt>
                <c:pt idx="90">
                  <c:v>1037.0874879376106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B1-4003-A7D3-BD2D59747957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90"/>
              <c:layout>
                <c:manualLayout>
                  <c:x val="0"/>
                  <c:y val="-8.3280763717391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A6-4C06-A429-8925061CEC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Sheet1!$J$8:$J$98</c:f>
              <c:numCache>
                <c:formatCode>m/d/yyyy</c:formatCode>
                <c:ptCount val="9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</c:numCache>
            </c:numRef>
          </c:cat>
          <c:val>
            <c:numRef>
              <c:f>Sheet1!$L$8:$L$98</c:f>
              <c:numCache>
                <c:formatCode>0</c:formatCode>
                <c:ptCount val="91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308.75</c:v>
                </c:pt>
                <c:pt idx="8">
                  <c:v>317.5</c:v>
                </c:pt>
                <c:pt idx="9">
                  <c:v>323.75</c:v>
                </c:pt>
                <c:pt idx="10">
                  <c:v>330</c:v>
                </c:pt>
                <c:pt idx="11">
                  <c:v>346.25</c:v>
                </c:pt>
                <c:pt idx="12">
                  <c:v>351.25</c:v>
                </c:pt>
                <c:pt idx="13">
                  <c:v>345</c:v>
                </c:pt>
                <c:pt idx="14">
                  <c:v>348.75</c:v>
                </c:pt>
                <c:pt idx="15">
                  <c:v>366.25</c:v>
                </c:pt>
                <c:pt idx="16">
                  <c:v>366.25</c:v>
                </c:pt>
                <c:pt idx="17">
                  <c:v>398.75</c:v>
                </c:pt>
                <c:pt idx="18">
                  <c:v>392.5</c:v>
                </c:pt>
                <c:pt idx="19">
                  <c:v>410</c:v>
                </c:pt>
                <c:pt idx="20">
                  <c:v>407.5</c:v>
                </c:pt>
                <c:pt idx="21">
                  <c:v>425</c:v>
                </c:pt>
                <c:pt idx="22">
                  <c:v>451.25</c:v>
                </c:pt>
                <c:pt idx="23">
                  <c:v>513.75</c:v>
                </c:pt>
                <c:pt idx="24">
                  <c:v>511.25</c:v>
                </c:pt>
                <c:pt idx="25">
                  <c:v>540</c:v>
                </c:pt>
                <c:pt idx="26">
                  <c:v>543.75</c:v>
                </c:pt>
                <c:pt idx="27">
                  <c:v>547.5</c:v>
                </c:pt>
                <c:pt idx="28">
                  <c:v>555</c:v>
                </c:pt>
                <c:pt idx="29">
                  <c:v>567.5</c:v>
                </c:pt>
                <c:pt idx="30">
                  <c:v>565</c:v>
                </c:pt>
                <c:pt idx="31">
                  <c:v>596.25</c:v>
                </c:pt>
                <c:pt idx="32">
                  <c:v>606.25</c:v>
                </c:pt>
                <c:pt idx="33">
                  <c:v>637.5</c:v>
                </c:pt>
                <c:pt idx="34">
                  <c:v>671.25</c:v>
                </c:pt>
                <c:pt idx="35">
                  <c:v>771.25</c:v>
                </c:pt>
                <c:pt idx="36">
                  <c:v>802.5</c:v>
                </c:pt>
                <c:pt idx="37">
                  <c:v>815</c:v>
                </c:pt>
                <c:pt idx="38">
                  <c:v>813.75</c:v>
                </c:pt>
                <c:pt idx="39">
                  <c:v>817.5</c:v>
                </c:pt>
                <c:pt idx="40">
                  <c:v>812.5</c:v>
                </c:pt>
                <c:pt idx="41">
                  <c:v>836.25</c:v>
                </c:pt>
                <c:pt idx="42">
                  <c:v>823.75</c:v>
                </c:pt>
                <c:pt idx="43">
                  <c:v>820</c:v>
                </c:pt>
                <c:pt idx="44">
                  <c:v>836.25</c:v>
                </c:pt>
                <c:pt idx="45">
                  <c:v>877.5</c:v>
                </c:pt>
                <c:pt idx="46">
                  <c:v>910</c:v>
                </c:pt>
                <c:pt idx="47">
                  <c:v>952.5</c:v>
                </c:pt>
                <c:pt idx="48">
                  <c:v>978.75</c:v>
                </c:pt>
                <c:pt idx="49">
                  <c:v>1003.75</c:v>
                </c:pt>
                <c:pt idx="50">
                  <c:v>1030</c:v>
                </c:pt>
                <c:pt idx="51">
                  <c:v>1038.75</c:v>
                </c:pt>
                <c:pt idx="52">
                  <c:v>1036.25</c:v>
                </c:pt>
                <c:pt idx="53">
                  <c:v>1026.25</c:v>
                </c:pt>
                <c:pt idx="54">
                  <c:v>1001.25</c:v>
                </c:pt>
                <c:pt idx="55">
                  <c:v>955</c:v>
                </c:pt>
                <c:pt idx="56">
                  <c:v>931.25</c:v>
                </c:pt>
                <c:pt idx="57">
                  <c:v>971.25</c:v>
                </c:pt>
                <c:pt idx="58">
                  <c:v>990</c:v>
                </c:pt>
                <c:pt idx="59">
                  <c:v>977.5</c:v>
                </c:pt>
                <c:pt idx="60">
                  <c:v>981.25</c:v>
                </c:pt>
                <c:pt idx="61">
                  <c:v>1052.5</c:v>
                </c:pt>
                <c:pt idx="62">
                  <c:v>1095</c:v>
                </c:pt>
                <c:pt idx="63">
                  <c:v>1092.2017083333333</c:v>
                </c:pt>
                <c:pt idx="64">
                  <c:v>1150.2917916666665</c:v>
                </c:pt>
                <c:pt idx="65">
                  <c:v>1218.1719166666667</c:v>
                </c:pt>
                <c:pt idx="66">
                  <c:v>1258.3761666666667</c:v>
                </c:pt>
                <c:pt idx="67">
                  <c:v>1232.5845416666668</c:v>
                </c:pt>
                <c:pt idx="68">
                  <c:v>1153.8291666666669</c:v>
                </c:pt>
                <c:pt idx="69">
                  <c:v>1137.4339640277781</c:v>
                </c:pt>
                <c:pt idx="70">
                  <c:v>1145.6658116666667</c:v>
                </c:pt>
                <c:pt idx="71">
                  <c:v>1147.8347180555554</c:v>
                </c:pt>
                <c:pt idx="72">
                  <c:v>1150.0386329166668</c:v>
                </c:pt>
                <c:pt idx="73">
                  <c:v>1151.7421087499999</c:v>
                </c:pt>
                <c:pt idx="74">
                  <c:v>1152.9526329166665</c:v>
                </c:pt>
                <c:pt idx="75">
                  <c:v>1153.9911589078704</c:v>
                </c:pt>
                <c:pt idx="76">
                  <c:v>1155.2837688356481</c:v>
                </c:pt>
                <c:pt idx="77">
                  <c:v>1157.1022599791668</c:v>
                </c:pt>
                <c:pt idx="78">
                  <c:v>1159.3131819310186</c:v>
                </c:pt>
                <c:pt idx="79">
                  <c:v>1161.5373511157409</c:v>
                </c:pt>
                <c:pt idx="80">
                  <c:v>1163.2578866652777</c:v>
                </c:pt>
                <c:pt idx="81">
                  <c:v>1164.4815859185817</c:v>
                </c:pt>
                <c:pt idx="82">
                  <c:v>1165.5319174434044</c:v>
                </c:pt>
                <c:pt idx="83">
                  <c:v>1166.8383594613902</c:v>
                </c:pt>
                <c:pt idx="84">
                  <c:v>1168.6745906816527</c:v>
                </c:pt>
                <c:pt idx="85">
                  <c:v>1170.9063579077715</c:v>
                </c:pt>
                <c:pt idx="86">
                  <c:v>1173.1510458481143</c:v>
                </c:pt>
                <c:pt idx="87">
                  <c:v>1174.8888094109432</c:v>
                </c:pt>
                <c:pt idx="88">
                  <c:v>1176.1258238853393</c:v>
                </c:pt>
                <c:pt idx="89">
                  <c:v>1177.1880903194824</c:v>
                </c:pt>
                <c:pt idx="90">
                  <c:v>1178.5085090200121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B1-4003-A7D3-BD2D59747957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9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E2-40B0-A494-47EA6F93D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Sheet1!$J$8:$J$98</c:f>
              <c:numCache>
                <c:formatCode>m/d/yyyy</c:formatCode>
                <c:ptCount val="9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</c:numCache>
            </c:numRef>
          </c:cat>
          <c:val>
            <c:numRef>
              <c:f>Sheet1!$M$8:$M$98</c:f>
              <c:numCache>
                <c:formatCode>0</c:formatCode>
                <c:ptCount val="91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345.79999999999995</c:v>
                </c:pt>
                <c:pt idx="8">
                  <c:v>355.59999999999997</c:v>
                </c:pt>
                <c:pt idx="9">
                  <c:v>362.59999999999997</c:v>
                </c:pt>
                <c:pt idx="10">
                  <c:v>369.59999999999997</c:v>
                </c:pt>
                <c:pt idx="11">
                  <c:v>387.79999999999995</c:v>
                </c:pt>
                <c:pt idx="12">
                  <c:v>393.4</c:v>
                </c:pt>
                <c:pt idx="13">
                  <c:v>386.4</c:v>
                </c:pt>
                <c:pt idx="14">
                  <c:v>390.59999999999997</c:v>
                </c:pt>
                <c:pt idx="15">
                  <c:v>410.2</c:v>
                </c:pt>
                <c:pt idx="16">
                  <c:v>410.2</c:v>
                </c:pt>
                <c:pt idx="17">
                  <c:v>446.59999999999997</c:v>
                </c:pt>
                <c:pt idx="18">
                  <c:v>439.59999999999997</c:v>
                </c:pt>
                <c:pt idx="19">
                  <c:v>459.2</c:v>
                </c:pt>
                <c:pt idx="20">
                  <c:v>456.4</c:v>
                </c:pt>
                <c:pt idx="21">
                  <c:v>475.99999999999994</c:v>
                </c:pt>
                <c:pt idx="22">
                  <c:v>505.4</c:v>
                </c:pt>
                <c:pt idx="23">
                  <c:v>575.4</c:v>
                </c:pt>
                <c:pt idx="24">
                  <c:v>572.59999999999991</c:v>
                </c:pt>
                <c:pt idx="25">
                  <c:v>604.79999999999995</c:v>
                </c:pt>
                <c:pt idx="26">
                  <c:v>609</c:v>
                </c:pt>
                <c:pt idx="27">
                  <c:v>613.19999999999993</c:v>
                </c:pt>
                <c:pt idx="28">
                  <c:v>621.59999999999991</c:v>
                </c:pt>
                <c:pt idx="29">
                  <c:v>635.59999999999991</c:v>
                </c:pt>
                <c:pt idx="30">
                  <c:v>632.79999999999995</c:v>
                </c:pt>
                <c:pt idx="31">
                  <c:v>667.8</c:v>
                </c:pt>
                <c:pt idx="32">
                  <c:v>679</c:v>
                </c:pt>
                <c:pt idx="33">
                  <c:v>714</c:v>
                </c:pt>
                <c:pt idx="34">
                  <c:v>751.8</c:v>
                </c:pt>
                <c:pt idx="35">
                  <c:v>863.8</c:v>
                </c:pt>
                <c:pt idx="36">
                  <c:v>898.8</c:v>
                </c:pt>
                <c:pt idx="37">
                  <c:v>912.8</c:v>
                </c:pt>
                <c:pt idx="38">
                  <c:v>911.4</c:v>
                </c:pt>
                <c:pt idx="39">
                  <c:v>915.59999999999991</c:v>
                </c:pt>
                <c:pt idx="40">
                  <c:v>909.99999999999989</c:v>
                </c:pt>
                <c:pt idx="41">
                  <c:v>936.59999999999991</c:v>
                </c:pt>
                <c:pt idx="42">
                  <c:v>922.59999999999991</c:v>
                </c:pt>
                <c:pt idx="43">
                  <c:v>918.4</c:v>
                </c:pt>
                <c:pt idx="44">
                  <c:v>936.59999999999991</c:v>
                </c:pt>
                <c:pt idx="45">
                  <c:v>982.8</c:v>
                </c:pt>
                <c:pt idx="46">
                  <c:v>1019.1999999999999</c:v>
                </c:pt>
                <c:pt idx="47">
                  <c:v>1066.8</c:v>
                </c:pt>
                <c:pt idx="48">
                  <c:v>1096.1999999999998</c:v>
                </c:pt>
                <c:pt idx="49">
                  <c:v>1124.1999999999998</c:v>
                </c:pt>
                <c:pt idx="50">
                  <c:v>1153.5999999999999</c:v>
                </c:pt>
                <c:pt idx="51">
                  <c:v>1163.3999999999999</c:v>
                </c:pt>
                <c:pt idx="52">
                  <c:v>1160.5999999999999</c:v>
                </c:pt>
                <c:pt idx="53">
                  <c:v>1149.3999999999999</c:v>
                </c:pt>
                <c:pt idx="54">
                  <c:v>1121.3999999999999</c:v>
                </c:pt>
                <c:pt idx="55">
                  <c:v>1069.5999999999999</c:v>
                </c:pt>
                <c:pt idx="56">
                  <c:v>1043</c:v>
                </c:pt>
                <c:pt idx="57">
                  <c:v>1087.8</c:v>
                </c:pt>
                <c:pt idx="58">
                  <c:v>1108.8</c:v>
                </c:pt>
                <c:pt idx="59">
                  <c:v>1094.8</c:v>
                </c:pt>
                <c:pt idx="60">
                  <c:v>1099</c:v>
                </c:pt>
                <c:pt idx="61">
                  <c:v>1178.8</c:v>
                </c:pt>
                <c:pt idx="62">
                  <c:v>1226.3999999999999</c:v>
                </c:pt>
                <c:pt idx="63">
                  <c:v>1223.2659133333332</c:v>
                </c:pt>
                <c:pt idx="64">
                  <c:v>1288.3268066666665</c:v>
                </c:pt>
                <c:pt idx="65">
                  <c:v>1364.3525466666667</c:v>
                </c:pt>
                <c:pt idx="66">
                  <c:v>1409.3813066666667</c:v>
                </c:pt>
                <c:pt idx="67">
                  <c:v>1380.4946866666667</c:v>
                </c:pt>
                <c:pt idx="68">
                  <c:v>1292.2886666666668</c:v>
                </c:pt>
                <c:pt idx="69">
                  <c:v>1273.9260397111113</c:v>
                </c:pt>
                <c:pt idx="70">
                  <c:v>1283.1457090666665</c:v>
                </c:pt>
                <c:pt idx="71">
                  <c:v>1285.5748842222222</c:v>
                </c:pt>
                <c:pt idx="72">
                  <c:v>1288.0432688666667</c:v>
                </c:pt>
                <c:pt idx="73">
                  <c:v>1289.9511617999999</c:v>
                </c:pt>
                <c:pt idx="74">
                  <c:v>1291.3069488666665</c:v>
                </c:pt>
                <c:pt idx="75">
                  <c:v>1292.4700979768147</c:v>
                </c:pt>
                <c:pt idx="76">
                  <c:v>1293.9178210959258</c:v>
                </c:pt>
                <c:pt idx="77">
                  <c:v>1295.9545311766665</c:v>
                </c:pt>
                <c:pt idx="78">
                  <c:v>1298.4307637627408</c:v>
                </c:pt>
                <c:pt idx="79">
                  <c:v>1300.9218332496296</c:v>
                </c:pt>
                <c:pt idx="80">
                  <c:v>1302.848833065111</c:v>
                </c:pt>
                <c:pt idx="81">
                  <c:v>1304.2193762288114</c:v>
                </c:pt>
                <c:pt idx="82">
                  <c:v>1305.3957475366128</c:v>
                </c:pt>
                <c:pt idx="83">
                  <c:v>1306.858962596757</c:v>
                </c:pt>
                <c:pt idx="84">
                  <c:v>1308.9155415634509</c:v>
                </c:pt>
                <c:pt idx="85">
                  <c:v>1311.4151208567041</c:v>
                </c:pt>
                <c:pt idx="86">
                  <c:v>1313.9291713498878</c:v>
                </c:pt>
                <c:pt idx="87">
                  <c:v>1315.8754665402564</c:v>
                </c:pt>
                <c:pt idx="88">
                  <c:v>1317.26092275158</c:v>
                </c:pt>
                <c:pt idx="89">
                  <c:v>1318.4506611578202</c:v>
                </c:pt>
                <c:pt idx="90">
                  <c:v>1319.9295301024133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FB1-4003-A7D3-BD2D59747957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62"/>
              <c:layout>
                <c:manualLayout>
                  <c:x val="-4.5113923151322177E-2"/>
                  <c:y val="-4.586872809989860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32-4004-AEF4-6DC151EF8C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Sheet1!$J$8:$J$98</c:f>
              <c:numCache>
                <c:formatCode>m/d/yyyy</c:formatCode>
                <c:ptCount val="9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</c:numCache>
            </c:numRef>
          </c:cat>
          <c:val>
            <c:numRef>
              <c:f>Sheet1!$N$8:$N$98</c:f>
              <c:numCache>
                <c:formatCode>General</c:formatCode>
                <c:ptCount val="91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FB1-4003-A7D3-BD2D59747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978816"/>
        <c:axId val="145370496"/>
      </c:lineChart>
      <c:dateAx>
        <c:axId val="1389788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45370496"/>
        <c:crosses val="autoZero"/>
        <c:auto val="1"/>
        <c:lblOffset val="100"/>
        <c:baseTimeUnit val="days"/>
      </c:dateAx>
      <c:valAx>
        <c:axId val="145370496"/>
        <c:scaling>
          <c:orientation val="minMax"/>
          <c:max val="25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138978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15037261146839"/>
          <c:y val="0.56846908316403943"/>
          <c:w val="0.14222567362488112"/>
          <c:h val="0.32371413189312259"/>
        </c:manualLayout>
      </c:layout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38672966792947E-2"/>
          <c:y val="2.9376633647264654E-2"/>
          <c:w val="0.87948757441189418"/>
          <c:h val="0.86748271632178109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9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E2-40B0-A494-47EA6F93D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Sheet1!$J$8:$J$98</c:f>
              <c:numCache>
                <c:formatCode>m/d/yyyy</c:formatCode>
                <c:ptCount val="9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</c:numCache>
            </c:numRef>
          </c:cat>
          <c:val>
            <c:numRef>
              <c:f>Sheet1!$K$8:$K$98</c:f>
              <c:numCache>
                <c:formatCode>0</c:formatCode>
                <c:ptCount val="91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271.70000000000005</c:v>
                </c:pt>
                <c:pt idx="8">
                  <c:v>279.40000000000003</c:v>
                </c:pt>
                <c:pt idx="9">
                  <c:v>284.90000000000003</c:v>
                </c:pt>
                <c:pt idx="10">
                  <c:v>290.40000000000003</c:v>
                </c:pt>
                <c:pt idx="11">
                  <c:v>304.70000000000005</c:v>
                </c:pt>
                <c:pt idx="12">
                  <c:v>309.10000000000002</c:v>
                </c:pt>
                <c:pt idx="13">
                  <c:v>303.60000000000002</c:v>
                </c:pt>
                <c:pt idx="14">
                  <c:v>306.90000000000003</c:v>
                </c:pt>
                <c:pt idx="15">
                  <c:v>322.3</c:v>
                </c:pt>
                <c:pt idx="16">
                  <c:v>322.3</c:v>
                </c:pt>
                <c:pt idx="17">
                  <c:v>350.90000000000003</c:v>
                </c:pt>
                <c:pt idx="18">
                  <c:v>345.40000000000003</c:v>
                </c:pt>
                <c:pt idx="19">
                  <c:v>360.8</c:v>
                </c:pt>
                <c:pt idx="20">
                  <c:v>358.6</c:v>
                </c:pt>
                <c:pt idx="21">
                  <c:v>374.00000000000006</c:v>
                </c:pt>
                <c:pt idx="22">
                  <c:v>397.1</c:v>
                </c:pt>
                <c:pt idx="23">
                  <c:v>452.1</c:v>
                </c:pt>
                <c:pt idx="24">
                  <c:v>449.90000000000003</c:v>
                </c:pt>
                <c:pt idx="25">
                  <c:v>475.20000000000005</c:v>
                </c:pt>
                <c:pt idx="26">
                  <c:v>478.50000000000006</c:v>
                </c:pt>
                <c:pt idx="27">
                  <c:v>481.8</c:v>
                </c:pt>
                <c:pt idx="28">
                  <c:v>488.40000000000003</c:v>
                </c:pt>
                <c:pt idx="29">
                  <c:v>499.40000000000003</c:v>
                </c:pt>
                <c:pt idx="30">
                  <c:v>497.20000000000005</c:v>
                </c:pt>
                <c:pt idx="31">
                  <c:v>524.70000000000005</c:v>
                </c:pt>
                <c:pt idx="32">
                  <c:v>533.5</c:v>
                </c:pt>
                <c:pt idx="33">
                  <c:v>561</c:v>
                </c:pt>
                <c:pt idx="34">
                  <c:v>590.70000000000005</c:v>
                </c:pt>
                <c:pt idx="35">
                  <c:v>678.7</c:v>
                </c:pt>
                <c:pt idx="36">
                  <c:v>706.2</c:v>
                </c:pt>
                <c:pt idx="37">
                  <c:v>717.2</c:v>
                </c:pt>
                <c:pt idx="38">
                  <c:v>716.1</c:v>
                </c:pt>
                <c:pt idx="39">
                  <c:v>719.40000000000009</c:v>
                </c:pt>
                <c:pt idx="40">
                  <c:v>715.00000000000011</c:v>
                </c:pt>
                <c:pt idx="41">
                  <c:v>735.90000000000009</c:v>
                </c:pt>
                <c:pt idx="42">
                  <c:v>724.90000000000009</c:v>
                </c:pt>
                <c:pt idx="43">
                  <c:v>721.6</c:v>
                </c:pt>
                <c:pt idx="44">
                  <c:v>735.90000000000009</c:v>
                </c:pt>
                <c:pt idx="45">
                  <c:v>772.2</c:v>
                </c:pt>
                <c:pt idx="46">
                  <c:v>800.80000000000007</c:v>
                </c:pt>
                <c:pt idx="47">
                  <c:v>838.2</c:v>
                </c:pt>
                <c:pt idx="48">
                  <c:v>861.30000000000007</c:v>
                </c:pt>
                <c:pt idx="49">
                  <c:v>883.30000000000007</c:v>
                </c:pt>
                <c:pt idx="50">
                  <c:v>906.40000000000009</c:v>
                </c:pt>
                <c:pt idx="51">
                  <c:v>914.1</c:v>
                </c:pt>
                <c:pt idx="52">
                  <c:v>911.90000000000009</c:v>
                </c:pt>
                <c:pt idx="53">
                  <c:v>903.1</c:v>
                </c:pt>
                <c:pt idx="54">
                  <c:v>881.1</c:v>
                </c:pt>
                <c:pt idx="55">
                  <c:v>840.40000000000009</c:v>
                </c:pt>
                <c:pt idx="56">
                  <c:v>819.50000000000011</c:v>
                </c:pt>
                <c:pt idx="57">
                  <c:v>854.7</c:v>
                </c:pt>
                <c:pt idx="58">
                  <c:v>871.2</c:v>
                </c:pt>
                <c:pt idx="59">
                  <c:v>860.2</c:v>
                </c:pt>
                <c:pt idx="60">
                  <c:v>863.50000000000011</c:v>
                </c:pt>
                <c:pt idx="61">
                  <c:v>926.2</c:v>
                </c:pt>
                <c:pt idx="62">
                  <c:v>963.6</c:v>
                </c:pt>
                <c:pt idx="63">
                  <c:v>961.13750333333337</c:v>
                </c:pt>
                <c:pt idx="64">
                  <c:v>1012.2567766666667</c:v>
                </c:pt>
                <c:pt idx="65">
                  <c:v>1071.9912866666668</c:v>
                </c:pt>
                <c:pt idx="66">
                  <c:v>1107.3710266666669</c:v>
                </c:pt>
                <c:pt idx="67">
                  <c:v>1084.6743966666668</c:v>
                </c:pt>
                <c:pt idx="68">
                  <c:v>1015.3696666666669</c:v>
                </c:pt>
                <c:pt idx="69">
                  <c:v>1005.2900134444446</c:v>
                </c:pt>
                <c:pt idx="70">
                  <c:v>1023.3987426666667</c:v>
                </c:pt>
                <c:pt idx="71">
                  <c:v>1042.485118888889</c:v>
                </c:pt>
                <c:pt idx="72">
                  <c:v>1061.8795696666668</c:v>
                </c:pt>
                <c:pt idx="73">
                  <c:v>1076.8701570000001</c:v>
                </c:pt>
                <c:pt idx="74">
                  <c:v>1087.5227696666668</c:v>
                </c:pt>
                <c:pt idx="75">
                  <c:v>1096.8067358925925</c:v>
                </c:pt>
                <c:pt idx="76">
                  <c:v>1108.6887975370371</c:v>
                </c:pt>
                <c:pt idx="77">
                  <c:v>1125.7712051666665</c:v>
                </c:pt>
                <c:pt idx="78">
                  <c:v>1146.7438999296296</c:v>
                </c:pt>
                <c:pt idx="79">
                  <c:v>1167.9207311851851</c:v>
                </c:pt>
                <c:pt idx="80">
                  <c:v>1184.4125735444445</c:v>
                </c:pt>
                <c:pt idx="81">
                  <c:v>1196.2294250853088</c:v>
                </c:pt>
                <c:pt idx="82">
                  <c:v>1206.5740126624694</c:v>
                </c:pt>
                <c:pt idx="83">
                  <c:v>1219.7310221569137</c:v>
                </c:pt>
                <c:pt idx="84">
                  <c:v>1238.4780019211112</c:v>
                </c:pt>
                <c:pt idx="85">
                  <c:v>1261.4250944723458</c:v>
                </c:pt>
                <c:pt idx="86">
                  <c:v>1284.5566380071607</c:v>
                </c:pt>
                <c:pt idx="87">
                  <c:v>1302.6979978716092</c:v>
                </c:pt>
                <c:pt idx="88">
                  <c:v>1315.8032921283827</c:v>
                </c:pt>
                <c:pt idx="89">
                  <c:v>1327.3251613259588</c:v>
                </c:pt>
                <c:pt idx="90">
                  <c:v>1341.8904567149305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B1-4003-A7D3-BD2D59747957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90"/>
              <c:layout>
                <c:manualLayout>
                  <c:x val="0"/>
                  <c:y val="-8.3280763717391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A6-4C06-A429-8925061CEC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Sheet1!$J$8:$J$98</c:f>
              <c:numCache>
                <c:formatCode>m/d/yyyy</c:formatCode>
                <c:ptCount val="9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</c:numCache>
            </c:numRef>
          </c:cat>
          <c:val>
            <c:numRef>
              <c:f>Sheet1!$L$8:$L$98</c:f>
              <c:numCache>
                <c:formatCode>0</c:formatCode>
                <c:ptCount val="91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308.75</c:v>
                </c:pt>
                <c:pt idx="8">
                  <c:v>317.5</c:v>
                </c:pt>
                <c:pt idx="9">
                  <c:v>323.75</c:v>
                </c:pt>
                <c:pt idx="10">
                  <c:v>330</c:v>
                </c:pt>
                <c:pt idx="11">
                  <c:v>346.25</c:v>
                </c:pt>
                <c:pt idx="12">
                  <c:v>351.25</c:v>
                </c:pt>
                <c:pt idx="13">
                  <c:v>345</c:v>
                </c:pt>
                <c:pt idx="14">
                  <c:v>348.75</c:v>
                </c:pt>
                <c:pt idx="15">
                  <c:v>366.25</c:v>
                </c:pt>
                <c:pt idx="16">
                  <c:v>366.25</c:v>
                </c:pt>
                <c:pt idx="17">
                  <c:v>398.75</c:v>
                </c:pt>
                <c:pt idx="18">
                  <c:v>392.5</c:v>
                </c:pt>
                <c:pt idx="19">
                  <c:v>410</c:v>
                </c:pt>
                <c:pt idx="20">
                  <c:v>407.5</c:v>
                </c:pt>
                <c:pt idx="21">
                  <c:v>425</c:v>
                </c:pt>
                <c:pt idx="22">
                  <c:v>451.25</c:v>
                </c:pt>
                <c:pt idx="23">
                  <c:v>513.75</c:v>
                </c:pt>
                <c:pt idx="24">
                  <c:v>511.25</c:v>
                </c:pt>
                <c:pt idx="25">
                  <c:v>540</c:v>
                </c:pt>
                <c:pt idx="26">
                  <c:v>543.75</c:v>
                </c:pt>
                <c:pt idx="27">
                  <c:v>547.5</c:v>
                </c:pt>
                <c:pt idx="28">
                  <c:v>555</c:v>
                </c:pt>
                <c:pt idx="29">
                  <c:v>567.5</c:v>
                </c:pt>
                <c:pt idx="30">
                  <c:v>565</c:v>
                </c:pt>
                <c:pt idx="31">
                  <c:v>596.25</c:v>
                </c:pt>
                <c:pt idx="32">
                  <c:v>606.25</c:v>
                </c:pt>
                <c:pt idx="33">
                  <c:v>637.5</c:v>
                </c:pt>
                <c:pt idx="34">
                  <c:v>671.25</c:v>
                </c:pt>
                <c:pt idx="35">
                  <c:v>771.25</c:v>
                </c:pt>
                <c:pt idx="36">
                  <c:v>802.5</c:v>
                </c:pt>
                <c:pt idx="37">
                  <c:v>815</c:v>
                </c:pt>
                <c:pt idx="38">
                  <c:v>813.75</c:v>
                </c:pt>
                <c:pt idx="39">
                  <c:v>817.5</c:v>
                </c:pt>
                <c:pt idx="40">
                  <c:v>812.5</c:v>
                </c:pt>
                <c:pt idx="41">
                  <c:v>836.25</c:v>
                </c:pt>
                <c:pt idx="42">
                  <c:v>823.75</c:v>
                </c:pt>
                <c:pt idx="43">
                  <c:v>820</c:v>
                </c:pt>
                <c:pt idx="44">
                  <c:v>836.25</c:v>
                </c:pt>
                <c:pt idx="45">
                  <c:v>877.5</c:v>
                </c:pt>
                <c:pt idx="46">
                  <c:v>910</c:v>
                </c:pt>
                <c:pt idx="47">
                  <c:v>952.5</c:v>
                </c:pt>
                <c:pt idx="48">
                  <c:v>978.75</c:v>
                </c:pt>
                <c:pt idx="49">
                  <c:v>1003.75</c:v>
                </c:pt>
                <c:pt idx="50">
                  <c:v>1030</c:v>
                </c:pt>
                <c:pt idx="51">
                  <c:v>1038.75</c:v>
                </c:pt>
                <c:pt idx="52">
                  <c:v>1036.25</c:v>
                </c:pt>
                <c:pt idx="53">
                  <c:v>1026.25</c:v>
                </c:pt>
                <c:pt idx="54">
                  <c:v>1001.25</c:v>
                </c:pt>
                <c:pt idx="55">
                  <c:v>955</c:v>
                </c:pt>
                <c:pt idx="56">
                  <c:v>931.25</c:v>
                </c:pt>
                <c:pt idx="57">
                  <c:v>971.25</c:v>
                </c:pt>
                <c:pt idx="58">
                  <c:v>990</c:v>
                </c:pt>
                <c:pt idx="59">
                  <c:v>977.5</c:v>
                </c:pt>
                <c:pt idx="60">
                  <c:v>981.25</c:v>
                </c:pt>
                <c:pt idx="61">
                  <c:v>1052.5</c:v>
                </c:pt>
                <c:pt idx="62">
                  <c:v>1095</c:v>
                </c:pt>
                <c:pt idx="63">
                  <c:v>1092.2017083333333</c:v>
                </c:pt>
                <c:pt idx="64">
                  <c:v>1150.2917916666665</c:v>
                </c:pt>
                <c:pt idx="65">
                  <c:v>1218.1719166666667</c:v>
                </c:pt>
                <c:pt idx="66">
                  <c:v>1258.3761666666667</c:v>
                </c:pt>
                <c:pt idx="67">
                  <c:v>1232.5845416666668</c:v>
                </c:pt>
                <c:pt idx="68">
                  <c:v>1153.8291666666669</c:v>
                </c:pt>
                <c:pt idx="69">
                  <c:v>1142.3750152777779</c:v>
                </c:pt>
                <c:pt idx="70">
                  <c:v>1162.9531166666666</c:v>
                </c:pt>
                <c:pt idx="71">
                  <c:v>1184.6421805555556</c:v>
                </c:pt>
                <c:pt idx="72">
                  <c:v>1206.6813291666667</c:v>
                </c:pt>
                <c:pt idx="73">
                  <c:v>1223.7160875</c:v>
                </c:pt>
                <c:pt idx="74">
                  <c:v>1235.8213291666666</c:v>
                </c:pt>
                <c:pt idx="75">
                  <c:v>1246.371290787037</c:v>
                </c:pt>
                <c:pt idx="76">
                  <c:v>1259.8736335648146</c:v>
                </c:pt>
                <c:pt idx="77">
                  <c:v>1279.2854604166664</c:v>
                </c:pt>
                <c:pt idx="78">
                  <c:v>1303.1180681018518</c:v>
                </c:pt>
                <c:pt idx="79">
                  <c:v>1327.1826490740739</c:v>
                </c:pt>
                <c:pt idx="80">
                  <c:v>1345.9233790277779</c:v>
                </c:pt>
                <c:pt idx="81">
                  <c:v>1359.3516194151234</c:v>
                </c:pt>
                <c:pt idx="82">
                  <c:v>1371.1068325709878</c:v>
                </c:pt>
                <c:pt idx="83">
                  <c:v>1386.0579797237654</c:v>
                </c:pt>
                <c:pt idx="84">
                  <c:v>1407.3613658194445</c:v>
                </c:pt>
                <c:pt idx="85">
                  <c:v>1433.4376073549381</c:v>
                </c:pt>
                <c:pt idx="86">
                  <c:v>1459.7234522808642</c:v>
                </c:pt>
                <c:pt idx="87">
                  <c:v>1480.3386339450103</c:v>
                </c:pt>
                <c:pt idx="88">
                  <c:v>1495.2310137822531</c:v>
                </c:pt>
                <c:pt idx="89">
                  <c:v>1508.3240469613168</c:v>
                </c:pt>
                <c:pt idx="90">
                  <c:v>1524.875518994239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B1-4003-A7D3-BD2D59747957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9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E2-40B0-A494-47EA6F93D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Sheet1!$J$8:$J$98</c:f>
              <c:numCache>
                <c:formatCode>m/d/yyyy</c:formatCode>
                <c:ptCount val="9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</c:numCache>
            </c:numRef>
          </c:cat>
          <c:val>
            <c:numRef>
              <c:f>Sheet1!$M$8:$M$98</c:f>
              <c:numCache>
                <c:formatCode>0</c:formatCode>
                <c:ptCount val="91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345.79999999999995</c:v>
                </c:pt>
                <c:pt idx="8">
                  <c:v>355.59999999999997</c:v>
                </c:pt>
                <c:pt idx="9">
                  <c:v>362.59999999999997</c:v>
                </c:pt>
                <c:pt idx="10">
                  <c:v>369.59999999999997</c:v>
                </c:pt>
                <c:pt idx="11">
                  <c:v>387.79999999999995</c:v>
                </c:pt>
                <c:pt idx="12">
                  <c:v>393.4</c:v>
                </c:pt>
                <c:pt idx="13">
                  <c:v>386.4</c:v>
                </c:pt>
                <c:pt idx="14">
                  <c:v>390.59999999999997</c:v>
                </c:pt>
                <c:pt idx="15">
                  <c:v>410.2</c:v>
                </c:pt>
                <c:pt idx="16">
                  <c:v>410.2</c:v>
                </c:pt>
                <c:pt idx="17">
                  <c:v>446.59999999999997</c:v>
                </c:pt>
                <c:pt idx="18">
                  <c:v>439.59999999999997</c:v>
                </c:pt>
                <c:pt idx="19">
                  <c:v>459.2</c:v>
                </c:pt>
                <c:pt idx="20">
                  <c:v>456.4</c:v>
                </c:pt>
                <c:pt idx="21">
                  <c:v>475.99999999999994</c:v>
                </c:pt>
                <c:pt idx="22">
                  <c:v>505.4</c:v>
                </c:pt>
                <c:pt idx="23">
                  <c:v>575.4</c:v>
                </c:pt>
                <c:pt idx="24">
                  <c:v>572.59999999999991</c:v>
                </c:pt>
                <c:pt idx="25">
                  <c:v>604.79999999999995</c:v>
                </c:pt>
                <c:pt idx="26">
                  <c:v>609</c:v>
                </c:pt>
                <c:pt idx="27">
                  <c:v>613.19999999999993</c:v>
                </c:pt>
                <c:pt idx="28">
                  <c:v>621.59999999999991</c:v>
                </c:pt>
                <c:pt idx="29">
                  <c:v>635.59999999999991</c:v>
                </c:pt>
                <c:pt idx="30">
                  <c:v>632.79999999999995</c:v>
                </c:pt>
                <c:pt idx="31">
                  <c:v>667.8</c:v>
                </c:pt>
                <c:pt idx="32">
                  <c:v>679</c:v>
                </c:pt>
                <c:pt idx="33">
                  <c:v>714</c:v>
                </c:pt>
                <c:pt idx="34">
                  <c:v>751.8</c:v>
                </c:pt>
                <c:pt idx="35">
                  <c:v>863.8</c:v>
                </c:pt>
                <c:pt idx="36">
                  <c:v>898.8</c:v>
                </c:pt>
                <c:pt idx="37">
                  <c:v>912.8</c:v>
                </c:pt>
                <c:pt idx="38">
                  <c:v>911.4</c:v>
                </c:pt>
                <c:pt idx="39">
                  <c:v>915.59999999999991</c:v>
                </c:pt>
                <c:pt idx="40">
                  <c:v>909.99999999999989</c:v>
                </c:pt>
                <c:pt idx="41">
                  <c:v>936.59999999999991</c:v>
                </c:pt>
                <c:pt idx="42">
                  <c:v>922.59999999999991</c:v>
                </c:pt>
                <c:pt idx="43">
                  <c:v>918.4</c:v>
                </c:pt>
                <c:pt idx="44">
                  <c:v>936.59999999999991</c:v>
                </c:pt>
                <c:pt idx="45">
                  <c:v>982.8</c:v>
                </c:pt>
                <c:pt idx="46">
                  <c:v>1019.1999999999999</c:v>
                </c:pt>
                <c:pt idx="47">
                  <c:v>1066.8</c:v>
                </c:pt>
                <c:pt idx="48">
                  <c:v>1096.1999999999998</c:v>
                </c:pt>
                <c:pt idx="49">
                  <c:v>1124.1999999999998</c:v>
                </c:pt>
                <c:pt idx="50">
                  <c:v>1153.5999999999999</c:v>
                </c:pt>
                <c:pt idx="51">
                  <c:v>1163.3999999999999</c:v>
                </c:pt>
                <c:pt idx="52">
                  <c:v>1160.5999999999999</c:v>
                </c:pt>
                <c:pt idx="53">
                  <c:v>1149.3999999999999</c:v>
                </c:pt>
                <c:pt idx="54">
                  <c:v>1121.3999999999999</c:v>
                </c:pt>
                <c:pt idx="55">
                  <c:v>1069.5999999999999</c:v>
                </c:pt>
                <c:pt idx="56">
                  <c:v>1043</c:v>
                </c:pt>
                <c:pt idx="57">
                  <c:v>1087.8</c:v>
                </c:pt>
                <c:pt idx="58">
                  <c:v>1108.8</c:v>
                </c:pt>
                <c:pt idx="59">
                  <c:v>1094.8</c:v>
                </c:pt>
                <c:pt idx="60">
                  <c:v>1099</c:v>
                </c:pt>
                <c:pt idx="61">
                  <c:v>1178.8</c:v>
                </c:pt>
                <c:pt idx="62">
                  <c:v>1226.3999999999999</c:v>
                </c:pt>
                <c:pt idx="63">
                  <c:v>1223.2659133333332</c:v>
                </c:pt>
                <c:pt idx="64">
                  <c:v>1288.3268066666665</c:v>
                </c:pt>
                <c:pt idx="65">
                  <c:v>1364.3525466666667</c:v>
                </c:pt>
                <c:pt idx="66">
                  <c:v>1409.3813066666667</c:v>
                </c:pt>
                <c:pt idx="67">
                  <c:v>1380.4946866666667</c:v>
                </c:pt>
                <c:pt idx="68">
                  <c:v>1292.2886666666668</c:v>
                </c:pt>
                <c:pt idx="69">
                  <c:v>1279.4600171111113</c:v>
                </c:pt>
                <c:pt idx="70">
                  <c:v>1302.5074906666666</c:v>
                </c:pt>
                <c:pt idx="71">
                  <c:v>1326.7992422222221</c:v>
                </c:pt>
                <c:pt idx="72">
                  <c:v>1351.4830886666666</c:v>
                </c:pt>
                <c:pt idx="73">
                  <c:v>1370.5620179999999</c:v>
                </c:pt>
                <c:pt idx="74">
                  <c:v>1384.1198886666666</c:v>
                </c:pt>
                <c:pt idx="75">
                  <c:v>1395.9358456814814</c:v>
                </c:pt>
                <c:pt idx="76">
                  <c:v>1411.0584695925922</c:v>
                </c:pt>
                <c:pt idx="77">
                  <c:v>1432.7997156666663</c:v>
                </c:pt>
                <c:pt idx="78">
                  <c:v>1459.4922362740738</c:v>
                </c:pt>
                <c:pt idx="79">
                  <c:v>1486.4445669629627</c:v>
                </c:pt>
                <c:pt idx="80">
                  <c:v>1507.4341845111112</c:v>
                </c:pt>
                <c:pt idx="81">
                  <c:v>1522.4738137449383</c:v>
                </c:pt>
                <c:pt idx="82">
                  <c:v>1535.6396524795061</c:v>
                </c:pt>
                <c:pt idx="83">
                  <c:v>1552.384937290617</c:v>
                </c:pt>
                <c:pt idx="84">
                  <c:v>1576.2447297177775</c:v>
                </c:pt>
                <c:pt idx="85">
                  <c:v>1605.4501202375307</c:v>
                </c:pt>
                <c:pt idx="86">
                  <c:v>1634.8902665545679</c:v>
                </c:pt>
                <c:pt idx="87">
                  <c:v>1657.9792700184114</c:v>
                </c:pt>
                <c:pt idx="88">
                  <c:v>1674.6587354361234</c:v>
                </c:pt>
                <c:pt idx="89">
                  <c:v>1689.3229325966747</c:v>
                </c:pt>
                <c:pt idx="90">
                  <c:v>1707.8605812735475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FB1-4003-A7D3-BD2D59747957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62"/>
              <c:layout>
                <c:manualLayout>
                  <c:x val="-4.5113923151322177E-2"/>
                  <c:y val="-4.586872809989860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61-472C-8E00-87B7B8911D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Sheet1!$J$8:$J$98</c:f>
              <c:numCache>
                <c:formatCode>m/d/yyyy</c:formatCode>
                <c:ptCount val="9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</c:numCache>
            </c:numRef>
          </c:cat>
          <c:val>
            <c:numRef>
              <c:f>Sheet1!$N$8:$N$98</c:f>
              <c:numCache>
                <c:formatCode>General</c:formatCode>
                <c:ptCount val="91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FB1-4003-A7D3-BD2D59747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738176"/>
        <c:axId val="210777216"/>
      </c:lineChart>
      <c:dateAx>
        <c:axId val="2107381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10777216"/>
        <c:crosses val="autoZero"/>
        <c:auto val="1"/>
        <c:lblOffset val="100"/>
        <c:baseTimeUnit val="days"/>
      </c:dateAx>
      <c:valAx>
        <c:axId val="210777216"/>
        <c:scaling>
          <c:orientation val="minMax"/>
          <c:max val="25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10738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15037261146839"/>
          <c:y val="0.56846908316403943"/>
          <c:w val="0.14222567362488112"/>
          <c:h val="0.32371413189312259"/>
        </c:manualLayout>
      </c:layout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38672966792947E-2"/>
          <c:y val="2.9376633647264654E-2"/>
          <c:w val="0.87948757441189418"/>
          <c:h val="0.86748271632178109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9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E2-40B0-A494-47EA6F93D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Sheet1!$J$8:$J$98</c:f>
              <c:numCache>
                <c:formatCode>m/d/yyyy</c:formatCode>
                <c:ptCount val="9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</c:numCache>
            </c:numRef>
          </c:cat>
          <c:val>
            <c:numRef>
              <c:f>Sheet1!$K$8:$K$98</c:f>
              <c:numCache>
                <c:formatCode>0</c:formatCode>
                <c:ptCount val="91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271.70000000000005</c:v>
                </c:pt>
                <c:pt idx="8">
                  <c:v>279.40000000000003</c:v>
                </c:pt>
                <c:pt idx="9">
                  <c:v>284.90000000000003</c:v>
                </c:pt>
                <c:pt idx="10">
                  <c:v>290.40000000000003</c:v>
                </c:pt>
                <c:pt idx="11">
                  <c:v>304.70000000000005</c:v>
                </c:pt>
                <c:pt idx="12">
                  <c:v>309.10000000000002</c:v>
                </c:pt>
                <c:pt idx="13">
                  <c:v>303.60000000000002</c:v>
                </c:pt>
                <c:pt idx="14">
                  <c:v>306.90000000000003</c:v>
                </c:pt>
                <c:pt idx="15">
                  <c:v>322.3</c:v>
                </c:pt>
                <c:pt idx="16">
                  <c:v>322.3</c:v>
                </c:pt>
                <c:pt idx="17">
                  <c:v>350.90000000000003</c:v>
                </c:pt>
                <c:pt idx="18">
                  <c:v>345.40000000000003</c:v>
                </c:pt>
                <c:pt idx="19">
                  <c:v>360.8</c:v>
                </c:pt>
                <c:pt idx="20">
                  <c:v>358.6</c:v>
                </c:pt>
                <c:pt idx="21">
                  <c:v>374.00000000000006</c:v>
                </c:pt>
                <c:pt idx="22">
                  <c:v>397.1</c:v>
                </c:pt>
                <c:pt idx="23">
                  <c:v>452.1</c:v>
                </c:pt>
                <c:pt idx="24">
                  <c:v>449.90000000000003</c:v>
                </c:pt>
                <c:pt idx="25">
                  <c:v>475.20000000000005</c:v>
                </c:pt>
                <c:pt idx="26">
                  <c:v>478.50000000000006</c:v>
                </c:pt>
                <c:pt idx="27">
                  <c:v>481.8</c:v>
                </c:pt>
                <c:pt idx="28">
                  <c:v>488.40000000000003</c:v>
                </c:pt>
                <c:pt idx="29">
                  <c:v>499.40000000000003</c:v>
                </c:pt>
                <c:pt idx="30">
                  <c:v>497.20000000000005</c:v>
                </c:pt>
                <c:pt idx="31">
                  <c:v>524.70000000000005</c:v>
                </c:pt>
                <c:pt idx="32">
                  <c:v>533.5</c:v>
                </c:pt>
                <c:pt idx="33">
                  <c:v>561</c:v>
                </c:pt>
                <c:pt idx="34">
                  <c:v>590.70000000000005</c:v>
                </c:pt>
                <c:pt idx="35">
                  <c:v>678.7</c:v>
                </c:pt>
                <c:pt idx="36">
                  <c:v>706.2</c:v>
                </c:pt>
                <c:pt idx="37">
                  <c:v>717.2</c:v>
                </c:pt>
                <c:pt idx="38">
                  <c:v>716.1</c:v>
                </c:pt>
                <c:pt idx="39">
                  <c:v>719.40000000000009</c:v>
                </c:pt>
                <c:pt idx="40">
                  <c:v>715.00000000000011</c:v>
                </c:pt>
                <c:pt idx="41">
                  <c:v>735.90000000000009</c:v>
                </c:pt>
                <c:pt idx="42">
                  <c:v>724.90000000000009</c:v>
                </c:pt>
                <c:pt idx="43">
                  <c:v>721.6</c:v>
                </c:pt>
                <c:pt idx="44">
                  <c:v>735.90000000000009</c:v>
                </c:pt>
                <c:pt idx="45">
                  <c:v>772.2</c:v>
                </c:pt>
                <c:pt idx="46">
                  <c:v>800.80000000000007</c:v>
                </c:pt>
                <c:pt idx="47">
                  <c:v>838.2</c:v>
                </c:pt>
                <c:pt idx="48">
                  <c:v>861.30000000000007</c:v>
                </c:pt>
                <c:pt idx="49">
                  <c:v>883.30000000000007</c:v>
                </c:pt>
                <c:pt idx="50">
                  <c:v>906.40000000000009</c:v>
                </c:pt>
                <c:pt idx="51">
                  <c:v>914.1</c:v>
                </c:pt>
                <c:pt idx="52">
                  <c:v>911.90000000000009</c:v>
                </c:pt>
                <c:pt idx="53">
                  <c:v>903.1</c:v>
                </c:pt>
                <c:pt idx="54">
                  <c:v>881.1</c:v>
                </c:pt>
                <c:pt idx="55">
                  <c:v>840.40000000000009</c:v>
                </c:pt>
                <c:pt idx="56">
                  <c:v>819.50000000000011</c:v>
                </c:pt>
                <c:pt idx="57">
                  <c:v>854.7</c:v>
                </c:pt>
                <c:pt idx="58">
                  <c:v>871.2</c:v>
                </c:pt>
                <c:pt idx="59">
                  <c:v>860.2</c:v>
                </c:pt>
                <c:pt idx="60">
                  <c:v>863.50000000000011</c:v>
                </c:pt>
                <c:pt idx="61">
                  <c:v>926.2</c:v>
                </c:pt>
                <c:pt idx="62">
                  <c:v>963.6</c:v>
                </c:pt>
                <c:pt idx="63">
                  <c:v>961.13750333333337</c:v>
                </c:pt>
                <c:pt idx="64">
                  <c:v>1012.2567766666667</c:v>
                </c:pt>
                <c:pt idx="65">
                  <c:v>1071.9912866666668</c:v>
                </c:pt>
                <c:pt idx="66">
                  <c:v>1107.3710266666669</c:v>
                </c:pt>
                <c:pt idx="67">
                  <c:v>1084.6743966666668</c:v>
                </c:pt>
                <c:pt idx="68">
                  <c:v>1015.3696666666669</c:v>
                </c:pt>
                <c:pt idx="69">
                  <c:v>1010.1212635555559</c:v>
                </c:pt>
                <c:pt idx="70">
                  <c:v>1040.3018853333333</c:v>
                </c:pt>
                <c:pt idx="71">
                  <c:v>1078.4746377777778</c:v>
                </c:pt>
                <c:pt idx="72">
                  <c:v>1117.2635393333335</c:v>
                </c:pt>
                <c:pt idx="73">
                  <c:v>1147.2447140000002</c:v>
                </c:pt>
                <c:pt idx="74">
                  <c:v>1168.5499393333332</c:v>
                </c:pt>
                <c:pt idx="75">
                  <c:v>1187.439955125926</c:v>
                </c:pt>
                <c:pt idx="76">
                  <c:v>1212.3309545925924</c:v>
                </c:pt>
                <c:pt idx="77">
                  <c:v>1248.8950711111113</c:v>
                </c:pt>
                <c:pt idx="78">
                  <c:v>1294.210641940741</c:v>
                </c:pt>
                <c:pt idx="79">
                  <c:v>1340.1290654074076</c:v>
                </c:pt>
                <c:pt idx="80">
                  <c:v>1376.1152601777776</c:v>
                </c:pt>
                <c:pt idx="81">
                  <c:v>1402.0989132306172</c:v>
                </c:pt>
                <c:pt idx="82">
                  <c:v>1425.3280117293832</c:v>
                </c:pt>
                <c:pt idx="83">
                  <c:v>1455.5753533145678</c:v>
                </c:pt>
                <c:pt idx="84">
                  <c:v>1499.2575156207411</c:v>
                </c:pt>
                <c:pt idx="85">
                  <c:v>1553.0929605046915</c:v>
                </c:pt>
                <c:pt idx="86">
                  <c:v>1607.492729909136</c:v>
                </c:pt>
                <c:pt idx="87">
                  <c:v>1650.6714760988314</c:v>
                </c:pt>
                <c:pt idx="88">
                  <c:v>1682.3350589064692</c:v>
                </c:pt>
                <c:pt idx="89">
                  <c:v>1710.8614969476876</c:v>
                </c:pt>
                <c:pt idx="90">
                  <c:v>1747.5860786922142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B1-4003-A7D3-BD2D59747957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90"/>
              <c:layout>
                <c:manualLayout>
                  <c:x val="0"/>
                  <c:y val="-8.3280763717391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A6-4C06-A429-8925061CEC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Sheet1!$J$8:$J$98</c:f>
              <c:numCache>
                <c:formatCode>m/d/yyyy</c:formatCode>
                <c:ptCount val="9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</c:numCache>
            </c:numRef>
          </c:cat>
          <c:val>
            <c:numRef>
              <c:f>Sheet1!$L$8:$L$98</c:f>
              <c:numCache>
                <c:formatCode>0</c:formatCode>
                <c:ptCount val="91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308.75</c:v>
                </c:pt>
                <c:pt idx="8">
                  <c:v>317.5</c:v>
                </c:pt>
                <c:pt idx="9">
                  <c:v>323.75</c:v>
                </c:pt>
                <c:pt idx="10">
                  <c:v>330</c:v>
                </c:pt>
                <c:pt idx="11">
                  <c:v>346.25</c:v>
                </c:pt>
                <c:pt idx="12">
                  <c:v>351.25</c:v>
                </c:pt>
                <c:pt idx="13">
                  <c:v>345</c:v>
                </c:pt>
                <c:pt idx="14">
                  <c:v>348.75</c:v>
                </c:pt>
                <c:pt idx="15">
                  <c:v>366.25</c:v>
                </c:pt>
                <c:pt idx="16">
                  <c:v>366.25</c:v>
                </c:pt>
                <c:pt idx="17">
                  <c:v>398.75</c:v>
                </c:pt>
                <c:pt idx="18">
                  <c:v>392.5</c:v>
                </c:pt>
                <c:pt idx="19">
                  <c:v>410</c:v>
                </c:pt>
                <c:pt idx="20">
                  <c:v>407.5</c:v>
                </c:pt>
                <c:pt idx="21">
                  <c:v>425</c:v>
                </c:pt>
                <c:pt idx="22">
                  <c:v>451.25</c:v>
                </c:pt>
                <c:pt idx="23">
                  <c:v>513.75</c:v>
                </c:pt>
                <c:pt idx="24">
                  <c:v>511.25</c:v>
                </c:pt>
                <c:pt idx="25">
                  <c:v>540</c:v>
                </c:pt>
                <c:pt idx="26">
                  <c:v>543.75</c:v>
                </c:pt>
                <c:pt idx="27">
                  <c:v>547.5</c:v>
                </c:pt>
                <c:pt idx="28">
                  <c:v>555</c:v>
                </c:pt>
                <c:pt idx="29">
                  <c:v>567.5</c:v>
                </c:pt>
                <c:pt idx="30">
                  <c:v>565</c:v>
                </c:pt>
                <c:pt idx="31">
                  <c:v>596.25</c:v>
                </c:pt>
                <c:pt idx="32">
                  <c:v>606.25</c:v>
                </c:pt>
                <c:pt idx="33">
                  <c:v>637.5</c:v>
                </c:pt>
                <c:pt idx="34">
                  <c:v>671.25</c:v>
                </c:pt>
                <c:pt idx="35">
                  <c:v>771.25</c:v>
                </c:pt>
                <c:pt idx="36">
                  <c:v>802.5</c:v>
                </c:pt>
                <c:pt idx="37">
                  <c:v>815</c:v>
                </c:pt>
                <c:pt idx="38">
                  <c:v>813.75</c:v>
                </c:pt>
                <c:pt idx="39">
                  <c:v>817.5</c:v>
                </c:pt>
                <c:pt idx="40">
                  <c:v>812.5</c:v>
                </c:pt>
                <c:pt idx="41">
                  <c:v>836.25</c:v>
                </c:pt>
                <c:pt idx="42">
                  <c:v>823.75</c:v>
                </c:pt>
                <c:pt idx="43">
                  <c:v>820</c:v>
                </c:pt>
                <c:pt idx="44">
                  <c:v>836.25</c:v>
                </c:pt>
                <c:pt idx="45">
                  <c:v>877.5</c:v>
                </c:pt>
                <c:pt idx="46">
                  <c:v>910</c:v>
                </c:pt>
                <c:pt idx="47">
                  <c:v>952.5</c:v>
                </c:pt>
                <c:pt idx="48">
                  <c:v>978.75</c:v>
                </c:pt>
                <c:pt idx="49">
                  <c:v>1003.75</c:v>
                </c:pt>
                <c:pt idx="50">
                  <c:v>1030</c:v>
                </c:pt>
                <c:pt idx="51">
                  <c:v>1038.75</c:v>
                </c:pt>
                <c:pt idx="52">
                  <c:v>1036.25</c:v>
                </c:pt>
                <c:pt idx="53">
                  <c:v>1026.25</c:v>
                </c:pt>
                <c:pt idx="54">
                  <c:v>1001.25</c:v>
                </c:pt>
                <c:pt idx="55">
                  <c:v>955</c:v>
                </c:pt>
                <c:pt idx="56">
                  <c:v>931.25</c:v>
                </c:pt>
                <c:pt idx="57">
                  <c:v>971.25</c:v>
                </c:pt>
                <c:pt idx="58">
                  <c:v>990</c:v>
                </c:pt>
                <c:pt idx="59">
                  <c:v>977.5</c:v>
                </c:pt>
                <c:pt idx="60">
                  <c:v>981.25</c:v>
                </c:pt>
                <c:pt idx="61">
                  <c:v>1052.5</c:v>
                </c:pt>
                <c:pt idx="62">
                  <c:v>1095</c:v>
                </c:pt>
                <c:pt idx="63">
                  <c:v>1092.2017083333333</c:v>
                </c:pt>
                <c:pt idx="64">
                  <c:v>1150.2917916666665</c:v>
                </c:pt>
                <c:pt idx="65">
                  <c:v>1218.1719166666667</c:v>
                </c:pt>
                <c:pt idx="66">
                  <c:v>1258.3761666666667</c:v>
                </c:pt>
                <c:pt idx="67">
                  <c:v>1232.5845416666668</c:v>
                </c:pt>
                <c:pt idx="68">
                  <c:v>1153.8291666666669</c:v>
                </c:pt>
                <c:pt idx="69">
                  <c:v>1147.8650722222224</c:v>
                </c:pt>
                <c:pt idx="70">
                  <c:v>1182.1612333333333</c:v>
                </c:pt>
                <c:pt idx="71">
                  <c:v>1225.539361111111</c:v>
                </c:pt>
                <c:pt idx="72">
                  <c:v>1269.6176583333333</c:v>
                </c:pt>
                <c:pt idx="73">
                  <c:v>1303.687175</c:v>
                </c:pt>
                <c:pt idx="74">
                  <c:v>1327.8976583333333</c:v>
                </c:pt>
                <c:pt idx="75">
                  <c:v>1349.3635853703702</c:v>
                </c:pt>
                <c:pt idx="76">
                  <c:v>1377.6488120370368</c:v>
                </c:pt>
                <c:pt idx="77">
                  <c:v>1419.1989444444446</c:v>
                </c:pt>
                <c:pt idx="78">
                  <c:v>1470.6939112962964</c:v>
                </c:pt>
                <c:pt idx="79">
                  <c:v>1522.8739379629631</c:v>
                </c:pt>
                <c:pt idx="80">
                  <c:v>1563.7673411111109</c:v>
                </c:pt>
                <c:pt idx="81">
                  <c:v>1593.2942195802468</c:v>
                </c:pt>
                <c:pt idx="82">
                  <c:v>1619.6909224197534</c:v>
                </c:pt>
                <c:pt idx="83">
                  <c:v>1654.062901493827</c:v>
                </c:pt>
                <c:pt idx="84">
                  <c:v>1703.7017222962963</c:v>
                </c:pt>
                <c:pt idx="85">
                  <c:v>1764.8783642098765</c:v>
                </c:pt>
                <c:pt idx="86">
                  <c:v>1826.6962839876544</c:v>
                </c:pt>
                <c:pt idx="87">
                  <c:v>1875.7630410213992</c:v>
                </c:pt>
                <c:pt idx="88">
                  <c:v>1911.7443851209875</c:v>
                </c:pt>
                <c:pt idx="89">
                  <c:v>1944.1607919860085</c:v>
                </c:pt>
                <c:pt idx="90">
                  <c:v>1985.8932712411524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B1-4003-A7D3-BD2D59747957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9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E2-40B0-A494-47EA6F93D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Sheet1!$J$8:$J$98</c:f>
              <c:numCache>
                <c:formatCode>m/d/yyyy</c:formatCode>
                <c:ptCount val="9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</c:numCache>
            </c:numRef>
          </c:cat>
          <c:val>
            <c:numRef>
              <c:f>Sheet1!$M$8:$M$98</c:f>
              <c:numCache>
                <c:formatCode>0</c:formatCode>
                <c:ptCount val="91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345.79999999999995</c:v>
                </c:pt>
                <c:pt idx="8">
                  <c:v>355.59999999999997</c:v>
                </c:pt>
                <c:pt idx="9">
                  <c:v>362.59999999999997</c:v>
                </c:pt>
                <c:pt idx="10">
                  <c:v>369.59999999999997</c:v>
                </c:pt>
                <c:pt idx="11">
                  <c:v>387.79999999999995</c:v>
                </c:pt>
                <c:pt idx="12">
                  <c:v>393.4</c:v>
                </c:pt>
                <c:pt idx="13">
                  <c:v>386.4</c:v>
                </c:pt>
                <c:pt idx="14">
                  <c:v>390.59999999999997</c:v>
                </c:pt>
                <c:pt idx="15">
                  <c:v>410.2</c:v>
                </c:pt>
                <c:pt idx="16">
                  <c:v>410.2</c:v>
                </c:pt>
                <c:pt idx="17">
                  <c:v>446.59999999999997</c:v>
                </c:pt>
                <c:pt idx="18">
                  <c:v>439.59999999999997</c:v>
                </c:pt>
                <c:pt idx="19">
                  <c:v>459.2</c:v>
                </c:pt>
                <c:pt idx="20">
                  <c:v>456.4</c:v>
                </c:pt>
                <c:pt idx="21">
                  <c:v>475.99999999999994</c:v>
                </c:pt>
                <c:pt idx="22">
                  <c:v>505.4</c:v>
                </c:pt>
                <c:pt idx="23">
                  <c:v>575.4</c:v>
                </c:pt>
                <c:pt idx="24">
                  <c:v>572.59999999999991</c:v>
                </c:pt>
                <c:pt idx="25">
                  <c:v>604.79999999999995</c:v>
                </c:pt>
                <c:pt idx="26">
                  <c:v>609</c:v>
                </c:pt>
                <c:pt idx="27">
                  <c:v>613.19999999999993</c:v>
                </c:pt>
                <c:pt idx="28">
                  <c:v>621.59999999999991</c:v>
                </c:pt>
                <c:pt idx="29">
                  <c:v>635.59999999999991</c:v>
                </c:pt>
                <c:pt idx="30">
                  <c:v>632.79999999999995</c:v>
                </c:pt>
                <c:pt idx="31">
                  <c:v>667.8</c:v>
                </c:pt>
                <c:pt idx="32">
                  <c:v>679</c:v>
                </c:pt>
                <c:pt idx="33">
                  <c:v>714</c:v>
                </c:pt>
                <c:pt idx="34">
                  <c:v>751.8</c:v>
                </c:pt>
                <c:pt idx="35">
                  <c:v>863.8</c:v>
                </c:pt>
                <c:pt idx="36">
                  <c:v>898.8</c:v>
                </c:pt>
                <c:pt idx="37">
                  <c:v>912.8</c:v>
                </c:pt>
                <c:pt idx="38">
                  <c:v>911.4</c:v>
                </c:pt>
                <c:pt idx="39">
                  <c:v>915.59999999999991</c:v>
                </c:pt>
                <c:pt idx="40">
                  <c:v>909.99999999999989</c:v>
                </c:pt>
                <c:pt idx="41">
                  <c:v>936.59999999999991</c:v>
                </c:pt>
                <c:pt idx="42">
                  <c:v>922.59999999999991</c:v>
                </c:pt>
                <c:pt idx="43">
                  <c:v>918.4</c:v>
                </c:pt>
                <c:pt idx="44">
                  <c:v>936.59999999999991</c:v>
                </c:pt>
                <c:pt idx="45">
                  <c:v>982.8</c:v>
                </c:pt>
                <c:pt idx="46">
                  <c:v>1019.1999999999999</c:v>
                </c:pt>
                <c:pt idx="47">
                  <c:v>1066.8</c:v>
                </c:pt>
                <c:pt idx="48">
                  <c:v>1096.1999999999998</c:v>
                </c:pt>
                <c:pt idx="49">
                  <c:v>1124.1999999999998</c:v>
                </c:pt>
                <c:pt idx="50">
                  <c:v>1153.5999999999999</c:v>
                </c:pt>
                <c:pt idx="51">
                  <c:v>1163.3999999999999</c:v>
                </c:pt>
                <c:pt idx="52">
                  <c:v>1160.5999999999999</c:v>
                </c:pt>
                <c:pt idx="53">
                  <c:v>1149.3999999999999</c:v>
                </c:pt>
                <c:pt idx="54">
                  <c:v>1121.3999999999999</c:v>
                </c:pt>
                <c:pt idx="55">
                  <c:v>1069.5999999999999</c:v>
                </c:pt>
                <c:pt idx="56">
                  <c:v>1043</c:v>
                </c:pt>
                <c:pt idx="57">
                  <c:v>1087.8</c:v>
                </c:pt>
                <c:pt idx="58">
                  <c:v>1108.8</c:v>
                </c:pt>
                <c:pt idx="59">
                  <c:v>1094.8</c:v>
                </c:pt>
                <c:pt idx="60">
                  <c:v>1099</c:v>
                </c:pt>
                <c:pt idx="61">
                  <c:v>1178.8</c:v>
                </c:pt>
                <c:pt idx="62">
                  <c:v>1226.3999999999999</c:v>
                </c:pt>
                <c:pt idx="63">
                  <c:v>1223.2659133333332</c:v>
                </c:pt>
                <c:pt idx="64">
                  <c:v>1288.3268066666665</c:v>
                </c:pt>
                <c:pt idx="65">
                  <c:v>1364.3525466666667</c:v>
                </c:pt>
                <c:pt idx="66">
                  <c:v>1409.3813066666667</c:v>
                </c:pt>
                <c:pt idx="67">
                  <c:v>1380.4946866666667</c:v>
                </c:pt>
                <c:pt idx="68">
                  <c:v>1292.2886666666668</c:v>
                </c:pt>
                <c:pt idx="69">
                  <c:v>1285.608880888889</c:v>
                </c:pt>
                <c:pt idx="70">
                  <c:v>1324.0205813333332</c:v>
                </c:pt>
                <c:pt idx="71">
                  <c:v>1372.6040844444442</c:v>
                </c:pt>
                <c:pt idx="72">
                  <c:v>1421.9717773333332</c:v>
                </c:pt>
                <c:pt idx="73">
                  <c:v>1460.1296359999999</c:v>
                </c:pt>
                <c:pt idx="74">
                  <c:v>1487.2453773333332</c:v>
                </c:pt>
                <c:pt idx="75">
                  <c:v>1511.2872156148146</c:v>
                </c:pt>
                <c:pt idx="76">
                  <c:v>1542.9666694814812</c:v>
                </c:pt>
                <c:pt idx="77">
                  <c:v>1589.5028177777779</c:v>
                </c:pt>
                <c:pt idx="78">
                  <c:v>1647.177180651852</c:v>
                </c:pt>
                <c:pt idx="79">
                  <c:v>1705.6188105185186</c:v>
                </c:pt>
                <c:pt idx="80">
                  <c:v>1751.4194220444442</c:v>
                </c:pt>
                <c:pt idx="81">
                  <c:v>1784.4895259298764</c:v>
                </c:pt>
                <c:pt idx="82">
                  <c:v>1814.0538331101238</c:v>
                </c:pt>
                <c:pt idx="83">
                  <c:v>1852.5504496730862</c:v>
                </c:pt>
                <c:pt idx="84">
                  <c:v>1908.1459289718518</c:v>
                </c:pt>
                <c:pt idx="85">
                  <c:v>1976.6637679150617</c:v>
                </c:pt>
                <c:pt idx="86">
                  <c:v>2045.8998380661728</c:v>
                </c:pt>
                <c:pt idx="87">
                  <c:v>2100.8546059439668</c:v>
                </c:pt>
                <c:pt idx="88">
                  <c:v>2141.1537113355062</c:v>
                </c:pt>
                <c:pt idx="89">
                  <c:v>2177.4600870243294</c:v>
                </c:pt>
                <c:pt idx="90">
                  <c:v>2224.2004637900905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FB1-4003-A7D3-BD2D59747957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62"/>
              <c:layout>
                <c:manualLayout>
                  <c:x val="-4.5113923151322177E-2"/>
                  <c:y val="-4.586872809989860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97-4349-A2E5-6C9B838DAF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Sheet1!$J$8:$J$98</c:f>
              <c:numCache>
                <c:formatCode>m/d/yyyy</c:formatCode>
                <c:ptCount val="9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</c:numCache>
            </c:numRef>
          </c:cat>
          <c:val>
            <c:numRef>
              <c:f>Sheet1!$N$8:$N$98</c:f>
              <c:numCache>
                <c:formatCode>General</c:formatCode>
                <c:ptCount val="91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FB1-4003-A7D3-BD2D59747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422912"/>
        <c:axId val="220424832"/>
      </c:lineChart>
      <c:dateAx>
        <c:axId val="2204229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20424832"/>
        <c:crosses val="autoZero"/>
        <c:auto val="1"/>
        <c:lblOffset val="100"/>
        <c:baseTimeUnit val="days"/>
      </c:dateAx>
      <c:valAx>
        <c:axId val="220424832"/>
        <c:scaling>
          <c:orientation val="minMax"/>
          <c:max val="25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2042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15037261146839"/>
          <c:y val="0.56846908316403943"/>
          <c:w val="0.14222567362488112"/>
          <c:h val="0.32371413189312259"/>
        </c:manualLayout>
      </c:layout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39884129088688E-2"/>
          <c:y val="3.4492334890967771E-2"/>
          <c:w val="0.84002439205475909"/>
          <c:h val="0.75075132303991043"/>
        </c:manualLayout>
      </c:layout>
      <c:lineChart>
        <c:grouping val="standard"/>
        <c:varyColors val="0"/>
        <c:ser>
          <c:idx val="0"/>
          <c:order val="0"/>
          <c:tx>
            <c:strRef>
              <c:f>Sheet3!$R$1</c:f>
              <c:strCache>
                <c:ptCount val="1"/>
                <c:pt idx="0">
                  <c:v>7 dienu kumulatīvais gadījumu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54-466D-B008-23801DD43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Sheet3!$Q$2:$Q$114</c:f>
              <c:numCache>
                <c:formatCode>m/d/yyyy</c:formatCode>
                <c:ptCount val="11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</c:numCache>
            </c:numRef>
          </c:cat>
          <c:val>
            <c:numRef>
              <c:f>Sheet3!$R$2:$R$114</c:f>
              <c:numCache>
                <c:formatCode>General</c:formatCode>
                <c:ptCount val="113"/>
                <c:pt idx="6">
                  <c:v>51</c:v>
                </c:pt>
                <c:pt idx="7">
                  <c:v>49</c:v>
                </c:pt>
                <c:pt idx="8">
                  <c:v>78</c:v>
                </c:pt>
                <c:pt idx="9">
                  <c:v>86</c:v>
                </c:pt>
                <c:pt idx="10">
                  <c:v>100</c:v>
                </c:pt>
                <c:pt idx="11">
                  <c:v>127</c:v>
                </c:pt>
                <c:pt idx="12">
                  <c:v>139</c:v>
                </c:pt>
                <c:pt idx="13">
                  <c:v>151</c:v>
                </c:pt>
                <c:pt idx="14">
                  <c:v>171</c:v>
                </c:pt>
                <c:pt idx="15">
                  <c:v>169</c:v>
                </c:pt>
                <c:pt idx="16">
                  <c:v>252</c:v>
                </c:pt>
                <c:pt idx="17">
                  <c:v>274</c:v>
                </c:pt>
                <c:pt idx="18">
                  <c:v>320</c:v>
                </c:pt>
                <c:pt idx="19">
                  <c:v>365</c:v>
                </c:pt>
                <c:pt idx="20">
                  <c:v>410</c:v>
                </c:pt>
                <c:pt idx="21">
                  <c:v>429</c:v>
                </c:pt>
                <c:pt idx="22">
                  <c:v>465</c:v>
                </c:pt>
                <c:pt idx="23">
                  <c:v>437</c:v>
                </c:pt>
                <c:pt idx="24">
                  <c:v>502</c:v>
                </c:pt>
                <c:pt idx="25">
                  <c:v>562</c:v>
                </c:pt>
                <c:pt idx="26">
                  <c:v>577</c:v>
                </c:pt>
                <c:pt idx="27">
                  <c:v>584</c:v>
                </c:pt>
                <c:pt idx="28">
                  <c:v>639</c:v>
                </c:pt>
                <c:pt idx="29">
                  <c:v>646</c:v>
                </c:pt>
                <c:pt idx="30">
                  <c:v>681</c:v>
                </c:pt>
                <c:pt idx="31">
                  <c:v>686</c:v>
                </c:pt>
                <c:pt idx="32">
                  <c:v>697</c:v>
                </c:pt>
                <c:pt idx="33">
                  <c:v>796</c:v>
                </c:pt>
                <c:pt idx="34">
                  <c:v>780</c:v>
                </c:pt>
                <c:pt idx="35">
                  <c:v>729</c:v>
                </c:pt>
                <c:pt idx="36">
                  <c:v>769</c:v>
                </c:pt>
                <c:pt idx="37">
                  <c:v>855</c:v>
                </c:pt>
                <c:pt idx="38">
                  <c:v>902</c:v>
                </c:pt>
                <c:pt idx="39">
                  <c:v>1004</c:v>
                </c:pt>
                <c:pt idx="40">
                  <c:v>1075</c:v>
                </c:pt>
                <c:pt idx="41">
                  <c:v>1228</c:v>
                </c:pt>
                <c:pt idx="42">
                  <c:v>1263</c:v>
                </c:pt>
                <c:pt idx="43">
                  <c:v>1284</c:v>
                </c:pt>
                <c:pt idx="44">
                  <c:v>1347</c:v>
                </c:pt>
                <c:pt idx="45">
                  <c:v>1437</c:v>
                </c:pt>
                <c:pt idx="46">
                  <c:v>1471</c:v>
                </c:pt>
                <c:pt idx="47">
                  <c:v>1427</c:v>
                </c:pt>
                <c:pt idx="48">
                  <c:v>1458</c:v>
                </c:pt>
                <c:pt idx="49">
                  <c:v>1511</c:v>
                </c:pt>
                <c:pt idx="50">
                  <c:v>1546</c:v>
                </c:pt>
                <c:pt idx="51">
                  <c:v>1608</c:v>
                </c:pt>
                <c:pt idx="52">
                  <c:v>1724</c:v>
                </c:pt>
                <c:pt idx="53">
                  <c:v>1797</c:v>
                </c:pt>
                <c:pt idx="54">
                  <c:v>1986</c:v>
                </c:pt>
                <c:pt idx="55">
                  <c:v>1959</c:v>
                </c:pt>
                <c:pt idx="56">
                  <c:v>1919</c:v>
                </c:pt>
                <c:pt idx="57">
                  <c:v>1956</c:v>
                </c:pt>
                <c:pt idx="58">
                  <c:v>2096</c:v>
                </c:pt>
                <c:pt idx="59">
                  <c:v>2262</c:v>
                </c:pt>
                <c:pt idx="60">
                  <c:v>2360</c:v>
                </c:pt>
                <c:pt idx="61">
                  <c:v>2351</c:v>
                </c:pt>
                <c:pt idx="62">
                  <c:v>2452</c:v>
                </c:pt>
                <c:pt idx="63">
                  <c:v>2449</c:v>
                </c:pt>
                <c:pt idx="64">
                  <c:v>2519</c:v>
                </c:pt>
                <c:pt idx="65">
                  <c:v>2508</c:v>
                </c:pt>
                <c:pt idx="66">
                  <c:v>2341</c:v>
                </c:pt>
                <c:pt idx="67">
                  <c:v>2266</c:v>
                </c:pt>
                <c:pt idx="68">
                  <c:v>2513</c:v>
                </c:pt>
                <c:pt idx="69">
                  <c:v>2573</c:v>
                </c:pt>
                <c:pt idx="70">
                  <c:v>2600</c:v>
                </c:pt>
                <c:pt idx="71">
                  <c:v>2779</c:v>
                </c:pt>
                <c:pt idx="72">
                  <c:v>2917</c:v>
                </c:pt>
                <c:pt idx="73">
                  <c:v>3449</c:v>
                </c:pt>
                <c:pt idx="74">
                  <c:v>3706</c:v>
                </c:pt>
                <c:pt idx="75">
                  <c:v>3817</c:v>
                </c:pt>
                <c:pt idx="76">
                  <c:v>3855</c:v>
                </c:pt>
                <c:pt idx="77">
                  <c:v>3839</c:v>
                </c:pt>
                <c:pt idx="78">
                  <c:v>3994</c:v>
                </c:pt>
                <c:pt idx="79">
                  <c:v>4104</c:v>
                </c:pt>
                <c:pt idx="80">
                  <c:v>4136</c:v>
                </c:pt>
                <c:pt idx="81">
                  <c:v>4185</c:v>
                </c:pt>
                <c:pt idx="82">
                  <c:v>4226</c:v>
                </c:pt>
                <c:pt idx="83">
                  <c:v>4338</c:v>
                </c:pt>
                <c:pt idx="84">
                  <c:v>4445</c:v>
                </c:pt>
                <c:pt idx="85">
                  <c:v>4417</c:v>
                </c:pt>
                <c:pt idx="86">
                  <c:v>4439</c:v>
                </c:pt>
                <c:pt idx="87">
                  <c:v>4399</c:v>
                </c:pt>
                <c:pt idx="88">
                  <c:v>4393</c:v>
                </c:pt>
                <c:pt idx="89">
                  <c:v>4259</c:v>
                </c:pt>
                <c:pt idx="90">
                  <c:v>4362</c:v>
                </c:pt>
                <c:pt idx="91">
                  <c:v>4365</c:v>
                </c:pt>
                <c:pt idx="92">
                  <c:v>4368</c:v>
                </c:pt>
                <c:pt idx="93">
                  <c:v>4679</c:v>
                </c:pt>
                <c:pt idx="94">
                  <c:v>4829</c:v>
                </c:pt>
                <c:pt idx="95">
                  <c:v>5041</c:v>
                </c:pt>
                <c:pt idx="96">
                  <c:v>5251</c:v>
                </c:pt>
                <c:pt idx="97">
                  <c:v>5265</c:v>
                </c:pt>
                <c:pt idx="98">
                  <c:v>5450</c:v>
                </c:pt>
                <c:pt idx="99">
                  <c:v>5927</c:v>
                </c:pt>
                <c:pt idx="100">
                  <c:v>6049</c:v>
                </c:pt>
                <c:pt idx="101">
                  <c:v>6279</c:v>
                </c:pt>
                <c:pt idx="102">
                  <c:v>6053</c:v>
                </c:pt>
                <c:pt idx="103">
                  <c:v>5582</c:v>
                </c:pt>
                <c:pt idx="104">
                  <c:v>5450</c:v>
                </c:pt>
                <c:pt idx="105">
                  <c:v>5563</c:v>
                </c:pt>
                <c:pt idx="106">
                  <c:v>5337</c:v>
                </c:pt>
                <c:pt idx="107">
                  <c:v>5559</c:v>
                </c:pt>
                <c:pt idx="108">
                  <c:v>6150</c:v>
                </c:pt>
                <c:pt idx="109">
                  <c:v>6195</c:v>
                </c:pt>
                <c:pt idx="110">
                  <c:v>6110</c:v>
                </c:pt>
                <c:pt idx="111">
                  <c:v>6167</c:v>
                </c:pt>
                <c:pt idx="112">
                  <c:v>6280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54-4523-8300-5A4567A4D52C}"/>
            </c:ext>
          </c:extLst>
        </c:ser>
        <c:ser>
          <c:idx val="1"/>
          <c:order val="1"/>
          <c:tx>
            <c:strRef>
              <c:f>Sheet3!$S$1</c:f>
              <c:strCache>
                <c:ptCount val="1"/>
                <c:pt idx="0">
                  <c:v>14 dienu kumulatīvais gadījumu skaists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54-466D-B008-23801DD43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Sheet3!$Q$2:$Q$114</c:f>
              <c:numCache>
                <c:formatCode>m/d/yyyy</c:formatCode>
                <c:ptCount val="11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</c:numCache>
            </c:numRef>
          </c:cat>
          <c:val>
            <c:numRef>
              <c:f>Sheet3!$S$2:$S$114</c:f>
              <c:numCache>
                <c:formatCode>General</c:formatCode>
                <c:ptCount val="113"/>
                <c:pt idx="13">
                  <c:v>202</c:v>
                </c:pt>
                <c:pt idx="14">
                  <c:v>220</c:v>
                </c:pt>
                <c:pt idx="15">
                  <c:v>247</c:v>
                </c:pt>
                <c:pt idx="16">
                  <c:v>338</c:v>
                </c:pt>
                <c:pt idx="17">
                  <c:v>374</c:v>
                </c:pt>
                <c:pt idx="18">
                  <c:v>447</c:v>
                </c:pt>
                <c:pt idx="19">
                  <c:v>504</c:v>
                </c:pt>
                <c:pt idx="20">
                  <c:v>561</c:v>
                </c:pt>
                <c:pt idx="21">
                  <c:v>600</c:v>
                </c:pt>
                <c:pt idx="22">
                  <c:v>634</c:v>
                </c:pt>
                <c:pt idx="23">
                  <c:v>689</c:v>
                </c:pt>
                <c:pt idx="24">
                  <c:v>776</c:v>
                </c:pt>
                <c:pt idx="25">
                  <c:v>882</c:v>
                </c:pt>
                <c:pt idx="26">
                  <c:v>942</c:v>
                </c:pt>
                <c:pt idx="27">
                  <c:v>994</c:v>
                </c:pt>
                <c:pt idx="28">
                  <c:v>1068</c:v>
                </c:pt>
                <c:pt idx="29">
                  <c:v>1111</c:v>
                </c:pt>
                <c:pt idx="30">
                  <c:v>1118</c:v>
                </c:pt>
                <c:pt idx="31">
                  <c:v>1188</c:v>
                </c:pt>
                <c:pt idx="32">
                  <c:v>1259</c:v>
                </c:pt>
                <c:pt idx="33">
                  <c:v>1373</c:v>
                </c:pt>
                <c:pt idx="34">
                  <c:v>1364</c:v>
                </c:pt>
                <c:pt idx="35">
                  <c:v>1368</c:v>
                </c:pt>
                <c:pt idx="36">
                  <c:v>1415</c:v>
                </c:pt>
                <c:pt idx="37">
                  <c:v>1536</c:v>
                </c:pt>
                <c:pt idx="38">
                  <c:v>1588</c:v>
                </c:pt>
                <c:pt idx="39">
                  <c:v>1701</c:v>
                </c:pt>
                <c:pt idx="40">
                  <c:v>1871</c:v>
                </c:pt>
                <c:pt idx="41">
                  <c:v>2008</c:v>
                </c:pt>
                <c:pt idx="42">
                  <c:v>1992</c:v>
                </c:pt>
                <c:pt idx="43">
                  <c:v>2053</c:v>
                </c:pt>
                <c:pt idx="44">
                  <c:v>2202</c:v>
                </c:pt>
                <c:pt idx="45">
                  <c:v>2339</c:v>
                </c:pt>
                <c:pt idx="46">
                  <c:v>2475</c:v>
                </c:pt>
                <c:pt idx="47">
                  <c:v>2502</c:v>
                </c:pt>
                <c:pt idx="48">
                  <c:v>2686</c:v>
                </c:pt>
                <c:pt idx="49">
                  <c:v>2774</c:v>
                </c:pt>
                <c:pt idx="50">
                  <c:v>2830</c:v>
                </c:pt>
                <c:pt idx="51">
                  <c:v>2955</c:v>
                </c:pt>
                <c:pt idx="52">
                  <c:v>3161</c:v>
                </c:pt>
                <c:pt idx="53">
                  <c:v>3268</c:v>
                </c:pt>
                <c:pt idx="54">
                  <c:v>3413</c:v>
                </c:pt>
                <c:pt idx="55">
                  <c:v>3417</c:v>
                </c:pt>
                <c:pt idx="56">
                  <c:v>3430</c:v>
                </c:pt>
                <c:pt idx="57">
                  <c:v>3502</c:v>
                </c:pt>
                <c:pt idx="58">
                  <c:v>3704</c:v>
                </c:pt>
                <c:pt idx="59">
                  <c:v>3986</c:v>
                </c:pt>
                <c:pt idx="60">
                  <c:v>4157</c:v>
                </c:pt>
                <c:pt idx="61">
                  <c:v>4337</c:v>
                </c:pt>
                <c:pt idx="62">
                  <c:v>4411</c:v>
                </c:pt>
                <c:pt idx="63">
                  <c:v>4368</c:v>
                </c:pt>
                <c:pt idx="64">
                  <c:v>4475</c:v>
                </c:pt>
                <c:pt idx="65">
                  <c:v>4604</c:v>
                </c:pt>
                <c:pt idx="66">
                  <c:v>4603</c:v>
                </c:pt>
                <c:pt idx="67">
                  <c:v>4626</c:v>
                </c:pt>
                <c:pt idx="68">
                  <c:v>4864</c:v>
                </c:pt>
                <c:pt idx="69">
                  <c:v>5025</c:v>
                </c:pt>
                <c:pt idx="70">
                  <c:v>5049</c:v>
                </c:pt>
                <c:pt idx="71">
                  <c:v>5298</c:v>
                </c:pt>
                <c:pt idx="72">
                  <c:v>5425</c:v>
                </c:pt>
                <c:pt idx="73">
                  <c:v>5790</c:v>
                </c:pt>
                <c:pt idx="74">
                  <c:v>5972</c:v>
                </c:pt>
                <c:pt idx="75">
                  <c:v>6330</c:v>
                </c:pt>
                <c:pt idx="76">
                  <c:v>6428</c:v>
                </c:pt>
                <c:pt idx="77">
                  <c:v>6439</c:v>
                </c:pt>
                <c:pt idx="78">
                  <c:v>6773</c:v>
                </c:pt>
                <c:pt idx="79">
                  <c:v>7021</c:v>
                </c:pt>
                <c:pt idx="80">
                  <c:v>7585</c:v>
                </c:pt>
                <c:pt idx="81">
                  <c:v>7891</c:v>
                </c:pt>
                <c:pt idx="82">
                  <c:v>8043</c:v>
                </c:pt>
                <c:pt idx="83">
                  <c:v>8193</c:v>
                </c:pt>
                <c:pt idx="84">
                  <c:v>8284</c:v>
                </c:pt>
                <c:pt idx="85">
                  <c:v>8411</c:v>
                </c:pt>
                <c:pt idx="86">
                  <c:v>8543</c:v>
                </c:pt>
                <c:pt idx="87">
                  <c:v>8535</c:v>
                </c:pt>
                <c:pt idx="88">
                  <c:v>8578</c:v>
                </c:pt>
                <c:pt idx="89">
                  <c:v>8485</c:v>
                </c:pt>
                <c:pt idx="90">
                  <c:v>8700</c:v>
                </c:pt>
                <c:pt idx="91">
                  <c:v>8810</c:v>
                </c:pt>
                <c:pt idx="92">
                  <c:v>8785</c:v>
                </c:pt>
                <c:pt idx="93">
                  <c:v>9118</c:v>
                </c:pt>
                <c:pt idx="94">
                  <c:v>9228</c:v>
                </c:pt>
                <c:pt idx="95">
                  <c:v>9434</c:v>
                </c:pt>
                <c:pt idx="96">
                  <c:v>9510</c:v>
                </c:pt>
                <c:pt idx="97">
                  <c:v>9627</c:v>
                </c:pt>
                <c:pt idx="98">
                  <c:v>9815</c:v>
                </c:pt>
                <c:pt idx="99">
                  <c:v>10295</c:v>
                </c:pt>
                <c:pt idx="100">
                  <c:v>10728</c:v>
                </c:pt>
                <c:pt idx="101">
                  <c:v>11108</c:v>
                </c:pt>
                <c:pt idx="102">
                  <c:v>11094</c:v>
                </c:pt>
                <c:pt idx="103">
                  <c:v>10833</c:v>
                </c:pt>
                <c:pt idx="104">
                  <c:v>10715</c:v>
                </c:pt>
                <c:pt idx="105">
                  <c:v>11013</c:v>
                </c:pt>
                <c:pt idx="106">
                  <c:v>11264</c:v>
                </c:pt>
                <c:pt idx="107">
                  <c:v>11608</c:v>
                </c:pt>
                <c:pt idx="108">
                  <c:v>12429</c:v>
                </c:pt>
                <c:pt idx="109">
                  <c:v>12248</c:v>
                </c:pt>
                <c:pt idx="110">
                  <c:v>11692</c:v>
                </c:pt>
                <c:pt idx="111">
                  <c:v>11617</c:v>
                </c:pt>
                <c:pt idx="112">
                  <c:v>11843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54-4523-8300-5A4567A4D52C}"/>
            </c:ext>
          </c:extLst>
        </c:ser>
        <c:ser>
          <c:idx val="2"/>
          <c:order val="2"/>
          <c:marker>
            <c:symbol val="none"/>
          </c:marker>
          <c:cat>
            <c:numRef>
              <c:f>Sheet3!$Q$2:$Q$114</c:f>
              <c:numCache>
                <c:formatCode>m/d/yyyy</c:formatCode>
                <c:ptCount val="11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</c:numCache>
            </c:numRef>
          </c:cat>
          <c:val>
            <c:numRef>
              <c:f>Sheet1!$H$79</c:f>
              <c:numCache>
                <c:formatCode>0</c:formatCode>
                <c:ptCount val="1"/>
                <c:pt idx="0">
                  <c:v>897.14285714285711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FEC-45EB-9985-45E03C9A5176}"/>
            </c:ext>
          </c:extLst>
        </c:ser>
        <c:ser>
          <c:idx val="3"/>
          <c:order val="3"/>
          <c:marker>
            <c:symbol val="none"/>
          </c:marker>
          <c:cat>
            <c:numRef>
              <c:f>Sheet3!$Q$2:$Q$114</c:f>
              <c:numCache>
                <c:formatCode>m/d/yyyy</c:formatCode>
                <c:ptCount val="11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</c:numCache>
            </c:numRef>
          </c:cat>
          <c:val>
            <c:numRef>
              <c:f>Sheet1!$G$79</c:f>
              <c:numCache>
                <c:formatCode>0</c:formatCode>
                <c:ptCount val="1"/>
                <c:pt idx="0">
                  <c:v>7639.5714285714284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54-466D-B008-23801DD43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452096"/>
        <c:axId val="130462080"/>
      </c:lineChart>
      <c:dateAx>
        <c:axId val="13045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0462080"/>
        <c:crosses val="autoZero"/>
        <c:auto val="1"/>
        <c:lblOffset val="100"/>
        <c:baseTimeUnit val="days"/>
      </c:dateAx>
      <c:valAx>
        <c:axId val="130462080"/>
        <c:scaling>
          <c:orientation val="minMax"/>
          <c:max val="13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045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5.1368572503378479E-2"/>
          <c:y val="0.88784311431922402"/>
          <c:w val="0.84477780396292224"/>
          <c:h val="0.112156843531813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43793982273957E-2"/>
          <c:y val="2.8200980939655802E-2"/>
          <c:w val="0.86426311895024699"/>
          <c:h val="0.77261178056037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Sheet2!$O$29</c:f>
              <c:strCache>
                <c:ptCount val="1"/>
                <c:pt idx="0">
                  <c:v>Testu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52331581662712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36213591082745E-2"/>
                      <c:h val="4.18277635770596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22D-4786-9A72-2BA709877B67}"/>
                </c:ext>
              </c:extLst>
            </c:dLbl>
            <c:dLbl>
              <c:idx val="5"/>
              <c:layout>
                <c:manualLayout>
                  <c:x val="-2.0518134045346793E-2"/>
                  <c:y val="2.81072577546194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732586782013407E-2"/>
                      <c:h val="5.64018972276030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22D-4786-9A72-2BA709877B67}"/>
                </c:ext>
              </c:extLst>
            </c:dLbl>
            <c:dLbl>
              <c:idx val="9"/>
              <c:layout>
                <c:manualLayout>
                  <c:x val="0"/>
                  <c:y val="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2D-4786-9A72-2BA709877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Sheet2!$N$30:$N$39</c:f>
              <c:strCache>
                <c:ptCount val="10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</c:v>
                </c:pt>
                <c:pt idx="6">
                  <c:v>50.ned.</c:v>
                </c:pt>
                <c:pt idx="7">
                  <c:v>51.ned.</c:v>
                </c:pt>
                <c:pt idx="8">
                  <c:v>52.ned. </c:v>
                </c:pt>
                <c:pt idx="9">
                  <c:v>53.-1.ned.</c:v>
                </c:pt>
              </c:strCache>
            </c:strRef>
          </c:cat>
          <c:val>
            <c:numRef>
              <c:f>Sheet2!$O$30:$O$39</c:f>
              <c:numCache>
                <c:formatCode>General</c:formatCode>
                <c:ptCount val="10"/>
                <c:pt idx="0">
                  <c:v>34156</c:v>
                </c:pt>
                <c:pt idx="1">
                  <c:v>39798</c:v>
                </c:pt>
                <c:pt idx="2">
                  <c:v>40817</c:v>
                </c:pt>
                <c:pt idx="3">
                  <c:v>37881</c:v>
                </c:pt>
                <c:pt idx="4">
                  <c:v>45757</c:v>
                </c:pt>
                <c:pt idx="5">
                  <c:v>50199</c:v>
                </c:pt>
                <c:pt idx="6">
                  <c:v>56133</c:v>
                </c:pt>
                <c:pt idx="7">
                  <c:v>58711</c:v>
                </c:pt>
                <c:pt idx="8">
                  <c:v>51467</c:v>
                </c:pt>
                <c:pt idx="9">
                  <c:v>52364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2D-4786-9A72-2BA709877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792448"/>
        <c:axId val="131334912"/>
      </c:barChart>
      <c:lineChart>
        <c:grouping val="standard"/>
        <c:varyColors val="0"/>
        <c:ser>
          <c:idx val="1"/>
          <c:order val="1"/>
          <c:tx>
            <c:strRef>
              <c:f>Sheet2!$P$29</c:f>
              <c:strCache>
                <c:ptCount val="1"/>
                <c:pt idx="0">
                  <c:v>Pozitīvo testu īpatsvars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6908212560386472E-2"/>
                  <c:y val="2.62677824613945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860502491536384E-2"/>
                      <c:h val="8.49033102002188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22D-4786-9A72-2BA709877B67}"/>
                </c:ext>
              </c:extLst>
            </c:dLbl>
            <c:dLbl>
              <c:idx val="1"/>
              <c:layout>
                <c:manualLayout>
                  <c:x val="1.0869565217391304E-2"/>
                  <c:y val="2.62677824613945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822D-4786-9A72-2BA709877B67}"/>
                </c:ext>
              </c:extLst>
            </c:dLbl>
            <c:dLbl>
              <c:idx val="2"/>
              <c:layout>
                <c:manualLayout>
                  <c:x val="1.6414469930389135E-2"/>
                  <c:y val="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2D-4786-9A72-2BA709877B67}"/>
                </c:ext>
              </c:extLst>
            </c:dLbl>
            <c:dLbl>
              <c:idx val="3"/>
              <c:layout>
                <c:manualLayout>
                  <c:x val="1.1770227091178776E-2"/>
                  <c:y val="2.8815734378712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2D-4786-9A72-2BA709877B67}"/>
                </c:ext>
              </c:extLst>
            </c:dLbl>
            <c:dLbl>
              <c:idx val="4"/>
              <c:layout>
                <c:manualLayout>
                  <c:x val="6.2987371143824415E-3"/>
                  <c:y val="1.795884392340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2D-4786-9A72-2BA709877B67}"/>
                </c:ext>
              </c:extLst>
            </c:dLbl>
            <c:dLbl>
              <c:idx val="5"/>
              <c:layout>
                <c:manualLayout>
                  <c:x val="8.4674198333903918E-3"/>
                  <c:y val="7.05325580315755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60502491536384E-2"/>
                      <c:h val="7.6147382713087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822D-4786-9A72-2BA709877B67}"/>
                </c:ext>
              </c:extLst>
            </c:dLbl>
            <c:dLbl>
              <c:idx val="6"/>
              <c:layout>
                <c:manualLayout>
                  <c:x val="1.5046631633254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2D-4786-9A72-2BA709877B67}"/>
                </c:ext>
              </c:extLst>
            </c:dLbl>
            <c:dLbl>
              <c:idx val="7"/>
              <c:layout>
                <c:manualLayout>
                  <c:x val="1.6908212560386472E-2"/>
                  <c:y val="2.33491399656841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228213321160944E-2"/>
                      <c:h val="8.1984667704508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822D-4786-9A72-2BA709877B67}"/>
                </c:ext>
              </c:extLst>
            </c:dLbl>
            <c:dLbl>
              <c:idx val="8"/>
              <c:layout>
                <c:manualLayout>
                  <c:x val="7.246376811594026E-3"/>
                  <c:y val="1.4593212478552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2D-4786-9A72-2BA709877B67}"/>
                </c:ext>
              </c:extLst>
            </c:dLbl>
            <c:dLbl>
              <c:idx val="9"/>
              <c:layout>
                <c:manualLayout>
                  <c:x val="-3.2829014472554707E-2"/>
                  <c:y val="-3.123028639402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2D-4786-9A72-2BA709877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Sheet2!$N$30:$N$36</c:f>
              <c:strCache>
                <c:ptCount val="7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</c:v>
                </c:pt>
                <c:pt idx="6">
                  <c:v>50.ned.</c:v>
                </c:pt>
              </c:strCache>
            </c:strRef>
          </c:cat>
          <c:val>
            <c:numRef>
              <c:f>Sheet2!$P$30:$P$39</c:f>
              <c:numCache>
                <c:formatCode>0.0</c:formatCode>
                <c:ptCount val="10"/>
                <c:pt idx="0">
                  <c:v>4.2686497247921302</c:v>
                </c:pt>
                <c:pt idx="1">
                  <c:v>4.9223579074325343</c:v>
                </c:pt>
                <c:pt idx="2">
                  <c:v>6.0073008795354879</c:v>
                </c:pt>
                <c:pt idx="3">
                  <c:v>6.7923233283176261</c:v>
                </c:pt>
                <c:pt idx="4">
                  <c:v>8.4</c:v>
                </c:pt>
                <c:pt idx="5">
                  <c:v>8.6416064065021221</c:v>
                </c:pt>
                <c:pt idx="6">
                  <c:v>7.8</c:v>
                </c:pt>
                <c:pt idx="7">
                  <c:v>9.3000000000000007</c:v>
                </c:pt>
                <c:pt idx="8">
                  <c:v>10.6</c:v>
                </c:pt>
                <c:pt idx="9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22D-4786-9A72-2BA709877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360256"/>
        <c:axId val="131358720"/>
      </c:lineChart>
      <c:catAx>
        <c:axId val="1307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1334912"/>
        <c:crosses val="autoZero"/>
        <c:auto val="1"/>
        <c:lblAlgn val="ctr"/>
        <c:lblOffset val="100"/>
        <c:noMultiLvlLbl val="0"/>
      </c:catAx>
      <c:valAx>
        <c:axId val="13133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0792448"/>
        <c:crosses val="autoZero"/>
        <c:crossBetween val="between"/>
      </c:valAx>
      <c:valAx>
        <c:axId val="13135872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1360256"/>
        <c:crosses val="max"/>
        <c:crossBetween val="between"/>
      </c:valAx>
      <c:catAx>
        <c:axId val="13136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358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510578417508E-2"/>
          <c:y val="3.444692392335022E-2"/>
          <c:w val="0.85933876677936372"/>
          <c:h val="0.799529758774316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dienu kumulatīvais testu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Sheet1!$A$2:$A$114</c:f>
              <c:numCache>
                <c:formatCode>m/d/yyyy</c:formatCode>
                <c:ptCount val="11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</c:numCache>
            </c:numRef>
          </c:cat>
          <c:val>
            <c:numRef>
              <c:f>Sheet1!$B$2:$B$114</c:f>
              <c:numCache>
                <c:formatCode>General</c:formatCode>
                <c:ptCount val="113"/>
                <c:pt idx="6">
                  <c:v>16575</c:v>
                </c:pt>
                <c:pt idx="7">
                  <c:v>16277</c:v>
                </c:pt>
                <c:pt idx="8">
                  <c:v>16250</c:v>
                </c:pt>
                <c:pt idx="9">
                  <c:v>15942</c:v>
                </c:pt>
                <c:pt idx="10">
                  <c:v>15578</c:v>
                </c:pt>
                <c:pt idx="11">
                  <c:v>15745</c:v>
                </c:pt>
                <c:pt idx="12">
                  <c:v>15863</c:v>
                </c:pt>
                <c:pt idx="13">
                  <c:v>15590</c:v>
                </c:pt>
                <c:pt idx="14">
                  <c:v>15835</c:v>
                </c:pt>
                <c:pt idx="15">
                  <c:v>16662</c:v>
                </c:pt>
                <c:pt idx="16">
                  <c:v>18200</c:v>
                </c:pt>
                <c:pt idx="17">
                  <c:v>20496</c:v>
                </c:pt>
                <c:pt idx="18">
                  <c:v>21979</c:v>
                </c:pt>
                <c:pt idx="19">
                  <c:v>23113</c:v>
                </c:pt>
                <c:pt idx="20">
                  <c:v>23997</c:v>
                </c:pt>
                <c:pt idx="21">
                  <c:v>24347</c:v>
                </c:pt>
                <c:pt idx="22">
                  <c:v>24648</c:v>
                </c:pt>
                <c:pt idx="23">
                  <c:v>24803</c:v>
                </c:pt>
                <c:pt idx="24">
                  <c:v>24520</c:v>
                </c:pt>
                <c:pt idx="25">
                  <c:v>25157</c:v>
                </c:pt>
                <c:pt idx="26">
                  <c:v>26213</c:v>
                </c:pt>
                <c:pt idx="27">
                  <c:v>27014</c:v>
                </c:pt>
                <c:pt idx="28">
                  <c:v>27435</c:v>
                </c:pt>
                <c:pt idx="29">
                  <c:v>28050</c:v>
                </c:pt>
                <c:pt idx="30">
                  <c:v>28702</c:v>
                </c:pt>
                <c:pt idx="31">
                  <c:v>28953</c:v>
                </c:pt>
                <c:pt idx="32">
                  <c:v>29161</c:v>
                </c:pt>
                <c:pt idx="33">
                  <c:v>29783</c:v>
                </c:pt>
                <c:pt idx="34">
                  <c:v>29128</c:v>
                </c:pt>
                <c:pt idx="35">
                  <c:v>29174</c:v>
                </c:pt>
                <c:pt idx="36">
                  <c:v>28912</c:v>
                </c:pt>
                <c:pt idx="37">
                  <c:v>29146</c:v>
                </c:pt>
                <c:pt idx="38">
                  <c:v>29989</c:v>
                </c:pt>
                <c:pt idx="39">
                  <c:v>30956</c:v>
                </c:pt>
                <c:pt idx="40">
                  <c:v>31256</c:v>
                </c:pt>
                <c:pt idx="41">
                  <c:v>33024</c:v>
                </c:pt>
                <c:pt idx="42">
                  <c:v>33046</c:v>
                </c:pt>
                <c:pt idx="43">
                  <c:v>33968</c:v>
                </c:pt>
                <c:pt idx="44">
                  <c:v>34671</c:v>
                </c:pt>
                <c:pt idx="45">
                  <c:v>34266</c:v>
                </c:pt>
                <c:pt idx="46">
                  <c:v>34504</c:v>
                </c:pt>
                <c:pt idx="47">
                  <c:v>34716</c:v>
                </c:pt>
                <c:pt idx="48">
                  <c:v>34156</c:v>
                </c:pt>
                <c:pt idx="49">
                  <c:v>34177</c:v>
                </c:pt>
                <c:pt idx="50">
                  <c:v>34319</c:v>
                </c:pt>
                <c:pt idx="51">
                  <c:v>35632</c:v>
                </c:pt>
                <c:pt idx="52">
                  <c:v>38091</c:v>
                </c:pt>
                <c:pt idx="53">
                  <c:v>39145</c:v>
                </c:pt>
                <c:pt idx="54">
                  <c:v>39952</c:v>
                </c:pt>
                <c:pt idx="55">
                  <c:v>39798</c:v>
                </c:pt>
                <c:pt idx="56">
                  <c:v>39938</c:v>
                </c:pt>
                <c:pt idx="57">
                  <c:v>41434</c:v>
                </c:pt>
                <c:pt idx="58">
                  <c:v>41727</c:v>
                </c:pt>
                <c:pt idx="59">
                  <c:v>40996</c:v>
                </c:pt>
                <c:pt idx="60">
                  <c:v>40712</c:v>
                </c:pt>
                <c:pt idx="61">
                  <c:v>40503</c:v>
                </c:pt>
                <c:pt idx="62">
                  <c:v>40817</c:v>
                </c:pt>
                <c:pt idx="63">
                  <c:v>40762</c:v>
                </c:pt>
                <c:pt idx="64">
                  <c:v>40090</c:v>
                </c:pt>
                <c:pt idx="65">
                  <c:v>40326</c:v>
                </c:pt>
                <c:pt idx="66">
                  <c:v>36816</c:v>
                </c:pt>
                <c:pt idx="67">
                  <c:v>37098</c:v>
                </c:pt>
                <c:pt idx="68">
                  <c:v>37860</c:v>
                </c:pt>
                <c:pt idx="69">
                  <c:v>37881</c:v>
                </c:pt>
                <c:pt idx="70">
                  <c:v>37794</c:v>
                </c:pt>
                <c:pt idx="71">
                  <c:v>39710</c:v>
                </c:pt>
                <c:pt idx="72">
                  <c:v>40480</c:v>
                </c:pt>
                <c:pt idx="73">
                  <c:v>45181</c:v>
                </c:pt>
                <c:pt idx="74">
                  <c:v>45358</c:v>
                </c:pt>
                <c:pt idx="75">
                  <c:v>45799</c:v>
                </c:pt>
                <c:pt idx="76">
                  <c:v>45757</c:v>
                </c:pt>
                <c:pt idx="77">
                  <c:v>45636</c:v>
                </c:pt>
                <c:pt idx="78">
                  <c:v>45471</c:v>
                </c:pt>
                <c:pt idx="79">
                  <c:v>45846</c:v>
                </c:pt>
                <c:pt idx="80">
                  <c:v>46492</c:v>
                </c:pt>
                <c:pt idx="81">
                  <c:v>47364</c:v>
                </c:pt>
                <c:pt idx="82">
                  <c:v>48414</c:v>
                </c:pt>
                <c:pt idx="83">
                  <c:v>50199</c:v>
                </c:pt>
                <c:pt idx="84">
                  <c:v>51360</c:v>
                </c:pt>
                <c:pt idx="85">
                  <c:v>53314</c:v>
                </c:pt>
                <c:pt idx="86">
                  <c:v>53060</c:v>
                </c:pt>
                <c:pt idx="87">
                  <c:v>54032</c:v>
                </c:pt>
                <c:pt idx="88">
                  <c:v>56323</c:v>
                </c:pt>
                <c:pt idx="89">
                  <c:v>56564</c:v>
                </c:pt>
                <c:pt idx="90">
                  <c:v>56133</c:v>
                </c:pt>
                <c:pt idx="91">
                  <c:v>55648</c:v>
                </c:pt>
                <c:pt idx="92">
                  <c:v>55284</c:v>
                </c:pt>
                <c:pt idx="93">
                  <c:v>56423</c:v>
                </c:pt>
                <c:pt idx="94">
                  <c:v>57125</c:v>
                </c:pt>
                <c:pt idx="95">
                  <c:v>56517</c:v>
                </c:pt>
                <c:pt idx="96">
                  <c:v>57638</c:v>
                </c:pt>
                <c:pt idx="97">
                  <c:v>57792</c:v>
                </c:pt>
                <c:pt idx="98">
                  <c:v>58711</c:v>
                </c:pt>
                <c:pt idx="99">
                  <c:v>60222</c:v>
                </c:pt>
                <c:pt idx="100">
                  <c:v>62490</c:v>
                </c:pt>
                <c:pt idx="101">
                  <c:v>63743</c:v>
                </c:pt>
                <c:pt idx="102">
                  <c:v>58024</c:v>
                </c:pt>
                <c:pt idx="103">
                  <c:v>51958</c:v>
                </c:pt>
                <c:pt idx="104">
                  <c:v>51467</c:v>
                </c:pt>
                <c:pt idx="105">
                  <c:v>52174</c:v>
                </c:pt>
                <c:pt idx="106">
                  <c:v>52470</c:v>
                </c:pt>
                <c:pt idx="107">
                  <c:v>52286</c:v>
                </c:pt>
                <c:pt idx="108">
                  <c:v>53084</c:v>
                </c:pt>
                <c:pt idx="109">
                  <c:v>53015</c:v>
                </c:pt>
                <c:pt idx="110">
                  <c:v>51522</c:v>
                </c:pt>
                <c:pt idx="111">
                  <c:v>52364</c:v>
                </c:pt>
                <c:pt idx="112">
                  <c:v>53477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06-4005-85B6-B1E1CCB6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04928"/>
        <c:axId val="13140646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7 dienu kumulatīvais Covid-19 gadījumu skaits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Sheet1!$A$2:$A$111</c:f>
              <c:numCache>
                <c:formatCode>m/d/yyyy</c:formatCode>
                <c:ptCount val="110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</c:numCache>
            </c:numRef>
          </c:cat>
          <c:val>
            <c:numRef>
              <c:f>Sheet1!$C$2:$C$114</c:f>
              <c:numCache>
                <c:formatCode>General</c:formatCode>
                <c:ptCount val="113"/>
                <c:pt idx="6">
                  <c:v>51</c:v>
                </c:pt>
                <c:pt idx="7">
                  <c:v>49</c:v>
                </c:pt>
                <c:pt idx="8">
                  <c:v>78</c:v>
                </c:pt>
                <c:pt idx="9">
                  <c:v>86</c:v>
                </c:pt>
                <c:pt idx="10">
                  <c:v>100</c:v>
                </c:pt>
                <c:pt idx="11">
                  <c:v>127</c:v>
                </c:pt>
                <c:pt idx="12">
                  <c:v>139</c:v>
                </c:pt>
                <c:pt idx="13">
                  <c:v>151</c:v>
                </c:pt>
                <c:pt idx="14">
                  <c:v>171</c:v>
                </c:pt>
                <c:pt idx="15">
                  <c:v>169</c:v>
                </c:pt>
                <c:pt idx="16">
                  <c:v>252</c:v>
                </c:pt>
                <c:pt idx="17">
                  <c:v>274</c:v>
                </c:pt>
                <c:pt idx="18">
                  <c:v>320</c:v>
                </c:pt>
                <c:pt idx="19">
                  <c:v>365</c:v>
                </c:pt>
                <c:pt idx="20">
                  <c:v>410</c:v>
                </c:pt>
                <c:pt idx="21">
                  <c:v>429</c:v>
                </c:pt>
                <c:pt idx="22">
                  <c:v>465</c:v>
                </c:pt>
                <c:pt idx="23">
                  <c:v>437</c:v>
                </c:pt>
                <c:pt idx="24">
                  <c:v>502</c:v>
                </c:pt>
                <c:pt idx="25">
                  <c:v>562</c:v>
                </c:pt>
                <c:pt idx="26">
                  <c:v>577</c:v>
                </c:pt>
                <c:pt idx="27">
                  <c:v>584</c:v>
                </c:pt>
                <c:pt idx="28">
                  <c:v>639</c:v>
                </c:pt>
                <c:pt idx="29">
                  <c:v>646</c:v>
                </c:pt>
                <c:pt idx="30">
                  <c:v>681</c:v>
                </c:pt>
                <c:pt idx="31">
                  <c:v>686</c:v>
                </c:pt>
                <c:pt idx="32">
                  <c:v>697</c:v>
                </c:pt>
                <c:pt idx="33">
                  <c:v>796</c:v>
                </c:pt>
                <c:pt idx="34">
                  <c:v>780</c:v>
                </c:pt>
                <c:pt idx="35">
                  <c:v>729</c:v>
                </c:pt>
                <c:pt idx="36">
                  <c:v>769</c:v>
                </c:pt>
                <c:pt idx="37">
                  <c:v>855</c:v>
                </c:pt>
                <c:pt idx="38">
                  <c:v>902</c:v>
                </c:pt>
                <c:pt idx="39">
                  <c:v>1004</c:v>
                </c:pt>
                <c:pt idx="40">
                  <c:v>1075</c:v>
                </c:pt>
                <c:pt idx="41">
                  <c:v>1228</c:v>
                </c:pt>
                <c:pt idx="42">
                  <c:v>1263</c:v>
                </c:pt>
                <c:pt idx="43">
                  <c:v>1284</c:v>
                </c:pt>
                <c:pt idx="44">
                  <c:v>1347</c:v>
                </c:pt>
                <c:pt idx="45">
                  <c:v>1437</c:v>
                </c:pt>
                <c:pt idx="46">
                  <c:v>1471</c:v>
                </c:pt>
                <c:pt idx="47">
                  <c:v>1427</c:v>
                </c:pt>
                <c:pt idx="48">
                  <c:v>1458</c:v>
                </c:pt>
                <c:pt idx="49">
                  <c:v>1511</c:v>
                </c:pt>
                <c:pt idx="50">
                  <c:v>1546</c:v>
                </c:pt>
                <c:pt idx="51">
                  <c:v>1608</c:v>
                </c:pt>
                <c:pt idx="52">
                  <c:v>1724</c:v>
                </c:pt>
                <c:pt idx="53">
                  <c:v>1797</c:v>
                </c:pt>
                <c:pt idx="54">
                  <c:v>1986</c:v>
                </c:pt>
                <c:pt idx="55">
                  <c:v>1959</c:v>
                </c:pt>
                <c:pt idx="56">
                  <c:v>1919</c:v>
                </c:pt>
                <c:pt idx="57">
                  <c:v>1956</c:v>
                </c:pt>
                <c:pt idx="58">
                  <c:v>2096</c:v>
                </c:pt>
                <c:pt idx="59">
                  <c:v>2262</c:v>
                </c:pt>
                <c:pt idx="60">
                  <c:v>2360</c:v>
                </c:pt>
                <c:pt idx="61">
                  <c:v>2351</c:v>
                </c:pt>
                <c:pt idx="62">
                  <c:v>2452</c:v>
                </c:pt>
                <c:pt idx="63">
                  <c:v>2449</c:v>
                </c:pt>
                <c:pt idx="64">
                  <c:v>2519</c:v>
                </c:pt>
                <c:pt idx="65">
                  <c:v>2508</c:v>
                </c:pt>
                <c:pt idx="66">
                  <c:v>2341</c:v>
                </c:pt>
                <c:pt idx="67">
                  <c:v>2266</c:v>
                </c:pt>
                <c:pt idx="68">
                  <c:v>2513</c:v>
                </c:pt>
                <c:pt idx="69">
                  <c:v>2573</c:v>
                </c:pt>
                <c:pt idx="70">
                  <c:v>2600</c:v>
                </c:pt>
                <c:pt idx="71">
                  <c:v>2779</c:v>
                </c:pt>
                <c:pt idx="72">
                  <c:v>2917</c:v>
                </c:pt>
                <c:pt idx="73">
                  <c:v>3449</c:v>
                </c:pt>
                <c:pt idx="74">
                  <c:v>3706</c:v>
                </c:pt>
                <c:pt idx="75">
                  <c:v>3817</c:v>
                </c:pt>
                <c:pt idx="76">
                  <c:v>3855</c:v>
                </c:pt>
                <c:pt idx="77">
                  <c:v>3839</c:v>
                </c:pt>
                <c:pt idx="78">
                  <c:v>3994</c:v>
                </c:pt>
                <c:pt idx="79">
                  <c:v>4104</c:v>
                </c:pt>
                <c:pt idx="80">
                  <c:v>4136</c:v>
                </c:pt>
                <c:pt idx="81">
                  <c:v>4185</c:v>
                </c:pt>
                <c:pt idx="82">
                  <c:v>4226</c:v>
                </c:pt>
                <c:pt idx="83">
                  <c:v>4338</c:v>
                </c:pt>
                <c:pt idx="84">
                  <c:v>4445</c:v>
                </c:pt>
                <c:pt idx="85">
                  <c:v>4417</c:v>
                </c:pt>
                <c:pt idx="86">
                  <c:v>4439</c:v>
                </c:pt>
                <c:pt idx="87">
                  <c:v>4399</c:v>
                </c:pt>
                <c:pt idx="88">
                  <c:v>4393</c:v>
                </c:pt>
                <c:pt idx="89">
                  <c:v>4259</c:v>
                </c:pt>
                <c:pt idx="90">
                  <c:v>4362</c:v>
                </c:pt>
                <c:pt idx="91">
                  <c:v>4365</c:v>
                </c:pt>
                <c:pt idx="92">
                  <c:v>4368</c:v>
                </c:pt>
                <c:pt idx="93">
                  <c:v>4679</c:v>
                </c:pt>
                <c:pt idx="94">
                  <c:v>4829</c:v>
                </c:pt>
                <c:pt idx="95">
                  <c:v>5041</c:v>
                </c:pt>
                <c:pt idx="96">
                  <c:v>5251</c:v>
                </c:pt>
                <c:pt idx="97">
                  <c:v>5265</c:v>
                </c:pt>
                <c:pt idx="98">
                  <c:v>5450</c:v>
                </c:pt>
                <c:pt idx="99">
                  <c:v>5927</c:v>
                </c:pt>
                <c:pt idx="100">
                  <c:v>6049</c:v>
                </c:pt>
                <c:pt idx="101">
                  <c:v>6279</c:v>
                </c:pt>
                <c:pt idx="102">
                  <c:v>6053</c:v>
                </c:pt>
                <c:pt idx="103">
                  <c:v>5582</c:v>
                </c:pt>
                <c:pt idx="104">
                  <c:v>5450</c:v>
                </c:pt>
                <c:pt idx="105">
                  <c:v>5563</c:v>
                </c:pt>
                <c:pt idx="106">
                  <c:v>5337</c:v>
                </c:pt>
                <c:pt idx="107">
                  <c:v>5559</c:v>
                </c:pt>
                <c:pt idx="108">
                  <c:v>6150</c:v>
                </c:pt>
                <c:pt idx="109">
                  <c:v>6195</c:v>
                </c:pt>
                <c:pt idx="110">
                  <c:v>6110</c:v>
                </c:pt>
                <c:pt idx="111">
                  <c:v>6167</c:v>
                </c:pt>
                <c:pt idx="112">
                  <c:v>6280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06-4005-85B6-B1E1CCB6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26176"/>
        <c:axId val="131424640"/>
      </c:lineChart>
      <c:dateAx>
        <c:axId val="1314049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1406464"/>
        <c:crosses val="autoZero"/>
        <c:auto val="1"/>
        <c:lblOffset val="100"/>
        <c:baseTimeUnit val="days"/>
      </c:dateAx>
      <c:valAx>
        <c:axId val="13140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1404928"/>
        <c:crosses val="autoZero"/>
        <c:crossBetween val="between"/>
      </c:valAx>
      <c:valAx>
        <c:axId val="1314246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1426176"/>
        <c:crosses val="max"/>
        <c:crossBetween val="between"/>
      </c:valAx>
      <c:dateAx>
        <c:axId val="1314261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142464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692171630720083E-2"/>
          <c:y val="2.2530770995036475E-2"/>
          <c:w val="0.93878123930160906"/>
          <c:h val="0.818969015967042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'[REG_VEC_BERNI_53.ned.xls]Vecuma gr'!$S$5</c:f>
              <c:strCache>
                <c:ptCount val="1"/>
                <c:pt idx="0">
                  <c:v>0-14 gadi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numRef>
              <c:f>'[REG_VEC_BERNI_53.ned.xls]Vecuma gr'!$R$7:$R$48</c:f>
              <c:numCache>
                <c:formatCode>General</c:formatCode>
                <c:ptCount val="42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</c:numCache>
            </c:numRef>
          </c:cat>
          <c:val>
            <c:numRef>
              <c:f>'[REG_VEC_BERNI_53.ned.xls]Vecuma gr'!$S$7:$S$49</c:f>
              <c:numCache>
                <c:formatCode>General</c:formatCode>
                <c:ptCount val="43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7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4</c:v>
                </c:pt>
                <c:pt idx="22">
                  <c:v>4</c:v>
                </c:pt>
                <c:pt idx="23">
                  <c:v>1</c:v>
                </c:pt>
                <c:pt idx="24">
                  <c:v>9</c:v>
                </c:pt>
                <c:pt idx="25">
                  <c:v>2</c:v>
                </c:pt>
                <c:pt idx="26">
                  <c:v>1</c:v>
                </c:pt>
                <c:pt idx="27">
                  <c:v>4</c:v>
                </c:pt>
                <c:pt idx="28">
                  <c:v>16</c:v>
                </c:pt>
                <c:pt idx="29">
                  <c:v>53</c:v>
                </c:pt>
                <c:pt idx="30">
                  <c:v>58</c:v>
                </c:pt>
                <c:pt idx="31">
                  <c:v>170</c:v>
                </c:pt>
                <c:pt idx="32">
                  <c:v>105</c:v>
                </c:pt>
                <c:pt idx="33">
                  <c:v>77</c:v>
                </c:pt>
                <c:pt idx="34">
                  <c:v>111</c:v>
                </c:pt>
                <c:pt idx="35">
                  <c:v>201</c:v>
                </c:pt>
                <c:pt idx="36">
                  <c:v>174</c:v>
                </c:pt>
                <c:pt idx="37">
                  <c:v>225</c:v>
                </c:pt>
                <c:pt idx="38">
                  <c:v>222</c:v>
                </c:pt>
                <c:pt idx="39">
                  <c:v>169</c:v>
                </c:pt>
                <c:pt idx="40">
                  <c:v>182</c:v>
                </c:pt>
                <c:pt idx="41">
                  <c:v>217</c:v>
                </c:pt>
                <c:pt idx="42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3-4592-8327-914D2A009ED9}"/>
            </c:ext>
          </c:extLst>
        </c:ser>
        <c:ser>
          <c:idx val="1"/>
          <c:order val="1"/>
          <c:tx>
            <c:strRef>
              <c:f>'[REG_VEC_BERNI_53.ned.xls]Vecuma gr'!$T$5</c:f>
              <c:strCache>
                <c:ptCount val="1"/>
                <c:pt idx="0">
                  <c:v>15-49 gadi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invertIfNegative val="0"/>
          <c:cat>
            <c:numRef>
              <c:f>'[REG_VEC_BERNI_53.ned.xls]Vecuma gr'!$R$7:$R$48</c:f>
              <c:numCache>
                <c:formatCode>General</c:formatCode>
                <c:ptCount val="42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</c:numCache>
            </c:numRef>
          </c:cat>
          <c:val>
            <c:numRef>
              <c:f>'[REG_VEC_BERNI_53.ned.xls]Vecuma gr'!$T$7:$T$49</c:f>
              <c:numCache>
                <c:formatCode>General</c:formatCode>
                <c:ptCount val="43"/>
                <c:pt idx="0">
                  <c:v>20</c:v>
                </c:pt>
                <c:pt idx="1">
                  <c:v>91</c:v>
                </c:pt>
                <c:pt idx="2">
                  <c:v>152</c:v>
                </c:pt>
                <c:pt idx="3">
                  <c:v>86</c:v>
                </c:pt>
                <c:pt idx="4">
                  <c:v>62</c:v>
                </c:pt>
                <c:pt idx="5">
                  <c:v>22</c:v>
                </c:pt>
                <c:pt idx="6">
                  <c:v>37</c:v>
                </c:pt>
                <c:pt idx="7">
                  <c:v>37</c:v>
                </c:pt>
                <c:pt idx="8">
                  <c:v>25</c:v>
                </c:pt>
                <c:pt idx="9">
                  <c:v>21</c:v>
                </c:pt>
                <c:pt idx="10">
                  <c:v>17</c:v>
                </c:pt>
                <c:pt idx="11">
                  <c:v>9</c:v>
                </c:pt>
                <c:pt idx="12">
                  <c:v>14</c:v>
                </c:pt>
                <c:pt idx="13">
                  <c:v>8</c:v>
                </c:pt>
                <c:pt idx="14">
                  <c:v>5</c:v>
                </c:pt>
                <c:pt idx="15">
                  <c:v>3</c:v>
                </c:pt>
                <c:pt idx="16">
                  <c:v>5</c:v>
                </c:pt>
                <c:pt idx="17">
                  <c:v>42</c:v>
                </c:pt>
                <c:pt idx="18">
                  <c:v>13</c:v>
                </c:pt>
                <c:pt idx="19">
                  <c:v>16</c:v>
                </c:pt>
                <c:pt idx="20">
                  <c:v>10</c:v>
                </c:pt>
                <c:pt idx="21">
                  <c:v>27</c:v>
                </c:pt>
                <c:pt idx="22">
                  <c:v>19</c:v>
                </c:pt>
                <c:pt idx="23">
                  <c:v>9</c:v>
                </c:pt>
                <c:pt idx="24">
                  <c:v>33</c:v>
                </c:pt>
                <c:pt idx="25">
                  <c:v>20</c:v>
                </c:pt>
                <c:pt idx="26">
                  <c:v>29</c:v>
                </c:pt>
                <c:pt idx="27">
                  <c:v>32</c:v>
                </c:pt>
                <c:pt idx="28">
                  <c:v>76</c:v>
                </c:pt>
                <c:pt idx="29">
                  <c:v>225</c:v>
                </c:pt>
                <c:pt idx="30">
                  <c:v>278</c:v>
                </c:pt>
                <c:pt idx="31">
                  <c:v>387</c:v>
                </c:pt>
                <c:pt idx="32">
                  <c:v>722</c:v>
                </c:pt>
                <c:pt idx="33">
                  <c:v>844</c:v>
                </c:pt>
                <c:pt idx="34">
                  <c:v>998</c:v>
                </c:pt>
                <c:pt idx="35">
                  <c:v>1220</c:v>
                </c:pt>
                <c:pt idx="36">
                  <c:v>1309</c:v>
                </c:pt>
                <c:pt idx="37">
                  <c:v>1937</c:v>
                </c:pt>
                <c:pt idx="38">
                  <c:v>1898</c:v>
                </c:pt>
                <c:pt idx="39">
                  <c:v>1949</c:v>
                </c:pt>
                <c:pt idx="40">
                  <c:v>2438</c:v>
                </c:pt>
                <c:pt idx="41">
                  <c:v>2583</c:v>
                </c:pt>
                <c:pt idx="42">
                  <c:v>3010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F3-4592-8327-914D2A009ED9}"/>
            </c:ext>
          </c:extLst>
        </c:ser>
        <c:ser>
          <c:idx val="2"/>
          <c:order val="2"/>
          <c:tx>
            <c:strRef>
              <c:f>'[REG_VEC_BERNI_53.ned.xls]Vecuma gr'!$U$5</c:f>
              <c:strCache>
                <c:ptCount val="1"/>
                <c:pt idx="0">
                  <c:v>50-64 gadi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numRef>
              <c:f>'[REG_VEC_BERNI_53.ned.xls]Vecuma gr'!$R$7:$R$48</c:f>
              <c:numCache>
                <c:formatCode>General</c:formatCode>
                <c:ptCount val="42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</c:numCache>
            </c:numRef>
          </c:cat>
          <c:val>
            <c:numRef>
              <c:f>'[REG_VEC_BERNI_53.ned.xls]Vecuma gr'!$U$7:$U$49</c:f>
              <c:numCache>
                <c:formatCode>General</c:formatCode>
                <c:ptCount val="43"/>
                <c:pt idx="0">
                  <c:v>6</c:v>
                </c:pt>
                <c:pt idx="1">
                  <c:v>9</c:v>
                </c:pt>
                <c:pt idx="2">
                  <c:v>37</c:v>
                </c:pt>
                <c:pt idx="3">
                  <c:v>67</c:v>
                </c:pt>
                <c:pt idx="4">
                  <c:v>22</c:v>
                </c:pt>
                <c:pt idx="5">
                  <c:v>33</c:v>
                </c:pt>
                <c:pt idx="6">
                  <c:v>23</c:v>
                </c:pt>
                <c:pt idx="7">
                  <c:v>15</c:v>
                </c:pt>
                <c:pt idx="8">
                  <c:v>18</c:v>
                </c:pt>
                <c:pt idx="9">
                  <c:v>12</c:v>
                </c:pt>
                <c:pt idx="10">
                  <c:v>7</c:v>
                </c:pt>
                <c:pt idx="11">
                  <c:v>4</c:v>
                </c:pt>
                <c:pt idx="12">
                  <c:v>3</c:v>
                </c:pt>
                <c:pt idx="13">
                  <c:v>0</c:v>
                </c:pt>
                <c:pt idx="14">
                  <c:v>7</c:v>
                </c:pt>
                <c:pt idx="15">
                  <c:v>1</c:v>
                </c:pt>
                <c:pt idx="16">
                  <c:v>2</c:v>
                </c:pt>
                <c:pt idx="17">
                  <c:v>5</c:v>
                </c:pt>
                <c:pt idx="18">
                  <c:v>3</c:v>
                </c:pt>
                <c:pt idx="19">
                  <c:v>3</c:v>
                </c:pt>
                <c:pt idx="20">
                  <c:v>10</c:v>
                </c:pt>
                <c:pt idx="21">
                  <c:v>9</c:v>
                </c:pt>
                <c:pt idx="22">
                  <c:v>4</c:v>
                </c:pt>
                <c:pt idx="23">
                  <c:v>4</c:v>
                </c:pt>
                <c:pt idx="24">
                  <c:v>8</c:v>
                </c:pt>
                <c:pt idx="25">
                  <c:v>10</c:v>
                </c:pt>
                <c:pt idx="26">
                  <c:v>13</c:v>
                </c:pt>
                <c:pt idx="27">
                  <c:v>12</c:v>
                </c:pt>
                <c:pt idx="28">
                  <c:v>43</c:v>
                </c:pt>
                <c:pt idx="29">
                  <c:v>85</c:v>
                </c:pt>
                <c:pt idx="30">
                  <c:v>172</c:v>
                </c:pt>
                <c:pt idx="31">
                  <c:v>148</c:v>
                </c:pt>
                <c:pt idx="32">
                  <c:v>272</c:v>
                </c:pt>
                <c:pt idx="33">
                  <c:v>340</c:v>
                </c:pt>
                <c:pt idx="34">
                  <c:v>490</c:v>
                </c:pt>
                <c:pt idx="35">
                  <c:v>643</c:v>
                </c:pt>
                <c:pt idx="36">
                  <c:v>714</c:v>
                </c:pt>
                <c:pt idx="37">
                  <c:v>1049</c:v>
                </c:pt>
                <c:pt idx="38">
                  <c:v>1272</c:v>
                </c:pt>
                <c:pt idx="39">
                  <c:v>1154</c:v>
                </c:pt>
                <c:pt idx="40">
                  <c:v>1537</c:v>
                </c:pt>
                <c:pt idx="41">
                  <c:v>1593</c:v>
                </c:pt>
                <c:pt idx="42">
                  <c:v>1702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F3-4592-8327-914D2A009ED9}"/>
            </c:ext>
          </c:extLst>
        </c:ser>
        <c:ser>
          <c:idx val="3"/>
          <c:order val="3"/>
          <c:tx>
            <c:strRef>
              <c:f>'[REG_VEC_BERNI_53.ned.xls]Vecuma gr'!$V$5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cat>
            <c:numRef>
              <c:f>'[REG_VEC_BERNI_53.ned.xls]Vecuma gr'!$R$7:$R$48</c:f>
              <c:numCache>
                <c:formatCode>General</c:formatCode>
                <c:ptCount val="42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</c:numCache>
            </c:numRef>
          </c:cat>
          <c:val>
            <c:numRef>
              <c:f>'[REG_VEC_BERNI_53.ned.xls]Vecuma gr'!$V$7:$V$49</c:f>
              <c:numCache>
                <c:formatCode>General</c:formatCode>
                <c:ptCount val="43"/>
                <c:pt idx="0">
                  <c:v>0</c:v>
                </c:pt>
                <c:pt idx="1">
                  <c:v>3</c:v>
                </c:pt>
                <c:pt idx="2">
                  <c:v>13</c:v>
                </c:pt>
                <c:pt idx="3">
                  <c:v>27</c:v>
                </c:pt>
                <c:pt idx="4">
                  <c:v>30</c:v>
                </c:pt>
                <c:pt idx="5">
                  <c:v>18</c:v>
                </c:pt>
                <c:pt idx="6">
                  <c:v>18</c:v>
                </c:pt>
                <c:pt idx="7">
                  <c:v>15</c:v>
                </c:pt>
                <c:pt idx="8">
                  <c:v>15</c:v>
                </c:pt>
                <c:pt idx="9">
                  <c:v>34</c:v>
                </c:pt>
                <c:pt idx="10">
                  <c:v>14</c:v>
                </c:pt>
                <c:pt idx="11">
                  <c:v>5</c:v>
                </c:pt>
                <c:pt idx="12">
                  <c:v>5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3</c:v>
                </c:pt>
                <c:pt idx="19">
                  <c:v>7</c:v>
                </c:pt>
                <c:pt idx="20">
                  <c:v>3</c:v>
                </c:pt>
                <c:pt idx="21">
                  <c:v>7</c:v>
                </c:pt>
                <c:pt idx="22">
                  <c:v>5</c:v>
                </c:pt>
                <c:pt idx="23">
                  <c:v>1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16</c:v>
                </c:pt>
                <c:pt idx="29">
                  <c:v>47</c:v>
                </c:pt>
                <c:pt idx="30">
                  <c:v>76</c:v>
                </c:pt>
                <c:pt idx="31">
                  <c:v>75</c:v>
                </c:pt>
                <c:pt idx="32">
                  <c:v>129</c:v>
                </c:pt>
                <c:pt idx="33">
                  <c:v>197</c:v>
                </c:pt>
                <c:pt idx="34">
                  <c:v>359</c:v>
                </c:pt>
                <c:pt idx="35">
                  <c:v>387</c:v>
                </c:pt>
                <c:pt idx="36">
                  <c:v>376</c:v>
                </c:pt>
                <c:pt idx="37">
                  <c:v>644</c:v>
                </c:pt>
                <c:pt idx="38">
                  <c:v>942</c:v>
                </c:pt>
                <c:pt idx="39">
                  <c:v>894</c:v>
                </c:pt>
                <c:pt idx="40">
                  <c:v>1108</c:v>
                </c:pt>
                <c:pt idx="41">
                  <c:v>995</c:v>
                </c:pt>
                <c:pt idx="42">
                  <c:v>1250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F3-4592-8327-914D2A009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131112960"/>
        <c:axId val="131114496"/>
      </c:barChart>
      <c:catAx>
        <c:axId val="13111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31114496"/>
        <c:crosses val="autoZero"/>
        <c:auto val="1"/>
        <c:lblAlgn val="ctr"/>
        <c:lblOffset val="100"/>
        <c:noMultiLvlLbl val="0"/>
      </c:catAx>
      <c:valAx>
        <c:axId val="1311144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311129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5907195024534979"/>
          <c:y val="0.91899250299563029"/>
          <c:w val="0.47460972269770624"/>
          <c:h val="8.100749700436969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333333"/>
              </a:solidFill>
              <a:latin typeface="+mn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129312640267797E-2"/>
          <c:y val="2.5524332975282546E-2"/>
          <c:w val="0.95400443151127845"/>
          <c:h val="0.88880592590141239"/>
        </c:manualLayout>
      </c:layout>
      <c:areaChart>
        <c:grouping val="standard"/>
        <c:varyColors val="0"/>
        <c:ser>
          <c:idx val="4"/>
          <c:order val="4"/>
          <c:tx>
            <c:strRef>
              <c:f>'[REG_VEC_BERNI_53.ned.xls]Vecuma gr'!$AB$5</c:f>
              <c:strCache>
                <c:ptCount val="1"/>
                <c:pt idx="0">
                  <c:v>Kopā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c:spPr>
          <c:cat>
            <c:numRef>
              <c:f>'[REG_VEC_BERNI_53.ned.xls]Vecuma gr'!$Q$6:$Q$49</c:f>
              <c:numCache>
                <c:formatCode>General</c:formatCode>
                <c:ptCount val="44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</c:numCache>
            </c:numRef>
          </c:cat>
          <c:val>
            <c:numRef>
              <c:f>'[REG_VEC_BERNI_53.ned.xls]Vecuma gr'!$AB$6:$AB$49</c:f>
              <c:numCache>
                <c:formatCode>0.0</c:formatCode>
                <c:ptCount val="44"/>
                <c:pt idx="0">
                  <c:v>0.15625260421007017</c:v>
                </c:pt>
                <c:pt idx="1">
                  <c:v>1.4062734378906314</c:v>
                </c:pt>
                <c:pt idx="2">
                  <c:v>5.5209253487558128</c:v>
                </c:pt>
                <c:pt idx="3">
                  <c:v>10.989766496108269</c:v>
                </c:pt>
                <c:pt idx="4">
                  <c:v>9.7397456624277083</c:v>
                </c:pt>
                <c:pt idx="5">
                  <c:v>6.1459357655960929</c:v>
                </c:pt>
                <c:pt idx="6">
                  <c:v>3.9583993066551106</c:v>
                </c:pt>
                <c:pt idx="7">
                  <c:v>4.4271571192853214</c:v>
                </c:pt>
                <c:pt idx="8">
                  <c:v>3.4896414940249003</c:v>
                </c:pt>
                <c:pt idx="9">
                  <c:v>3.1250520842014038</c:v>
                </c:pt>
                <c:pt idx="10">
                  <c:v>3.5417256954282568</c:v>
                </c:pt>
                <c:pt idx="11">
                  <c:v>2.0312838547309124</c:v>
                </c:pt>
                <c:pt idx="12">
                  <c:v>0.98959982666377766</c:v>
                </c:pt>
                <c:pt idx="13">
                  <c:v>1.1458524308738478</c:v>
                </c:pt>
                <c:pt idx="14">
                  <c:v>0.46875781263021049</c:v>
                </c:pt>
                <c:pt idx="15">
                  <c:v>0.72917881964699405</c:v>
                </c:pt>
                <c:pt idx="16">
                  <c:v>0.26042100701678361</c:v>
                </c:pt>
                <c:pt idx="17">
                  <c:v>0.41667361122685381</c:v>
                </c:pt>
                <c:pt idx="18">
                  <c:v>2.5521258687644792</c:v>
                </c:pt>
                <c:pt idx="19">
                  <c:v>0.98959982666377766</c:v>
                </c:pt>
                <c:pt idx="20">
                  <c:v>1.4062734378906314</c:v>
                </c:pt>
                <c:pt idx="21">
                  <c:v>1.2500208336805614</c:v>
                </c:pt>
                <c:pt idx="22">
                  <c:v>2.4479574659577659</c:v>
                </c:pt>
                <c:pt idx="23">
                  <c:v>1.6666944449074153</c:v>
                </c:pt>
                <c:pt idx="24">
                  <c:v>0.78126302105035095</c:v>
                </c:pt>
                <c:pt idx="25">
                  <c:v>2.8646310771846197</c:v>
                </c:pt>
                <c:pt idx="26">
                  <c:v>1.8229470491174853</c:v>
                </c:pt>
                <c:pt idx="27">
                  <c:v>2.3958732645544094</c:v>
                </c:pt>
                <c:pt idx="28">
                  <c:v>2.656294271571193</c:v>
                </c:pt>
                <c:pt idx="29">
                  <c:v>7.8647144119068653</c:v>
                </c:pt>
                <c:pt idx="30">
                  <c:v>21.354522575376258</c:v>
                </c:pt>
                <c:pt idx="31">
                  <c:v>30.41717361956033</c:v>
                </c:pt>
                <c:pt idx="32">
                  <c:v>40.625677094618247</c:v>
                </c:pt>
                <c:pt idx="33">
                  <c:v>63.959399323322053</c:v>
                </c:pt>
                <c:pt idx="34">
                  <c:v>75.938765646094097</c:v>
                </c:pt>
                <c:pt idx="35">
                  <c:v>101.98086634777246</c:v>
                </c:pt>
                <c:pt idx="36">
                  <c:v>127.65837763962732</c:v>
                </c:pt>
                <c:pt idx="37">
                  <c:v>134.01265021083685</c:v>
                </c:pt>
                <c:pt idx="38">
                  <c:v>200.78459640994018</c:v>
                </c:pt>
                <c:pt idx="39">
                  <c:v>225.73292888214803</c:v>
                </c:pt>
                <c:pt idx="40">
                  <c:v>216.9827830463841</c:v>
                </c:pt>
                <c:pt idx="41">
                  <c:v>274.22332038867313</c:v>
                </c:pt>
                <c:pt idx="42">
                  <c:v>280.73384556409275</c:v>
                </c:pt>
                <c:pt idx="43">
                  <c:v>321.20327005450093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1-4EE0-88E3-A4CB6A8F9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233280"/>
        <c:axId val="131234816"/>
      </c:areaChart>
      <c:lineChart>
        <c:grouping val="standard"/>
        <c:varyColors val="0"/>
        <c:ser>
          <c:idx val="0"/>
          <c:order val="0"/>
          <c:tx>
            <c:strRef>
              <c:f>'[REG_VEC_BERNI_53.ned.xls]Vecuma gr'!$X$5</c:f>
              <c:strCache>
                <c:ptCount val="1"/>
                <c:pt idx="0">
                  <c:v>0-14 gadi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'[REG_VEC_BERNI_53.ned.xls]Vecuma gr'!$Q$6:$Q$49</c:f>
              <c:numCache>
                <c:formatCode>General</c:formatCode>
                <c:ptCount val="44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</c:numCache>
            </c:numRef>
          </c:cat>
          <c:val>
            <c:numRef>
              <c:f>'[REG_VEC_BERNI_53.ned.xls]Vecuma gr'!$X$6:$X$49</c:f>
              <c:numCache>
                <c:formatCode>0.0</c:formatCode>
                <c:ptCount val="44"/>
                <c:pt idx="0">
                  <c:v>0</c:v>
                </c:pt>
                <c:pt idx="1">
                  <c:v>0.32778287662252525</c:v>
                </c:pt>
                <c:pt idx="2">
                  <c:v>0.98334862986757565</c:v>
                </c:pt>
                <c:pt idx="3">
                  <c:v>2.9500458896027273</c:v>
                </c:pt>
                <c:pt idx="4">
                  <c:v>2.2944801363576768</c:v>
                </c:pt>
                <c:pt idx="5">
                  <c:v>1.311131506490101</c:v>
                </c:pt>
                <c:pt idx="6">
                  <c:v>0.98334862986757565</c:v>
                </c:pt>
                <c:pt idx="7">
                  <c:v>2.2944801363576768</c:v>
                </c:pt>
                <c:pt idx="8">
                  <c:v>0</c:v>
                </c:pt>
                <c:pt idx="9">
                  <c:v>0.65556575324505051</c:v>
                </c:pt>
                <c:pt idx="10">
                  <c:v>0.32778287662252525</c:v>
                </c:pt>
                <c:pt idx="11">
                  <c:v>0.32778287662252525</c:v>
                </c:pt>
                <c:pt idx="12">
                  <c:v>0.32778287662252525</c:v>
                </c:pt>
                <c:pt idx="13">
                  <c:v>0</c:v>
                </c:pt>
                <c:pt idx="14">
                  <c:v>0</c:v>
                </c:pt>
                <c:pt idx="15">
                  <c:v>0.65556575324505051</c:v>
                </c:pt>
                <c:pt idx="16">
                  <c:v>0</c:v>
                </c:pt>
                <c:pt idx="17">
                  <c:v>0</c:v>
                </c:pt>
                <c:pt idx="18">
                  <c:v>0.32778287662252525</c:v>
                </c:pt>
                <c:pt idx="19">
                  <c:v>0</c:v>
                </c:pt>
                <c:pt idx="20">
                  <c:v>0.32778287662252525</c:v>
                </c:pt>
                <c:pt idx="21">
                  <c:v>0.32778287662252525</c:v>
                </c:pt>
                <c:pt idx="22">
                  <c:v>1.311131506490101</c:v>
                </c:pt>
                <c:pt idx="23">
                  <c:v>1.311131506490101</c:v>
                </c:pt>
                <c:pt idx="24">
                  <c:v>0.32778287662252525</c:v>
                </c:pt>
                <c:pt idx="25">
                  <c:v>2.9500458896027273</c:v>
                </c:pt>
                <c:pt idx="26">
                  <c:v>0.65556575324505051</c:v>
                </c:pt>
                <c:pt idx="27">
                  <c:v>0.32778287662252525</c:v>
                </c:pt>
                <c:pt idx="28">
                  <c:v>1.311131506490101</c:v>
                </c:pt>
                <c:pt idx="29">
                  <c:v>5.2445260259604041</c:v>
                </c:pt>
                <c:pt idx="30">
                  <c:v>17.37249246099384</c:v>
                </c:pt>
                <c:pt idx="31">
                  <c:v>19.011406844106464</c:v>
                </c:pt>
                <c:pt idx="32">
                  <c:v>55.723089025829289</c:v>
                </c:pt>
                <c:pt idx="33">
                  <c:v>34.417202045365151</c:v>
                </c:pt>
                <c:pt idx="34">
                  <c:v>25.239281499934442</c:v>
                </c:pt>
                <c:pt idx="35">
                  <c:v>36.3838993051003</c:v>
                </c:pt>
                <c:pt idx="36">
                  <c:v>65.884358201127569</c:v>
                </c:pt>
                <c:pt idx="37">
                  <c:v>57.034220532319395</c:v>
                </c:pt>
                <c:pt idx="38">
                  <c:v>73.751147240068178</c:v>
                </c:pt>
                <c:pt idx="39">
                  <c:v>72.7677986102006</c:v>
                </c:pt>
                <c:pt idx="40">
                  <c:v>55.395306149206768</c:v>
                </c:pt>
                <c:pt idx="41">
                  <c:v>59.656483545299594</c:v>
                </c:pt>
                <c:pt idx="42">
                  <c:v>71.12888422708798</c:v>
                </c:pt>
                <c:pt idx="43">
                  <c:v>67.195489707617682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261-4EE0-88E3-A4CB6A8F92D9}"/>
            </c:ext>
          </c:extLst>
        </c:ser>
        <c:ser>
          <c:idx val="1"/>
          <c:order val="1"/>
          <c:tx>
            <c:strRef>
              <c:f>'[REG_VEC_BERNI_53.ned.xls]Vecuma gr'!$Y$5</c:f>
              <c:strCache>
                <c:ptCount val="1"/>
                <c:pt idx="0">
                  <c:v>15-49 gadi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'[REG_VEC_BERNI_53.ned.xls]Vecuma gr'!$Q$6:$Q$49</c:f>
              <c:numCache>
                <c:formatCode>General</c:formatCode>
                <c:ptCount val="44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</c:numCache>
            </c:numRef>
          </c:cat>
          <c:val>
            <c:numRef>
              <c:f>'[REG_VEC_BERNI_53.ned.xls]Vecuma gr'!$Y$6:$Y$49</c:f>
              <c:numCache>
                <c:formatCode>0.0</c:formatCode>
                <c:ptCount val="44"/>
                <c:pt idx="0">
                  <c:v>0.12113826357990221</c:v>
                </c:pt>
                <c:pt idx="1">
                  <c:v>2.4227652715980437</c:v>
                </c:pt>
                <c:pt idx="2">
                  <c:v>11.023581985771099</c:v>
                </c:pt>
                <c:pt idx="3">
                  <c:v>18.413016064145133</c:v>
                </c:pt>
                <c:pt idx="4">
                  <c:v>10.417890667871589</c:v>
                </c:pt>
                <c:pt idx="5">
                  <c:v>7.5105723419539352</c:v>
                </c:pt>
                <c:pt idx="6">
                  <c:v>2.6650417987578483</c:v>
                </c:pt>
                <c:pt idx="7">
                  <c:v>4.4821157524563811</c:v>
                </c:pt>
                <c:pt idx="8">
                  <c:v>4.4821157524563811</c:v>
                </c:pt>
                <c:pt idx="9">
                  <c:v>3.028456589497555</c:v>
                </c:pt>
                <c:pt idx="10">
                  <c:v>2.5439035351779462</c:v>
                </c:pt>
                <c:pt idx="11">
                  <c:v>2.0593504808583374</c:v>
                </c:pt>
                <c:pt idx="12">
                  <c:v>1.0902443722191197</c:v>
                </c:pt>
                <c:pt idx="13">
                  <c:v>1.6959356901186307</c:v>
                </c:pt>
                <c:pt idx="14">
                  <c:v>0.96910610863921764</c:v>
                </c:pt>
                <c:pt idx="15">
                  <c:v>0.60569131789951092</c:v>
                </c:pt>
                <c:pt idx="16">
                  <c:v>0.36341479073970656</c:v>
                </c:pt>
                <c:pt idx="17">
                  <c:v>0.60569131789951092</c:v>
                </c:pt>
                <c:pt idx="18">
                  <c:v>5.0878070703558924</c:v>
                </c:pt>
                <c:pt idx="19">
                  <c:v>1.5747974265387286</c:v>
                </c:pt>
                <c:pt idx="20">
                  <c:v>1.9382122172784353</c:v>
                </c:pt>
                <c:pt idx="21">
                  <c:v>1.2113826357990218</c:v>
                </c:pt>
                <c:pt idx="22">
                  <c:v>3.2707331166573592</c:v>
                </c:pt>
                <c:pt idx="23">
                  <c:v>2.3016270080181416</c:v>
                </c:pt>
                <c:pt idx="24">
                  <c:v>1.0902443722191197</c:v>
                </c:pt>
                <c:pt idx="25">
                  <c:v>3.9975626981367727</c:v>
                </c:pt>
                <c:pt idx="26">
                  <c:v>2.4227652715980437</c:v>
                </c:pt>
                <c:pt idx="27">
                  <c:v>3.5130096438171634</c:v>
                </c:pt>
                <c:pt idx="28">
                  <c:v>3.8764244345568706</c:v>
                </c:pt>
                <c:pt idx="29">
                  <c:v>9.2065080320725663</c:v>
                </c:pt>
                <c:pt idx="30">
                  <c:v>27.256109305477992</c:v>
                </c:pt>
                <c:pt idx="31">
                  <c:v>33.676437275212805</c:v>
                </c:pt>
                <c:pt idx="32">
                  <c:v>46.880508005422151</c:v>
                </c:pt>
                <c:pt idx="33">
                  <c:v>87.461826304689382</c:v>
                </c:pt>
                <c:pt idx="34">
                  <c:v>102.24069446143746</c:v>
                </c:pt>
                <c:pt idx="35">
                  <c:v>120.8959870527424</c:v>
                </c:pt>
                <c:pt idx="36">
                  <c:v>147.78868156748067</c:v>
                </c:pt>
                <c:pt idx="37">
                  <c:v>158.56998702609195</c:v>
                </c:pt>
                <c:pt idx="38">
                  <c:v>234.64481655427056</c:v>
                </c:pt>
                <c:pt idx="39">
                  <c:v>229.92042427465438</c:v>
                </c:pt>
                <c:pt idx="40">
                  <c:v>236.09847571722935</c:v>
                </c:pt>
                <c:pt idx="41">
                  <c:v>295.33508660780154</c:v>
                </c:pt>
                <c:pt idx="42">
                  <c:v>312.90013482688738</c:v>
                </c:pt>
                <c:pt idx="43">
                  <c:v>364.62617337550557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261-4EE0-88E3-A4CB6A8F92D9}"/>
            </c:ext>
          </c:extLst>
        </c:ser>
        <c:ser>
          <c:idx val="2"/>
          <c:order val="2"/>
          <c:tx>
            <c:strRef>
              <c:f>'[REG_VEC_BERNI_53.ned.xls]Vecuma gr'!$Z$5</c:f>
              <c:strCache>
                <c:ptCount val="1"/>
                <c:pt idx="0">
                  <c:v>50-64 gadi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'[REG_VEC_BERNI_53.ned.xls]Vecuma gr'!$Q$6:$Q$49</c:f>
              <c:numCache>
                <c:formatCode>General</c:formatCode>
                <c:ptCount val="44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</c:numCache>
            </c:numRef>
          </c:cat>
          <c:val>
            <c:numRef>
              <c:f>'[REG_VEC_BERNI_53.ned.xls]Vecuma gr'!$Z$6:$Z$49</c:f>
              <c:numCache>
                <c:formatCode>0.0</c:formatCode>
                <c:ptCount val="44"/>
                <c:pt idx="0">
                  <c:v>0.49949301459019096</c:v>
                </c:pt>
                <c:pt idx="1">
                  <c:v>1.4984790437705728</c:v>
                </c:pt>
                <c:pt idx="2">
                  <c:v>2.2477185656558594</c:v>
                </c:pt>
                <c:pt idx="3">
                  <c:v>9.2406207699185323</c:v>
                </c:pt>
                <c:pt idx="4">
                  <c:v>16.733015988771399</c:v>
                </c:pt>
                <c:pt idx="5">
                  <c:v>5.4944231604921008</c:v>
                </c:pt>
                <c:pt idx="6">
                  <c:v>8.2416347407381512</c:v>
                </c:pt>
                <c:pt idx="7">
                  <c:v>5.7441696677871965</c:v>
                </c:pt>
                <c:pt idx="8">
                  <c:v>3.746197609426432</c:v>
                </c:pt>
                <c:pt idx="9">
                  <c:v>4.4954371313117187</c:v>
                </c:pt>
                <c:pt idx="10">
                  <c:v>2.9969580875411457</c:v>
                </c:pt>
                <c:pt idx="11">
                  <c:v>1.7482255510656683</c:v>
                </c:pt>
                <c:pt idx="12">
                  <c:v>0.99898602918038193</c:v>
                </c:pt>
                <c:pt idx="13">
                  <c:v>0.74923952188528642</c:v>
                </c:pt>
                <c:pt idx="14">
                  <c:v>0</c:v>
                </c:pt>
                <c:pt idx="15">
                  <c:v>1.7482255510656683</c:v>
                </c:pt>
                <c:pt idx="16">
                  <c:v>0.24974650729509548</c:v>
                </c:pt>
                <c:pt idx="17">
                  <c:v>0.49949301459019096</c:v>
                </c:pt>
                <c:pt idx="18">
                  <c:v>1.2487325364754773</c:v>
                </c:pt>
                <c:pt idx="19">
                  <c:v>0.74923952188528642</c:v>
                </c:pt>
                <c:pt idx="20">
                  <c:v>0.74923952188528642</c:v>
                </c:pt>
                <c:pt idx="21">
                  <c:v>2.4974650729509547</c:v>
                </c:pt>
                <c:pt idx="22">
                  <c:v>2.2477185656558594</c:v>
                </c:pt>
                <c:pt idx="23">
                  <c:v>0.99898602918038193</c:v>
                </c:pt>
                <c:pt idx="24">
                  <c:v>0.99898602918038193</c:v>
                </c:pt>
                <c:pt idx="25">
                  <c:v>1.9979720583607639</c:v>
                </c:pt>
                <c:pt idx="26">
                  <c:v>2.4974650729509547</c:v>
                </c:pt>
                <c:pt idx="27">
                  <c:v>3.246704594836241</c:v>
                </c:pt>
                <c:pt idx="28">
                  <c:v>2.9969580875411457</c:v>
                </c:pt>
                <c:pt idx="29">
                  <c:v>10.739099813689105</c:v>
                </c:pt>
                <c:pt idx="30">
                  <c:v>21.228453120083117</c:v>
                </c:pt>
                <c:pt idx="31">
                  <c:v>42.95639925475642</c:v>
                </c:pt>
                <c:pt idx="32">
                  <c:v>36.962483079674129</c:v>
                </c:pt>
                <c:pt idx="33">
                  <c:v>67.931049984265968</c:v>
                </c:pt>
                <c:pt idx="34">
                  <c:v>84.913812480332467</c:v>
                </c:pt>
                <c:pt idx="35">
                  <c:v>122.3757885745968</c:v>
                </c:pt>
                <c:pt idx="36">
                  <c:v>160.5870041907464</c:v>
                </c:pt>
                <c:pt idx="37">
                  <c:v>178.31900620869817</c:v>
                </c:pt>
                <c:pt idx="38">
                  <c:v>261.98408615255516</c:v>
                </c:pt>
                <c:pt idx="39">
                  <c:v>317.67755727936145</c:v>
                </c:pt>
                <c:pt idx="40">
                  <c:v>288.2074694185402</c:v>
                </c:pt>
                <c:pt idx="41">
                  <c:v>383.86038171256178</c:v>
                </c:pt>
                <c:pt idx="42">
                  <c:v>397.8461861210871</c:v>
                </c:pt>
                <c:pt idx="43">
                  <c:v>425.06855541625254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261-4EE0-88E3-A4CB6A8F92D9}"/>
            </c:ext>
          </c:extLst>
        </c:ser>
        <c:ser>
          <c:idx val="3"/>
          <c:order val="3"/>
          <c:tx>
            <c:strRef>
              <c:f>'[REG_VEC_BERNI_53.ned.xls]Vecuma gr'!$AA$5</c:f>
              <c:strCache>
                <c:ptCount val="1"/>
                <c:pt idx="0">
                  <c:v>65+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'[REG_VEC_BERNI_53.ned.xls]Vecuma gr'!$Q$6:$Q$49</c:f>
              <c:numCache>
                <c:formatCode>General</c:formatCode>
                <c:ptCount val="44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</c:numCache>
            </c:numRef>
          </c:cat>
          <c:val>
            <c:numRef>
              <c:f>'[REG_VEC_BERNI_53.ned.xls]Vecuma gr'!$AA$6:$AA$49</c:f>
              <c:numCache>
                <c:formatCode>0.0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0.77124986181773303</c:v>
                </c:pt>
                <c:pt idx="3">
                  <c:v>3.3420827345435105</c:v>
                </c:pt>
                <c:pt idx="4">
                  <c:v>6.941248756359597</c:v>
                </c:pt>
                <c:pt idx="5">
                  <c:v>7.7124986181773307</c:v>
                </c:pt>
                <c:pt idx="6">
                  <c:v>4.6274991709063986</c:v>
                </c:pt>
                <c:pt idx="7">
                  <c:v>4.6274991709063986</c:v>
                </c:pt>
                <c:pt idx="8">
                  <c:v>3.8562493090886654</c:v>
                </c:pt>
                <c:pt idx="9">
                  <c:v>3.8562493090886654</c:v>
                </c:pt>
                <c:pt idx="10">
                  <c:v>8.7408317672676414</c:v>
                </c:pt>
                <c:pt idx="11">
                  <c:v>3.5991660218160879</c:v>
                </c:pt>
                <c:pt idx="12">
                  <c:v>1.2854164363628886</c:v>
                </c:pt>
                <c:pt idx="13">
                  <c:v>1.2854164363628886</c:v>
                </c:pt>
                <c:pt idx="14">
                  <c:v>0.25708328727257773</c:v>
                </c:pt>
                <c:pt idx="15">
                  <c:v>0</c:v>
                </c:pt>
                <c:pt idx="16">
                  <c:v>0.25708328727257773</c:v>
                </c:pt>
                <c:pt idx="17">
                  <c:v>0.25708328727257773</c:v>
                </c:pt>
                <c:pt idx="18">
                  <c:v>0.25708328727257773</c:v>
                </c:pt>
                <c:pt idx="19">
                  <c:v>0.77124986181773303</c:v>
                </c:pt>
                <c:pt idx="20">
                  <c:v>1.799583010908044</c:v>
                </c:pt>
                <c:pt idx="21">
                  <c:v>0.77124986181773303</c:v>
                </c:pt>
                <c:pt idx="22">
                  <c:v>1.799583010908044</c:v>
                </c:pt>
                <c:pt idx="23">
                  <c:v>1.2854164363628886</c:v>
                </c:pt>
                <c:pt idx="24">
                  <c:v>0.25708328727257773</c:v>
                </c:pt>
                <c:pt idx="25">
                  <c:v>1.2854164363628886</c:v>
                </c:pt>
                <c:pt idx="26">
                  <c:v>0.77124986181773303</c:v>
                </c:pt>
                <c:pt idx="27">
                  <c:v>0.77124986181773303</c:v>
                </c:pt>
                <c:pt idx="28">
                  <c:v>0.77124986181773303</c:v>
                </c:pt>
                <c:pt idx="29">
                  <c:v>4.1133325963612437</c:v>
                </c:pt>
                <c:pt idx="30">
                  <c:v>12.082914501811153</c:v>
                </c:pt>
                <c:pt idx="31">
                  <c:v>19.538329832715906</c:v>
                </c:pt>
                <c:pt idx="32">
                  <c:v>19.281246545443327</c:v>
                </c:pt>
                <c:pt idx="33">
                  <c:v>33.163744058162521</c:v>
                </c:pt>
                <c:pt idx="34">
                  <c:v>50.645407592697808</c:v>
                </c:pt>
                <c:pt idx="35">
                  <c:v>92.292900130855386</c:v>
                </c:pt>
                <c:pt idx="36">
                  <c:v>99.491232174487564</c:v>
                </c:pt>
                <c:pt idx="37">
                  <c:v>96.663316014489226</c:v>
                </c:pt>
                <c:pt idx="38">
                  <c:v>165.56163700354003</c:v>
                </c:pt>
                <c:pt idx="39">
                  <c:v>242.17245661076822</c:v>
                </c:pt>
                <c:pt idx="40">
                  <c:v>229.83245882168447</c:v>
                </c:pt>
                <c:pt idx="41">
                  <c:v>284.8482822980161</c:v>
                </c:pt>
                <c:pt idx="42">
                  <c:v>255.79787083621483</c:v>
                </c:pt>
                <c:pt idx="43">
                  <c:v>321.35410909072215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D261-4EE0-88E3-A4CB6A8F9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233280"/>
        <c:axId val="131234816"/>
      </c:lineChart>
      <c:catAx>
        <c:axId val="13123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31234816"/>
        <c:crosses val="autoZero"/>
        <c:auto val="1"/>
        <c:lblAlgn val="ctr"/>
        <c:lblOffset val="100"/>
        <c:noMultiLvlLbl val="0"/>
      </c:catAx>
      <c:valAx>
        <c:axId val="131234816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312332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4125080832287268"/>
          <c:y val="7.9920245221125105E-2"/>
          <c:w val="0.15551086005553652"/>
          <c:h val="0.4576394662974929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333333"/>
              </a:solidFill>
              <a:latin typeface="+mn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56218254217366E-2"/>
          <c:y val="1.4229206359911649E-2"/>
          <c:w val="0.91639814010551746"/>
          <c:h val="0.81631657927127399"/>
        </c:manualLayout>
      </c:layout>
      <c:areaChart>
        <c:grouping val="standard"/>
        <c:varyColors val="0"/>
        <c:ser>
          <c:idx val="6"/>
          <c:order val="6"/>
          <c:tx>
            <c:strRef>
              <c:f>LV_reg!$Y$2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LV_reg!$C$5:$C$42</c:f>
              <c:strCache>
                <c:ptCount val="38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</c:strCache>
            </c:strRef>
          </c:cat>
          <c:val>
            <c:numRef>
              <c:f>LV_reg!$Y$5:$Y$47</c:f>
              <c:numCache>
                <c:formatCode>0.0</c:formatCode>
                <c:ptCount val="43"/>
                <c:pt idx="1">
                  <c:v>1.5625260421007019</c:v>
                </c:pt>
                <c:pt idx="2">
                  <c:v>6.9271987866464446</c:v>
                </c:pt>
                <c:pt idx="3">
                  <c:v>16.51069184486408</c:v>
                </c:pt>
                <c:pt idx="4">
                  <c:v>20.729512158535975</c:v>
                </c:pt>
                <c:pt idx="5">
                  <c:v>15.833597226620443</c:v>
                </c:pt>
                <c:pt idx="6">
                  <c:v>10.000166669444491</c:v>
                </c:pt>
                <c:pt idx="7">
                  <c:v>8.3334722245370756</c:v>
                </c:pt>
                <c:pt idx="8">
                  <c:v>7.9167986133102213</c:v>
                </c:pt>
                <c:pt idx="9">
                  <c:v>6.6146935782263041</c:v>
                </c:pt>
                <c:pt idx="10">
                  <c:v>6.666777779629661</c:v>
                </c:pt>
                <c:pt idx="11">
                  <c:v>5.5730095501591688</c:v>
                </c:pt>
                <c:pt idx="12">
                  <c:v>3.02088368139469</c:v>
                </c:pt>
                <c:pt idx="13">
                  <c:v>2.1354522575376258</c:v>
                </c:pt>
                <c:pt idx="14">
                  <c:v>1.6146102435040584</c:v>
                </c:pt>
                <c:pt idx="15">
                  <c:v>1.1979366322772047</c:v>
                </c:pt>
                <c:pt idx="16">
                  <c:v>0.98959982666377766</c:v>
                </c:pt>
                <c:pt idx="17">
                  <c:v>0.67709461824363748</c:v>
                </c:pt>
                <c:pt idx="18">
                  <c:v>2.9687994799913331</c:v>
                </c:pt>
                <c:pt idx="19">
                  <c:v>3.5417256954282568</c:v>
                </c:pt>
                <c:pt idx="20">
                  <c:v>2.3958732645544094</c:v>
                </c:pt>
                <c:pt idx="21">
                  <c:v>2.656294271571193</c:v>
                </c:pt>
                <c:pt idx="22">
                  <c:v>3.697978299638327</c:v>
                </c:pt>
                <c:pt idx="23">
                  <c:v>4.1146519108651809</c:v>
                </c:pt>
                <c:pt idx="24">
                  <c:v>2.4479574659577659</c:v>
                </c:pt>
                <c:pt idx="25">
                  <c:v>3.6458940982349706</c:v>
                </c:pt>
                <c:pt idx="26">
                  <c:v>4.687578126302105</c:v>
                </c:pt>
                <c:pt idx="27">
                  <c:v>4.2188203136718947</c:v>
                </c:pt>
                <c:pt idx="28">
                  <c:v>5.0521675361256024</c:v>
                </c:pt>
                <c:pt idx="29">
                  <c:v>10.521008683478058</c:v>
                </c:pt>
                <c:pt idx="30">
                  <c:v>29.219236987283125</c:v>
                </c:pt>
                <c:pt idx="31">
                  <c:v>51.771696194936588</c:v>
                </c:pt>
                <c:pt idx="32">
                  <c:v>71.04285071417857</c:v>
                </c:pt>
                <c:pt idx="33">
                  <c:v>104.5850764179403</c:v>
                </c:pt>
                <c:pt idx="34">
                  <c:v>139.89816496941617</c:v>
                </c:pt>
                <c:pt idx="35">
                  <c:v>177.97171619526992</c:v>
                </c:pt>
                <c:pt idx="36">
                  <c:v>229.74341239020649</c:v>
                </c:pt>
                <c:pt idx="37">
                  <c:v>261.72311205186753</c:v>
                </c:pt>
                <c:pt idx="38">
                  <c:v>334.797246620777</c:v>
                </c:pt>
                <c:pt idx="39">
                  <c:v>426.72586209770168</c:v>
                </c:pt>
                <c:pt idx="40">
                  <c:v>453.13255220920348</c:v>
                </c:pt>
                <c:pt idx="41">
                  <c:v>501.41460691011514</c:v>
                </c:pt>
                <c:pt idx="42">
                  <c:v>554.95716595276588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B-400B-A447-9C731C7CF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865024"/>
        <c:axId val="130761472"/>
      </c:areaChart>
      <c:lineChart>
        <c:grouping val="standard"/>
        <c:varyColors val="0"/>
        <c:ser>
          <c:idx val="0"/>
          <c:order val="0"/>
          <c:tx>
            <c:strRef>
              <c:f>LV_reg!$F$2</c:f>
              <c:strCache>
                <c:ptCount val="1"/>
                <c:pt idx="0">
                  <c:v>Kurzeme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LV_reg!$B$5:$B$47</c:f>
              <c:strCache>
                <c:ptCount val="43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</c:strCache>
            </c:strRef>
          </c:cat>
          <c:val>
            <c:numRef>
              <c:f>LV_reg!$F$5:$F$47</c:f>
              <c:numCache>
                <c:formatCode>0.0</c:formatCode>
                <c:ptCount val="43"/>
                <c:pt idx="1">
                  <c:v>0</c:v>
                </c:pt>
                <c:pt idx="2">
                  <c:v>2.9152940490519046</c:v>
                </c:pt>
                <c:pt idx="3">
                  <c:v>7.912940990283742</c:v>
                </c:pt>
                <c:pt idx="4">
                  <c:v>10.41176446089966</c:v>
                </c:pt>
                <c:pt idx="5">
                  <c:v>8.3294115687197277</c:v>
                </c:pt>
                <c:pt idx="6">
                  <c:v>2.9152940490519046</c:v>
                </c:pt>
                <c:pt idx="7">
                  <c:v>0.41647057843598634</c:v>
                </c:pt>
                <c:pt idx="8">
                  <c:v>1.2494117353079592</c:v>
                </c:pt>
                <c:pt idx="9">
                  <c:v>1.6658823137439454</c:v>
                </c:pt>
                <c:pt idx="10">
                  <c:v>1.6658823137439454</c:v>
                </c:pt>
                <c:pt idx="11">
                  <c:v>1.6658823137439454</c:v>
                </c:pt>
                <c:pt idx="12">
                  <c:v>0.83294115687197268</c:v>
                </c:pt>
                <c:pt idx="13">
                  <c:v>0.41647057843598634</c:v>
                </c:pt>
                <c:pt idx="14">
                  <c:v>1.6658823137439454</c:v>
                </c:pt>
                <c:pt idx="15">
                  <c:v>1.2494117353079592</c:v>
                </c:pt>
                <c:pt idx="16">
                  <c:v>0.41647057843598634</c:v>
                </c:pt>
                <c:pt idx="17">
                  <c:v>0.41647057843598634</c:v>
                </c:pt>
                <c:pt idx="18">
                  <c:v>1.6658823137439454</c:v>
                </c:pt>
                <c:pt idx="19">
                  <c:v>2.0823528921799319</c:v>
                </c:pt>
                <c:pt idx="20">
                  <c:v>0.83294115687197268</c:v>
                </c:pt>
                <c:pt idx="21">
                  <c:v>0.41647057843598634</c:v>
                </c:pt>
                <c:pt idx="22">
                  <c:v>3.3317646274878907</c:v>
                </c:pt>
                <c:pt idx="23">
                  <c:v>4.1647057843598638</c:v>
                </c:pt>
                <c:pt idx="24">
                  <c:v>2.0823528921799319</c:v>
                </c:pt>
                <c:pt idx="25">
                  <c:v>1.2494117353079592</c:v>
                </c:pt>
                <c:pt idx="26">
                  <c:v>0.41647057843598634</c:v>
                </c:pt>
                <c:pt idx="27">
                  <c:v>0.83294115687197268</c:v>
                </c:pt>
                <c:pt idx="28">
                  <c:v>0.41647057843598634</c:v>
                </c:pt>
                <c:pt idx="29">
                  <c:v>14.159999666823536</c:v>
                </c:pt>
                <c:pt idx="30">
                  <c:v>57.88941040260211</c:v>
                </c:pt>
                <c:pt idx="31">
                  <c:v>94.955291883404897</c:v>
                </c:pt>
                <c:pt idx="32">
                  <c:v>63.303527922269936</c:v>
                </c:pt>
                <c:pt idx="33">
                  <c:v>48.310587098574423</c:v>
                </c:pt>
                <c:pt idx="34">
                  <c:v>69.967057177245721</c:v>
                </c:pt>
                <c:pt idx="35">
                  <c:v>77.463527589093459</c:v>
                </c:pt>
                <c:pt idx="36">
                  <c:v>101.2023505599447</c:v>
                </c:pt>
                <c:pt idx="37">
                  <c:v>102.86823287368864</c:v>
                </c:pt>
                <c:pt idx="38">
                  <c:v>128.27293815828381</c:v>
                </c:pt>
                <c:pt idx="39">
                  <c:v>163.25646674690665</c:v>
                </c:pt>
                <c:pt idx="40">
                  <c:v>181.99764277652605</c:v>
                </c:pt>
                <c:pt idx="41">
                  <c:v>231.14117103197248</c:v>
                </c:pt>
                <c:pt idx="42">
                  <c:v>296.52705184642235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CCB-400B-A447-9C731C7CF0BE}"/>
            </c:ext>
          </c:extLst>
        </c:ser>
        <c:ser>
          <c:idx val="1"/>
          <c:order val="1"/>
          <c:tx>
            <c:strRef>
              <c:f>LV_reg!$I$2</c:f>
              <c:strCache>
                <c:ptCount val="1"/>
                <c:pt idx="0">
                  <c:v>Latgale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LV_reg!$B$5:$B$47</c:f>
              <c:strCache>
                <c:ptCount val="43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</c:strCache>
            </c:strRef>
          </c:cat>
          <c:val>
            <c:numRef>
              <c:f>LV_reg!$I$5:$I$47</c:f>
              <c:numCache>
                <c:formatCode>0.0</c:formatCode>
                <c:ptCount val="43"/>
                <c:pt idx="1">
                  <c:v>0.76856271087439387</c:v>
                </c:pt>
                <c:pt idx="2">
                  <c:v>1.5371254217487877</c:v>
                </c:pt>
                <c:pt idx="3">
                  <c:v>3.4585321989347722</c:v>
                </c:pt>
                <c:pt idx="4">
                  <c:v>3.8428135543719693</c:v>
                </c:pt>
                <c:pt idx="5">
                  <c:v>1.5371254217487877</c:v>
                </c:pt>
                <c:pt idx="6">
                  <c:v>0.38428135543719694</c:v>
                </c:pt>
                <c:pt idx="7">
                  <c:v>0.38428135543719694</c:v>
                </c:pt>
                <c:pt idx="8">
                  <c:v>0.38428135543719694</c:v>
                </c:pt>
                <c:pt idx="9">
                  <c:v>2.3056881326231813</c:v>
                </c:pt>
                <c:pt idx="10">
                  <c:v>3.4585321989347722</c:v>
                </c:pt>
                <c:pt idx="11">
                  <c:v>1.1528440663115906</c:v>
                </c:pt>
                <c:pt idx="12">
                  <c:v>0</c:v>
                </c:pt>
                <c:pt idx="13">
                  <c:v>1.9214067771859846</c:v>
                </c:pt>
                <c:pt idx="14">
                  <c:v>1.9214067771859846</c:v>
                </c:pt>
                <c:pt idx="15">
                  <c:v>0.38428135543719694</c:v>
                </c:pt>
                <c:pt idx="16">
                  <c:v>0.38428135543719694</c:v>
                </c:pt>
                <c:pt idx="17">
                  <c:v>0.38428135543719694</c:v>
                </c:pt>
                <c:pt idx="18">
                  <c:v>0.76856271087439387</c:v>
                </c:pt>
                <c:pt idx="19">
                  <c:v>0.38428135543719694</c:v>
                </c:pt>
                <c:pt idx="20">
                  <c:v>0.38428135543719694</c:v>
                </c:pt>
                <c:pt idx="21">
                  <c:v>1.1528440663115906</c:v>
                </c:pt>
                <c:pt idx="22">
                  <c:v>1.5371254217487877</c:v>
                </c:pt>
                <c:pt idx="23">
                  <c:v>3.8428135543719693</c:v>
                </c:pt>
                <c:pt idx="24">
                  <c:v>4.2270949098091659</c:v>
                </c:pt>
                <c:pt idx="25">
                  <c:v>10.759877952241514</c:v>
                </c:pt>
                <c:pt idx="26">
                  <c:v>12.6812847294275</c:v>
                </c:pt>
                <c:pt idx="27">
                  <c:v>10.375596596804318</c:v>
                </c:pt>
                <c:pt idx="28">
                  <c:v>10.375596596804318</c:v>
                </c:pt>
                <c:pt idx="29">
                  <c:v>8.4541898196183318</c:v>
                </c:pt>
                <c:pt idx="30">
                  <c:v>48.419450785086809</c:v>
                </c:pt>
                <c:pt idx="31">
                  <c:v>109.90446765503832</c:v>
                </c:pt>
                <c:pt idx="32">
                  <c:v>120.66434560727983</c:v>
                </c:pt>
                <c:pt idx="33">
                  <c:v>126.42856593883779</c:v>
                </c:pt>
                <c:pt idx="34">
                  <c:v>159.47676250643673</c:v>
                </c:pt>
                <c:pt idx="35">
                  <c:v>217.11896582201624</c:v>
                </c:pt>
                <c:pt idx="36">
                  <c:v>318.18496230199901</c:v>
                </c:pt>
                <c:pt idx="37">
                  <c:v>360.45591140009071</c:v>
                </c:pt>
                <c:pt idx="38">
                  <c:v>431.9322435114093</c:v>
                </c:pt>
                <c:pt idx="39">
                  <c:v>612.54448056689182</c:v>
                </c:pt>
                <c:pt idx="40">
                  <c:v>749.73292445797108</c:v>
                </c:pt>
                <c:pt idx="41">
                  <c:v>852.33604635970278</c:v>
                </c:pt>
                <c:pt idx="42">
                  <c:v>898.44980901216638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CCB-400B-A447-9C731C7CF0BE}"/>
            </c:ext>
          </c:extLst>
        </c:ser>
        <c:ser>
          <c:idx val="3"/>
          <c:order val="2"/>
          <c:tx>
            <c:strRef>
              <c:f>LV_reg!$L$2</c:f>
              <c:strCache>
                <c:ptCount val="1"/>
                <c:pt idx="0">
                  <c:v>Pierīga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LV_reg!$B$5:$B$47</c:f>
              <c:strCache>
                <c:ptCount val="43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</c:strCache>
            </c:strRef>
          </c:cat>
          <c:val>
            <c:numRef>
              <c:f>LV_reg!$L$5:$L$47</c:f>
              <c:numCache>
                <c:formatCode>0.0</c:formatCode>
                <c:ptCount val="43"/>
                <c:pt idx="1">
                  <c:v>1.6190442781626007</c:v>
                </c:pt>
                <c:pt idx="2">
                  <c:v>9.4444249559485041</c:v>
                </c:pt>
                <c:pt idx="3">
                  <c:v>22.666619894276408</c:v>
                </c:pt>
                <c:pt idx="4">
                  <c:v>25.63486773757451</c:v>
                </c:pt>
                <c:pt idx="5">
                  <c:v>16.730124207680205</c:v>
                </c:pt>
                <c:pt idx="6">
                  <c:v>7.5555399647588031</c:v>
                </c:pt>
                <c:pt idx="7">
                  <c:v>7.5555399647588031</c:v>
                </c:pt>
                <c:pt idx="8">
                  <c:v>8.9047435298943043</c:v>
                </c:pt>
                <c:pt idx="9">
                  <c:v>5.1269735475149014</c:v>
                </c:pt>
                <c:pt idx="10">
                  <c:v>5.3968142605420022</c:v>
                </c:pt>
                <c:pt idx="11">
                  <c:v>4.8571328344878015</c:v>
                </c:pt>
                <c:pt idx="12">
                  <c:v>2.1587257042168009</c:v>
                </c:pt>
                <c:pt idx="13">
                  <c:v>1.8888849911897008</c:v>
                </c:pt>
                <c:pt idx="14">
                  <c:v>1.3492035651355005</c:v>
                </c:pt>
                <c:pt idx="15">
                  <c:v>1.0793628521084004</c:v>
                </c:pt>
                <c:pt idx="16">
                  <c:v>0.80952213908130033</c:v>
                </c:pt>
                <c:pt idx="17">
                  <c:v>0.80952213908130033</c:v>
                </c:pt>
                <c:pt idx="18">
                  <c:v>2.968247843298101</c:v>
                </c:pt>
                <c:pt idx="19">
                  <c:v>3.5079292693523012</c:v>
                </c:pt>
                <c:pt idx="20">
                  <c:v>4.3174514084336018</c:v>
                </c:pt>
                <c:pt idx="21">
                  <c:v>6.4761771126504026</c:v>
                </c:pt>
                <c:pt idx="22">
                  <c:v>8.095221390813002</c:v>
                </c:pt>
                <c:pt idx="23">
                  <c:v>8.3650621038401027</c:v>
                </c:pt>
                <c:pt idx="24">
                  <c:v>4.8571328344878015</c:v>
                </c:pt>
                <c:pt idx="25">
                  <c:v>4.5872921214607016</c:v>
                </c:pt>
                <c:pt idx="26">
                  <c:v>6.4761771126504026</c:v>
                </c:pt>
                <c:pt idx="27">
                  <c:v>4.5872921214607016</c:v>
                </c:pt>
                <c:pt idx="28">
                  <c:v>4.5872921214607016</c:v>
                </c:pt>
                <c:pt idx="29">
                  <c:v>10.793628521084004</c:v>
                </c:pt>
                <c:pt idx="30">
                  <c:v>20.507894190059606</c:v>
                </c:pt>
                <c:pt idx="31">
                  <c:v>29.682478432981007</c:v>
                </c:pt>
                <c:pt idx="32">
                  <c:v>42.634832658281816</c:v>
                </c:pt>
                <c:pt idx="33">
                  <c:v>74.206196082452536</c:v>
                </c:pt>
                <c:pt idx="34">
                  <c:v>116.03150660165305</c:v>
                </c:pt>
                <c:pt idx="35">
                  <c:v>159.47586139901617</c:v>
                </c:pt>
                <c:pt idx="36">
                  <c:v>203.9995790484877</c:v>
                </c:pt>
                <c:pt idx="37">
                  <c:v>259.85660664509743</c:v>
                </c:pt>
                <c:pt idx="38">
                  <c:v>338.38025413598353</c:v>
                </c:pt>
                <c:pt idx="39">
                  <c:v>381.55476822031954</c:v>
                </c:pt>
                <c:pt idx="40">
                  <c:v>372.11034326437101</c:v>
                </c:pt>
                <c:pt idx="41">
                  <c:v>396.66584814983713</c:v>
                </c:pt>
                <c:pt idx="42">
                  <c:v>441.72924722536283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CB-400B-A447-9C731C7CF0BE}"/>
            </c:ext>
          </c:extLst>
        </c:ser>
        <c:ser>
          <c:idx val="2"/>
          <c:order val="3"/>
          <c:tx>
            <c:strRef>
              <c:f>LV_reg!$O$2</c:f>
              <c:strCache>
                <c:ptCount val="1"/>
                <c:pt idx="0">
                  <c:v>Rīga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LV_reg!$B$5:$B$47</c:f>
              <c:strCache>
                <c:ptCount val="43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</c:strCache>
            </c:strRef>
          </c:cat>
          <c:val>
            <c:numRef>
              <c:f>LV_reg!$O$5:$O$47</c:f>
              <c:numCache>
                <c:formatCode>0.0</c:formatCode>
                <c:ptCount val="43"/>
                <c:pt idx="1">
                  <c:v>3.3195597947563606</c:v>
                </c:pt>
                <c:pt idx="2">
                  <c:v>12.013644971499208</c:v>
                </c:pt>
                <c:pt idx="3">
                  <c:v>25.766106978346986</c:v>
                </c:pt>
                <c:pt idx="4">
                  <c:v>33.195597947563598</c:v>
                </c:pt>
                <c:pt idx="5">
                  <c:v>27.188775461813997</c:v>
                </c:pt>
                <c:pt idx="6">
                  <c:v>19.443135940715823</c:v>
                </c:pt>
                <c:pt idx="7">
                  <c:v>15.175130490314789</c:v>
                </c:pt>
                <c:pt idx="8">
                  <c:v>12.329793523380765</c:v>
                </c:pt>
                <c:pt idx="9">
                  <c:v>10.590976488032197</c:v>
                </c:pt>
                <c:pt idx="10">
                  <c:v>6.9552681413942778</c:v>
                </c:pt>
                <c:pt idx="11">
                  <c:v>4.1099311744602556</c:v>
                </c:pt>
                <c:pt idx="12">
                  <c:v>3.161485518815581</c:v>
                </c:pt>
                <c:pt idx="13">
                  <c:v>1.8968913112893486</c:v>
                </c:pt>
                <c:pt idx="14">
                  <c:v>0.94844565564467431</c:v>
                </c:pt>
                <c:pt idx="15">
                  <c:v>1.1065199315854533</c:v>
                </c:pt>
                <c:pt idx="16">
                  <c:v>1.4226684834670116</c:v>
                </c:pt>
                <c:pt idx="17">
                  <c:v>0.94844565564467431</c:v>
                </c:pt>
                <c:pt idx="18">
                  <c:v>5.848748209808825</c:v>
                </c:pt>
                <c:pt idx="19">
                  <c:v>7.4294909692166149</c:v>
                </c:pt>
                <c:pt idx="20">
                  <c:v>2.687262690993244</c:v>
                </c:pt>
                <c:pt idx="21">
                  <c:v>0.79037137970389526</c:v>
                </c:pt>
                <c:pt idx="22">
                  <c:v>1.4226684834670116</c:v>
                </c:pt>
                <c:pt idx="23">
                  <c:v>2.0549655872301278</c:v>
                </c:pt>
                <c:pt idx="24">
                  <c:v>1.2645942075262324</c:v>
                </c:pt>
                <c:pt idx="25">
                  <c:v>3.161485518815581</c:v>
                </c:pt>
                <c:pt idx="26">
                  <c:v>4.426079726341813</c:v>
                </c:pt>
                <c:pt idx="27">
                  <c:v>4.426079726341813</c:v>
                </c:pt>
                <c:pt idx="28">
                  <c:v>7.4294909692166149</c:v>
                </c:pt>
                <c:pt idx="29">
                  <c:v>16.281650421900242</c:v>
                </c:pt>
                <c:pt idx="30">
                  <c:v>30.982558084392696</c:v>
                </c:pt>
                <c:pt idx="31">
                  <c:v>48.212654161937614</c:v>
                </c:pt>
                <c:pt idx="32">
                  <c:v>88.521594526836267</c:v>
                </c:pt>
                <c:pt idx="33">
                  <c:v>151.43515635126633</c:v>
                </c:pt>
                <c:pt idx="34">
                  <c:v>207.23537575836133</c:v>
                </c:pt>
                <c:pt idx="35">
                  <c:v>261.45485240604853</c:v>
                </c:pt>
                <c:pt idx="36">
                  <c:v>312.35476925897939</c:v>
                </c:pt>
                <c:pt idx="37">
                  <c:v>347.60533279377313</c:v>
                </c:pt>
                <c:pt idx="38">
                  <c:v>464.1060741621273</c:v>
                </c:pt>
                <c:pt idx="39">
                  <c:v>531.12956716101758</c:v>
                </c:pt>
                <c:pt idx="40">
                  <c:v>508.05072287366386</c:v>
                </c:pt>
                <c:pt idx="41">
                  <c:v>561.00560531382484</c:v>
                </c:pt>
                <c:pt idx="42">
                  <c:v>623.91916713825492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CCB-400B-A447-9C731C7CF0BE}"/>
            </c:ext>
          </c:extLst>
        </c:ser>
        <c:ser>
          <c:idx val="4"/>
          <c:order val="4"/>
          <c:tx>
            <c:strRef>
              <c:f>LV_reg!$R$2</c:f>
              <c:strCache>
                <c:ptCount val="1"/>
                <c:pt idx="0">
                  <c:v>Vidzeme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LV_reg!$B$5:$B$47</c:f>
              <c:strCache>
                <c:ptCount val="43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</c:strCache>
            </c:strRef>
          </c:cat>
          <c:val>
            <c:numRef>
              <c:f>LV_reg!$R$5:$R$47</c:f>
              <c:numCache>
                <c:formatCode>0.0</c:formatCode>
                <c:ptCount val="43"/>
                <c:pt idx="1">
                  <c:v>0</c:v>
                </c:pt>
                <c:pt idx="2">
                  <c:v>1.6120798516886536</c:v>
                </c:pt>
                <c:pt idx="3">
                  <c:v>5.9109594561917298</c:v>
                </c:pt>
                <c:pt idx="4">
                  <c:v>5.9109594561917298</c:v>
                </c:pt>
                <c:pt idx="5">
                  <c:v>7.5230393078803841</c:v>
                </c:pt>
                <c:pt idx="6">
                  <c:v>10.747199011257692</c:v>
                </c:pt>
                <c:pt idx="7">
                  <c:v>13.971358714634999</c:v>
                </c:pt>
                <c:pt idx="8">
                  <c:v>14.508718665197883</c:v>
                </c:pt>
                <c:pt idx="9">
                  <c:v>11.82191891238346</c:v>
                </c:pt>
                <c:pt idx="10">
                  <c:v>25.793277627018458</c:v>
                </c:pt>
                <c:pt idx="11">
                  <c:v>29.554797280958649</c:v>
                </c:pt>
                <c:pt idx="12">
                  <c:v>14.508718665197883</c:v>
                </c:pt>
                <c:pt idx="13">
                  <c:v>5.3735995056288459</c:v>
                </c:pt>
                <c:pt idx="14">
                  <c:v>1.0747199011257691</c:v>
                </c:pt>
                <c:pt idx="15">
                  <c:v>0</c:v>
                </c:pt>
                <c:pt idx="16">
                  <c:v>0</c:v>
                </c:pt>
                <c:pt idx="17">
                  <c:v>1.0747199011257691</c:v>
                </c:pt>
                <c:pt idx="18">
                  <c:v>1.6120798516886536</c:v>
                </c:pt>
                <c:pt idx="19">
                  <c:v>1.0747199011257691</c:v>
                </c:pt>
                <c:pt idx="20">
                  <c:v>4.8362395550659611</c:v>
                </c:pt>
                <c:pt idx="21">
                  <c:v>7.5230393078803841</c:v>
                </c:pt>
                <c:pt idx="22">
                  <c:v>5.3735995056288459</c:v>
                </c:pt>
                <c:pt idx="23">
                  <c:v>2.1494398022515382</c:v>
                </c:pt>
                <c:pt idx="24">
                  <c:v>0</c:v>
                </c:pt>
                <c:pt idx="25">
                  <c:v>0</c:v>
                </c:pt>
                <c:pt idx="26">
                  <c:v>0.53735995056288455</c:v>
                </c:pt>
                <c:pt idx="27">
                  <c:v>1.6120798516886536</c:v>
                </c:pt>
                <c:pt idx="28">
                  <c:v>1.0747199011257691</c:v>
                </c:pt>
                <c:pt idx="29">
                  <c:v>0.53735995056288455</c:v>
                </c:pt>
                <c:pt idx="30">
                  <c:v>9.1351191595690384</c:v>
                </c:pt>
                <c:pt idx="31">
                  <c:v>14.508718665197883</c:v>
                </c:pt>
                <c:pt idx="32">
                  <c:v>56.96015475966577</c:v>
                </c:pt>
                <c:pt idx="33">
                  <c:v>117.14446922270884</c:v>
                </c:pt>
                <c:pt idx="34">
                  <c:v>99.948950804696523</c:v>
                </c:pt>
                <c:pt idx="35">
                  <c:v>87.052311991187295</c:v>
                </c:pt>
                <c:pt idx="36">
                  <c:v>133.80262769015826</c:v>
                </c:pt>
                <c:pt idx="37">
                  <c:v>138.63886724522422</c:v>
                </c:pt>
                <c:pt idx="38">
                  <c:v>131.11582793734382</c:v>
                </c:pt>
                <c:pt idx="39">
                  <c:v>150.99814610817057</c:v>
                </c:pt>
                <c:pt idx="40">
                  <c:v>157.98382546548805</c:v>
                </c:pt>
                <c:pt idx="41">
                  <c:v>193.98694215320131</c:v>
                </c:pt>
                <c:pt idx="42">
                  <c:v>232.67685859372898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9CCB-400B-A447-9C731C7CF0BE}"/>
            </c:ext>
          </c:extLst>
        </c:ser>
        <c:ser>
          <c:idx val="5"/>
          <c:order val="5"/>
          <c:tx>
            <c:strRef>
              <c:f>LV_reg!$U$2</c:f>
              <c:strCache>
                <c:ptCount val="1"/>
                <c:pt idx="0">
                  <c:v>Zemgale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LV_reg!$B$5:$B$47</c:f>
              <c:strCache>
                <c:ptCount val="43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  <c:pt idx="42">
                  <c:v>51.-52.</c:v>
                </c:pt>
              </c:strCache>
            </c:strRef>
          </c:cat>
          <c:val>
            <c:numRef>
              <c:f>LV_reg!$U$5:$U$47</c:f>
              <c:numCache>
                <c:formatCode>0.0</c:formatCode>
                <c:ptCount val="43"/>
                <c:pt idx="1">
                  <c:v>0.43415779899362217</c:v>
                </c:pt>
                <c:pt idx="2">
                  <c:v>3.4732623919489773</c:v>
                </c:pt>
                <c:pt idx="3">
                  <c:v>13.458891768802289</c:v>
                </c:pt>
                <c:pt idx="4">
                  <c:v>20.405416552700242</c:v>
                </c:pt>
                <c:pt idx="5">
                  <c:v>13.893049567795909</c:v>
                </c:pt>
                <c:pt idx="6">
                  <c:v>5.6440513869170887</c:v>
                </c:pt>
                <c:pt idx="7">
                  <c:v>3.4732623919489773</c:v>
                </c:pt>
                <c:pt idx="8">
                  <c:v>4.3415779899362228</c:v>
                </c:pt>
                <c:pt idx="9">
                  <c:v>3.9074201909426001</c:v>
                </c:pt>
                <c:pt idx="10">
                  <c:v>1.3024733969808666</c:v>
                </c:pt>
                <c:pt idx="11">
                  <c:v>0.43415779899362217</c:v>
                </c:pt>
                <c:pt idx="12">
                  <c:v>0.43415779899362217</c:v>
                </c:pt>
                <c:pt idx="13">
                  <c:v>2.6049467939617332</c:v>
                </c:pt>
                <c:pt idx="14">
                  <c:v>3.9074201909426001</c:v>
                </c:pt>
                <c:pt idx="15">
                  <c:v>3.4732623919489773</c:v>
                </c:pt>
                <c:pt idx="16">
                  <c:v>2.1707889949681114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0.43415779899362217</c:v>
                </c:pt>
                <c:pt idx="21">
                  <c:v>1.7366311959744887</c:v>
                </c:pt>
                <c:pt idx="22">
                  <c:v>4.3415779899362228</c:v>
                </c:pt>
                <c:pt idx="23">
                  <c:v>4.7757357889298442</c:v>
                </c:pt>
                <c:pt idx="24">
                  <c:v>2.1707889949681114</c:v>
                </c:pt>
                <c:pt idx="25">
                  <c:v>0.86831559798724434</c:v>
                </c:pt>
                <c:pt idx="26">
                  <c:v>1.3024733969808666</c:v>
                </c:pt>
                <c:pt idx="27">
                  <c:v>1.7366311959744887</c:v>
                </c:pt>
                <c:pt idx="28">
                  <c:v>1.3024733969808666</c:v>
                </c:pt>
                <c:pt idx="29">
                  <c:v>0.86831559798724434</c:v>
                </c:pt>
                <c:pt idx="30">
                  <c:v>3.0391045929553555</c:v>
                </c:pt>
                <c:pt idx="31">
                  <c:v>16.497996361757643</c:v>
                </c:pt>
                <c:pt idx="32">
                  <c:v>32.127677125528045</c:v>
                </c:pt>
                <c:pt idx="33">
                  <c:v>47.323200090304823</c:v>
                </c:pt>
                <c:pt idx="34">
                  <c:v>72.070194632941281</c:v>
                </c:pt>
                <c:pt idx="35">
                  <c:v>108.97360754739918</c:v>
                </c:pt>
                <c:pt idx="36">
                  <c:v>151.95522964776779</c:v>
                </c:pt>
                <c:pt idx="37">
                  <c:v>169.32154160751267</c:v>
                </c:pt>
                <c:pt idx="38">
                  <c:v>230.10363346661978</c:v>
                </c:pt>
                <c:pt idx="39">
                  <c:v>494.5057330537357</c:v>
                </c:pt>
                <c:pt idx="40">
                  <c:v>617.37239016893079</c:v>
                </c:pt>
                <c:pt idx="41">
                  <c:v>638.21196452062463</c:v>
                </c:pt>
                <c:pt idx="42">
                  <c:v>681.1935866209933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9CCB-400B-A447-9C731C7CF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865024"/>
        <c:axId val="130761472"/>
      </c:lineChart>
      <c:catAx>
        <c:axId val="13086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30761472"/>
        <c:crosses val="autoZero"/>
        <c:auto val="1"/>
        <c:lblAlgn val="ctr"/>
        <c:lblOffset val="100"/>
        <c:noMultiLvlLbl val="0"/>
      </c:catAx>
      <c:valAx>
        <c:axId val="130761472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308650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987799079462898"/>
          <c:y val="2.016391280107406E-2"/>
          <c:w val="0.19498995987761586"/>
          <c:h val="0.5988633840901350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34539160865767E-2"/>
          <c:y val="3.2763025993384098E-2"/>
          <c:w val="0.90705894377945451"/>
          <c:h val="0.87289978392852952"/>
        </c:manualLayout>
      </c:layout>
      <c:areaChart>
        <c:grouping val="standard"/>
        <c:varyColors val="0"/>
        <c:ser>
          <c:idx val="6"/>
          <c:order val="6"/>
          <c:tx>
            <c:strRef>
              <c:f>[REG_VEC_BERNI_53.ned.xls]LV_reg!$Y$2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[REG_VEC_BERNI_53.ned.xls]LV_reg!$C$5:$C$42</c:f>
              <c:strCache>
                <c:ptCount val="38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</c:strCache>
            </c:strRef>
          </c:cat>
          <c:val>
            <c:numRef>
              <c:f>[REG_VEC_BERNI_53.ned.xls]LV_reg!$Y$5:$Y$48</c:f>
              <c:numCache>
                <c:formatCode>0.0</c:formatCode>
                <c:ptCount val="44"/>
                <c:pt idx="1">
                  <c:v>1.5625260421007019</c:v>
                </c:pt>
                <c:pt idx="2">
                  <c:v>6.9271987866464446</c:v>
                </c:pt>
                <c:pt idx="3">
                  <c:v>16.51069184486408</c:v>
                </c:pt>
                <c:pt idx="4">
                  <c:v>20.729512158535975</c:v>
                </c:pt>
                <c:pt idx="5">
                  <c:v>15.833597226620443</c:v>
                </c:pt>
                <c:pt idx="6">
                  <c:v>10.000166669444491</c:v>
                </c:pt>
                <c:pt idx="7">
                  <c:v>8.3334722245370756</c:v>
                </c:pt>
                <c:pt idx="8">
                  <c:v>7.9167986133102213</c:v>
                </c:pt>
                <c:pt idx="9">
                  <c:v>6.6146935782263041</c:v>
                </c:pt>
                <c:pt idx="10">
                  <c:v>6.666777779629661</c:v>
                </c:pt>
                <c:pt idx="11">
                  <c:v>5.5730095501591688</c:v>
                </c:pt>
                <c:pt idx="12">
                  <c:v>3.02088368139469</c:v>
                </c:pt>
                <c:pt idx="13">
                  <c:v>2.1354522575376258</c:v>
                </c:pt>
                <c:pt idx="14">
                  <c:v>1.6146102435040584</c:v>
                </c:pt>
                <c:pt idx="15">
                  <c:v>1.1979366322772047</c:v>
                </c:pt>
                <c:pt idx="16">
                  <c:v>0.98959982666377766</c:v>
                </c:pt>
                <c:pt idx="17">
                  <c:v>0.67709461824363748</c:v>
                </c:pt>
                <c:pt idx="18">
                  <c:v>2.9687994799913331</c:v>
                </c:pt>
                <c:pt idx="19">
                  <c:v>3.5417256954282568</c:v>
                </c:pt>
                <c:pt idx="20">
                  <c:v>2.3958732645544094</c:v>
                </c:pt>
                <c:pt idx="21">
                  <c:v>2.656294271571193</c:v>
                </c:pt>
                <c:pt idx="22">
                  <c:v>3.697978299638327</c:v>
                </c:pt>
                <c:pt idx="23">
                  <c:v>4.1146519108651809</c:v>
                </c:pt>
                <c:pt idx="24">
                  <c:v>2.4479574659577659</c:v>
                </c:pt>
                <c:pt idx="25">
                  <c:v>3.6458940982349706</c:v>
                </c:pt>
                <c:pt idx="26">
                  <c:v>4.687578126302105</c:v>
                </c:pt>
                <c:pt idx="27">
                  <c:v>4.2188203136718947</c:v>
                </c:pt>
                <c:pt idx="28">
                  <c:v>5.0521675361256024</c:v>
                </c:pt>
                <c:pt idx="29">
                  <c:v>10.521008683478058</c:v>
                </c:pt>
                <c:pt idx="30">
                  <c:v>29.219236987283125</c:v>
                </c:pt>
                <c:pt idx="31">
                  <c:v>51.771696194936588</c:v>
                </c:pt>
                <c:pt idx="32">
                  <c:v>71.04285071417857</c:v>
                </c:pt>
                <c:pt idx="33">
                  <c:v>104.5850764179403</c:v>
                </c:pt>
                <c:pt idx="34">
                  <c:v>139.89816496941617</c:v>
                </c:pt>
                <c:pt idx="35">
                  <c:v>177.97171619526992</c:v>
                </c:pt>
                <c:pt idx="36">
                  <c:v>229.74341239020649</c:v>
                </c:pt>
                <c:pt idx="37">
                  <c:v>261.72311205186753</c:v>
                </c:pt>
                <c:pt idx="38">
                  <c:v>334.797246620777</c:v>
                </c:pt>
                <c:pt idx="39">
                  <c:v>426.72586209770168</c:v>
                </c:pt>
                <c:pt idx="40">
                  <c:v>453.13255220920348</c:v>
                </c:pt>
                <c:pt idx="41">
                  <c:v>501.41460691011514</c:v>
                </c:pt>
                <c:pt idx="42">
                  <c:v>554.95716595276588</c:v>
                </c:pt>
                <c:pt idx="43">
                  <c:v>601.93711561859368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F-4F06-BCBD-DE086F3BE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705280"/>
        <c:axId val="130724608"/>
      </c:areaChart>
      <c:lineChart>
        <c:grouping val="standard"/>
        <c:varyColors val="0"/>
        <c:ser>
          <c:idx val="0"/>
          <c:order val="0"/>
          <c:tx>
            <c:strRef>
              <c:f>[REG_VEC_BERNI_53.ned.xls]LV_reg!$F$2</c:f>
              <c:strCache>
                <c:ptCount val="1"/>
                <c:pt idx="0">
                  <c:v>Kurzeme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[REG_VEC_BERNI_53.ned.xls]LV_reg!$C$5:$C$48</c:f>
              <c:strCache>
                <c:ptCount val="44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</c:strCache>
            </c:strRef>
          </c:cat>
          <c:val>
            <c:numRef>
              <c:f>[REG_VEC_BERNI_53.ned.xls]LV_reg!$F$5:$F$48</c:f>
              <c:numCache>
                <c:formatCode>0.0</c:formatCode>
                <c:ptCount val="44"/>
                <c:pt idx="1">
                  <c:v>0</c:v>
                </c:pt>
                <c:pt idx="2">
                  <c:v>2.9152940490519046</c:v>
                </c:pt>
                <c:pt idx="3">
                  <c:v>7.912940990283742</c:v>
                </c:pt>
                <c:pt idx="4">
                  <c:v>10.41176446089966</c:v>
                </c:pt>
                <c:pt idx="5">
                  <c:v>8.3294115687197277</c:v>
                </c:pt>
                <c:pt idx="6">
                  <c:v>2.9152940490519046</c:v>
                </c:pt>
                <c:pt idx="7">
                  <c:v>0.41647057843598634</c:v>
                </c:pt>
                <c:pt idx="8">
                  <c:v>1.2494117353079592</c:v>
                </c:pt>
                <c:pt idx="9">
                  <c:v>1.6658823137439454</c:v>
                </c:pt>
                <c:pt idx="10">
                  <c:v>1.6658823137439454</c:v>
                </c:pt>
                <c:pt idx="11">
                  <c:v>1.6658823137439454</c:v>
                </c:pt>
                <c:pt idx="12">
                  <c:v>0.83294115687197268</c:v>
                </c:pt>
                <c:pt idx="13">
                  <c:v>0.41647057843598634</c:v>
                </c:pt>
                <c:pt idx="14">
                  <c:v>1.6658823137439454</c:v>
                </c:pt>
                <c:pt idx="15">
                  <c:v>1.2494117353079592</c:v>
                </c:pt>
                <c:pt idx="16">
                  <c:v>0.41647057843598634</c:v>
                </c:pt>
                <c:pt idx="17">
                  <c:v>0.41647057843598634</c:v>
                </c:pt>
                <c:pt idx="18">
                  <c:v>1.6658823137439454</c:v>
                </c:pt>
                <c:pt idx="19">
                  <c:v>2.0823528921799319</c:v>
                </c:pt>
                <c:pt idx="20">
                  <c:v>0.83294115687197268</c:v>
                </c:pt>
                <c:pt idx="21">
                  <c:v>0.41647057843598634</c:v>
                </c:pt>
                <c:pt idx="22">
                  <c:v>3.3317646274878907</c:v>
                </c:pt>
                <c:pt idx="23">
                  <c:v>4.1647057843598638</c:v>
                </c:pt>
                <c:pt idx="24">
                  <c:v>2.0823528921799319</c:v>
                </c:pt>
                <c:pt idx="25">
                  <c:v>1.2494117353079592</c:v>
                </c:pt>
                <c:pt idx="26">
                  <c:v>0.41647057843598634</c:v>
                </c:pt>
                <c:pt idx="27">
                  <c:v>0.83294115687197268</c:v>
                </c:pt>
                <c:pt idx="28">
                  <c:v>0.41647057843598634</c:v>
                </c:pt>
                <c:pt idx="29">
                  <c:v>14.159999666823536</c:v>
                </c:pt>
                <c:pt idx="30">
                  <c:v>57.88941040260211</c:v>
                </c:pt>
                <c:pt idx="31">
                  <c:v>94.955291883404897</c:v>
                </c:pt>
                <c:pt idx="32">
                  <c:v>63.303527922269936</c:v>
                </c:pt>
                <c:pt idx="33">
                  <c:v>48.310587098574423</c:v>
                </c:pt>
                <c:pt idx="34">
                  <c:v>69.967057177245721</c:v>
                </c:pt>
                <c:pt idx="35">
                  <c:v>77.463527589093459</c:v>
                </c:pt>
                <c:pt idx="36">
                  <c:v>101.2023505599447</c:v>
                </c:pt>
                <c:pt idx="37">
                  <c:v>102.86823287368864</c:v>
                </c:pt>
                <c:pt idx="38">
                  <c:v>128.27293815828381</c:v>
                </c:pt>
                <c:pt idx="39">
                  <c:v>163.25646674690665</c:v>
                </c:pt>
                <c:pt idx="40">
                  <c:v>181.99764277652605</c:v>
                </c:pt>
                <c:pt idx="41">
                  <c:v>231.14117103197248</c:v>
                </c:pt>
                <c:pt idx="42">
                  <c:v>296.52705184642235</c:v>
                </c:pt>
                <c:pt idx="43">
                  <c:v>411.47293149475456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27F-4F06-BCBD-DE086F3BE912}"/>
            </c:ext>
          </c:extLst>
        </c:ser>
        <c:ser>
          <c:idx val="1"/>
          <c:order val="1"/>
          <c:tx>
            <c:strRef>
              <c:f>[REG_VEC_BERNI_53.ned.xls]LV_reg!$I$2</c:f>
              <c:strCache>
                <c:ptCount val="1"/>
                <c:pt idx="0">
                  <c:v>Latgale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[REG_VEC_BERNI_53.ned.xls]LV_reg!$C$5:$C$48</c:f>
              <c:strCache>
                <c:ptCount val="44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</c:strCache>
            </c:strRef>
          </c:cat>
          <c:val>
            <c:numRef>
              <c:f>[REG_VEC_BERNI_53.ned.xls]LV_reg!$I$5:$I$48</c:f>
              <c:numCache>
                <c:formatCode>0.0</c:formatCode>
                <c:ptCount val="44"/>
                <c:pt idx="1">
                  <c:v>0.76856271087439387</c:v>
                </c:pt>
                <c:pt idx="2">
                  <c:v>1.5371254217487877</c:v>
                </c:pt>
                <c:pt idx="3">
                  <c:v>3.4585321989347722</c:v>
                </c:pt>
                <c:pt idx="4">
                  <c:v>3.8428135543719693</c:v>
                </c:pt>
                <c:pt idx="5">
                  <c:v>1.5371254217487877</c:v>
                </c:pt>
                <c:pt idx="6">
                  <c:v>0.38428135543719694</c:v>
                </c:pt>
                <c:pt idx="7">
                  <c:v>0.38428135543719694</c:v>
                </c:pt>
                <c:pt idx="8">
                  <c:v>0.38428135543719694</c:v>
                </c:pt>
                <c:pt idx="9">
                  <c:v>2.3056881326231813</c:v>
                </c:pt>
                <c:pt idx="10">
                  <c:v>3.4585321989347722</c:v>
                </c:pt>
                <c:pt idx="11">
                  <c:v>1.1528440663115906</c:v>
                </c:pt>
                <c:pt idx="12">
                  <c:v>0</c:v>
                </c:pt>
                <c:pt idx="13">
                  <c:v>1.9214067771859846</c:v>
                </c:pt>
                <c:pt idx="14">
                  <c:v>1.9214067771859846</c:v>
                </c:pt>
                <c:pt idx="15">
                  <c:v>0.38428135543719694</c:v>
                </c:pt>
                <c:pt idx="16">
                  <c:v>0.38428135543719694</c:v>
                </c:pt>
                <c:pt idx="17">
                  <c:v>0.38428135543719694</c:v>
                </c:pt>
                <c:pt idx="18">
                  <c:v>0.76856271087439387</c:v>
                </c:pt>
                <c:pt idx="19">
                  <c:v>0.38428135543719694</c:v>
                </c:pt>
                <c:pt idx="20">
                  <c:v>0.38428135543719694</c:v>
                </c:pt>
                <c:pt idx="21">
                  <c:v>1.1528440663115906</c:v>
                </c:pt>
                <c:pt idx="22">
                  <c:v>1.5371254217487877</c:v>
                </c:pt>
                <c:pt idx="23">
                  <c:v>3.8428135543719693</c:v>
                </c:pt>
                <c:pt idx="24">
                  <c:v>4.2270949098091659</c:v>
                </c:pt>
                <c:pt idx="25">
                  <c:v>10.759877952241514</c:v>
                </c:pt>
                <c:pt idx="26">
                  <c:v>12.6812847294275</c:v>
                </c:pt>
                <c:pt idx="27">
                  <c:v>10.375596596804318</c:v>
                </c:pt>
                <c:pt idx="28">
                  <c:v>10.375596596804318</c:v>
                </c:pt>
                <c:pt idx="29">
                  <c:v>8.4541898196183318</c:v>
                </c:pt>
                <c:pt idx="30">
                  <c:v>48.419450785086809</c:v>
                </c:pt>
                <c:pt idx="31">
                  <c:v>109.90446765503832</c:v>
                </c:pt>
                <c:pt idx="32">
                  <c:v>120.66434560727983</c:v>
                </c:pt>
                <c:pt idx="33">
                  <c:v>126.42856593883779</c:v>
                </c:pt>
                <c:pt idx="34">
                  <c:v>159.47676250643673</c:v>
                </c:pt>
                <c:pt idx="35">
                  <c:v>217.11896582201624</c:v>
                </c:pt>
                <c:pt idx="36">
                  <c:v>318.18496230199901</c:v>
                </c:pt>
                <c:pt idx="37">
                  <c:v>360.45591140009071</c:v>
                </c:pt>
                <c:pt idx="38">
                  <c:v>431.9322435114093</c:v>
                </c:pt>
                <c:pt idx="39">
                  <c:v>612.54448056689182</c:v>
                </c:pt>
                <c:pt idx="40">
                  <c:v>749.73292445797108</c:v>
                </c:pt>
                <c:pt idx="41">
                  <c:v>852.33604635970278</c:v>
                </c:pt>
                <c:pt idx="42">
                  <c:v>898.44980901216638</c:v>
                </c:pt>
                <c:pt idx="43">
                  <c:v>933.80369371238851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27F-4F06-BCBD-DE086F3BE912}"/>
            </c:ext>
          </c:extLst>
        </c:ser>
        <c:ser>
          <c:idx val="3"/>
          <c:order val="2"/>
          <c:tx>
            <c:strRef>
              <c:f>[REG_VEC_BERNI_53.ned.xls]LV_reg!$L$2</c:f>
              <c:strCache>
                <c:ptCount val="1"/>
                <c:pt idx="0">
                  <c:v>Pierīga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[REG_VEC_BERNI_53.ned.xls]LV_reg!$C$5:$C$48</c:f>
              <c:strCache>
                <c:ptCount val="44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</c:strCache>
            </c:strRef>
          </c:cat>
          <c:val>
            <c:numRef>
              <c:f>[REG_VEC_BERNI_53.ned.xls]LV_reg!$L$5:$L$48</c:f>
              <c:numCache>
                <c:formatCode>0.0</c:formatCode>
                <c:ptCount val="44"/>
                <c:pt idx="1">
                  <c:v>1.6190442781626007</c:v>
                </c:pt>
                <c:pt idx="2">
                  <c:v>9.4444249559485041</c:v>
                </c:pt>
                <c:pt idx="3">
                  <c:v>22.666619894276408</c:v>
                </c:pt>
                <c:pt idx="4">
                  <c:v>25.63486773757451</c:v>
                </c:pt>
                <c:pt idx="5">
                  <c:v>16.730124207680205</c:v>
                </c:pt>
                <c:pt idx="6">
                  <c:v>7.5555399647588031</c:v>
                </c:pt>
                <c:pt idx="7">
                  <c:v>7.5555399647588031</c:v>
                </c:pt>
                <c:pt idx="8">
                  <c:v>8.9047435298943043</c:v>
                </c:pt>
                <c:pt idx="9">
                  <c:v>5.1269735475149014</c:v>
                </c:pt>
                <c:pt idx="10">
                  <c:v>5.3968142605420022</c:v>
                </c:pt>
                <c:pt idx="11">
                  <c:v>4.8571328344878015</c:v>
                </c:pt>
                <c:pt idx="12">
                  <c:v>2.1587257042168009</c:v>
                </c:pt>
                <c:pt idx="13">
                  <c:v>1.8888849911897008</c:v>
                </c:pt>
                <c:pt idx="14">
                  <c:v>1.3492035651355005</c:v>
                </c:pt>
                <c:pt idx="15">
                  <c:v>1.0793628521084004</c:v>
                </c:pt>
                <c:pt idx="16">
                  <c:v>0.80952213908130033</c:v>
                </c:pt>
                <c:pt idx="17">
                  <c:v>0.80952213908130033</c:v>
                </c:pt>
                <c:pt idx="18">
                  <c:v>2.968247843298101</c:v>
                </c:pt>
                <c:pt idx="19">
                  <c:v>3.5079292693523012</c:v>
                </c:pt>
                <c:pt idx="20">
                  <c:v>4.3174514084336018</c:v>
                </c:pt>
                <c:pt idx="21">
                  <c:v>6.4761771126504026</c:v>
                </c:pt>
                <c:pt idx="22">
                  <c:v>8.095221390813002</c:v>
                </c:pt>
                <c:pt idx="23">
                  <c:v>8.3650621038401027</c:v>
                </c:pt>
                <c:pt idx="24">
                  <c:v>4.8571328344878015</c:v>
                </c:pt>
                <c:pt idx="25">
                  <c:v>4.5872921214607016</c:v>
                </c:pt>
                <c:pt idx="26">
                  <c:v>6.4761771126504026</c:v>
                </c:pt>
                <c:pt idx="27">
                  <c:v>4.5872921214607016</c:v>
                </c:pt>
                <c:pt idx="28">
                  <c:v>4.5872921214607016</c:v>
                </c:pt>
                <c:pt idx="29">
                  <c:v>10.793628521084004</c:v>
                </c:pt>
                <c:pt idx="30">
                  <c:v>20.507894190059606</c:v>
                </c:pt>
                <c:pt idx="31">
                  <c:v>29.682478432981007</c:v>
                </c:pt>
                <c:pt idx="32">
                  <c:v>42.634832658281816</c:v>
                </c:pt>
                <c:pt idx="33">
                  <c:v>74.206196082452536</c:v>
                </c:pt>
                <c:pt idx="34">
                  <c:v>116.03150660165305</c:v>
                </c:pt>
                <c:pt idx="35">
                  <c:v>159.47586139901617</c:v>
                </c:pt>
                <c:pt idx="36">
                  <c:v>203.9995790484877</c:v>
                </c:pt>
                <c:pt idx="37">
                  <c:v>259.85660664509743</c:v>
                </c:pt>
                <c:pt idx="38">
                  <c:v>338.38025413598353</c:v>
                </c:pt>
                <c:pt idx="39">
                  <c:v>381.55476822031954</c:v>
                </c:pt>
                <c:pt idx="40">
                  <c:v>372.11034326437101</c:v>
                </c:pt>
                <c:pt idx="41">
                  <c:v>396.66584814983713</c:v>
                </c:pt>
                <c:pt idx="42">
                  <c:v>441.72924722536283</c:v>
                </c:pt>
                <c:pt idx="43">
                  <c:v>539.95126676722725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7F-4F06-BCBD-DE086F3BE912}"/>
            </c:ext>
          </c:extLst>
        </c:ser>
        <c:ser>
          <c:idx val="2"/>
          <c:order val="3"/>
          <c:tx>
            <c:strRef>
              <c:f>[REG_VEC_BERNI_53.ned.xls]LV_reg!$O$2</c:f>
              <c:strCache>
                <c:ptCount val="1"/>
                <c:pt idx="0">
                  <c:v>Rīga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[REG_VEC_BERNI_53.ned.xls]LV_reg!$C$5:$C$48</c:f>
              <c:strCache>
                <c:ptCount val="44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</c:strCache>
            </c:strRef>
          </c:cat>
          <c:val>
            <c:numRef>
              <c:f>[REG_VEC_BERNI_53.ned.xls]LV_reg!$O$5:$O$48</c:f>
              <c:numCache>
                <c:formatCode>0.0</c:formatCode>
                <c:ptCount val="44"/>
                <c:pt idx="1">
                  <c:v>3.3195597947563606</c:v>
                </c:pt>
                <c:pt idx="2">
                  <c:v>12.013644971499208</c:v>
                </c:pt>
                <c:pt idx="3">
                  <c:v>25.766106978346986</c:v>
                </c:pt>
                <c:pt idx="4">
                  <c:v>33.195597947563598</c:v>
                </c:pt>
                <c:pt idx="5">
                  <c:v>27.188775461813997</c:v>
                </c:pt>
                <c:pt idx="6">
                  <c:v>19.443135940715823</c:v>
                </c:pt>
                <c:pt idx="7">
                  <c:v>15.175130490314789</c:v>
                </c:pt>
                <c:pt idx="8">
                  <c:v>12.329793523380765</c:v>
                </c:pt>
                <c:pt idx="9">
                  <c:v>10.590976488032197</c:v>
                </c:pt>
                <c:pt idx="10">
                  <c:v>6.9552681413942778</c:v>
                </c:pt>
                <c:pt idx="11">
                  <c:v>4.1099311744602556</c:v>
                </c:pt>
                <c:pt idx="12">
                  <c:v>3.161485518815581</c:v>
                </c:pt>
                <c:pt idx="13">
                  <c:v>1.8968913112893486</c:v>
                </c:pt>
                <c:pt idx="14">
                  <c:v>0.94844565564467431</c:v>
                </c:pt>
                <c:pt idx="15">
                  <c:v>1.1065199315854533</c:v>
                </c:pt>
                <c:pt idx="16">
                  <c:v>1.4226684834670116</c:v>
                </c:pt>
                <c:pt idx="17">
                  <c:v>0.94844565564467431</c:v>
                </c:pt>
                <c:pt idx="18">
                  <c:v>5.848748209808825</c:v>
                </c:pt>
                <c:pt idx="19">
                  <c:v>7.4294909692166149</c:v>
                </c:pt>
                <c:pt idx="20">
                  <c:v>2.687262690993244</c:v>
                </c:pt>
                <c:pt idx="21">
                  <c:v>0.79037137970389526</c:v>
                </c:pt>
                <c:pt idx="22">
                  <c:v>1.4226684834670116</c:v>
                </c:pt>
                <c:pt idx="23">
                  <c:v>2.0549655872301278</c:v>
                </c:pt>
                <c:pt idx="24">
                  <c:v>1.2645942075262324</c:v>
                </c:pt>
                <c:pt idx="25">
                  <c:v>3.161485518815581</c:v>
                </c:pt>
                <c:pt idx="26">
                  <c:v>4.426079726341813</c:v>
                </c:pt>
                <c:pt idx="27">
                  <c:v>4.426079726341813</c:v>
                </c:pt>
                <c:pt idx="28">
                  <c:v>7.4294909692166149</c:v>
                </c:pt>
                <c:pt idx="29">
                  <c:v>16.281650421900242</c:v>
                </c:pt>
                <c:pt idx="30">
                  <c:v>30.982558084392696</c:v>
                </c:pt>
                <c:pt idx="31">
                  <c:v>48.212654161937614</c:v>
                </c:pt>
                <c:pt idx="32">
                  <c:v>88.521594526836267</c:v>
                </c:pt>
                <c:pt idx="33">
                  <c:v>151.43515635126633</c:v>
                </c:pt>
                <c:pt idx="34">
                  <c:v>207.23537575836133</c:v>
                </c:pt>
                <c:pt idx="35">
                  <c:v>261.45485240604853</c:v>
                </c:pt>
                <c:pt idx="36">
                  <c:v>312.35476925897939</c:v>
                </c:pt>
                <c:pt idx="37">
                  <c:v>347.60533279377313</c:v>
                </c:pt>
                <c:pt idx="38">
                  <c:v>464.1060741621273</c:v>
                </c:pt>
                <c:pt idx="39">
                  <c:v>531.12956716101758</c:v>
                </c:pt>
                <c:pt idx="40">
                  <c:v>508.05072287366386</c:v>
                </c:pt>
                <c:pt idx="41">
                  <c:v>561.00560531382484</c:v>
                </c:pt>
                <c:pt idx="42">
                  <c:v>623.91916713825492</c:v>
                </c:pt>
                <c:pt idx="43">
                  <c:v>616.48967616903826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E27F-4F06-BCBD-DE086F3BE912}"/>
            </c:ext>
          </c:extLst>
        </c:ser>
        <c:ser>
          <c:idx val="4"/>
          <c:order val="4"/>
          <c:tx>
            <c:strRef>
              <c:f>[REG_VEC_BERNI_53.ned.xls]LV_reg!$R$2</c:f>
              <c:strCache>
                <c:ptCount val="1"/>
                <c:pt idx="0">
                  <c:v>Vidzeme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[REG_VEC_BERNI_53.ned.xls]LV_reg!$C$5:$C$48</c:f>
              <c:strCache>
                <c:ptCount val="44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</c:strCache>
            </c:strRef>
          </c:cat>
          <c:val>
            <c:numRef>
              <c:f>[REG_VEC_BERNI_53.ned.xls]LV_reg!$R$5:$R$48</c:f>
              <c:numCache>
                <c:formatCode>0.0</c:formatCode>
                <c:ptCount val="44"/>
                <c:pt idx="1">
                  <c:v>0</c:v>
                </c:pt>
                <c:pt idx="2">
                  <c:v>1.6120798516886536</c:v>
                </c:pt>
                <c:pt idx="3">
                  <c:v>5.9109594561917298</c:v>
                </c:pt>
                <c:pt idx="4">
                  <c:v>5.9109594561917298</c:v>
                </c:pt>
                <c:pt idx="5">
                  <c:v>7.5230393078803841</c:v>
                </c:pt>
                <c:pt idx="6">
                  <c:v>10.747199011257692</c:v>
                </c:pt>
                <c:pt idx="7">
                  <c:v>13.971358714634999</c:v>
                </c:pt>
                <c:pt idx="8">
                  <c:v>14.508718665197883</c:v>
                </c:pt>
                <c:pt idx="9">
                  <c:v>11.82191891238346</c:v>
                </c:pt>
                <c:pt idx="10">
                  <c:v>25.793277627018458</c:v>
                </c:pt>
                <c:pt idx="11">
                  <c:v>29.554797280958649</c:v>
                </c:pt>
                <c:pt idx="12">
                  <c:v>14.508718665197883</c:v>
                </c:pt>
                <c:pt idx="13">
                  <c:v>5.3735995056288459</c:v>
                </c:pt>
                <c:pt idx="14">
                  <c:v>1.0747199011257691</c:v>
                </c:pt>
                <c:pt idx="15">
                  <c:v>0</c:v>
                </c:pt>
                <c:pt idx="16">
                  <c:v>0</c:v>
                </c:pt>
                <c:pt idx="17">
                  <c:v>1.0747199011257691</c:v>
                </c:pt>
                <c:pt idx="18">
                  <c:v>1.6120798516886536</c:v>
                </c:pt>
                <c:pt idx="19">
                  <c:v>1.0747199011257691</c:v>
                </c:pt>
                <c:pt idx="20">
                  <c:v>4.8362395550659611</c:v>
                </c:pt>
                <c:pt idx="21">
                  <c:v>7.5230393078803841</c:v>
                </c:pt>
                <c:pt idx="22">
                  <c:v>5.3735995056288459</c:v>
                </c:pt>
                <c:pt idx="23">
                  <c:v>2.1494398022515382</c:v>
                </c:pt>
                <c:pt idx="24">
                  <c:v>0</c:v>
                </c:pt>
                <c:pt idx="25">
                  <c:v>0</c:v>
                </c:pt>
                <c:pt idx="26">
                  <c:v>0.53735995056288455</c:v>
                </c:pt>
                <c:pt idx="27">
                  <c:v>1.6120798516886536</c:v>
                </c:pt>
                <c:pt idx="28">
                  <c:v>1.0747199011257691</c:v>
                </c:pt>
                <c:pt idx="29">
                  <c:v>0.53735995056288455</c:v>
                </c:pt>
                <c:pt idx="30">
                  <c:v>9.1351191595690384</c:v>
                </c:pt>
                <c:pt idx="31">
                  <c:v>14.508718665197883</c:v>
                </c:pt>
                <c:pt idx="32">
                  <c:v>56.96015475966577</c:v>
                </c:pt>
                <c:pt idx="33">
                  <c:v>117.14446922270884</c:v>
                </c:pt>
                <c:pt idx="34">
                  <c:v>99.948950804696523</c:v>
                </c:pt>
                <c:pt idx="35">
                  <c:v>87.052311991187295</c:v>
                </c:pt>
                <c:pt idx="36">
                  <c:v>133.80262769015826</c:v>
                </c:pt>
                <c:pt idx="37">
                  <c:v>138.63886724522422</c:v>
                </c:pt>
                <c:pt idx="38">
                  <c:v>131.11582793734382</c:v>
                </c:pt>
                <c:pt idx="39">
                  <c:v>150.99814610817057</c:v>
                </c:pt>
                <c:pt idx="40">
                  <c:v>157.98382546548805</c:v>
                </c:pt>
                <c:pt idx="41">
                  <c:v>193.98694215320131</c:v>
                </c:pt>
                <c:pt idx="42">
                  <c:v>232.67685859372898</c:v>
                </c:pt>
                <c:pt idx="43">
                  <c:v>301.45893226577823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E27F-4F06-BCBD-DE086F3BE912}"/>
            </c:ext>
          </c:extLst>
        </c:ser>
        <c:ser>
          <c:idx val="5"/>
          <c:order val="5"/>
          <c:tx>
            <c:strRef>
              <c:f>[REG_VEC_BERNI_53.ned.xls]LV_reg!$U$2</c:f>
              <c:strCache>
                <c:ptCount val="1"/>
                <c:pt idx="0">
                  <c:v>Zemgale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[REG_VEC_BERNI_53.ned.xls]LV_reg!$C$5:$C$48</c:f>
              <c:strCache>
                <c:ptCount val="44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</c:strCache>
            </c:strRef>
          </c:cat>
          <c:val>
            <c:numRef>
              <c:f>[REG_VEC_BERNI_53.ned.xls]LV_reg!$U$5:$U$48</c:f>
              <c:numCache>
                <c:formatCode>0.0</c:formatCode>
                <c:ptCount val="44"/>
                <c:pt idx="1">
                  <c:v>0.43415779899362217</c:v>
                </c:pt>
                <c:pt idx="2">
                  <c:v>3.4732623919489773</c:v>
                </c:pt>
                <c:pt idx="3">
                  <c:v>13.458891768802289</c:v>
                </c:pt>
                <c:pt idx="4">
                  <c:v>20.405416552700242</c:v>
                </c:pt>
                <c:pt idx="5">
                  <c:v>13.893049567795909</c:v>
                </c:pt>
                <c:pt idx="6">
                  <c:v>5.6440513869170887</c:v>
                </c:pt>
                <c:pt idx="7">
                  <c:v>3.4732623919489773</c:v>
                </c:pt>
                <c:pt idx="8">
                  <c:v>4.3415779899362228</c:v>
                </c:pt>
                <c:pt idx="9">
                  <c:v>3.9074201909426001</c:v>
                </c:pt>
                <c:pt idx="10">
                  <c:v>1.3024733969808666</c:v>
                </c:pt>
                <c:pt idx="11">
                  <c:v>0.43415779899362217</c:v>
                </c:pt>
                <c:pt idx="12">
                  <c:v>0.43415779899362217</c:v>
                </c:pt>
                <c:pt idx="13">
                  <c:v>2.6049467939617332</c:v>
                </c:pt>
                <c:pt idx="14">
                  <c:v>3.9074201909426001</c:v>
                </c:pt>
                <c:pt idx="15">
                  <c:v>3.4732623919489773</c:v>
                </c:pt>
                <c:pt idx="16">
                  <c:v>2.1707889949681114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0.43415779899362217</c:v>
                </c:pt>
                <c:pt idx="21">
                  <c:v>1.7366311959744887</c:v>
                </c:pt>
                <c:pt idx="22">
                  <c:v>4.3415779899362228</c:v>
                </c:pt>
                <c:pt idx="23">
                  <c:v>4.7757357889298442</c:v>
                </c:pt>
                <c:pt idx="24">
                  <c:v>2.1707889949681114</c:v>
                </c:pt>
                <c:pt idx="25">
                  <c:v>0.86831559798724434</c:v>
                </c:pt>
                <c:pt idx="26">
                  <c:v>1.3024733969808666</c:v>
                </c:pt>
                <c:pt idx="27">
                  <c:v>1.7366311959744887</c:v>
                </c:pt>
                <c:pt idx="28">
                  <c:v>1.3024733969808666</c:v>
                </c:pt>
                <c:pt idx="29">
                  <c:v>0.86831559798724434</c:v>
                </c:pt>
                <c:pt idx="30">
                  <c:v>3.0391045929553555</c:v>
                </c:pt>
                <c:pt idx="31">
                  <c:v>16.497996361757643</c:v>
                </c:pt>
                <c:pt idx="32">
                  <c:v>32.127677125528045</c:v>
                </c:pt>
                <c:pt idx="33">
                  <c:v>47.323200090304823</c:v>
                </c:pt>
                <c:pt idx="34">
                  <c:v>72.070194632941281</c:v>
                </c:pt>
                <c:pt idx="35">
                  <c:v>108.97360754739918</c:v>
                </c:pt>
                <c:pt idx="36">
                  <c:v>151.95522964776779</c:v>
                </c:pt>
                <c:pt idx="37">
                  <c:v>169.32154160751267</c:v>
                </c:pt>
                <c:pt idx="38">
                  <c:v>230.10363346661978</c:v>
                </c:pt>
                <c:pt idx="39">
                  <c:v>494.5057330537357</c:v>
                </c:pt>
                <c:pt idx="40">
                  <c:v>617.37239016893079</c:v>
                </c:pt>
                <c:pt idx="41">
                  <c:v>638.21196452062463</c:v>
                </c:pt>
                <c:pt idx="42">
                  <c:v>681.1935866209933</c:v>
                </c:pt>
                <c:pt idx="43">
                  <c:v>712.0187903495405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E27F-4F06-BCBD-DE086F3BE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705280"/>
        <c:axId val="130724608"/>
      </c:lineChart>
      <c:catAx>
        <c:axId val="13070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30724608"/>
        <c:crosses val="autoZero"/>
        <c:auto val="1"/>
        <c:lblAlgn val="ctr"/>
        <c:lblOffset val="100"/>
        <c:noMultiLvlLbl val="0"/>
      </c:catAx>
      <c:valAx>
        <c:axId val="130724608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307052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6302395488607403"/>
          <c:y val="5.7722934876582789E-2"/>
          <c:w val="0.1227234775000951"/>
          <c:h val="0.5627662112205487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0746602596499E-2"/>
          <c:y val="1.7815748898099847E-2"/>
          <c:w val="0.86610285632512951"/>
          <c:h val="0.78727680247297116"/>
        </c:manualLayout>
      </c:layout>
      <c:lineChart>
        <c:grouping val="standard"/>
        <c:varyColors val="0"/>
        <c:ser>
          <c:idx val="0"/>
          <c:order val="0"/>
          <c:tx>
            <c:strRef>
              <c:f>Sheet3!$V$1</c:f>
              <c:strCache>
                <c:ptCount val="1"/>
                <c:pt idx="0">
                  <c:v>7 dienu kumulatīvais stacionēto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87-4A63-B7E3-0E8D5E897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Sheet3!$U$2:$U$114</c:f>
              <c:numCache>
                <c:formatCode>m/d/yyyy</c:formatCode>
                <c:ptCount val="11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</c:numCache>
            </c:numRef>
          </c:cat>
          <c:val>
            <c:numRef>
              <c:f>Sheet3!$V$2:$V$114</c:f>
              <c:numCache>
                <c:formatCode>General</c:formatCode>
                <c:ptCount val="113"/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9</c:v>
                </c:pt>
                <c:pt idx="12">
                  <c:v>8</c:v>
                </c:pt>
                <c:pt idx="13">
                  <c:v>6</c:v>
                </c:pt>
                <c:pt idx="14">
                  <c:v>10</c:v>
                </c:pt>
                <c:pt idx="15">
                  <c:v>15</c:v>
                </c:pt>
                <c:pt idx="16">
                  <c:v>17</c:v>
                </c:pt>
                <c:pt idx="17">
                  <c:v>19</c:v>
                </c:pt>
                <c:pt idx="18">
                  <c:v>19</c:v>
                </c:pt>
                <c:pt idx="19">
                  <c:v>24</c:v>
                </c:pt>
                <c:pt idx="20">
                  <c:v>24</c:v>
                </c:pt>
                <c:pt idx="21">
                  <c:v>23</c:v>
                </c:pt>
                <c:pt idx="22">
                  <c:v>24</c:v>
                </c:pt>
                <c:pt idx="23">
                  <c:v>24</c:v>
                </c:pt>
                <c:pt idx="24">
                  <c:v>31</c:v>
                </c:pt>
                <c:pt idx="25">
                  <c:v>39</c:v>
                </c:pt>
                <c:pt idx="26">
                  <c:v>42</c:v>
                </c:pt>
                <c:pt idx="27">
                  <c:v>49</c:v>
                </c:pt>
                <c:pt idx="28">
                  <c:v>51</c:v>
                </c:pt>
                <c:pt idx="29">
                  <c:v>55</c:v>
                </c:pt>
                <c:pt idx="30">
                  <c:v>61</c:v>
                </c:pt>
                <c:pt idx="31">
                  <c:v>55</c:v>
                </c:pt>
                <c:pt idx="32">
                  <c:v>51</c:v>
                </c:pt>
                <c:pt idx="33">
                  <c:v>54</c:v>
                </c:pt>
                <c:pt idx="34">
                  <c:v>52</c:v>
                </c:pt>
                <c:pt idx="35">
                  <c:v>55</c:v>
                </c:pt>
                <c:pt idx="36">
                  <c:v>56</c:v>
                </c:pt>
                <c:pt idx="37">
                  <c:v>55</c:v>
                </c:pt>
                <c:pt idx="38">
                  <c:v>82</c:v>
                </c:pt>
                <c:pt idx="39">
                  <c:v>93</c:v>
                </c:pt>
                <c:pt idx="40">
                  <c:v>109</c:v>
                </c:pt>
                <c:pt idx="41">
                  <c:v>124</c:v>
                </c:pt>
                <c:pt idx="42">
                  <c:v>139</c:v>
                </c:pt>
                <c:pt idx="43">
                  <c:v>153</c:v>
                </c:pt>
                <c:pt idx="44">
                  <c:v>181</c:v>
                </c:pt>
                <c:pt idx="45">
                  <c:v>185</c:v>
                </c:pt>
                <c:pt idx="46">
                  <c:v>188</c:v>
                </c:pt>
                <c:pt idx="47">
                  <c:v>192</c:v>
                </c:pt>
                <c:pt idx="48">
                  <c:v>196</c:v>
                </c:pt>
                <c:pt idx="49">
                  <c:v>201</c:v>
                </c:pt>
                <c:pt idx="50">
                  <c:v>210</c:v>
                </c:pt>
                <c:pt idx="51">
                  <c:v>198</c:v>
                </c:pt>
                <c:pt idx="52">
                  <c:v>202</c:v>
                </c:pt>
                <c:pt idx="53">
                  <c:v>216</c:v>
                </c:pt>
                <c:pt idx="54">
                  <c:v>220</c:v>
                </c:pt>
                <c:pt idx="55">
                  <c:v>217</c:v>
                </c:pt>
                <c:pt idx="56">
                  <c:v>241</c:v>
                </c:pt>
                <c:pt idx="57">
                  <c:v>247</c:v>
                </c:pt>
                <c:pt idx="58">
                  <c:v>254</c:v>
                </c:pt>
                <c:pt idx="59">
                  <c:v>259</c:v>
                </c:pt>
                <c:pt idx="60">
                  <c:v>264</c:v>
                </c:pt>
                <c:pt idx="61">
                  <c:v>277</c:v>
                </c:pt>
                <c:pt idx="62">
                  <c:v>281</c:v>
                </c:pt>
                <c:pt idx="63">
                  <c:v>276</c:v>
                </c:pt>
                <c:pt idx="64">
                  <c:v>279</c:v>
                </c:pt>
                <c:pt idx="65">
                  <c:v>293</c:v>
                </c:pt>
                <c:pt idx="66">
                  <c:v>293</c:v>
                </c:pt>
                <c:pt idx="67">
                  <c:v>319</c:v>
                </c:pt>
                <c:pt idx="68">
                  <c:v>314</c:v>
                </c:pt>
                <c:pt idx="69">
                  <c:v>328</c:v>
                </c:pt>
                <c:pt idx="70">
                  <c:v>326</c:v>
                </c:pt>
                <c:pt idx="71">
                  <c:v>340</c:v>
                </c:pt>
                <c:pt idx="72">
                  <c:v>361</c:v>
                </c:pt>
                <c:pt idx="73">
                  <c:v>411</c:v>
                </c:pt>
                <c:pt idx="74">
                  <c:v>409</c:v>
                </c:pt>
                <c:pt idx="75">
                  <c:v>432</c:v>
                </c:pt>
                <c:pt idx="76">
                  <c:v>435</c:v>
                </c:pt>
                <c:pt idx="77">
                  <c:v>438</c:v>
                </c:pt>
                <c:pt idx="78">
                  <c:v>444</c:v>
                </c:pt>
                <c:pt idx="79">
                  <c:v>454</c:v>
                </c:pt>
                <c:pt idx="80">
                  <c:v>452</c:v>
                </c:pt>
                <c:pt idx="81">
                  <c:v>477</c:v>
                </c:pt>
                <c:pt idx="82">
                  <c:v>485</c:v>
                </c:pt>
                <c:pt idx="83">
                  <c:v>510</c:v>
                </c:pt>
                <c:pt idx="84">
                  <c:v>537</c:v>
                </c:pt>
                <c:pt idx="85">
                  <c:v>617</c:v>
                </c:pt>
                <c:pt idx="86">
                  <c:v>642</c:v>
                </c:pt>
                <c:pt idx="87">
                  <c:v>652</c:v>
                </c:pt>
                <c:pt idx="88">
                  <c:v>651</c:v>
                </c:pt>
                <c:pt idx="89">
                  <c:v>654</c:v>
                </c:pt>
                <c:pt idx="90">
                  <c:v>650</c:v>
                </c:pt>
                <c:pt idx="91">
                  <c:v>669</c:v>
                </c:pt>
                <c:pt idx="92">
                  <c:v>659</c:v>
                </c:pt>
                <c:pt idx="93">
                  <c:v>656</c:v>
                </c:pt>
                <c:pt idx="94">
                  <c:v>669</c:v>
                </c:pt>
                <c:pt idx="95">
                  <c:v>702</c:v>
                </c:pt>
                <c:pt idx="96">
                  <c:v>728</c:v>
                </c:pt>
                <c:pt idx="97">
                  <c:v>753</c:v>
                </c:pt>
                <c:pt idx="98">
                  <c:v>774</c:v>
                </c:pt>
                <c:pt idx="99">
                  <c:v>794</c:v>
                </c:pt>
                <c:pt idx="100">
                  <c:v>815</c:v>
                </c:pt>
                <c:pt idx="101">
                  <c:v>822</c:v>
                </c:pt>
                <c:pt idx="102">
                  <c:v>820</c:v>
                </c:pt>
                <c:pt idx="103">
                  <c:v>812</c:v>
                </c:pt>
                <c:pt idx="104">
                  <c:v>801</c:v>
                </c:pt>
                <c:pt idx="105">
                  <c:v>764</c:v>
                </c:pt>
                <c:pt idx="106">
                  <c:v>745</c:v>
                </c:pt>
                <c:pt idx="107">
                  <c:v>777</c:v>
                </c:pt>
                <c:pt idx="108">
                  <c:v>792</c:v>
                </c:pt>
                <c:pt idx="109">
                  <c:v>782</c:v>
                </c:pt>
                <c:pt idx="110">
                  <c:v>785</c:v>
                </c:pt>
                <c:pt idx="111">
                  <c:v>842</c:v>
                </c:pt>
                <c:pt idx="112">
                  <c:v>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A3-42B3-9DBD-281FF6F6184F}"/>
            </c:ext>
          </c:extLst>
        </c:ser>
        <c:ser>
          <c:idx val="1"/>
          <c:order val="1"/>
          <c:tx>
            <c:strRef>
              <c:f>Sheet3!$W$1</c:f>
              <c:strCache>
                <c:ptCount val="1"/>
                <c:pt idx="0">
                  <c:v>14 dienu kumulatīvais stacionēto skaits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87-4A63-B7E3-0E8D5E897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Sheet3!$U$2:$U$114</c:f>
              <c:numCache>
                <c:formatCode>m/d/yyyy</c:formatCode>
                <c:ptCount val="11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</c:numCache>
            </c:numRef>
          </c:cat>
          <c:val>
            <c:numRef>
              <c:f>Sheet3!$W$2:$W$114</c:f>
              <c:numCache>
                <c:formatCode>General</c:formatCode>
                <c:ptCount val="113"/>
                <c:pt idx="13">
                  <c:v>13</c:v>
                </c:pt>
                <c:pt idx="14">
                  <c:v>16</c:v>
                </c:pt>
                <c:pt idx="15">
                  <c:v>21</c:v>
                </c:pt>
                <c:pt idx="16">
                  <c:v>24</c:v>
                </c:pt>
                <c:pt idx="17">
                  <c:v>26</c:v>
                </c:pt>
                <c:pt idx="18">
                  <c:v>28</c:v>
                </c:pt>
                <c:pt idx="19">
                  <c:v>32</c:v>
                </c:pt>
                <c:pt idx="20">
                  <c:v>30</c:v>
                </c:pt>
                <c:pt idx="21">
                  <c:v>33</c:v>
                </c:pt>
                <c:pt idx="22">
                  <c:v>39</c:v>
                </c:pt>
                <c:pt idx="23">
                  <c:v>41</c:v>
                </c:pt>
                <c:pt idx="24">
                  <c:v>50</c:v>
                </c:pt>
                <c:pt idx="25">
                  <c:v>58</c:v>
                </c:pt>
                <c:pt idx="26">
                  <c:v>66</c:v>
                </c:pt>
                <c:pt idx="27">
                  <c:v>73</c:v>
                </c:pt>
                <c:pt idx="28">
                  <c:v>74</c:v>
                </c:pt>
                <c:pt idx="29">
                  <c:v>79</c:v>
                </c:pt>
                <c:pt idx="30">
                  <c:v>85</c:v>
                </c:pt>
                <c:pt idx="31">
                  <c:v>86</c:v>
                </c:pt>
                <c:pt idx="32">
                  <c:v>90</c:v>
                </c:pt>
                <c:pt idx="33">
                  <c:v>96</c:v>
                </c:pt>
                <c:pt idx="34">
                  <c:v>101</c:v>
                </c:pt>
                <c:pt idx="35">
                  <c:v>106</c:v>
                </c:pt>
                <c:pt idx="36">
                  <c:v>111</c:v>
                </c:pt>
                <c:pt idx="37">
                  <c:v>116</c:v>
                </c:pt>
                <c:pt idx="38">
                  <c:v>137</c:v>
                </c:pt>
                <c:pt idx="39">
                  <c:v>144</c:v>
                </c:pt>
                <c:pt idx="40">
                  <c:v>163</c:v>
                </c:pt>
                <c:pt idx="41">
                  <c:v>176</c:v>
                </c:pt>
                <c:pt idx="42">
                  <c:v>194</c:v>
                </c:pt>
                <c:pt idx="43">
                  <c:v>209</c:v>
                </c:pt>
                <c:pt idx="44">
                  <c:v>236</c:v>
                </c:pt>
                <c:pt idx="45">
                  <c:v>267</c:v>
                </c:pt>
                <c:pt idx="46">
                  <c:v>281</c:v>
                </c:pt>
                <c:pt idx="47">
                  <c:v>301</c:v>
                </c:pt>
                <c:pt idx="48">
                  <c:v>320</c:v>
                </c:pt>
                <c:pt idx="49">
                  <c:v>340</c:v>
                </c:pt>
                <c:pt idx="50">
                  <c:v>363</c:v>
                </c:pt>
                <c:pt idx="51">
                  <c:v>379</c:v>
                </c:pt>
                <c:pt idx="52">
                  <c:v>387</c:v>
                </c:pt>
                <c:pt idx="53">
                  <c:v>404</c:v>
                </c:pt>
                <c:pt idx="54">
                  <c:v>412</c:v>
                </c:pt>
                <c:pt idx="55">
                  <c:v>413</c:v>
                </c:pt>
                <c:pt idx="56">
                  <c:v>442</c:v>
                </c:pt>
                <c:pt idx="57">
                  <c:v>457</c:v>
                </c:pt>
                <c:pt idx="58">
                  <c:v>452</c:v>
                </c:pt>
                <c:pt idx="59">
                  <c:v>461</c:v>
                </c:pt>
                <c:pt idx="60">
                  <c:v>480</c:v>
                </c:pt>
                <c:pt idx="61">
                  <c:v>497</c:v>
                </c:pt>
                <c:pt idx="62">
                  <c:v>498</c:v>
                </c:pt>
                <c:pt idx="63">
                  <c:v>517</c:v>
                </c:pt>
                <c:pt idx="64">
                  <c:v>526</c:v>
                </c:pt>
                <c:pt idx="65">
                  <c:v>547</c:v>
                </c:pt>
                <c:pt idx="66">
                  <c:v>552</c:v>
                </c:pt>
                <c:pt idx="67">
                  <c:v>583</c:v>
                </c:pt>
                <c:pt idx="68">
                  <c:v>591</c:v>
                </c:pt>
                <c:pt idx="69">
                  <c:v>609</c:v>
                </c:pt>
                <c:pt idx="70">
                  <c:v>602</c:v>
                </c:pt>
                <c:pt idx="71">
                  <c:v>619</c:v>
                </c:pt>
                <c:pt idx="72">
                  <c:v>654</c:v>
                </c:pt>
                <c:pt idx="73">
                  <c:v>704</c:v>
                </c:pt>
                <c:pt idx="74">
                  <c:v>728</c:v>
                </c:pt>
                <c:pt idx="75">
                  <c:v>746</c:v>
                </c:pt>
                <c:pt idx="76">
                  <c:v>763</c:v>
                </c:pt>
                <c:pt idx="77">
                  <c:v>764</c:v>
                </c:pt>
                <c:pt idx="78">
                  <c:v>784</c:v>
                </c:pt>
                <c:pt idx="79">
                  <c:v>815</c:v>
                </c:pt>
                <c:pt idx="80">
                  <c:v>863</c:v>
                </c:pt>
                <c:pt idx="81">
                  <c:v>886</c:v>
                </c:pt>
                <c:pt idx="82">
                  <c:v>917</c:v>
                </c:pt>
                <c:pt idx="83">
                  <c:v>945</c:v>
                </c:pt>
                <c:pt idx="84">
                  <c:v>975</c:v>
                </c:pt>
                <c:pt idx="85">
                  <c:v>1061</c:v>
                </c:pt>
                <c:pt idx="86">
                  <c:v>1096</c:v>
                </c:pt>
                <c:pt idx="87">
                  <c:v>1104</c:v>
                </c:pt>
                <c:pt idx="88">
                  <c:v>1128</c:v>
                </c:pt>
                <c:pt idx="89">
                  <c:v>1139</c:v>
                </c:pt>
                <c:pt idx="90">
                  <c:v>1160</c:v>
                </c:pt>
                <c:pt idx="91">
                  <c:v>1206</c:v>
                </c:pt>
                <c:pt idx="92">
                  <c:v>1276</c:v>
                </c:pt>
                <c:pt idx="93">
                  <c:v>1298</c:v>
                </c:pt>
                <c:pt idx="94">
                  <c:v>1321</c:v>
                </c:pt>
                <c:pt idx="95">
                  <c:v>1353</c:v>
                </c:pt>
                <c:pt idx="96">
                  <c:v>1382</c:v>
                </c:pt>
                <c:pt idx="97">
                  <c:v>1403</c:v>
                </c:pt>
                <c:pt idx="98">
                  <c:v>1443</c:v>
                </c:pt>
                <c:pt idx="99">
                  <c:v>1453</c:v>
                </c:pt>
                <c:pt idx="100">
                  <c:v>1471</c:v>
                </c:pt>
                <c:pt idx="101">
                  <c:v>1491</c:v>
                </c:pt>
                <c:pt idx="102">
                  <c:v>1522</c:v>
                </c:pt>
                <c:pt idx="103">
                  <c:v>1540</c:v>
                </c:pt>
                <c:pt idx="104">
                  <c:v>1554</c:v>
                </c:pt>
                <c:pt idx="105">
                  <c:v>1538</c:v>
                </c:pt>
                <c:pt idx="106">
                  <c:v>1539</c:v>
                </c:pt>
                <c:pt idx="107">
                  <c:v>1592</c:v>
                </c:pt>
                <c:pt idx="108">
                  <c:v>1614</c:v>
                </c:pt>
                <c:pt idx="109">
                  <c:v>1602</c:v>
                </c:pt>
                <c:pt idx="110">
                  <c:v>1597</c:v>
                </c:pt>
                <c:pt idx="111">
                  <c:v>1643</c:v>
                </c:pt>
                <c:pt idx="112">
                  <c:v>1640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A3-42B3-9DBD-281FF6F61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721024"/>
        <c:axId val="210735104"/>
      </c:lineChart>
      <c:dateAx>
        <c:axId val="2107210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0735104"/>
        <c:crosses val="autoZero"/>
        <c:auto val="1"/>
        <c:lblOffset val="100"/>
        <c:baseTimeUnit val="days"/>
      </c:dateAx>
      <c:valAx>
        <c:axId val="210735104"/>
        <c:scaling>
          <c:orientation val="minMax"/>
          <c:max val="17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072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782055115742115E-2"/>
          <c:y val="0.91094310447846527"/>
          <c:w val="0.89999990301798338"/>
          <c:h val="5.7909497547942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0.07089</cdr:x>
      <cdr:y>0.00772</cdr:y>
    </cdr:from>
    <cdr:to>
      <cdr:x>0.81538</cdr:x>
      <cdr:y>0.28185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8347" y="47122"/>
          <a:ext cx="6914028" cy="1673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 b="1"/>
            <a:t>7 un 14 dienu</a:t>
          </a:r>
          <a:r>
            <a:rPr lang="lv-LV" sz="2800" b="1" baseline="0"/>
            <a:t> k</a:t>
          </a:r>
          <a:r>
            <a:rPr lang="lv-LV" sz="2800" b="1"/>
            <a:t>umulatīvais Covid</a:t>
          </a:r>
          <a:r>
            <a:rPr lang="lv-LV" sz="2800" b="1" baseline="0"/>
            <a:t> -19 gadījumu skaits uz 04.01.2021.  </a:t>
          </a:r>
          <a:endParaRPr lang="lv-LV" sz="2800" b="1"/>
        </a:p>
      </cdr:txBody>
    </cdr:sp>
  </cdr:relSizeAnchor>
  <cdr:relSizeAnchor xmlns:cdr="http://schemas.openxmlformats.org/drawingml/2006/chartDrawing">
    <cdr:from>
      <cdr:x>0.07185</cdr:x>
      <cdr:y>0.17717</cdr:y>
    </cdr:from>
    <cdr:to>
      <cdr:x>0.54252</cdr:x>
      <cdr:y>0.54586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6752" y="1077607"/>
          <a:ext cx="4367892" cy="2242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dirty="0">
              <a:solidFill>
                <a:sysClr val="windowText" lastClr="000000"/>
              </a:solidFill>
            </a:rPr>
            <a:t>- 7 dienu gadījumu skaita dinamika </a:t>
          </a:r>
          <a:r>
            <a:rPr lang="lv-LV" dirty="0">
              <a:solidFill>
                <a:srgbClr val="FF0000"/>
              </a:solidFill>
            </a:rPr>
            <a:t>+</a:t>
          </a:r>
          <a:r>
            <a:rPr lang="lv-LV" b="1" dirty="0">
              <a:solidFill>
                <a:srgbClr val="FF0000"/>
              </a:solidFill>
            </a:rPr>
            <a:t>12,9 </a:t>
          </a:r>
          <a:r>
            <a:rPr lang="lv-LV" dirty="0">
              <a:solidFill>
                <a:srgbClr val="FF0000"/>
              </a:solidFill>
            </a:rPr>
            <a:t>% </a:t>
          </a:r>
          <a:r>
            <a:rPr lang="lv-LV" dirty="0">
              <a:solidFill>
                <a:sysClr val="windowText" lastClr="000000"/>
              </a:solidFill>
            </a:rPr>
            <a:t>(</a:t>
          </a:r>
          <a:r>
            <a:rPr lang="lv-LV" i="1" dirty="0">
              <a:solidFill>
                <a:sysClr val="windowText" lastClr="000000"/>
              </a:solidFill>
            </a:rPr>
            <a:t>vidēji </a:t>
          </a:r>
          <a:r>
            <a:rPr lang="lv-LV" b="1" i="1" dirty="0">
              <a:solidFill>
                <a:sysClr val="windowText" lastClr="000000"/>
              </a:solidFill>
            </a:rPr>
            <a:t>897</a:t>
          </a:r>
          <a:r>
            <a:rPr lang="lv-LV" i="1" dirty="0">
              <a:solidFill>
                <a:sysClr val="windowText" lastClr="000000"/>
              </a:solidFill>
            </a:rPr>
            <a:t> gadījumi dienā</a:t>
          </a:r>
          <a:r>
            <a:rPr lang="lv-LV" dirty="0">
              <a:solidFill>
                <a:sysClr val="windowText" lastClr="000000"/>
              </a:solidFill>
            </a:rPr>
            <a:t>)</a:t>
          </a:r>
        </a:p>
        <a:p xmlns:a="http://schemas.openxmlformats.org/drawingml/2006/main">
          <a:endParaRPr lang="lv-LV" dirty="0">
            <a:solidFill>
              <a:sysClr val="windowText" lastClr="000000"/>
            </a:solidFill>
          </a:endParaRPr>
        </a:p>
        <a:p xmlns:a="http://schemas.openxmlformats.org/drawingml/2006/main">
          <a:r>
            <a:rPr lang="lv-LV" dirty="0">
              <a:solidFill>
                <a:sysClr val="windowText" lastClr="000000"/>
              </a:solidFill>
            </a:rPr>
            <a:t>- 7 dienu testu</a:t>
          </a:r>
          <a:r>
            <a:rPr lang="lv-LV" baseline="0" dirty="0">
              <a:solidFill>
                <a:sysClr val="windowText" lastClr="000000"/>
              </a:solidFill>
            </a:rPr>
            <a:t> skaita dinamika </a:t>
          </a:r>
          <a:r>
            <a:rPr lang="lv-LV" b="1" baseline="0" dirty="0">
              <a:solidFill>
                <a:srgbClr val="FF0000"/>
              </a:solidFill>
            </a:rPr>
            <a:t>+2,5 </a:t>
          </a:r>
          <a:r>
            <a:rPr lang="lv-LV" baseline="0" dirty="0">
              <a:solidFill>
                <a:srgbClr val="FF0000"/>
              </a:solidFill>
            </a:rPr>
            <a:t>% </a:t>
          </a:r>
          <a:r>
            <a:rPr lang="lv-LV" baseline="0" dirty="0">
              <a:solidFill>
                <a:sysClr val="windowText" lastClr="000000"/>
              </a:solidFill>
            </a:rPr>
            <a:t>(</a:t>
          </a:r>
          <a:r>
            <a:rPr lang="lv-LV" i="1" baseline="0" dirty="0">
              <a:solidFill>
                <a:sysClr val="windowText" lastClr="000000"/>
              </a:solidFill>
            </a:rPr>
            <a:t>vidēji </a:t>
          </a:r>
          <a:r>
            <a:rPr lang="lv-LV" b="1" i="1" baseline="0" dirty="0">
              <a:solidFill>
                <a:sysClr val="windowText" lastClr="000000"/>
              </a:solidFill>
            </a:rPr>
            <a:t>7 640 </a:t>
          </a:r>
          <a:r>
            <a:rPr lang="lv-LV" i="1" baseline="0" dirty="0">
              <a:solidFill>
                <a:sysClr val="windowText" lastClr="000000"/>
              </a:solidFill>
            </a:rPr>
            <a:t>testi dienā</a:t>
          </a:r>
          <a:r>
            <a:rPr lang="lv-LV" baseline="0" dirty="0">
              <a:solidFill>
                <a:sysClr val="windowText" lastClr="000000"/>
              </a:solidFill>
            </a:rPr>
            <a:t>)</a:t>
          </a:r>
        </a:p>
        <a:p xmlns:a="http://schemas.openxmlformats.org/drawingml/2006/main">
          <a:endParaRPr lang="lv-LV" dirty="0">
            <a:solidFill>
              <a:sysClr val="windowText" lastClr="000000"/>
            </a:solidFill>
          </a:endParaRPr>
        </a:p>
        <a:p xmlns:a="http://schemas.openxmlformats.org/drawingml/2006/main">
          <a:r>
            <a:rPr lang="lv-LV" dirty="0">
              <a:solidFill>
                <a:sysClr val="windowText" lastClr="000000"/>
              </a:solidFill>
            </a:rPr>
            <a:t>- Vidējais pozitīvo testu</a:t>
          </a:r>
          <a:r>
            <a:rPr lang="lv-LV" baseline="0" dirty="0">
              <a:solidFill>
                <a:sysClr val="windowText" lastClr="000000"/>
              </a:solidFill>
            </a:rPr>
            <a:t> īpasvars pēdējo 7 dienu laikā </a:t>
          </a:r>
          <a:r>
            <a:rPr lang="lv-LV" b="1" baseline="0" dirty="0">
              <a:solidFill>
                <a:srgbClr val="FF0000"/>
              </a:solidFill>
            </a:rPr>
            <a:t>11,7 </a:t>
          </a:r>
          <a:r>
            <a:rPr lang="lv-LV" b="0" baseline="0" dirty="0">
              <a:solidFill>
                <a:srgbClr val="FF0000"/>
              </a:solidFill>
            </a:rPr>
            <a:t>%</a:t>
          </a:r>
          <a:r>
            <a:rPr lang="lv-LV" baseline="0" dirty="0">
              <a:solidFill>
                <a:sysClr val="windowText" lastClr="000000"/>
              </a:solidFill>
            </a:rPr>
            <a:t> (</a:t>
          </a:r>
          <a:r>
            <a:rPr lang="lv-LV" i="1" baseline="0" dirty="0">
              <a:solidFill>
                <a:sysClr val="windowText" lastClr="000000"/>
              </a:solidFill>
            </a:rPr>
            <a:t>pirms 7 dienām - 10,7 %</a:t>
          </a:r>
          <a:r>
            <a:rPr lang="lv-LV" baseline="0" dirty="0">
              <a:solidFill>
                <a:sysClr val="windowText" lastClr="000000"/>
              </a:solidFill>
            </a:rPr>
            <a:t>)</a:t>
          </a:r>
          <a:endParaRPr lang="lv-LV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0.0829</cdr:x>
      <cdr:y>0.03155</cdr:y>
    </cdr:from>
    <cdr:to>
      <cdr:x>0.65492</cdr:x>
      <cdr:y>0.36278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83CD1F8-FFE7-4092-AE0D-12F8D3382AF5}"/>
            </a:ext>
          </a:extLst>
        </cdr:cNvPr>
        <cdr:cNvSpPr txBox="1"/>
      </cdr:nvSpPr>
      <cdr:spPr>
        <a:xfrm xmlns:a="http://schemas.openxmlformats.org/drawingml/2006/main">
          <a:off x="769696" y="192424"/>
          <a:ext cx="5310909" cy="2020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/>
            <a:t>7</a:t>
          </a:r>
          <a:r>
            <a:rPr lang="lv-LV" sz="2800" baseline="0"/>
            <a:t> dienu kumulatīvais Covid-19 gadījumu skaits un 7 dienu kumulatīvais testu skaits pa dienām</a:t>
          </a:r>
          <a:endParaRPr lang="lv-LV" sz="28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0.0599</cdr:x>
      <cdr:y>0.00834</cdr:y>
    </cdr:from>
    <cdr:to>
      <cdr:x>0.64091</cdr:x>
      <cdr:y>0.28247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448" y="50799"/>
          <a:ext cx="5397500" cy="1669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b="1"/>
            <a:t>7 un 14 dienu</a:t>
          </a:r>
          <a:r>
            <a:rPr lang="lv-LV" sz="2800" b="1" baseline="0"/>
            <a:t> k</a:t>
          </a:r>
          <a:r>
            <a:rPr lang="lv-LV" sz="2800" b="1"/>
            <a:t>umulatīvais stacionēto Covid</a:t>
          </a:r>
          <a:r>
            <a:rPr lang="lv-LV" sz="2800" b="1" baseline="0"/>
            <a:t>-19 pacientu skaits uz 03.01.2021.  </a:t>
          </a:r>
          <a:endParaRPr lang="lv-LV" sz="2800" b="1"/>
        </a:p>
      </cdr:txBody>
    </cdr:sp>
  </cdr:relSizeAnchor>
  <cdr:relSizeAnchor xmlns:cdr="http://schemas.openxmlformats.org/drawingml/2006/chartDrawing">
    <cdr:from>
      <cdr:x>0.06274</cdr:x>
      <cdr:y>0.26317</cdr:y>
    </cdr:from>
    <cdr:to>
      <cdr:x>0.56772</cdr:x>
      <cdr:y>0.37101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2232" y="1600703"/>
          <a:ext cx="4686250" cy="6559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dirty="0">
              <a:solidFill>
                <a:srgbClr val="FF0000"/>
              </a:solidFill>
            </a:rPr>
            <a:t>7 dienu stacionēšanas skaita dinamika </a:t>
          </a:r>
          <a:r>
            <a:rPr lang="lv-LV" sz="1800" b="1" dirty="0">
              <a:solidFill>
                <a:srgbClr val="FF0000"/>
              </a:solidFill>
            </a:rPr>
            <a:t>+14,7</a:t>
          </a:r>
          <a:r>
            <a:rPr lang="lv-LV" sz="1800" b="1" baseline="0" dirty="0">
              <a:solidFill>
                <a:srgbClr val="FF0000"/>
              </a:solidFill>
            </a:rPr>
            <a:t> </a:t>
          </a:r>
          <a:r>
            <a:rPr lang="lv-LV" sz="1800" dirty="0">
              <a:solidFill>
                <a:srgbClr val="FF0000"/>
              </a:solidFill>
            </a:rPr>
            <a:t>% </a:t>
          </a:r>
          <a:r>
            <a:rPr lang="lv-LV" sz="1800" i="1" dirty="0">
              <a:solidFill>
                <a:srgbClr val="FF0000"/>
              </a:solidFill>
            </a:rPr>
            <a:t>(vidēji </a:t>
          </a:r>
          <a:r>
            <a:rPr lang="lv-LV" sz="1800" b="1" i="1" dirty="0">
              <a:solidFill>
                <a:srgbClr val="FF0000"/>
              </a:solidFill>
            </a:rPr>
            <a:t>125</a:t>
          </a:r>
          <a:r>
            <a:rPr lang="lv-LV" sz="1800" i="1" dirty="0">
              <a:solidFill>
                <a:srgbClr val="FF0000"/>
              </a:solidFill>
            </a:rPr>
            <a:t> dienā</a:t>
          </a:r>
          <a:r>
            <a:rPr lang="lv-LV" sz="1800" dirty="0">
              <a:solidFill>
                <a:srgbClr val="FF0000"/>
              </a:solidFill>
            </a:rPr>
            <a:t>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0.64432</cdr:x>
      <cdr:y>0.31459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207" y="50801"/>
          <a:ext cx="5409366" cy="186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</a:t>
          </a:r>
          <a:r>
            <a:rPr lang="lv-LV" sz="2800" baseline="0" dirty="0"/>
            <a:t>  stacionāros esošo  </a:t>
          </a:r>
          <a:r>
            <a:rPr lang="lv-LV" sz="2800" baseline="0" dirty="0" err="1"/>
            <a:t>Covid-19</a:t>
          </a:r>
          <a:r>
            <a:rPr lang="lv-LV" sz="2800" baseline="0" dirty="0"/>
            <a:t> pacientu skaits pa dienām (līdz 01.02.2021.), ja iknedēļas </a:t>
          </a:r>
          <a:r>
            <a:rPr lang="lv-LV" sz="2800" baseline="0" dirty="0" err="1"/>
            <a:t>Covid-19</a:t>
          </a:r>
          <a:r>
            <a:rPr lang="lv-LV" sz="2800" baseline="0" dirty="0"/>
            <a:t> gadījuma skaita pieaugums ir </a:t>
          </a:r>
          <a:r>
            <a:rPr lang="lv-LV" sz="2800" baseline="0" dirty="0">
              <a:solidFill>
                <a:srgbClr val="FF0000"/>
              </a:solidFill>
            </a:rPr>
            <a:t>1</a:t>
          </a:r>
          <a:r>
            <a:rPr lang="lv-LV" sz="2800" dirty="0">
              <a:solidFill>
                <a:srgbClr val="FF0000"/>
              </a:solidFill>
            </a:rPr>
            <a:t> </a:t>
          </a:r>
          <a:r>
            <a:rPr lang="lv-LV" sz="2800" baseline="0" dirty="0">
              <a:solidFill>
                <a:srgbClr val="FF0000"/>
              </a:solidFill>
            </a:rPr>
            <a:t>%</a:t>
          </a:r>
          <a:r>
            <a:rPr lang="lv-LV" sz="2800" baseline="0" dirty="0"/>
            <a:t> (uz 04.01.2021.)</a:t>
          </a:r>
          <a:endParaRPr lang="lv-LV" sz="2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0.64432</cdr:x>
      <cdr:y>0.31459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207" y="50801"/>
          <a:ext cx="5409366" cy="186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</a:t>
          </a:r>
          <a:r>
            <a:rPr lang="lv-LV" sz="2800" baseline="0" dirty="0"/>
            <a:t>  stacionāros esošo  </a:t>
          </a:r>
          <a:r>
            <a:rPr lang="lv-LV" sz="2800" baseline="0" dirty="0" err="1"/>
            <a:t>Covid-19</a:t>
          </a:r>
          <a:r>
            <a:rPr lang="lv-LV" sz="2800" baseline="0" dirty="0"/>
            <a:t> pacientu skaits pa dienām (līdz 01.02.2021.), ja iknedēļas </a:t>
          </a:r>
          <a:r>
            <a:rPr lang="lv-LV" sz="2800" baseline="0" dirty="0" err="1"/>
            <a:t>Covid-19</a:t>
          </a:r>
          <a:r>
            <a:rPr lang="lv-LV" sz="2800" baseline="0" dirty="0"/>
            <a:t> gadījuma skaita pieaugums ir </a:t>
          </a:r>
          <a:r>
            <a:rPr lang="lv-LV" sz="2800" baseline="0" dirty="0">
              <a:solidFill>
                <a:srgbClr val="FF0000"/>
              </a:solidFill>
            </a:rPr>
            <a:t>10%</a:t>
          </a:r>
          <a:r>
            <a:rPr lang="lv-LV" sz="2800" baseline="0" dirty="0"/>
            <a:t> (uz 04.01.2021.)</a:t>
          </a:r>
          <a:endParaRPr lang="lv-LV" sz="2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0.64432</cdr:x>
      <cdr:y>0.31459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207" y="50801"/>
          <a:ext cx="5409366" cy="186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</a:t>
          </a:r>
          <a:r>
            <a:rPr lang="lv-LV" sz="2800" baseline="0" dirty="0"/>
            <a:t>  stacionāros esošo  </a:t>
          </a:r>
          <a:r>
            <a:rPr lang="lv-LV" sz="2800" baseline="0" dirty="0" err="1"/>
            <a:t>Covid-19</a:t>
          </a:r>
          <a:r>
            <a:rPr lang="lv-LV" sz="2800" baseline="0" dirty="0"/>
            <a:t> pacientu skaits pa dienām (līdz 01.02.2021.), ja iknedēļas </a:t>
          </a:r>
          <a:r>
            <a:rPr lang="lv-LV" sz="2800" baseline="0" dirty="0" err="1"/>
            <a:t>Covid-19</a:t>
          </a:r>
          <a:r>
            <a:rPr lang="lv-LV" sz="2800" baseline="0" dirty="0"/>
            <a:t> gadījuma skaita pieaugums ir </a:t>
          </a:r>
          <a:r>
            <a:rPr lang="lv-LV" sz="2800" dirty="0">
              <a:solidFill>
                <a:srgbClr val="FF0000"/>
              </a:solidFill>
            </a:rPr>
            <a:t>2</a:t>
          </a:r>
          <a:r>
            <a:rPr lang="lv-LV" sz="2800" baseline="0" dirty="0">
              <a:solidFill>
                <a:srgbClr val="FF0000"/>
              </a:solidFill>
            </a:rPr>
            <a:t>0%</a:t>
          </a:r>
          <a:r>
            <a:rPr lang="lv-LV" sz="2800" baseline="0" dirty="0"/>
            <a:t> (uz 04.01.2021.)</a:t>
          </a:r>
          <a:endParaRPr lang="lv-LV" sz="2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F370-41AC-4448-BA59-B2843FA8B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E6C2E-5973-4EDA-B766-825A7D466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3CE20-CA1B-4D70-BE1A-034C4938E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05.01.2021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3B8EC-2633-486D-849B-DA426D00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01B9F-BD00-4E53-B15A-F333AD5B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071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C13E-44A2-49FB-AD69-A4FB15A9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4C6D0-0DF4-44E7-99D1-48E6BE160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F4805-9FF3-4270-AAF0-2EB1F8E9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05.01.2021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4B1D2-21CE-4048-A9C5-7E75D3F7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428A-5B57-4487-8183-D78C5D1B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132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274C32-EC93-4FCE-B3A2-471FEA8F8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A8051-6A90-4956-9DEC-E12FAAB3B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992E-F0B8-4409-99A2-712489F9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05.01.2021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1B61-DBEC-4BB2-A456-684C7AC2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D6D01-4C1F-4F35-B4F1-43445D77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92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42A8-8752-4A62-8412-021B0241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C73A7-3E24-4669-B4A0-E7B130D98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8B1A5-F1C9-44A9-B902-69212F0D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05.01.2021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9CEB3-021E-47B0-AAAB-E5A67ABA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C7A38-6360-4695-8C96-DF406A9E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073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B5FC-2959-4E30-8F04-3731F9F3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20CBA-56B7-481B-9A9F-94B564F75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9C768-79A1-4456-A8BF-6B0DF854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05.01.2021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270D8-B0E6-4A45-9479-22539981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C24FC-8A3B-4C26-8A71-B87A5B84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081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8B19-7004-4D40-8737-12CDBBB0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5FA9-E661-437A-93DF-43F1B915E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00A1E-89BB-4000-9634-350B0314C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5586B-D587-4061-A1C7-CB299547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05.01.2021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C27FC-F3CB-47D7-A11B-6CC398FB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50239-9270-46F6-B488-ED1378E0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97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533B-E1DE-4362-BE52-C00C4A2F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F5903-0873-4BF0-814A-359AFE8D9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B4617-7250-4120-8D0D-1F812EFAD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2C167-42E0-4FB8-8B75-E1FD90B04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503D2-5124-4EFF-8FF9-A781A7D79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A50C9-AC1B-488A-A664-E511CA32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05.01.2021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D7822-01AD-40FB-A08B-D92D90E0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D0C5F-4438-46A4-AC73-78FAE574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637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AAA1-B298-47BE-A89E-9477A336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000E1-6DBA-4EE9-A615-8F8B91AC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05.01.2021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ECFCD-FFB4-4035-847A-D37B0377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D0FD0-7588-4CDE-9268-C6159263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209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DED120-BD4B-47D7-A385-4E18B6EB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05.01.2021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1B58B-DA5F-4619-8A81-00CB4F51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7DC19-7C33-477B-9961-3FE47AFE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238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1DE7-8F90-403D-B7B5-3EEB4413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4F8A-07FD-4FB5-928C-1459750A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92FD0-EAE9-448C-9C9C-E49DE7AF3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C8926-CAE9-4E3D-A522-1FFDA0FC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05.01.2021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6C6E4-50EF-4140-9952-E6BB6E65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3BF8C-F00A-47A7-8364-F7E72FDA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545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78637-4B09-4D5E-9B72-008EA4AD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4E3AC8-5A0F-4A39-A330-5E2E98F23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E279C-3357-431D-91DE-8EDC4D813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EE23C-5E36-4413-91FF-B03D8F55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05.01.2021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CA835-7E3C-4196-AD1D-0128FA67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1398D-FC52-4FCA-AA20-16D96EA4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837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0C0B92-9459-4530-B402-2D1D6A5D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0EDF7-E150-4D8E-AF56-43590D33E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0F529-C09F-4E78-98A4-CF4E23129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248C-AA8C-4453-93D4-0921A54EAD5B}" type="datetimeFigureOut">
              <a:rPr lang="lv-LV" smtClean="0"/>
              <a:t>05.01.2021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F380C-9EE8-4F10-8EBA-786BBD092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E2C55-1EF9-4D14-A949-3632CEF66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151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18DA-709D-4132-9A38-6F50CF72C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Covid-19</a:t>
            </a:r>
            <a:br>
              <a:rPr lang="lv-LV" dirty="0"/>
            </a:br>
            <a:r>
              <a:rPr lang="lv-LV" dirty="0"/>
              <a:t>Epidemioloģiskā situācija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19A3D-9D47-443B-8374-63F9F4CC2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SPKC</a:t>
            </a:r>
          </a:p>
          <a:p>
            <a:r>
              <a:rPr lang="lv-LV" dirty="0"/>
              <a:t>05.01.2021</a:t>
            </a:r>
          </a:p>
        </p:txBody>
      </p:sp>
    </p:spTree>
    <p:extLst>
      <p:ext uri="{BB962C8B-B14F-4D97-AF65-F5344CB8AC3E}">
        <p14:creationId xmlns:p14="http://schemas.microsoft.com/office/powerpoint/2010/main" val="344940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200" dirty="0"/>
              <a:t>14 dienu </a:t>
            </a:r>
            <a:r>
              <a:rPr lang="lv-LV" sz="3200" dirty="0" err="1"/>
              <a:t>Covid-19</a:t>
            </a:r>
            <a:r>
              <a:rPr lang="lv-LV" sz="3200" dirty="0"/>
              <a:t> gadījumu skaits uz 100 000 iedz. administratīvajās teritorijās uz 03.01.2021. (salīdzinājums ar 27.12.2020.)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9272" r="8265"/>
          <a:stretch/>
        </p:blipFill>
        <p:spPr bwMode="auto">
          <a:xfrm>
            <a:off x="6965094" y="1626419"/>
            <a:ext cx="3938885" cy="27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19" y="4158670"/>
            <a:ext cx="4026660" cy="261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418905"/>
              </p:ext>
            </p:extLst>
          </p:nvPr>
        </p:nvGraphicFramePr>
        <p:xfrm>
          <a:off x="1068945" y="1743475"/>
          <a:ext cx="3953815" cy="4630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8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Lubānas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1862,2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Rēzekne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1510,2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Jēkabpils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1473,0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Ropažu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1448,4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Aknīstes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1309,5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Krāslavas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1234,6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Dagdas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1206,3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Daugavpils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1116,4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Vārkavas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1115,4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Salas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1051,7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Dobeles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1037,0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Jēkabpils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1010,6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Viļakas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983,9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Preiļu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983,0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Ādažu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946,2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Neretas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944,0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Talsu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937,1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Garkalnes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930,2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Kokneses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873,6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Daugavpils novads</a:t>
                      </a:r>
                      <a:endParaRPr lang="lv-LV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840,2</a:t>
                      </a:r>
                      <a:endParaRPr lang="lv-LV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03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A50B313-407B-4B29-B8D4-E9B02945F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762073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49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47B8D-CFDB-4AAC-B676-9F75CA89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600" dirty="0"/>
              <a:t>Covid-19 </a:t>
            </a:r>
            <a:r>
              <a:rPr lang="en-US" sz="3600" dirty="0" err="1"/>
              <a:t>infekcijas</a:t>
            </a:r>
            <a:r>
              <a:rPr lang="en-US" sz="3600" dirty="0"/>
              <a:t> </a:t>
            </a:r>
            <a:r>
              <a:rPr lang="en-US" sz="3600" dirty="0" err="1"/>
              <a:t>reproduktivitātes</a:t>
            </a:r>
            <a:r>
              <a:rPr lang="en-US" sz="3600" dirty="0"/>
              <a:t> </a:t>
            </a:r>
            <a:r>
              <a:rPr lang="en-US" sz="3600" dirty="0" err="1"/>
              <a:t>koeficients</a:t>
            </a:r>
            <a:r>
              <a:rPr lang="en-US" sz="3600" dirty="0"/>
              <a:t> (R)</a:t>
            </a:r>
            <a:r>
              <a:rPr lang="lv-LV" sz="3600" dirty="0"/>
              <a:t> pa dienām</a:t>
            </a:r>
            <a:r>
              <a:rPr lang="en-US" sz="3600" dirty="0"/>
              <a:t> </a:t>
            </a:r>
            <a:br>
              <a:rPr lang="lv-LV" sz="3600" dirty="0"/>
            </a:b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8773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915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47B8D-CFDB-4AAC-B676-9F75CA89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600" dirty="0"/>
              <a:t>Covid-19 </a:t>
            </a:r>
            <a:r>
              <a:rPr lang="en-US" sz="3600" dirty="0" err="1"/>
              <a:t>infekcijas</a:t>
            </a:r>
            <a:r>
              <a:rPr lang="en-US" sz="3600" dirty="0"/>
              <a:t> </a:t>
            </a:r>
            <a:r>
              <a:rPr lang="en-US" sz="3600" dirty="0" err="1"/>
              <a:t>reproduktivitātes</a:t>
            </a:r>
            <a:r>
              <a:rPr lang="en-US" sz="3600" dirty="0"/>
              <a:t> </a:t>
            </a:r>
            <a:r>
              <a:rPr lang="en-US" sz="3600" dirty="0" err="1"/>
              <a:t>koeficients</a:t>
            </a:r>
            <a:r>
              <a:rPr lang="en-US" sz="3600" dirty="0"/>
              <a:t> (R)</a:t>
            </a:r>
            <a:r>
              <a:rPr lang="lv-LV" sz="3600" dirty="0"/>
              <a:t> pa dienām</a:t>
            </a:r>
            <a:r>
              <a:rPr lang="en-US" sz="3600" dirty="0"/>
              <a:t> </a:t>
            </a:r>
            <a:br>
              <a:rPr lang="lv-LV" sz="3600" dirty="0"/>
            </a:br>
            <a:r>
              <a:rPr lang="lv-LV" sz="3600" dirty="0"/>
              <a:t>(u</a:t>
            </a:r>
            <a:r>
              <a:rPr lang="en-US" sz="3600" dirty="0"/>
              <a:t>z 29.12.2020 R=0,9, </a:t>
            </a:r>
            <a:r>
              <a:rPr lang="en-US" sz="3600" dirty="0" err="1"/>
              <a:t>uz</a:t>
            </a:r>
            <a:r>
              <a:rPr lang="en-US" sz="3600" dirty="0"/>
              <a:t> 0</a:t>
            </a:r>
            <a:r>
              <a:rPr lang="lv-LV" sz="3600" dirty="0"/>
              <a:t>4</a:t>
            </a:r>
            <a:r>
              <a:rPr lang="en-US" sz="3600" dirty="0"/>
              <a:t>.01.2021. R = 1,</a:t>
            </a:r>
            <a:r>
              <a:rPr lang="lv-LV" sz="3600" dirty="0"/>
              <a:t>1)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9046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129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61932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945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3731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3819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62354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296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8959-A5D2-4DDB-9E09-DA6264AC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dirty="0"/>
              <a:t>Covid-19 gadījumu skaits un gadījumu skaita izmaiņas intensitāte pa nedēļām </a:t>
            </a: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336B62-91BD-4084-BB01-D8D045FAA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1265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185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1635F1-88D7-4C71-9A54-74C17D982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39028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55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76C3-F524-4097-9469-FE94887A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Covid-19 testu skaits un pozitīvo testu rezultātu īpatsvars pa nedēļām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22BE5C-ACC8-49CD-A319-630B96934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6313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624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3D5B5EA-0C04-47A3-96EE-51E27611C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9697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462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621-120F-4551-BD82-6393D0D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Covid-19 gadījumu skaita īpatsvars dažādās vecuma grupās pa nedēļām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1842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622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621-120F-4551-BD82-6393D0D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Covid-19 gadījumu skaits uz 100 000 iedz. dažādās vecuma grupās pa nedēļām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2239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098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621-120F-4551-BD82-6393D0D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14-dienu Covid-19 gadījumu skaits uz 100 000 iedz. Latvijas reģionos pa nedēļām (uz 27.12.2020.)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D7E13-4E7C-4451-B973-ABCDEC72FF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370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11628"/>
              </p:ext>
            </p:extLst>
          </p:nvPr>
        </p:nvGraphicFramePr>
        <p:xfrm>
          <a:off x="2082515" y="1894991"/>
          <a:ext cx="4195456" cy="2698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Reģions</a:t>
                      </a:r>
                      <a:endParaRPr lang="lv-L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Skaits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Uz 100 000 iedz.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Latgale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2359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906,5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Zemgale</a:t>
                      </a:r>
                      <a:endParaRPr lang="lv-L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1585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688,1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Rīga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3890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614,9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Pierīga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1590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429,0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Kurzeme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711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296,1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Vidzeme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429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230,5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Latvija*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10655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555,0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00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* Iekļauj arī gadījumus, kuriem nav identificēta dzīvesvieta</a:t>
                      </a:r>
                      <a:endParaRPr lang="lv-L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90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621-120F-4551-BD82-6393D0D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14-dienu Covid-19 gadījumu skaits uz 100 000 iedz. Latvijas reģionos pa nedēļām (uz 27.12.2020.)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1705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749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413</Words>
  <Application>Microsoft Office PowerPoint</Application>
  <PresentationFormat>Widescreen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Covid-19 Epidemioloģiskā situācija</vt:lpstr>
      <vt:lpstr>Covid-19 gadījumu skaits un gadījumu skaita izmaiņas intensitāte pa nedēļām </vt:lpstr>
      <vt:lpstr>PowerPoint Presentation</vt:lpstr>
      <vt:lpstr>Covid-19 testu skaits un pozitīvo testu rezultātu īpatsvars pa nedēļām</vt:lpstr>
      <vt:lpstr>PowerPoint Presentation</vt:lpstr>
      <vt:lpstr>Covid-19 gadījumu skaita īpatsvars dažādās vecuma grupās pa nedēļām</vt:lpstr>
      <vt:lpstr>Covid-19 gadījumu skaits uz 100 000 iedz. dažādās vecuma grupās pa nedēļām</vt:lpstr>
      <vt:lpstr>14-dienu Covid-19 gadījumu skaits uz 100 000 iedz. Latvijas reģionos pa nedēļām (uz 27.12.2020.)</vt:lpstr>
      <vt:lpstr>14-dienu Covid-19 gadījumu skaits uz 100 000 iedz. Latvijas reģionos pa nedēļām (uz 27.12.2020.)</vt:lpstr>
      <vt:lpstr>14 dienu Covid-19 gadījumu skaits uz 100 000 iedz. administratīvajās teritorijās uz 03.01.2021. (salīdzinājums ar 27.12.2020.)</vt:lpstr>
      <vt:lpstr>PowerPoint Presentation</vt:lpstr>
      <vt:lpstr>Covid-19 infekcijas reproduktivitātes koeficients (R) pa dienām  </vt:lpstr>
      <vt:lpstr>Covid-19 infekcijas reproduktivitātes koeficients (R) pa dienām  (uz 29.12.2020 R=0,9, uz 04.01.2021. R = 1,1)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Epidemioloģiskā situācija</dc:title>
  <dc:creator>Jurijs Perevoscikovs</dc:creator>
  <cp:lastModifiedBy>Guna Jermacāne</cp:lastModifiedBy>
  <cp:revision>15</cp:revision>
  <dcterms:created xsi:type="dcterms:W3CDTF">2021-01-03T18:52:41Z</dcterms:created>
  <dcterms:modified xsi:type="dcterms:W3CDTF">2021-01-05T06:46:49Z</dcterms:modified>
</cp:coreProperties>
</file>