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2.xml" ContentType="application/vnd.openxmlformats-officedocument.drawingml.chartshapes+xml"/>
  <Override PartName="/ppt/charts/chart10.xml" ContentType="application/vnd.openxmlformats-officedocument.drawingml.chart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1" r:id="rId6"/>
    <p:sldId id="263" r:id="rId7"/>
    <p:sldId id="262" r:id="rId8"/>
    <p:sldId id="269" r:id="rId9"/>
    <p:sldId id="270" r:id="rId10"/>
    <p:sldId id="271" r:id="rId11"/>
    <p:sldId id="268" r:id="rId12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6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'Pieauguma int.'!$A$17</c:f>
              <c:strCache>
                <c:ptCount val="1"/>
                <c:pt idx="0">
                  <c:v>Covid-19 gadījumu skaits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'Pieauguma int.'!$B$15:$L$15</c:f>
              <c:strCache>
                <c:ptCount val="11"/>
                <c:pt idx="0">
                  <c:v>40.ned.</c:v>
                </c:pt>
                <c:pt idx="1">
                  <c:v>41.ned.</c:v>
                </c:pt>
                <c:pt idx="2">
                  <c:v>42.ned.</c:v>
                </c:pt>
                <c:pt idx="3">
                  <c:v>43.ned.</c:v>
                </c:pt>
                <c:pt idx="4">
                  <c:v>44.ned.</c:v>
                </c:pt>
                <c:pt idx="5">
                  <c:v>45.ned.</c:v>
                </c:pt>
                <c:pt idx="6">
                  <c:v>46.ned.</c:v>
                </c:pt>
                <c:pt idx="7">
                  <c:v>47.ned.</c:v>
                </c:pt>
                <c:pt idx="8">
                  <c:v>48.ned.</c:v>
                </c:pt>
                <c:pt idx="9">
                  <c:v>49.ned.</c:v>
                </c:pt>
                <c:pt idx="10">
                  <c:v>50.ned.</c:v>
                </c:pt>
              </c:strCache>
            </c:strRef>
          </c:cat>
          <c:val>
            <c:numRef>
              <c:f>'Pieauguma int.'!$B$17:$M$17</c:f>
              <c:numCache>
                <c:formatCode>General</c:formatCode>
                <c:ptCount val="12"/>
                <c:pt idx="0">
                  <c:v>410</c:v>
                </c:pt>
                <c:pt idx="1">
                  <c:v>584</c:v>
                </c:pt>
                <c:pt idx="2" formatCode="0">
                  <c:v>780</c:v>
                </c:pt>
                <c:pt idx="3" formatCode="0">
                  <c:v>1228</c:v>
                </c:pt>
                <c:pt idx="4" formatCode="0">
                  <c:v>1458</c:v>
                </c:pt>
                <c:pt idx="5" formatCode="0">
                  <c:v>1959</c:v>
                </c:pt>
                <c:pt idx="6" formatCode="0">
                  <c:v>2452</c:v>
                </c:pt>
                <c:pt idx="7" formatCode="0">
                  <c:v>2573</c:v>
                </c:pt>
                <c:pt idx="8" formatCode="0">
                  <c:v>3855</c:v>
                </c:pt>
                <c:pt idx="9">
                  <c:v>4338</c:v>
                </c:pt>
                <c:pt idx="10">
                  <c:v>4362</c:v>
                </c:pt>
                <c:pt idx="11" formatCode="0">
                  <c:v>5450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13-4E57-B890-6E94E3C41E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3416704"/>
        <c:axId val="163426688"/>
      </c:barChart>
      <c:lineChart>
        <c:grouping val="standard"/>
        <c:varyColors val="0"/>
        <c:ser>
          <c:idx val="0"/>
          <c:order val="0"/>
          <c:tx>
            <c:strRef>
              <c:f>'Pieauguma int.'!$A$16</c:f>
              <c:strCache>
                <c:ptCount val="1"/>
                <c:pt idx="0">
                  <c:v>Pieauguma intensitāte (%)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5"/>
              <c:layout>
                <c:manualLayout>
                  <c:x val="-3.2829014472554707E-2"/>
                  <c:y val="-1.8738171836412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F13-4E57-B890-6E94E3C41E6D}"/>
                </c:ext>
              </c:extLst>
            </c:dLbl>
            <c:dLbl>
              <c:idx val="8"/>
              <c:layout>
                <c:manualLayout>
                  <c:x val="-2.7777777777777776E-2"/>
                  <c:y val="-3.6478424591628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098-43B6-A51C-A87BB8D0DC14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1098-43B6-A51C-A87BB8D0DC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'Pieauguma int.'!$B$15:$M$15</c:f>
              <c:strCache>
                <c:ptCount val="12"/>
                <c:pt idx="0">
                  <c:v>40.ned.</c:v>
                </c:pt>
                <c:pt idx="1">
                  <c:v>41.ned.</c:v>
                </c:pt>
                <c:pt idx="2">
                  <c:v>42.ned.</c:v>
                </c:pt>
                <c:pt idx="3">
                  <c:v>43.ned.</c:v>
                </c:pt>
                <c:pt idx="4">
                  <c:v>44.ned.</c:v>
                </c:pt>
                <c:pt idx="5">
                  <c:v>45.ned.</c:v>
                </c:pt>
                <c:pt idx="6">
                  <c:v>46.ned.</c:v>
                </c:pt>
                <c:pt idx="7">
                  <c:v>47.ned.</c:v>
                </c:pt>
                <c:pt idx="8">
                  <c:v>48.ned.</c:v>
                </c:pt>
                <c:pt idx="9">
                  <c:v>49.ned.</c:v>
                </c:pt>
                <c:pt idx="10">
                  <c:v>50.ned.</c:v>
                </c:pt>
                <c:pt idx="11">
                  <c:v>51.ned.</c:v>
                </c:pt>
              </c:strCache>
            </c:strRef>
          </c:cat>
          <c:val>
            <c:numRef>
              <c:f>'Pieauguma int.'!$B$16:$M$16</c:f>
              <c:numCache>
                <c:formatCode>0.0</c:formatCode>
                <c:ptCount val="12"/>
                <c:pt idx="1">
                  <c:v>42.439024390243901</c:v>
                </c:pt>
                <c:pt idx="2">
                  <c:v>33.561643835616451</c:v>
                </c:pt>
                <c:pt idx="3">
                  <c:v>57.435897435897431</c:v>
                </c:pt>
                <c:pt idx="4">
                  <c:v>18.729641693811075</c:v>
                </c:pt>
                <c:pt idx="5">
                  <c:v>34.362139917695487</c:v>
                </c:pt>
                <c:pt idx="6">
                  <c:v>25.1659009698826</c:v>
                </c:pt>
                <c:pt idx="7">
                  <c:v>4.9000000000000004</c:v>
                </c:pt>
                <c:pt idx="8">
                  <c:v>49.8</c:v>
                </c:pt>
                <c:pt idx="9">
                  <c:v>12.5</c:v>
                </c:pt>
                <c:pt idx="10">
                  <c:v>0.6</c:v>
                </c:pt>
                <c:pt idx="11">
                  <c:v>24.9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F13-4E57-B890-6E94E3C41E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3429760"/>
        <c:axId val="163428224"/>
      </c:lineChart>
      <c:catAx>
        <c:axId val="163416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63426688"/>
        <c:crosses val="autoZero"/>
        <c:auto val="1"/>
        <c:lblAlgn val="ctr"/>
        <c:lblOffset val="100"/>
        <c:noMultiLvlLbl val="0"/>
      </c:catAx>
      <c:valAx>
        <c:axId val="1634266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63416704"/>
        <c:crosses val="autoZero"/>
        <c:crossBetween val="between"/>
      </c:valAx>
      <c:valAx>
        <c:axId val="163428224"/>
        <c:scaling>
          <c:orientation val="minMax"/>
        </c:scaling>
        <c:delete val="0"/>
        <c:axPos val="r"/>
        <c:numFmt formatCode="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63429760"/>
        <c:crosses val="max"/>
        <c:crossBetween val="between"/>
      </c:valAx>
      <c:catAx>
        <c:axId val="1634297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342822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6099885076908001E-2"/>
          <c:y val="1.6884584167310212E-2"/>
          <c:w val="0.94148807053746497"/>
          <c:h val="0.92489005540974045"/>
        </c:manualLayout>
      </c:layout>
      <c:lineChart>
        <c:grouping val="standard"/>
        <c:varyColors val="0"/>
        <c:ser>
          <c:idx val="0"/>
          <c:order val="0"/>
          <c:tx>
            <c:strRef>
              <c:f>Sheet1!$K$7</c:f>
              <c:strCache>
                <c:ptCount val="1"/>
                <c:pt idx="0">
                  <c:v>A.</c:v>
                </c:pt>
              </c:strCache>
            </c:strRef>
          </c:tx>
          <c:spPr>
            <a:ln>
              <a:prstDash val="sysDot"/>
            </a:ln>
          </c:spPr>
          <c:marker>
            <c:symbol val="none"/>
          </c:marker>
          <c:cat>
            <c:numRef>
              <c:f>Sheet1!$J$8:$J$69</c:f>
              <c:numCache>
                <c:formatCode>m/d/yyyy</c:formatCode>
                <c:ptCount val="62"/>
                <c:pt idx="0">
                  <c:v>44138</c:v>
                </c:pt>
                <c:pt idx="1">
                  <c:v>44139</c:v>
                </c:pt>
                <c:pt idx="2">
                  <c:v>44140</c:v>
                </c:pt>
                <c:pt idx="3">
                  <c:v>44141</c:v>
                </c:pt>
                <c:pt idx="4">
                  <c:v>44142</c:v>
                </c:pt>
                <c:pt idx="5">
                  <c:v>44143</c:v>
                </c:pt>
                <c:pt idx="6">
                  <c:v>44144</c:v>
                </c:pt>
                <c:pt idx="7">
                  <c:v>44145</c:v>
                </c:pt>
                <c:pt idx="8">
                  <c:v>44146</c:v>
                </c:pt>
                <c:pt idx="9">
                  <c:v>44147</c:v>
                </c:pt>
                <c:pt idx="10">
                  <c:v>44148</c:v>
                </c:pt>
                <c:pt idx="11">
                  <c:v>44149</c:v>
                </c:pt>
                <c:pt idx="12">
                  <c:v>44150</c:v>
                </c:pt>
                <c:pt idx="13">
                  <c:v>44151</c:v>
                </c:pt>
                <c:pt idx="14">
                  <c:v>44152</c:v>
                </c:pt>
                <c:pt idx="15">
                  <c:v>44153</c:v>
                </c:pt>
                <c:pt idx="16">
                  <c:v>44154</c:v>
                </c:pt>
                <c:pt idx="17">
                  <c:v>44155</c:v>
                </c:pt>
                <c:pt idx="18">
                  <c:v>44156</c:v>
                </c:pt>
                <c:pt idx="19">
                  <c:v>44157</c:v>
                </c:pt>
                <c:pt idx="20">
                  <c:v>44158</c:v>
                </c:pt>
                <c:pt idx="21">
                  <c:v>44159</c:v>
                </c:pt>
                <c:pt idx="22">
                  <c:v>44160</c:v>
                </c:pt>
                <c:pt idx="23">
                  <c:v>44161</c:v>
                </c:pt>
                <c:pt idx="24">
                  <c:v>44162</c:v>
                </c:pt>
                <c:pt idx="25">
                  <c:v>44163</c:v>
                </c:pt>
                <c:pt idx="26">
                  <c:v>44164</c:v>
                </c:pt>
                <c:pt idx="27">
                  <c:v>44165</c:v>
                </c:pt>
                <c:pt idx="28">
                  <c:v>44166</c:v>
                </c:pt>
                <c:pt idx="29">
                  <c:v>44167</c:v>
                </c:pt>
                <c:pt idx="30">
                  <c:v>44168</c:v>
                </c:pt>
                <c:pt idx="31">
                  <c:v>44169</c:v>
                </c:pt>
                <c:pt idx="32">
                  <c:v>44170</c:v>
                </c:pt>
                <c:pt idx="33">
                  <c:v>44171</c:v>
                </c:pt>
                <c:pt idx="34">
                  <c:v>44172</c:v>
                </c:pt>
                <c:pt idx="35">
                  <c:v>44173</c:v>
                </c:pt>
                <c:pt idx="36">
                  <c:v>44174</c:v>
                </c:pt>
                <c:pt idx="37">
                  <c:v>44175</c:v>
                </c:pt>
                <c:pt idx="38">
                  <c:v>44176</c:v>
                </c:pt>
                <c:pt idx="39">
                  <c:v>44177</c:v>
                </c:pt>
                <c:pt idx="40">
                  <c:v>44178</c:v>
                </c:pt>
                <c:pt idx="41">
                  <c:v>44179</c:v>
                </c:pt>
                <c:pt idx="42">
                  <c:v>44180</c:v>
                </c:pt>
                <c:pt idx="43">
                  <c:v>44181</c:v>
                </c:pt>
                <c:pt idx="44">
                  <c:v>44182</c:v>
                </c:pt>
                <c:pt idx="45">
                  <c:v>44183</c:v>
                </c:pt>
                <c:pt idx="46">
                  <c:v>44184</c:v>
                </c:pt>
                <c:pt idx="47">
                  <c:v>44185</c:v>
                </c:pt>
                <c:pt idx="48">
                  <c:v>44186</c:v>
                </c:pt>
                <c:pt idx="49">
                  <c:v>44187</c:v>
                </c:pt>
                <c:pt idx="50">
                  <c:v>44188</c:v>
                </c:pt>
                <c:pt idx="51">
                  <c:v>44189</c:v>
                </c:pt>
                <c:pt idx="52">
                  <c:v>44190</c:v>
                </c:pt>
                <c:pt idx="53">
                  <c:v>44191</c:v>
                </c:pt>
                <c:pt idx="54">
                  <c:v>44192</c:v>
                </c:pt>
                <c:pt idx="55">
                  <c:v>44193</c:v>
                </c:pt>
                <c:pt idx="56">
                  <c:v>44194</c:v>
                </c:pt>
                <c:pt idx="57">
                  <c:v>44195</c:v>
                </c:pt>
                <c:pt idx="58">
                  <c:v>44196</c:v>
                </c:pt>
                <c:pt idx="59">
                  <c:v>44197</c:v>
                </c:pt>
                <c:pt idx="60">
                  <c:v>44198</c:v>
                </c:pt>
                <c:pt idx="61">
                  <c:v>44199</c:v>
                </c:pt>
              </c:numCache>
            </c:numRef>
          </c:cat>
          <c:val>
            <c:numRef>
              <c:f>Sheet1!$K$8:$K$69</c:f>
              <c:numCache>
                <c:formatCode>0</c:formatCode>
                <c:ptCount val="62"/>
                <c:pt idx="0">
                  <c:v>231.00000000000003</c:v>
                </c:pt>
                <c:pt idx="1">
                  <c:v>217.8</c:v>
                </c:pt>
                <c:pt idx="2">
                  <c:v>222.20000000000002</c:v>
                </c:pt>
                <c:pt idx="3">
                  <c:v>237.60000000000002</c:v>
                </c:pt>
                <c:pt idx="4">
                  <c:v>242.00000000000003</c:v>
                </c:pt>
                <c:pt idx="5">
                  <c:v>238.70000000000002</c:v>
                </c:pt>
                <c:pt idx="6">
                  <c:v>265.10000000000002</c:v>
                </c:pt>
                <c:pt idx="7">
                  <c:v>271.70000000000005</c:v>
                </c:pt>
                <c:pt idx="8">
                  <c:v>279.40000000000003</c:v>
                </c:pt>
                <c:pt idx="9">
                  <c:v>284.90000000000003</c:v>
                </c:pt>
                <c:pt idx="10">
                  <c:v>290.40000000000003</c:v>
                </c:pt>
                <c:pt idx="11">
                  <c:v>304.70000000000005</c:v>
                </c:pt>
                <c:pt idx="12">
                  <c:v>309.10000000000002</c:v>
                </c:pt>
                <c:pt idx="13">
                  <c:v>303.60000000000002</c:v>
                </c:pt>
                <c:pt idx="14">
                  <c:v>306.90000000000003</c:v>
                </c:pt>
                <c:pt idx="15">
                  <c:v>322.3</c:v>
                </c:pt>
                <c:pt idx="16">
                  <c:v>322.3</c:v>
                </c:pt>
                <c:pt idx="17">
                  <c:v>350.90000000000003</c:v>
                </c:pt>
                <c:pt idx="18">
                  <c:v>345.40000000000003</c:v>
                </c:pt>
                <c:pt idx="19">
                  <c:v>360.8</c:v>
                </c:pt>
                <c:pt idx="20">
                  <c:v>358.6</c:v>
                </c:pt>
                <c:pt idx="21">
                  <c:v>374.00000000000006</c:v>
                </c:pt>
                <c:pt idx="22">
                  <c:v>397.1</c:v>
                </c:pt>
                <c:pt idx="23">
                  <c:v>452.1</c:v>
                </c:pt>
                <c:pt idx="24">
                  <c:v>449.90000000000003</c:v>
                </c:pt>
                <c:pt idx="25">
                  <c:v>475.20000000000005</c:v>
                </c:pt>
                <c:pt idx="26">
                  <c:v>478.50000000000006</c:v>
                </c:pt>
                <c:pt idx="27">
                  <c:v>481.8</c:v>
                </c:pt>
                <c:pt idx="28">
                  <c:v>488.40000000000003</c:v>
                </c:pt>
                <c:pt idx="29">
                  <c:v>499.40000000000003</c:v>
                </c:pt>
                <c:pt idx="30">
                  <c:v>497.20000000000005</c:v>
                </c:pt>
                <c:pt idx="31">
                  <c:v>524.70000000000005</c:v>
                </c:pt>
                <c:pt idx="32">
                  <c:v>533.5</c:v>
                </c:pt>
                <c:pt idx="33">
                  <c:v>561</c:v>
                </c:pt>
                <c:pt idx="34">
                  <c:v>590.70000000000005</c:v>
                </c:pt>
                <c:pt idx="35">
                  <c:v>678.7</c:v>
                </c:pt>
                <c:pt idx="36">
                  <c:v>706.2</c:v>
                </c:pt>
                <c:pt idx="37">
                  <c:v>717.2</c:v>
                </c:pt>
                <c:pt idx="38">
                  <c:v>716.1</c:v>
                </c:pt>
                <c:pt idx="39">
                  <c:v>719.40000000000009</c:v>
                </c:pt>
                <c:pt idx="40">
                  <c:v>715.00000000000011</c:v>
                </c:pt>
                <c:pt idx="41">
                  <c:v>735.90000000000009</c:v>
                </c:pt>
                <c:pt idx="42">
                  <c:v>724.90000000000009</c:v>
                </c:pt>
                <c:pt idx="43">
                  <c:v>721.6</c:v>
                </c:pt>
                <c:pt idx="44">
                  <c:v>735.90000000000009</c:v>
                </c:pt>
                <c:pt idx="45">
                  <c:v>772.2</c:v>
                </c:pt>
                <c:pt idx="46">
                  <c:v>800.80000000000007</c:v>
                </c:pt>
                <c:pt idx="47">
                  <c:v>838.2</c:v>
                </c:pt>
                <c:pt idx="48">
                  <c:v>810.98167333333345</c:v>
                </c:pt>
                <c:pt idx="49">
                  <c:v>761.91214000000014</c:v>
                </c:pt>
                <c:pt idx="50">
                  <c:v>795.68397333333348</c:v>
                </c:pt>
                <c:pt idx="51">
                  <c:v>827.04992333333348</c:v>
                </c:pt>
                <c:pt idx="52">
                  <c:v>844.74210333333349</c:v>
                </c:pt>
                <c:pt idx="53">
                  <c:v>859.92521999999997</c:v>
                </c:pt>
                <c:pt idx="54">
                  <c:v>849.42209611111116</c:v>
                </c:pt>
                <c:pt idx="55">
                  <c:v>864.62103444444449</c:v>
                </c:pt>
                <c:pt idx="56">
                  <c:v>890.86969888888905</c:v>
                </c:pt>
                <c:pt idx="57">
                  <c:v>923.92538638888891</c:v>
                </c:pt>
                <c:pt idx="58">
                  <c:v>961.35288333333335</c:v>
                </c:pt>
                <c:pt idx="59">
                  <c:v>997.68965388888898</c:v>
                </c:pt>
                <c:pt idx="60">
                  <c:v>1029.0706682870371</c:v>
                </c:pt>
                <c:pt idx="61">
                  <c:v>1055.592385324074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FB1-4003-A7D3-BD2D59747957}"/>
            </c:ext>
          </c:extLst>
        </c:ser>
        <c:ser>
          <c:idx val="1"/>
          <c:order val="1"/>
          <c:tx>
            <c:strRef>
              <c:f>Sheet1!$L$7</c:f>
              <c:strCache>
                <c:ptCount val="1"/>
                <c:pt idx="0">
                  <c:v>B.</c:v>
                </c:pt>
              </c:strCache>
            </c:strRef>
          </c:tx>
          <c:spPr>
            <a:ln w="38100">
              <a:solidFill>
                <a:srgbClr val="FFC000"/>
              </a:solidFill>
            </a:ln>
          </c:spPr>
          <c:marker>
            <c:symbol val="none"/>
          </c:marker>
          <c:dLbls>
            <c:dLbl>
              <c:idx val="55"/>
              <c:layout>
                <c:manualLayout>
                  <c:x val="-1.9139240124803347E-2"/>
                  <c:y val="-2.50193062363082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4CA-4BE9-994A-1B94570FFBC6}"/>
                </c:ext>
              </c:extLst>
            </c:dLbl>
            <c:dLbl>
              <c:idx val="61"/>
              <c:layout>
                <c:manualLayout>
                  <c:x val="-1.3670885803430961E-3"/>
                  <c:y val="-1.25096531181541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4CA-4BE9-994A-1B94570FFB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lv-L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Sheet1!$J$8:$J$69</c:f>
              <c:numCache>
                <c:formatCode>m/d/yyyy</c:formatCode>
                <c:ptCount val="62"/>
                <c:pt idx="0">
                  <c:v>44138</c:v>
                </c:pt>
                <c:pt idx="1">
                  <c:v>44139</c:v>
                </c:pt>
                <c:pt idx="2">
                  <c:v>44140</c:v>
                </c:pt>
                <c:pt idx="3">
                  <c:v>44141</c:v>
                </c:pt>
                <c:pt idx="4">
                  <c:v>44142</c:v>
                </c:pt>
                <c:pt idx="5">
                  <c:v>44143</c:v>
                </c:pt>
                <c:pt idx="6">
                  <c:v>44144</c:v>
                </c:pt>
                <c:pt idx="7">
                  <c:v>44145</c:v>
                </c:pt>
                <c:pt idx="8">
                  <c:v>44146</c:v>
                </c:pt>
                <c:pt idx="9">
                  <c:v>44147</c:v>
                </c:pt>
                <c:pt idx="10">
                  <c:v>44148</c:v>
                </c:pt>
                <c:pt idx="11">
                  <c:v>44149</c:v>
                </c:pt>
                <c:pt idx="12">
                  <c:v>44150</c:v>
                </c:pt>
                <c:pt idx="13">
                  <c:v>44151</c:v>
                </c:pt>
                <c:pt idx="14">
                  <c:v>44152</c:v>
                </c:pt>
                <c:pt idx="15">
                  <c:v>44153</c:v>
                </c:pt>
                <c:pt idx="16">
                  <c:v>44154</c:v>
                </c:pt>
                <c:pt idx="17">
                  <c:v>44155</c:v>
                </c:pt>
                <c:pt idx="18">
                  <c:v>44156</c:v>
                </c:pt>
                <c:pt idx="19">
                  <c:v>44157</c:v>
                </c:pt>
                <c:pt idx="20">
                  <c:v>44158</c:v>
                </c:pt>
                <c:pt idx="21">
                  <c:v>44159</c:v>
                </c:pt>
                <c:pt idx="22">
                  <c:v>44160</c:v>
                </c:pt>
                <c:pt idx="23">
                  <c:v>44161</c:v>
                </c:pt>
                <c:pt idx="24">
                  <c:v>44162</c:v>
                </c:pt>
                <c:pt idx="25">
                  <c:v>44163</c:v>
                </c:pt>
                <c:pt idx="26">
                  <c:v>44164</c:v>
                </c:pt>
                <c:pt idx="27">
                  <c:v>44165</c:v>
                </c:pt>
                <c:pt idx="28">
                  <c:v>44166</c:v>
                </c:pt>
                <c:pt idx="29">
                  <c:v>44167</c:v>
                </c:pt>
                <c:pt idx="30">
                  <c:v>44168</c:v>
                </c:pt>
                <c:pt idx="31">
                  <c:v>44169</c:v>
                </c:pt>
                <c:pt idx="32">
                  <c:v>44170</c:v>
                </c:pt>
                <c:pt idx="33">
                  <c:v>44171</c:v>
                </c:pt>
                <c:pt idx="34">
                  <c:v>44172</c:v>
                </c:pt>
                <c:pt idx="35">
                  <c:v>44173</c:v>
                </c:pt>
                <c:pt idx="36">
                  <c:v>44174</c:v>
                </c:pt>
                <c:pt idx="37">
                  <c:v>44175</c:v>
                </c:pt>
                <c:pt idx="38">
                  <c:v>44176</c:v>
                </c:pt>
                <c:pt idx="39">
                  <c:v>44177</c:v>
                </c:pt>
                <c:pt idx="40">
                  <c:v>44178</c:v>
                </c:pt>
                <c:pt idx="41">
                  <c:v>44179</c:v>
                </c:pt>
                <c:pt idx="42">
                  <c:v>44180</c:v>
                </c:pt>
                <c:pt idx="43">
                  <c:v>44181</c:v>
                </c:pt>
                <c:pt idx="44">
                  <c:v>44182</c:v>
                </c:pt>
                <c:pt idx="45">
                  <c:v>44183</c:v>
                </c:pt>
                <c:pt idx="46">
                  <c:v>44184</c:v>
                </c:pt>
                <c:pt idx="47">
                  <c:v>44185</c:v>
                </c:pt>
                <c:pt idx="48">
                  <c:v>44186</c:v>
                </c:pt>
                <c:pt idx="49">
                  <c:v>44187</c:v>
                </c:pt>
                <c:pt idx="50">
                  <c:v>44188</c:v>
                </c:pt>
                <c:pt idx="51">
                  <c:v>44189</c:v>
                </c:pt>
                <c:pt idx="52">
                  <c:v>44190</c:v>
                </c:pt>
                <c:pt idx="53">
                  <c:v>44191</c:v>
                </c:pt>
                <c:pt idx="54">
                  <c:v>44192</c:v>
                </c:pt>
                <c:pt idx="55">
                  <c:v>44193</c:v>
                </c:pt>
                <c:pt idx="56">
                  <c:v>44194</c:v>
                </c:pt>
                <c:pt idx="57">
                  <c:v>44195</c:v>
                </c:pt>
                <c:pt idx="58">
                  <c:v>44196</c:v>
                </c:pt>
                <c:pt idx="59">
                  <c:v>44197</c:v>
                </c:pt>
                <c:pt idx="60">
                  <c:v>44198</c:v>
                </c:pt>
                <c:pt idx="61">
                  <c:v>44199</c:v>
                </c:pt>
              </c:numCache>
            </c:numRef>
          </c:cat>
          <c:val>
            <c:numRef>
              <c:f>Sheet1!$L$8:$L$69</c:f>
              <c:numCache>
                <c:formatCode>0</c:formatCode>
                <c:ptCount val="62"/>
                <c:pt idx="0">
                  <c:v>262.5</c:v>
                </c:pt>
                <c:pt idx="1">
                  <c:v>247.5</c:v>
                </c:pt>
                <c:pt idx="2">
                  <c:v>252.5</c:v>
                </c:pt>
                <c:pt idx="3">
                  <c:v>270</c:v>
                </c:pt>
                <c:pt idx="4">
                  <c:v>275</c:v>
                </c:pt>
                <c:pt idx="5">
                  <c:v>271.25</c:v>
                </c:pt>
                <c:pt idx="6">
                  <c:v>301.25</c:v>
                </c:pt>
                <c:pt idx="7">
                  <c:v>308.75</c:v>
                </c:pt>
                <c:pt idx="8">
                  <c:v>317.5</c:v>
                </c:pt>
                <c:pt idx="9">
                  <c:v>323.75</c:v>
                </c:pt>
                <c:pt idx="10">
                  <c:v>330</c:v>
                </c:pt>
                <c:pt idx="11">
                  <c:v>346.25</c:v>
                </c:pt>
                <c:pt idx="12">
                  <c:v>351.25</c:v>
                </c:pt>
                <c:pt idx="13">
                  <c:v>345</c:v>
                </c:pt>
                <c:pt idx="14">
                  <c:v>348.75</c:v>
                </c:pt>
                <c:pt idx="15">
                  <c:v>366.25</c:v>
                </c:pt>
                <c:pt idx="16">
                  <c:v>366.25</c:v>
                </c:pt>
                <c:pt idx="17">
                  <c:v>398.75</c:v>
                </c:pt>
                <c:pt idx="18">
                  <c:v>392.5</c:v>
                </c:pt>
                <c:pt idx="19">
                  <c:v>410</c:v>
                </c:pt>
                <c:pt idx="20">
                  <c:v>407.5</c:v>
                </c:pt>
                <c:pt idx="21">
                  <c:v>425</c:v>
                </c:pt>
                <c:pt idx="22">
                  <c:v>451.25</c:v>
                </c:pt>
                <c:pt idx="23">
                  <c:v>513.75</c:v>
                </c:pt>
                <c:pt idx="24">
                  <c:v>511.25</c:v>
                </c:pt>
                <c:pt idx="25">
                  <c:v>540</c:v>
                </c:pt>
                <c:pt idx="26">
                  <c:v>543.75</c:v>
                </c:pt>
                <c:pt idx="27">
                  <c:v>547.5</c:v>
                </c:pt>
                <c:pt idx="28">
                  <c:v>555</c:v>
                </c:pt>
                <c:pt idx="29">
                  <c:v>567.5</c:v>
                </c:pt>
                <c:pt idx="30">
                  <c:v>565</c:v>
                </c:pt>
                <c:pt idx="31">
                  <c:v>596.25</c:v>
                </c:pt>
                <c:pt idx="32">
                  <c:v>606.25</c:v>
                </c:pt>
                <c:pt idx="33">
                  <c:v>637.5</c:v>
                </c:pt>
                <c:pt idx="34">
                  <c:v>671.25</c:v>
                </c:pt>
                <c:pt idx="35">
                  <c:v>771.25</c:v>
                </c:pt>
                <c:pt idx="36">
                  <c:v>802.5</c:v>
                </c:pt>
                <c:pt idx="37">
                  <c:v>815</c:v>
                </c:pt>
                <c:pt idx="38">
                  <c:v>813.75</c:v>
                </c:pt>
                <c:pt idx="39">
                  <c:v>817.5</c:v>
                </c:pt>
                <c:pt idx="40">
                  <c:v>812.5</c:v>
                </c:pt>
                <c:pt idx="41">
                  <c:v>836.25</c:v>
                </c:pt>
                <c:pt idx="42">
                  <c:v>823.75</c:v>
                </c:pt>
                <c:pt idx="43">
                  <c:v>820</c:v>
                </c:pt>
                <c:pt idx="44">
                  <c:v>836.25</c:v>
                </c:pt>
                <c:pt idx="45">
                  <c:v>877.5</c:v>
                </c:pt>
                <c:pt idx="46">
                  <c:v>910</c:v>
                </c:pt>
                <c:pt idx="47">
                  <c:v>952.5</c:v>
                </c:pt>
                <c:pt idx="48">
                  <c:v>921.5700833333334</c:v>
                </c:pt>
                <c:pt idx="49">
                  <c:v>865.80925000000002</c:v>
                </c:pt>
                <c:pt idx="50">
                  <c:v>904.18633333333344</c:v>
                </c:pt>
                <c:pt idx="51">
                  <c:v>939.82945833333349</c:v>
                </c:pt>
                <c:pt idx="52">
                  <c:v>959.93420833333346</c:v>
                </c:pt>
                <c:pt idx="53">
                  <c:v>977.18774999999994</c:v>
                </c:pt>
                <c:pt idx="54">
                  <c:v>965.25238194444444</c:v>
                </c:pt>
                <c:pt idx="55">
                  <c:v>982.52390277777772</c:v>
                </c:pt>
                <c:pt idx="56">
                  <c:v>1012.3519305555557</c:v>
                </c:pt>
                <c:pt idx="57">
                  <c:v>1049.9152118055556</c:v>
                </c:pt>
                <c:pt idx="58">
                  <c:v>1092.4464583333333</c:v>
                </c:pt>
                <c:pt idx="59">
                  <c:v>1133.7382430555556</c:v>
                </c:pt>
                <c:pt idx="60">
                  <c:v>1169.3984866898147</c:v>
                </c:pt>
                <c:pt idx="61">
                  <c:v>1199.5368015046297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2FB1-4003-A7D3-BD2D59747957}"/>
            </c:ext>
          </c:extLst>
        </c:ser>
        <c:ser>
          <c:idx val="2"/>
          <c:order val="2"/>
          <c:tx>
            <c:strRef>
              <c:f>Sheet1!$M$7</c:f>
              <c:strCache>
                <c:ptCount val="1"/>
                <c:pt idx="0">
                  <c:v>C.</c:v>
                </c:pt>
              </c:strCache>
            </c:strRef>
          </c:tx>
          <c:spPr>
            <a:ln>
              <a:prstDash val="sysDot"/>
            </a:ln>
          </c:spPr>
          <c:marker>
            <c:symbol val="none"/>
          </c:marker>
          <c:dLbls>
            <c:dLbl>
              <c:idx val="55"/>
              <c:layout>
                <c:manualLayout>
                  <c:x val="-2.4607594446175732E-2"/>
                  <c:y val="-2.91891906090263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4CA-4BE9-994A-1B94570FFBC6}"/>
                </c:ext>
              </c:extLst>
            </c:dLbl>
            <c:dLbl>
              <c:idx val="61"/>
              <c:layout>
                <c:manualLayout>
                  <c:x val="-4.1012657410292889E-3"/>
                  <c:y val="-2.29343640499493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4CA-4BE9-994A-1B94570FFB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lv-L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Sheet1!$J$8:$J$69</c:f>
              <c:numCache>
                <c:formatCode>m/d/yyyy</c:formatCode>
                <c:ptCount val="62"/>
                <c:pt idx="0">
                  <c:v>44138</c:v>
                </c:pt>
                <c:pt idx="1">
                  <c:v>44139</c:v>
                </c:pt>
                <c:pt idx="2">
                  <c:v>44140</c:v>
                </c:pt>
                <c:pt idx="3">
                  <c:v>44141</c:v>
                </c:pt>
                <c:pt idx="4">
                  <c:v>44142</c:v>
                </c:pt>
                <c:pt idx="5">
                  <c:v>44143</c:v>
                </c:pt>
                <c:pt idx="6">
                  <c:v>44144</c:v>
                </c:pt>
                <c:pt idx="7">
                  <c:v>44145</c:v>
                </c:pt>
                <c:pt idx="8">
                  <c:v>44146</c:v>
                </c:pt>
                <c:pt idx="9">
                  <c:v>44147</c:v>
                </c:pt>
                <c:pt idx="10">
                  <c:v>44148</c:v>
                </c:pt>
                <c:pt idx="11">
                  <c:v>44149</c:v>
                </c:pt>
                <c:pt idx="12">
                  <c:v>44150</c:v>
                </c:pt>
                <c:pt idx="13">
                  <c:v>44151</c:v>
                </c:pt>
                <c:pt idx="14">
                  <c:v>44152</c:v>
                </c:pt>
                <c:pt idx="15">
                  <c:v>44153</c:v>
                </c:pt>
                <c:pt idx="16">
                  <c:v>44154</c:v>
                </c:pt>
                <c:pt idx="17">
                  <c:v>44155</c:v>
                </c:pt>
                <c:pt idx="18">
                  <c:v>44156</c:v>
                </c:pt>
                <c:pt idx="19">
                  <c:v>44157</c:v>
                </c:pt>
                <c:pt idx="20">
                  <c:v>44158</c:v>
                </c:pt>
                <c:pt idx="21">
                  <c:v>44159</c:v>
                </c:pt>
                <c:pt idx="22">
                  <c:v>44160</c:v>
                </c:pt>
                <c:pt idx="23">
                  <c:v>44161</c:v>
                </c:pt>
                <c:pt idx="24">
                  <c:v>44162</c:v>
                </c:pt>
                <c:pt idx="25">
                  <c:v>44163</c:v>
                </c:pt>
                <c:pt idx="26">
                  <c:v>44164</c:v>
                </c:pt>
                <c:pt idx="27">
                  <c:v>44165</c:v>
                </c:pt>
                <c:pt idx="28">
                  <c:v>44166</c:v>
                </c:pt>
                <c:pt idx="29">
                  <c:v>44167</c:v>
                </c:pt>
                <c:pt idx="30">
                  <c:v>44168</c:v>
                </c:pt>
                <c:pt idx="31">
                  <c:v>44169</c:v>
                </c:pt>
                <c:pt idx="32">
                  <c:v>44170</c:v>
                </c:pt>
                <c:pt idx="33">
                  <c:v>44171</c:v>
                </c:pt>
                <c:pt idx="34">
                  <c:v>44172</c:v>
                </c:pt>
                <c:pt idx="35">
                  <c:v>44173</c:v>
                </c:pt>
                <c:pt idx="36">
                  <c:v>44174</c:v>
                </c:pt>
                <c:pt idx="37">
                  <c:v>44175</c:v>
                </c:pt>
                <c:pt idx="38">
                  <c:v>44176</c:v>
                </c:pt>
                <c:pt idx="39">
                  <c:v>44177</c:v>
                </c:pt>
                <c:pt idx="40">
                  <c:v>44178</c:v>
                </c:pt>
                <c:pt idx="41">
                  <c:v>44179</c:v>
                </c:pt>
                <c:pt idx="42">
                  <c:v>44180</c:v>
                </c:pt>
                <c:pt idx="43">
                  <c:v>44181</c:v>
                </c:pt>
                <c:pt idx="44">
                  <c:v>44182</c:v>
                </c:pt>
                <c:pt idx="45">
                  <c:v>44183</c:v>
                </c:pt>
                <c:pt idx="46">
                  <c:v>44184</c:v>
                </c:pt>
                <c:pt idx="47">
                  <c:v>44185</c:v>
                </c:pt>
                <c:pt idx="48">
                  <c:v>44186</c:v>
                </c:pt>
                <c:pt idx="49">
                  <c:v>44187</c:v>
                </c:pt>
                <c:pt idx="50">
                  <c:v>44188</c:v>
                </c:pt>
                <c:pt idx="51">
                  <c:v>44189</c:v>
                </c:pt>
                <c:pt idx="52">
                  <c:v>44190</c:v>
                </c:pt>
                <c:pt idx="53">
                  <c:v>44191</c:v>
                </c:pt>
                <c:pt idx="54">
                  <c:v>44192</c:v>
                </c:pt>
                <c:pt idx="55">
                  <c:v>44193</c:v>
                </c:pt>
                <c:pt idx="56">
                  <c:v>44194</c:v>
                </c:pt>
                <c:pt idx="57">
                  <c:v>44195</c:v>
                </c:pt>
                <c:pt idx="58">
                  <c:v>44196</c:v>
                </c:pt>
                <c:pt idx="59">
                  <c:v>44197</c:v>
                </c:pt>
                <c:pt idx="60">
                  <c:v>44198</c:v>
                </c:pt>
                <c:pt idx="61">
                  <c:v>44199</c:v>
                </c:pt>
              </c:numCache>
            </c:numRef>
          </c:cat>
          <c:val>
            <c:numRef>
              <c:f>Sheet1!$M$8:$M$69</c:f>
              <c:numCache>
                <c:formatCode>0</c:formatCode>
                <c:ptCount val="62"/>
                <c:pt idx="0">
                  <c:v>294</c:v>
                </c:pt>
                <c:pt idx="1">
                  <c:v>277.2</c:v>
                </c:pt>
                <c:pt idx="2">
                  <c:v>282.79999999999995</c:v>
                </c:pt>
                <c:pt idx="3">
                  <c:v>302.39999999999998</c:v>
                </c:pt>
                <c:pt idx="4">
                  <c:v>308</c:v>
                </c:pt>
                <c:pt idx="5">
                  <c:v>303.79999999999995</c:v>
                </c:pt>
                <c:pt idx="6">
                  <c:v>337.4</c:v>
                </c:pt>
                <c:pt idx="7">
                  <c:v>345.79999999999995</c:v>
                </c:pt>
                <c:pt idx="8">
                  <c:v>355.59999999999997</c:v>
                </c:pt>
                <c:pt idx="9">
                  <c:v>362.59999999999997</c:v>
                </c:pt>
                <c:pt idx="10">
                  <c:v>369.59999999999997</c:v>
                </c:pt>
                <c:pt idx="11">
                  <c:v>387.79999999999995</c:v>
                </c:pt>
                <c:pt idx="12">
                  <c:v>393.4</c:v>
                </c:pt>
                <c:pt idx="13">
                  <c:v>386.4</c:v>
                </c:pt>
                <c:pt idx="14">
                  <c:v>390.59999999999997</c:v>
                </c:pt>
                <c:pt idx="15">
                  <c:v>410.2</c:v>
                </c:pt>
                <c:pt idx="16">
                  <c:v>410.2</c:v>
                </c:pt>
                <c:pt idx="17">
                  <c:v>446.59999999999997</c:v>
                </c:pt>
                <c:pt idx="18">
                  <c:v>439.59999999999997</c:v>
                </c:pt>
                <c:pt idx="19">
                  <c:v>459.2</c:v>
                </c:pt>
                <c:pt idx="20">
                  <c:v>456.4</c:v>
                </c:pt>
                <c:pt idx="21">
                  <c:v>475.99999999999994</c:v>
                </c:pt>
                <c:pt idx="22">
                  <c:v>505.4</c:v>
                </c:pt>
                <c:pt idx="23">
                  <c:v>575.4</c:v>
                </c:pt>
                <c:pt idx="24">
                  <c:v>572.59999999999991</c:v>
                </c:pt>
                <c:pt idx="25">
                  <c:v>604.79999999999995</c:v>
                </c:pt>
                <c:pt idx="26">
                  <c:v>609</c:v>
                </c:pt>
                <c:pt idx="27">
                  <c:v>613.19999999999993</c:v>
                </c:pt>
                <c:pt idx="28">
                  <c:v>621.59999999999991</c:v>
                </c:pt>
                <c:pt idx="29">
                  <c:v>635.59999999999991</c:v>
                </c:pt>
                <c:pt idx="30">
                  <c:v>632.79999999999995</c:v>
                </c:pt>
                <c:pt idx="31">
                  <c:v>667.8</c:v>
                </c:pt>
                <c:pt idx="32">
                  <c:v>679</c:v>
                </c:pt>
                <c:pt idx="33">
                  <c:v>714</c:v>
                </c:pt>
                <c:pt idx="34">
                  <c:v>751.8</c:v>
                </c:pt>
                <c:pt idx="35">
                  <c:v>863.8</c:v>
                </c:pt>
                <c:pt idx="36">
                  <c:v>898.8</c:v>
                </c:pt>
                <c:pt idx="37">
                  <c:v>912.8</c:v>
                </c:pt>
                <c:pt idx="38">
                  <c:v>911.4</c:v>
                </c:pt>
                <c:pt idx="39">
                  <c:v>915.59999999999991</c:v>
                </c:pt>
                <c:pt idx="40">
                  <c:v>909.99999999999989</c:v>
                </c:pt>
                <c:pt idx="41">
                  <c:v>936.59999999999991</c:v>
                </c:pt>
                <c:pt idx="42">
                  <c:v>922.59999999999991</c:v>
                </c:pt>
                <c:pt idx="43">
                  <c:v>918.4</c:v>
                </c:pt>
                <c:pt idx="44">
                  <c:v>936.59999999999991</c:v>
                </c:pt>
                <c:pt idx="45">
                  <c:v>982.8</c:v>
                </c:pt>
                <c:pt idx="46">
                  <c:v>1019.1999999999999</c:v>
                </c:pt>
                <c:pt idx="47">
                  <c:v>1066.8</c:v>
                </c:pt>
                <c:pt idx="48">
                  <c:v>1032.1584933333334</c:v>
                </c:pt>
                <c:pt idx="49">
                  <c:v>969.70636000000002</c:v>
                </c:pt>
                <c:pt idx="50">
                  <c:v>1012.6886933333334</c:v>
                </c:pt>
                <c:pt idx="51">
                  <c:v>1052.6089933333335</c:v>
                </c:pt>
                <c:pt idx="52">
                  <c:v>1075.1263133333334</c:v>
                </c:pt>
                <c:pt idx="53">
                  <c:v>1094.4502799999998</c:v>
                </c:pt>
                <c:pt idx="54">
                  <c:v>1081.0826677777777</c:v>
                </c:pt>
                <c:pt idx="55">
                  <c:v>1100.4267711111111</c:v>
                </c:pt>
                <c:pt idx="56">
                  <c:v>1133.8341622222224</c:v>
                </c:pt>
                <c:pt idx="57">
                  <c:v>1175.9050372222221</c:v>
                </c:pt>
                <c:pt idx="58">
                  <c:v>1223.5400333333332</c:v>
                </c:pt>
                <c:pt idx="59">
                  <c:v>1269.7868322222221</c:v>
                </c:pt>
                <c:pt idx="60">
                  <c:v>1309.7263050925924</c:v>
                </c:pt>
                <c:pt idx="61">
                  <c:v>1343.4812176851851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2FB1-4003-A7D3-BD2D59747957}"/>
            </c:ext>
          </c:extLst>
        </c:ser>
        <c:ser>
          <c:idx val="3"/>
          <c:order val="3"/>
          <c:tx>
            <c:strRef>
              <c:f>Sheet1!$N$7</c:f>
              <c:strCache>
                <c:ptCount val="1"/>
                <c:pt idx="0">
                  <c:v>Faktiski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41"/>
              <c:layout>
                <c:manualLayout>
                  <c:x val="-2.7777777777777776E-2"/>
                  <c:y val="-3.1481481481481478E-2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4CA-4BE9-994A-1B94570FFBC6}"/>
                </c:ext>
              </c:extLst>
            </c:dLbl>
            <c:dLbl>
              <c:idx val="48"/>
              <c:layout>
                <c:manualLayout>
                  <c:x val="-4.9215188892351464E-2"/>
                  <c:y val="-1.6679537490872223E-2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rgbClr val="FF0000"/>
                      </a:solidFill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4CA-4BE9-994A-1B94570FFBC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Sheet1!$J$8:$J$69</c:f>
              <c:numCache>
                <c:formatCode>m/d/yyyy</c:formatCode>
                <c:ptCount val="62"/>
                <c:pt idx="0">
                  <c:v>44138</c:v>
                </c:pt>
                <c:pt idx="1">
                  <c:v>44139</c:v>
                </c:pt>
                <c:pt idx="2">
                  <c:v>44140</c:v>
                </c:pt>
                <c:pt idx="3">
                  <c:v>44141</c:v>
                </c:pt>
                <c:pt idx="4">
                  <c:v>44142</c:v>
                </c:pt>
                <c:pt idx="5">
                  <c:v>44143</c:v>
                </c:pt>
                <c:pt idx="6">
                  <c:v>44144</c:v>
                </c:pt>
                <c:pt idx="7">
                  <c:v>44145</c:v>
                </c:pt>
                <c:pt idx="8">
                  <c:v>44146</c:v>
                </c:pt>
                <c:pt idx="9">
                  <c:v>44147</c:v>
                </c:pt>
                <c:pt idx="10">
                  <c:v>44148</c:v>
                </c:pt>
                <c:pt idx="11">
                  <c:v>44149</c:v>
                </c:pt>
                <c:pt idx="12">
                  <c:v>44150</c:v>
                </c:pt>
                <c:pt idx="13">
                  <c:v>44151</c:v>
                </c:pt>
                <c:pt idx="14">
                  <c:v>44152</c:v>
                </c:pt>
                <c:pt idx="15">
                  <c:v>44153</c:v>
                </c:pt>
                <c:pt idx="16">
                  <c:v>44154</c:v>
                </c:pt>
                <c:pt idx="17">
                  <c:v>44155</c:v>
                </c:pt>
                <c:pt idx="18">
                  <c:v>44156</c:v>
                </c:pt>
                <c:pt idx="19">
                  <c:v>44157</c:v>
                </c:pt>
                <c:pt idx="20">
                  <c:v>44158</c:v>
                </c:pt>
                <c:pt idx="21">
                  <c:v>44159</c:v>
                </c:pt>
                <c:pt idx="22">
                  <c:v>44160</c:v>
                </c:pt>
                <c:pt idx="23">
                  <c:v>44161</c:v>
                </c:pt>
                <c:pt idx="24">
                  <c:v>44162</c:v>
                </c:pt>
                <c:pt idx="25">
                  <c:v>44163</c:v>
                </c:pt>
                <c:pt idx="26">
                  <c:v>44164</c:v>
                </c:pt>
                <c:pt idx="27">
                  <c:v>44165</c:v>
                </c:pt>
                <c:pt idx="28">
                  <c:v>44166</c:v>
                </c:pt>
                <c:pt idx="29">
                  <c:v>44167</c:v>
                </c:pt>
                <c:pt idx="30">
                  <c:v>44168</c:v>
                </c:pt>
                <c:pt idx="31">
                  <c:v>44169</c:v>
                </c:pt>
                <c:pt idx="32">
                  <c:v>44170</c:v>
                </c:pt>
                <c:pt idx="33">
                  <c:v>44171</c:v>
                </c:pt>
                <c:pt idx="34">
                  <c:v>44172</c:v>
                </c:pt>
                <c:pt idx="35">
                  <c:v>44173</c:v>
                </c:pt>
                <c:pt idx="36">
                  <c:v>44174</c:v>
                </c:pt>
                <c:pt idx="37">
                  <c:v>44175</c:v>
                </c:pt>
                <c:pt idx="38">
                  <c:v>44176</c:v>
                </c:pt>
                <c:pt idx="39">
                  <c:v>44177</c:v>
                </c:pt>
                <c:pt idx="40">
                  <c:v>44178</c:v>
                </c:pt>
                <c:pt idx="41">
                  <c:v>44179</c:v>
                </c:pt>
                <c:pt idx="42">
                  <c:v>44180</c:v>
                </c:pt>
                <c:pt idx="43">
                  <c:v>44181</c:v>
                </c:pt>
                <c:pt idx="44">
                  <c:v>44182</c:v>
                </c:pt>
                <c:pt idx="45">
                  <c:v>44183</c:v>
                </c:pt>
                <c:pt idx="46">
                  <c:v>44184</c:v>
                </c:pt>
                <c:pt idx="47">
                  <c:v>44185</c:v>
                </c:pt>
                <c:pt idx="48">
                  <c:v>44186</c:v>
                </c:pt>
                <c:pt idx="49">
                  <c:v>44187</c:v>
                </c:pt>
                <c:pt idx="50">
                  <c:v>44188</c:v>
                </c:pt>
                <c:pt idx="51">
                  <c:v>44189</c:v>
                </c:pt>
                <c:pt idx="52">
                  <c:v>44190</c:v>
                </c:pt>
                <c:pt idx="53">
                  <c:v>44191</c:v>
                </c:pt>
                <c:pt idx="54">
                  <c:v>44192</c:v>
                </c:pt>
                <c:pt idx="55">
                  <c:v>44193</c:v>
                </c:pt>
                <c:pt idx="56">
                  <c:v>44194</c:v>
                </c:pt>
                <c:pt idx="57">
                  <c:v>44195</c:v>
                </c:pt>
                <c:pt idx="58">
                  <c:v>44196</c:v>
                </c:pt>
                <c:pt idx="59">
                  <c:v>44197</c:v>
                </c:pt>
                <c:pt idx="60">
                  <c:v>44198</c:v>
                </c:pt>
                <c:pt idx="61">
                  <c:v>44199</c:v>
                </c:pt>
              </c:numCache>
            </c:numRef>
          </c:cat>
          <c:val>
            <c:numRef>
              <c:f>Sheet1!$N$8:$N$69</c:f>
              <c:numCache>
                <c:formatCode>General</c:formatCode>
                <c:ptCount val="62"/>
                <c:pt idx="0">
                  <c:v>249</c:v>
                </c:pt>
                <c:pt idx="1">
                  <c:v>240</c:v>
                </c:pt>
                <c:pt idx="2">
                  <c:v>244</c:v>
                </c:pt>
                <c:pt idx="3">
                  <c:v>258</c:v>
                </c:pt>
                <c:pt idx="4">
                  <c:v>242</c:v>
                </c:pt>
                <c:pt idx="5">
                  <c:v>263</c:v>
                </c:pt>
                <c:pt idx="6">
                  <c:v>313</c:v>
                </c:pt>
                <c:pt idx="7">
                  <c:v>309</c:v>
                </c:pt>
                <c:pt idx="8">
                  <c:v>299</c:v>
                </c:pt>
                <c:pt idx="9">
                  <c:v>312</c:v>
                </c:pt>
                <c:pt idx="10">
                  <c:v>318</c:v>
                </c:pt>
                <c:pt idx="11">
                  <c:v>325</c:v>
                </c:pt>
                <c:pt idx="12">
                  <c:v>344</c:v>
                </c:pt>
                <c:pt idx="13">
                  <c:v>386</c:v>
                </c:pt>
                <c:pt idx="14">
                  <c:v>379</c:v>
                </c:pt>
                <c:pt idx="15">
                  <c:v>370</c:v>
                </c:pt>
                <c:pt idx="16">
                  <c:v>395</c:v>
                </c:pt>
                <c:pt idx="17">
                  <c:v>410</c:v>
                </c:pt>
                <c:pt idx="18">
                  <c:v>399</c:v>
                </c:pt>
                <c:pt idx="19">
                  <c:v>416</c:v>
                </c:pt>
                <c:pt idx="20">
                  <c:v>437</c:v>
                </c:pt>
                <c:pt idx="21">
                  <c:v>425</c:v>
                </c:pt>
                <c:pt idx="22">
                  <c:v>434</c:v>
                </c:pt>
                <c:pt idx="23">
                  <c:v>489</c:v>
                </c:pt>
                <c:pt idx="24">
                  <c:v>496</c:v>
                </c:pt>
                <c:pt idx="25">
                  <c:v>484</c:v>
                </c:pt>
                <c:pt idx="26">
                  <c:v>510</c:v>
                </c:pt>
                <c:pt idx="27">
                  <c:v>534</c:v>
                </c:pt>
                <c:pt idx="28">
                  <c:v>519</c:v>
                </c:pt>
                <c:pt idx="29">
                  <c:v>516</c:v>
                </c:pt>
                <c:pt idx="30">
                  <c:v>552</c:v>
                </c:pt>
                <c:pt idx="31">
                  <c:v>583</c:v>
                </c:pt>
                <c:pt idx="32">
                  <c:v>556</c:v>
                </c:pt>
                <c:pt idx="33">
                  <c:v>604</c:v>
                </c:pt>
                <c:pt idx="34">
                  <c:v>655</c:v>
                </c:pt>
                <c:pt idx="35">
                  <c:v>709</c:v>
                </c:pt>
                <c:pt idx="36">
                  <c:v>722</c:v>
                </c:pt>
                <c:pt idx="37">
                  <c:v>744</c:v>
                </c:pt>
                <c:pt idx="38">
                  <c:v>743</c:v>
                </c:pt>
                <c:pt idx="39">
                  <c:v>742</c:v>
                </c:pt>
                <c:pt idx="40">
                  <c:v>760</c:v>
                </c:pt>
                <c:pt idx="41">
                  <c:v>814</c:v>
                </c:pt>
                <c:pt idx="42">
                  <c:v>841</c:v>
                </c:pt>
                <c:pt idx="43">
                  <c:v>833</c:v>
                </c:pt>
                <c:pt idx="44">
                  <c:v>833</c:v>
                </c:pt>
                <c:pt idx="45">
                  <c:v>871</c:v>
                </c:pt>
                <c:pt idx="46">
                  <c:v>848</c:v>
                </c:pt>
                <c:pt idx="47">
                  <c:v>903</c:v>
                </c:pt>
                <c:pt idx="48">
                  <c:v>983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2FB1-4003-A7D3-BD2D597479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0331008"/>
        <c:axId val="130332544"/>
      </c:lineChart>
      <c:dateAx>
        <c:axId val="130331008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30332544"/>
        <c:crosses val="autoZero"/>
        <c:auto val="1"/>
        <c:lblOffset val="100"/>
        <c:baseTimeUnit val="days"/>
      </c:dateAx>
      <c:valAx>
        <c:axId val="130332544"/>
        <c:scaling>
          <c:orientation val="minMax"/>
          <c:max val="1500"/>
        </c:scaling>
        <c:delete val="0"/>
        <c:axPos val="l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lv-LV"/>
          </a:p>
        </c:txPr>
        <c:crossAx val="1303310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115036736468927"/>
          <c:y val="0.57679712166343577"/>
          <c:w val="0.11760395659117001"/>
          <c:h val="0.21128508612945424"/>
        </c:manualLayout>
      </c:layout>
      <c:overlay val="0"/>
      <c:txPr>
        <a:bodyPr/>
        <a:lstStyle/>
        <a:p>
          <a:pPr>
            <a:defRPr sz="1600"/>
          </a:pPr>
          <a:endParaRPr lang="lv-LV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343804223612123E-2"/>
          <c:y val="2.8200866644545897E-2"/>
          <c:w val="0.86426311895024699"/>
          <c:h val="0.774976507761994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Sheet2!$O$29</c:f>
              <c:strCache>
                <c:ptCount val="1"/>
                <c:pt idx="0">
                  <c:v>Testu skaits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7.523315816627120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836213591082745E-2"/>
                      <c:h val="4.182776357705962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C6EB-404F-A34B-4BF59458EC2E}"/>
                </c:ext>
              </c:extLst>
            </c:dLbl>
            <c:dLbl>
              <c:idx val="5"/>
              <c:layout>
                <c:manualLayout>
                  <c:x val="-2.0518134045346793E-2"/>
                  <c:y val="2.810725775461946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6732586782013407E-2"/>
                      <c:h val="5.640189722760304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C6EB-404F-A34B-4BF59458EC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Sheet2!$N$30:$N$37</c:f>
              <c:strCache>
                <c:ptCount val="8"/>
                <c:pt idx="0">
                  <c:v>44.ned.</c:v>
                </c:pt>
                <c:pt idx="1">
                  <c:v>45.ned.</c:v>
                </c:pt>
                <c:pt idx="2">
                  <c:v>46.ned.</c:v>
                </c:pt>
                <c:pt idx="3">
                  <c:v>47.ned.</c:v>
                </c:pt>
                <c:pt idx="4">
                  <c:v>48.ned.</c:v>
                </c:pt>
                <c:pt idx="5">
                  <c:v>49.ned</c:v>
                </c:pt>
                <c:pt idx="6">
                  <c:v>50.ned.</c:v>
                </c:pt>
                <c:pt idx="7">
                  <c:v>51.ned.</c:v>
                </c:pt>
              </c:strCache>
            </c:strRef>
          </c:cat>
          <c:val>
            <c:numRef>
              <c:f>Sheet2!$O$30:$O$37</c:f>
              <c:numCache>
                <c:formatCode>General</c:formatCode>
                <c:ptCount val="8"/>
                <c:pt idx="0">
                  <c:v>34156</c:v>
                </c:pt>
                <c:pt idx="1">
                  <c:v>39798</c:v>
                </c:pt>
                <c:pt idx="2">
                  <c:v>40817</c:v>
                </c:pt>
                <c:pt idx="3">
                  <c:v>37881</c:v>
                </c:pt>
                <c:pt idx="4">
                  <c:v>45757</c:v>
                </c:pt>
                <c:pt idx="5">
                  <c:v>50199</c:v>
                </c:pt>
                <c:pt idx="6">
                  <c:v>56133</c:v>
                </c:pt>
                <c:pt idx="7">
                  <c:v>58711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EB-404F-A34B-4BF59458EC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2866688"/>
        <c:axId val="162868224"/>
      </c:barChart>
      <c:lineChart>
        <c:grouping val="standard"/>
        <c:varyColors val="0"/>
        <c:ser>
          <c:idx val="1"/>
          <c:order val="1"/>
          <c:tx>
            <c:strRef>
              <c:f>Sheet2!$P$29</c:f>
              <c:strCache>
                <c:ptCount val="1"/>
                <c:pt idx="0">
                  <c:v>Pozitīvo testu īpatsvars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C992-49CC-85CA-C2D8BF20706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C992-49CC-85CA-C2D8BF207068}"/>
                </c:ext>
              </c:extLst>
            </c:dLbl>
            <c:dLbl>
              <c:idx val="2"/>
              <c:layout>
                <c:manualLayout>
                  <c:x val="1.6414507236277402E-2"/>
                  <c:y val="-3.816990909509050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6EB-404F-A34B-4BF59458EC2E}"/>
                </c:ext>
              </c:extLst>
            </c:dLbl>
            <c:dLbl>
              <c:idx val="3"/>
              <c:layout>
                <c:manualLayout>
                  <c:x val="-2.3253885251392919E-2"/>
                  <c:y val="-3.5394324579891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6EB-404F-A34B-4BF59458EC2E}"/>
                </c:ext>
              </c:extLst>
            </c:dLbl>
            <c:dLbl>
              <c:idx val="4"/>
              <c:layout>
                <c:manualLayout>
                  <c:x val="-2.8725387663485369E-2"/>
                  <c:y val="-2.29022100222825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6EB-404F-A34B-4BF59458EC2E}"/>
                </c:ext>
              </c:extLst>
            </c:dLbl>
            <c:dLbl>
              <c:idx val="5"/>
              <c:layout>
                <c:manualLayout>
                  <c:x val="-2.0518134045346692E-2"/>
                  <c:y val="-5.20504773233693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6EB-404F-A34B-4BF59458EC2E}"/>
                </c:ext>
              </c:extLst>
            </c:dLbl>
            <c:dLbl>
              <c:idx val="6"/>
              <c:layout>
                <c:manualLayout>
                  <c:x val="1.50466316332542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6EB-404F-A34B-4BF59458EC2E}"/>
                </c:ext>
              </c:extLst>
            </c:dLbl>
            <c:dLbl>
              <c:idx val="7"/>
              <c:layout>
                <c:manualLayout>
                  <c:x val="-1.6975308641975422E-2"/>
                  <c:y val="-3.36723919307338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992-49CC-85CA-C2D8BF2070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Sheet2!$N$30:$N$36</c:f>
              <c:strCache>
                <c:ptCount val="7"/>
                <c:pt idx="0">
                  <c:v>44.ned.</c:v>
                </c:pt>
                <c:pt idx="1">
                  <c:v>45.ned.</c:v>
                </c:pt>
                <c:pt idx="2">
                  <c:v>46.ned.</c:v>
                </c:pt>
                <c:pt idx="3">
                  <c:v>47.ned.</c:v>
                </c:pt>
                <c:pt idx="4">
                  <c:v>48.ned.</c:v>
                </c:pt>
                <c:pt idx="5">
                  <c:v>49.ned</c:v>
                </c:pt>
                <c:pt idx="6">
                  <c:v>50.ned.</c:v>
                </c:pt>
              </c:strCache>
            </c:strRef>
          </c:cat>
          <c:val>
            <c:numRef>
              <c:f>Sheet2!$P$30:$P$37</c:f>
              <c:numCache>
                <c:formatCode>0.0</c:formatCode>
                <c:ptCount val="8"/>
                <c:pt idx="0">
                  <c:v>4.2686497247921302</c:v>
                </c:pt>
                <c:pt idx="1">
                  <c:v>4.9223579074325343</c:v>
                </c:pt>
                <c:pt idx="2">
                  <c:v>6.0073008795354879</c:v>
                </c:pt>
                <c:pt idx="3">
                  <c:v>6.7923233283176261</c:v>
                </c:pt>
                <c:pt idx="4">
                  <c:v>8.4</c:v>
                </c:pt>
                <c:pt idx="5">
                  <c:v>8.6416064065021221</c:v>
                </c:pt>
                <c:pt idx="6">
                  <c:v>7.8</c:v>
                </c:pt>
                <c:pt idx="7">
                  <c:v>9.3000000000000007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6EB-404F-A34B-4BF59458EC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2887936"/>
        <c:axId val="162886400"/>
      </c:lineChart>
      <c:catAx>
        <c:axId val="162866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62868224"/>
        <c:crosses val="autoZero"/>
        <c:auto val="1"/>
        <c:lblAlgn val="ctr"/>
        <c:lblOffset val="100"/>
        <c:noMultiLvlLbl val="0"/>
      </c:catAx>
      <c:valAx>
        <c:axId val="1628682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62866688"/>
        <c:crosses val="autoZero"/>
        <c:crossBetween val="between"/>
      </c:valAx>
      <c:valAx>
        <c:axId val="162886400"/>
        <c:scaling>
          <c:orientation val="minMax"/>
        </c:scaling>
        <c:delete val="0"/>
        <c:axPos val="r"/>
        <c:numFmt formatCode="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62887936"/>
        <c:crosses val="max"/>
        <c:crossBetween val="between"/>
      </c:valAx>
      <c:catAx>
        <c:axId val="1628879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288640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139884129088688E-2"/>
          <c:y val="3.4492334890967771E-2"/>
          <c:w val="0.90982210087068471"/>
          <c:h val="0.79039370275225507"/>
        </c:manualLayout>
      </c:layout>
      <c:lineChart>
        <c:grouping val="standard"/>
        <c:varyColors val="0"/>
        <c:ser>
          <c:idx val="0"/>
          <c:order val="0"/>
          <c:tx>
            <c:strRef>
              <c:f>Sheet3!$R$1</c:f>
              <c:strCache>
                <c:ptCount val="1"/>
                <c:pt idx="0">
                  <c:v>7 dienu kumulatīvais gadījumu skaits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91"/>
              <c:layout>
                <c:manualLayout>
                  <c:x val="-2.7451980649595902E-2"/>
                  <c:y val="-2.78346037163360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9E3-4A21-AC3F-19A385782DF0}"/>
                </c:ext>
              </c:extLst>
            </c:dLbl>
            <c:dLbl>
              <c:idx val="98"/>
              <c:layout>
                <c:manualLayout>
                  <c:x val="0"/>
                  <c:y val="-3.3333333333333333E-2"/>
                </c:manualLayout>
              </c:layout>
              <c:spPr/>
              <c:txPr>
                <a:bodyPr/>
                <a:lstStyle/>
                <a:p>
                  <a:pPr>
                    <a:defRPr sz="1600" b="1"/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9E3-4A21-AC3F-19A385782DF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Sheet3!$Q$2:$Q$100</c:f>
              <c:numCache>
                <c:formatCode>m/d/yyyy</c:formatCode>
                <c:ptCount val="99"/>
                <c:pt idx="0">
                  <c:v>44088</c:v>
                </c:pt>
                <c:pt idx="1">
                  <c:v>44089</c:v>
                </c:pt>
                <c:pt idx="2">
                  <c:v>44090</c:v>
                </c:pt>
                <c:pt idx="3">
                  <c:v>44091</c:v>
                </c:pt>
                <c:pt idx="4">
                  <c:v>44092</c:v>
                </c:pt>
                <c:pt idx="5">
                  <c:v>44093</c:v>
                </c:pt>
                <c:pt idx="6">
                  <c:v>44094</c:v>
                </c:pt>
                <c:pt idx="7">
                  <c:v>44095</c:v>
                </c:pt>
                <c:pt idx="8">
                  <c:v>44096</c:v>
                </c:pt>
                <c:pt idx="9">
                  <c:v>44097</c:v>
                </c:pt>
                <c:pt idx="10">
                  <c:v>44098</c:v>
                </c:pt>
                <c:pt idx="11">
                  <c:v>44099</c:v>
                </c:pt>
                <c:pt idx="12">
                  <c:v>44100</c:v>
                </c:pt>
                <c:pt idx="13">
                  <c:v>44101</c:v>
                </c:pt>
                <c:pt idx="14">
                  <c:v>44102</c:v>
                </c:pt>
                <c:pt idx="15">
                  <c:v>44103</c:v>
                </c:pt>
                <c:pt idx="16">
                  <c:v>44104</c:v>
                </c:pt>
                <c:pt idx="17">
                  <c:v>44105</c:v>
                </c:pt>
                <c:pt idx="18">
                  <c:v>44106</c:v>
                </c:pt>
                <c:pt idx="19">
                  <c:v>44107</c:v>
                </c:pt>
                <c:pt idx="20">
                  <c:v>44108</c:v>
                </c:pt>
                <c:pt idx="21">
                  <c:v>44109</c:v>
                </c:pt>
                <c:pt idx="22">
                  <c:v>44110</c:v>
                </c:pt>
                <c:pt idx="23">
                  <c:v>44111</c:v>
                </c:pt>
                <c:pt idx="24">
                  <c:v>44112</c:v>
                </c:pt>
                <c:pt idx="25">
                  <c:v>44113</c:v>
                </c:pt>
                <c:pt idx="26">
                  <c:v>44114</c:v>
                </c:pt>
                <c:pt idx="27">
                  <c:v>44115</c:v>
                </c:pt>
                <c:pt idx="28">
                  <c:v>44116</c:v>
                </c:pt>
                <c:pt idx="29">
                  <c:v>44117</c:v>
                </c:pt>
                <c:pt idx="30">
                  <c:v>44118</c:v>
                </c:pt>
                <c:pt idx="31">
                  <c:v>44119</c:v>
                </c:pt>
                <c:pt idx="32">
                  <c:v>44120</c:v>
                </c:pt>
                <c:pt idx="33">
                  <c:v>44121</c:v>
                </c:pt>
                <c:pt idx="34">
                  <c:v>44122</c:v>
                </c:pt>
                <c:pt idx="35">
                  <c:v>44123</c:v>
                </c:pt>
                <c:pt idx="36">
                  <c:v>44124</c:v>
                </c:pt>
                <c:pt idx="37">
                  <c:v>44125</c:v>
                </c:pt>
                <c:pt idx="38">
                  <c:v>44126</c:v>
                </c:pt>
                <c:pt idx="39">
                  <c:v>44127</c:v>
                </c:pt>
                <c:pt idx="40">
                  <c:v>44128</c:v>
                </c:pt>
                <c:pt idx="41">
                  <c:v>44129</c:v>
                </c:pt>
                <c:pt idx="42">
                  <c:v>44130</c:v>
                </c:pt>
                <c:pt idx="43">
                  <c:v>44131</c:v>
                </c:pt>
                <c:pt idx="44">
                  <c:v>44132</c:v>
                </c:pt>
                <c:pt idx="45">
                  <c:v>44133</c:v>
                </c:pt>
                <c:pt idx="46">
                  <c:v>44134</c:v>
                </c:pt>
                <c:pt idx="47">
                  <c:v>44135</c:v>
                </c:pt>
                <c:pt idx="48">
                  <c:v>44136</c:v>
                </c:pt>
                <c:pt idx="49">
                  <c:v>44137</c:v>
                </c:pt>
                <c:pt idx="50">
                  <c:v>44138</c:v>
                </c:pt>
                <c:pt idx="51">
                  <c:v>44139</c:v>
                </c:pt>
                <c:pt idx="52">
                  <c:v>44140</c:v>
                </c:pt>
                <c:pt idx="53">
                  <c:v>44141</c:v>
                </c:pt>
                <c:pt idx="54">
                  <c:v>44142</c:v>
                </c:pt>
                <c:pt idx="55">
                  <c:v>44143</c:v>
                </c:pt>
                <c:pt idx="56">
                  <c:v>44144</c:v>
                </c:pt>
                <c:pt idx="57">
                  <c:v>44145</c:v>
                </c:pt>
                <c:pt idx="58">
                  <c:v>44146</c:v>
                </c:pt>
                <c:pt idx="59">
                  <c:v>44147</c:v>
                </c:pt>
                <c:pt idx="60">
                  <c:v>44148</c:v>
                </c:pt>
                <c:pt idx="61">
                  <c:v>44149</c:v>
                </c:pt>
                <c:pt idx="62">
                  <c:v>44150</c:v>
                </c:pt>
                <c:pt idx="63">
                  <c:v>44151</c:v>
                </c:pt>
                <c:pt idx="64">
                  <c:v>44152</c:v>
                </c:pt>
                <c:pt idx="65">
                  <c:v>44153</c:v>
                </c:pt>
                <c:pt idx="66">
                  <c:v>44154</c:v>
                </c:pt>
                <c:pt idx="67">
                  <c:v>44155</c:v>
                </c:pt>
                <c:pt idx="68">
                  <c:v>44156</c:v>
                </c:pt>
                <c:pt idx="69">
                  <c:v>44157</c:v>
                </c:pt>
                <c:pt idx="70">
                  <c:v>44158</c:v>
                </c:pt>
                <c:pt idx="71">
                  <c:v>44159</c:v>
                </c:pt>
                <c:pt idx="72">
                  <c:v>44160</c:v>
                </c:pt>
                <c:pt idx="73">
                  <c:v>44161</c:v>
                </c:pt>
                <c:pt idx="74">
                  <c:v>44162</c:v>
                </c:pt>
                <c:pt idx="75">
                  <c:v>44163</c:v>
                </c:pt>
                <c:pt idx="76">
                  <c:v>44164</c:v>
                </c:pt>
                <c:pt idx="77">
                  <c:v>44165</c:v>
                </c:pt>
                <c:pt idx="78">
                  <c:v>44166</c:v>
                </c:pt>
                <c:pt idx="79">
                  <c:v>44167</c:v>
                </c:pt>
                <c:pt idx="80">
                  <c:v>44168</c:v>
                </c:pt>
                <c:pt idx="81">
                  <c:v>44169</c:v>
                </c:pt>
                <c:pt idx="82">
                  <c:v>44170</c:v>
                </c:pt>
                <c:pt idx="83">
                  <c:v>44171</c:v>
                </c:pt>
                <c:pt idx="84">
                  <c:v>44172</c:v>
                </c:pt>
                <c:pt idx="85">
                  <c:v>44173</c:v>
                </c:pt>
                <c:pt idx="86">
                  <c:v>44174</c:v>
                </c:pt>
                <c:pt idx="87">
                  <c:v>44175</c:v>
                </c:pt>
                <c:pt idx="88">
                  <c:v>44176</c:v>
                </c:pt>
                <c:pt idx="89">
                  <c:v>44177</c:v>
                </c:pt>
                <c:pt idx="90">
                  <c:v>44178</c:v>
                </c:pt>
                <c:pt idx="91">
                  <c:v>44179</c:v>
                </c:pt>
                <c:pt idx="92">
                  <c:v>44180</c:v>
                </c:pt>
                <c:pt idx="93">
                  <c:v>44181</c:v>
                </c:pt>
                <c:pt idx="94">
                  <c:v>44182</c:v>
                </c:pt>
                <c:pt idx="95">
                  <c:v>44183</c:v>
                </c:pt>
                <c:pt idx="96">
                  <c:v>44184</c:v>
                </c:pt>
                <c:pt idx="97">
                  <c:v>44185</c:v>
                </c:pt>
                <c:pt idx="98">
                  <c:v>44186</c:v>
                </c:pt>
              </c:numCache>
            </c:numRef>
          </c:cat>
          <c:val>
            <c:numRef>
              <c:f>Sheet3!$R$2:$R$100</c:f>
              <c:numCache>
                <c:formatCode>General</c:formatCode>
                <c:ptCount val="99"/>
                <c:pt idx="6">
                  <c:v>51</c:v>
                </c:pt>
                <c:pt idx="7">
                  <c:v>49</c:v>
                </c:pt>
                <c:pt idx="8">
                  <c:v>78</c:v>
                </c:pt>
                <c:pt idx="9">
                  <c:v>86</c:v>
                </c:pt>
                <c:pt idx="10">
                  <c:v>100</c:v>
                </c:pt>
                <c:pt idx="11">
                  <c:v>127</c:v>
                </c:pt>
                <c:pt idx="12">
                  <c:v>139</c:v>
                </c:pt>
                <c:pt idx="13">
                  <c:v>151</c:v>
                </c:pt>
                <c:pt idx="14">
                  <c:v>171</c:v>
                </c:pt>
                <c:pt idx="15">
                  <c:v>169</c:v>
                </c:pt>
                <c:pt idx="16">
                  <c:v>252</c:v>
                </c:pt>
                <c:pt idx="17">
                  <c:v>274</c:v>
                </c:pt>
                <c:pt idx="18">
                  <c:v>320</c:v>
                </c:pt>
                <c:pt idx="19">
                  <c:v>365</c:v>
                </c:pt>
                <c:pt idx="20">
                  <c:v>410</c:v>
                </c:pt>
                <c:pt idx="21">
                  <c:v>429</c:v>
                </c:pt>
                <c:pt idx="22">
                  <c:v>465</c:v>
                </c:pt>
                <c:pt idx="23">
                  <c:v>437</c:v>
                </c:pt>
                <c:pt idx="24">
                  <c:v>502</c:v>
                </c:pt>
                <c:pt idx="25">
                  <c:v>562</c:v>
                </c:pt>
                <c:pt idx="26">
                  <c:v>577</c:v>
                </c:pt>
                <c:pt idx="27">
                  <c:v>584</c:v>
                </c:pt>
                <c:pt idx="28">
                  <c:v>639</c:v>
                </c:pt>
                <c:pt idx="29">
                  <c:v>646</c:v>
                </c:pt>
                <c:pt idx="30">
                  <c:v>681</c:v>
                </c:pt>
                <c:pt idx="31">
                  <c:v>686</c:v>
                </c:pt>
                <c:pt idx="32">
                  <c:v>697</c:v>
                </c:pt>
                <c:pt idx="33">
                  <c:v>796</c:v>
                </c:pt>
                <c:pt idx="34">
                  <c:v>780</c:v>
                </c:pt>
                <c:pt idx="35">
                  <c:v>729</c:v>
                </c:pt>
                <c:pt idx="36">
                  <c:v>769</c:v>
                </c:pt>
                <c:pt idx="37">
                  <c:v>855</c:v>
                </c:pt>
                <c:pt idx="38">
                  <c:v>902</c:v>
                </c:pt>
                <c:pt idx="39">
                  <c:v>1004</c:v>
                </c:pt>
                <c:pt idx="40">
                  <c:v>1075</c:v>
                </c:pt>
                <c:pt idx="41">
                  <c:v>1228</c:v>
                </c:pt>
                <c:pt idx="42">
                  <c:v>1263</c:v>
                </c:pt>
                <c:pt idx="43">
                  <c:v>1284</c:v>
                </c:pt>
                <c:pt idx="44">
                  <c:v>1347</c:v>
                </c:pt>
                <c:pt idx="45">
                  <c:v>1437</c:v>
                </c:pt>
                <c:pt idx="46">
                  <c:v>1471</c:v>
                </c:pt>
                <c:pt idx="47">
                  <c:v>1427</c:v>
                </c:pt>
                <c:pt idx="48">
                  <c:v>1458</c:v>
                </c:pt>
                <c:pt idx="49">
                  <c:v>1511</c:v>
                </c:pt>
                <c:pt idx="50">
                  <c:v>1546</c:v>
                </c:pt>
                <c:pt idx="51">
                  <c:v>1608</c:v>
                </c:pt>
                <c:pt idx="52">
                  <c:v>1724</c:v>
                </c:pt>
                <c:pt idx="53">
                  <c:v>1797</c:v>
                </c:pt>
                <c:pt idx="54">
                  <c:v>1986</c:v>
                </c:pt>
                <c:pt idx="55">
                  <c:v>1959</c:v>
                </c:pt>
                <c:pt idx="56">
                  <c:v>1919</c:v>
                </c:pt>
                <c:pt idx="57">
                  <c:v>1956</c:v>
                </c:pt>
                <c:pt idx="58">
                  <c:v>2096</c:v>
                </c:pt>
                <c:pt idx="59">
                  <c:v>2262</c:v>
                </c:pt>
                <c:pt idx="60">
                  <c:v>2360</c:v>
                </c:pt>
                <c:pt idx="61">
                  <c:v>2351</c:v>
                </c:pt>
                <c:pt idx="62">
                  <c:v>2452</c:v>
                </c:pt>
                <c:pt idx="63">
                  <c:v>2449</c:v>
                </c:pt>
                <c:pt idx="64">
                  <c:v>2519</c:v>
                </c:pt>
                <c:pt idx="65">
                  <c:v>2508</c:v>
                </c:pt>
                <c:pt idx="66">
                  <c:v>2341</c:v>
                </c:pt>
                <c:pt idx="67">
                  <c:v>2266</c:v>
                </c:pt>
                <c:pt idx="68">
                  <c:v>2513</c:v>
                </c:pt>
                <c:pt idx="69">
                  <c:v>2573</c:v>
                </c:pt>
                <c:pt idx="70">
                  <c:v>2600</c:v>
                </c:pt>
                <c:pt idx="71">
                  <c:v>2779</c:v>
                </c:pt>
                <c:pt idx="72">
                  <c:v>2917</c:v>
                </c:pt>
                <c:pt idx="73">
                  <c:v>3449</c:v>
                </c:pt>
                <c:pt idx="74">
                  <c:v>3706</c:v>
                </c:pt>
                <c:pt idx="75">
                  <c:v>3817</c:v>
                </c:pt>
                <c:pt idx="76">
                  <c:v>3855</c:v>
                </c:pt>
                <c:pt idx="77">
                  <c:v>3839</c:v>
                </c:pt>
                <c:pt idx="78">
                  <c:v>3994</c:v>
                </c:pt>
                <c:pt idx="79">
                  <c:v>4104</c:v>
                </c:pt>
                <c:pt idx="80">
                  <c:v>4136</c:v>
                </c:pt>
                <c:pt idx="81">
                  <c:v>4185</c:v>
                </c:pt>
                <c:pt idx="82">
                  <c:v>4226</c:v>
                </c:pt>
                <c:pt idx="83">
                  <c:v>4338</c:v>
                </c:pt>
                <c:pt idx="84">
                  <c:v>4445</c:v>
                </c:pt>
                <c:pt idx="85">
                  <c:v>4417</c:v>
                </c:pt>
                <c:pt idx="86">
                  <c:v>4439</c:v>
                </c:pt>
                <c:pt idx="87">
                  <c:v>4399</c:v>
                </c:pt>
                <c:pt idx="88">
                  <c:v>4393</c:v>
                </c:pt>
                <c:pt idx="89">
                  <c:v>4259</c:v>
                </c:pt>
                <c:pt idx="90">
                  <c:v>4362</c:v>
                </c:pt>
                <c:pt idx="91">
                  <c:v>4365</c:v>
                </c:pt>
                <c:pt idx="92">
                  <c:v>4368</c:v>
                </c:pt>
                <c:pt idx="93">
                  <c:v>4679</c:v>
                </c:pt>
                <c:pt idx="94">
                  <c:v>4829</c:v>
                </c:pt>
                <c:pt idx="95">
                  <c:v>5041</c:v>
                </c:pt>
                <c:pt idx="96">
                  <c:v>5251</c:v>
                </c:pt>
                <c:pt idx="97">
                  <c:v>5265</c:v>
                </c:pt>
                <c:pt idx="98">
                  <c:v>5450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454-4523-8300-5A4567A4D52C}"/>
            </c:ext>
          </c:extLst>
        </c:ser>
        <c:ser>
          <c:idx val="1"/>
          <c:order val="1"/>
          <c:tx>
            <c:strRef>
              <c:f>Sheet3!$S$1</c:f>
              <c:strCache>
                <c:ptCount val="1"/>
                <c:pt idx="0">
                  <c:v>14 dienu kumulatīvais gadījumu skaists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98"/>
              <c:layout>
                <c:manualLayout>
                  <c:x val="-5.4700854700854701E-3"/>
                  <c:y val="-1.8749999999999999E-2"/>
                </c:manualLayout>
              </c:layout>
              <c:spPr/>
              <c:txPr>
                <a:bodyPr/>
                <a:lstStyle/>
                <a:p>
                  <a:pPr>
                    <a:defRPr sz="1800" b="1">
                      <a:solidFill>
                        <a:srgbClr val="FF0000"/>
                      </a:solidFill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9E3-4A21-AC3F-19A385782DF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Sheet3!$Q$2:$Q$100</c:f>
              <c:numCache>
                <c:formatCode>m/d/yyyy</c:formatCode>
                <c:ptCount val="99"/>
                <c:pt idx="0">
                  <c:v>44088</c:v>
                </c:pt>
                <c:pt idx="1">
                  <c:v>44089</c:v>
                </c:pt>
                <c:pt idx="2">
                  <c:v>44090</c:v>
                </c:pt>
                <c:pt idx="3">
                  <c:v>44091</c:v>
                </c:pt>
                <c:pt idx="4">
                  <c:v>44092</c:v>
                </c:pt>
                <c:pt idx="5">
                  <c:v>44093</c:v>
                </c:pt>
                <c:pt idx="6">
                  <c:v>44094</c:v>
                </c:pt>
                <c:pt idx="7">
                  <c:v>44095</c:v>
                </c:pt>
                <c:pt idx="8">
                  <c:v>44096</c:v>
                </c:pt>
                <c:pt idx="9">
                  <c:v>44097</c:v>
                </c:pt>
                <c:pt idx="10">
                  <c:v>44098</c:v>
                </c:pt>
                <c:pt idx="11">
                  <c:v>44099</c:v>
                </c:pt>
                <c:pt idx="12">
                  <c:v>44100</c:v>
                </c:pt>
                <c:pt idx="13">
                  <c:v>44101</c:v>
                </c:pt>
                <c:pt idx="14">
                  <c:v>44102</c:v>
                </c:pt>
                <c:pt idx="15">
                  <c:v>44103</c:v>
                </c:pt>
                <c:pt idx="16">
                  <c:v>44104</c:v>
                </c:pt>
                <c:pt idx="17">
                  <c:v>44105</c:v>
                </c:pt>
                <c:pt idx="18">
                  <c:v>44106</c:v>
                </c:pt>
                <c:pt idx="19">
                  <c:v>44107</c:v>
                </c:pt>
                <c:pt idx="20">
                  <c:v>44108</c:v>
                </c:pt>
                <c:pt idx="21">
                  <c:v>44109</c:v>
                </c:pt>
                <c:pt idx="22">
                  <c:v>44110</c:v>
                </c:pt>
                <c:pt idx="23">
                  <c:v>44111</c:v>
                </c:pt>
                <c:pt idx="24">
                  <c:v>44112</c:v>
                </c:pt>
                <c:pt idx="25">
                  <c:v>44113</c:v>
                </c:pt>
                <c:pt idx="26">
                  <c:v>44114</c:v>
                </c:pt>
                <c:pt idx="27">
                  <c:v>44115</c:v>
                </c:pt>
                <c:pt idx="28">
                  <c:v>44116</c:v>
                </c:pt>
                <c:pt idx="29">
                  <c:v>44117</c:v>
                </c:pt>
                <c:pt idx="30">
                  <c:v>44118</c:v>
                </c:pt>
                <c:pt idx="31">
                  <c:v>44119</c:v>
                </c:pt>
                <c:pt idx="32">
                  <c:v>44120</c:v>
                </c:pt>
                <c:pt idx="33">
                  <c:v>44121</c:v>
                </c:pt>
                <c:pt idx="34">
                  <c:v>44122</c:v>
                </c:pt>
                <c:pt idx="35">
                  <c:v>44123</c:v>
                </c:pt>
                <c:pt idx="36">
                  <c:v>44124</c:v>
                </c:pt>
                <c:pt idx="37">
                  <c:v>44125</c:v>
                </c:pt>
                <c:pt idx="38">
                  <c:v>44126</c:v>
                </c:pt>
                <c:pt idx="39">
                  <c:v>44127</c:v>
                </c:pt>
                <c:pt idx="40">
                  <c:v>44128</c:v>
                </c:pt>
                <c:pt idx="41">
                  <c:v>44129</c:v>
                </c:pt>
                <c:pt idx="42">
                  <c:v>44130</c:v>
                </c:pt>
                <c:pt idx="43">
                  <c:v>44131</c:v>
                </c:pt>
                <c:pt idx="44">
                  <c:v>44132</c:v>
                </c:pt>
                <c:pt idx="45">
                  <c:v>44133</c:v>
                </c:pt>
                <c:pt idx="46">
                  <c:v>44134</c:v>
                </c:pt>
                <c:pt idx="47">
                  <c:v>44135</c:v>
                </c:pt>
                <c:pt idx="48">
                  <c:v>44136</c:v>
                </c:pt>
                <c:pt idx="49">
                  <c:v>44137</c:v>
                </c:pt>
                <c:pt idx="50">
                  <c:v>44138</c:v>
                </c:pt>
                <c:pt idx="51">
                  <c:v>44139</c:v>
                </c:pt>
                <c:pt idx="52">
                  <c:v>44140</c:v>
                </c:pt>
                <c:pt idx="53">
                  <c:v>44141</c:v>
                </c:pt>
                <c:pt idx="54">
                  <c:v>44142</c:v>
                </c:pt>
                <c:pt idx="55">
                  <c:v>44143</c:v>
                </c:pt>
                <c:pt idx="56">
                  <c:v>44144</c:v>
                </c:pt>
                <c:pt idx="57">
                  <c:v>44145</c:v>
                </c:pt>
                <c:pt idx="58">
                  <c:v>44146</c:v>
                </c:pt>
                <c:pt idx="59">
                  <c:v>44147</c:v>
                </c:pt>
                <c:pt idx="60">
                  <c:v>44148</c:v>
                </c:pt>
                <c:pt idx="61">
                  <c:v>44149</c:v>
                </c:pt>
                <c:pt idx="62">
                  <c:v>44150</c:v>
                </c:pt>
                <c:pt idx="63">
                  <c:v>44151</c:v>
                </c:pt>
                <c:pt idx="64">
                  <c:v>44152</c:v>
                </c:pt>
                <c:pt idx="65">
                  <c:v>44153</c:v>
                </c:pt>
                <c:pt idx="66">
                  <c:v>44154</c:v>
                </c:pt>
                <c:pt idx="67">
                  <c:v>44155</c:v>
                </c:pt>
                <c:pt idx="68">
                  <c:v>44156</c:v>
                </c:pt>
                <c:pt idx="69">
                  <c:v>44157</c:v>
                </c:pt>
                <c:pt idx="70">
                  <c:v>44158</c:v>
                </c:pt>
                <c:pt idx="71">
                  <c:v>44159</c:v>
                </c:pt>
                <c:pt idx="72">
                  <c:v>44160</c:v>
                </c:pt>
                <c:pt idx="73">
                  <c:v>44161</c:v>
                </c:pt>
                <c:pt idx="74">
                  <c:v>44162</c:v>
                </c:pt>
                <c:pt idx="75">
                  <c:v>44163</c:v>
                </c:pt>
                <c:pt idx="76">
                  <c:v>44164</c:v>
                </c:pt>
                <c:pt idx="77">
                  <c:v>44165</c:v>
                </c:pt>
                <c:pt idx="78">
                  <c:v>44166</c:v>
                </c:pt>
                <c:pt idx="79">
                  <c:v>44167</c:v>
                </c:pt>
                <c:pt idx="80">
                  <c:v>44168</c:v>
                </c:pt>
                <c:pt idx="81">
                  <c:v>44169</c:v>
                </c:pt>
                <c:pt idx="82">
                  <c:v>44170</c:v>
                </c:pt>
                <c:pt idx="83">
                  <c:v>44171</c:v>
                </c:pt>
                <c:pt idx="84">
                  <c:v>44172</c:v>
                </c:pt>
                <c:pt idx="85">
                  <c:v>44173</c:v>
                </c:pt>
                <c:pt idx="86">
                  <c:v>44174</c:v>
                </c:pt>
                <c:pt idx="87">
                  <c:v>44175</c:v>
                </c:pt>
                <c:pt idx="88">
                  <c:v>44176</c:v>
                </c:pt>
                <c:pt idx="89">
                  <c:v>44177</c:v>
                </c:pt>
                <c:pt idx="90">
                  <c:v>44178</c:v>
                </c:pt>
                <c:pt idx="91">
                  <c:v>44179</c:v>
                </c:pt>
                <c:pt idx="92">
                  <c:v>44180</c:v>
                </c:pt>
                <c:pt idx="93">
                  <c:v>44181</c:v>
                </c:pt>
                <c:pt idx="94">
                  <c:v>44182</c:v>
                </c:pt>
                <c:pt idx="95">
                  <c:v>44183</c:v>
                </c:pt>
                <c:pt idx="96">
                  <c:v>44184</c:v>
                </c:pt>
                <c:pt idx="97">
                  <c:v>44185</c:v>
                </c:pt>
                <c:pt idx="98">
                  <c:v>44186</c:v>
                </c:pt>
              </c:numCache>
            </c:numRef>
          </c:cat>
          <c:val>
            <c:numRef>
              <c:f>Sheet3!$S$2:$S$100</c:f>
              <c:numCache>
                <c:formatCode>General</c:formatCode>
                <c:ptCount val="99"/>
                <c:pt idx="13">
                  <c:v>202</c:v>
                </c:pt>
                <c:pt idx="14">
                  <c:v>220</c:v>
                </c:pt>
                <c:pt idx="15">
                  <c:v>247</c:v>
                </c:pt>
                <c:pt idx="16">
                  <c:v>338</c:v>
                </c:pt>
                <c:pt idx="17">
                  <c:v>374</c:v>
                </c:pt>
                <c:pt idx="18">
                  <c:v>447</c:v>
                </c:pt>
                <c:pt idx="19">
                  <c:v>504</c:v>
                </c:pt>
                <c:pt idx="20">
                  <c:v>561</c:v>
                </c:pt>
                <c:pt idx="21">
                  <c:v>600</c:v>
                </c:pt>
                <c:pt idx="22">
                  <c:v>634</c:v>
                </c:pt>
                <c:pt idx="23">
                  <c:v>689</c:v>
                </c:pt>
                <c:pt idx="24">
                  <c:v>776</c:v>
                </c:pt>
                <c:pt idx="25">
                  <c:v>882</c:v>
                </c:pt>
                <c:pt idx="26">
                  <c:v>942</c:v>
                </c:pt>
                <c:pt idx="27">
                  <c:v>994</c:v>
                </c:pt>
                <c:pt idx="28">
                  <c:v>1068</c:v>
                </c:pt>
                <c:pt idx="29">
                  <c:v>1111</c:v>
                </c:pt>
                <c:pt idx="30">
                  <c:v>1118</c:v>
                </c:pt>
                <c:pt idx="31">
                  <c:v>1188</c:v>
                </c:pt>
                <c:pt idx="32">
                  <c:v>1259</c:v>
                </c:pt>
                <c:pt idx="33">
                  <c:v>1373</c:v>
                </c:pt>
                <c:pt idx="34">
                  <c:v>1364</c:v>
                </c:pt>
                <c:pt idx="35">
                  <c:v>1368</c:v>
                </c:pt>
                <c:pt idx="36">
                  <c:v>1415</c:v>
                </c:pt>
                <c:pt idx="37">
                  <c:v>1536</c:v>
                </c:pt>
                <c:pt idx="38">
                  <c:v>1588</c:v>
                </c:pt>
                <c:pt idx="39">
                  <c:v>1701</c:v>
                </c:pt>
                <c:pt idx="40">
                  <c:v>1871</c:v>
                </c:pt>
                <c:pt idx="41">
                  <c:v>2008</c:v>
                </c:pt>
                <c:pt idx="42">
                  <c:v>1992</c:v>
                </c:pt>
                <c:pt idx="43">
                  <c:v>2053</c:v>
                </c:pt>
                <c:pt idx="44">
                  <c:v>2202</c:v>
                </c:pt>
                <c:pt idx="45">
                  <c:v>2339</c:v>
                </c:pt>
                <c:pt idx="46">
                  <c:v>2475</c:v>
                </c:pt>
                <c:pt idx="47">
                  <c:v>2502</c:v>
                </c:pt>
                <c:pt idx="48">
                  <c:v>2686</c:v>
                </c:pt>
                <c:pt idx="49">
                  <c:v>2774</c:v>
                </c:pt>
                <c:pt idx="50">
                  <c:v>2830</c:v>
                </c:pt>
                <c:pt idx="51">
                  <c:v>2955</c:v>
                </c:pt>
                <c:pt idx="52">
                  <c:v>3161</c:v>
                </c:pt>
                <c:pt idx="53">
                  <c:v>3268</c:v>
                </c:pt>
                <c:pt idx="54">
                  <c:v>3413</c:v>
                </c:pt>
                <c:pt idx="55">
                  <c:v>3417</c:v>
                </c:pt>
                <c:pt idx="56">
                  <c:v>3430</c:v>
                </c:pt>
                <c:pt idx="57">
                  <c:v>3502</c:v>
                </c:pt>
                <c:pt idx="58">
                  <c:v>3704</c:v>
                </c:pt>
                <c:pt idx="59">
                  <c:v>3986</c:v>
                </c:pt>
                <c:pt idx="60">
                  <c:v>4157</c:v>
                </c:pt>
                <c:pt idx="61">
                  <c:v>4337</c:v>
                </c:pt>
                <c:pt idx="62">
                  <c:v>4411</c:v>
                </c:pt>
                <c:pt idx="63">
                  <c:v>4368</c:v>
                </c:pt>
                <c:pt idx="64">
                  <c:v>4475</c:v>
                </c:pt>
                <c:pt idx="65">
                  <c:v>4604</c:v>
                </c:pt>
                <c:pt idx="66">
                  <c:v>4603</c:v>
                </c:pt>
                <c:pt idx="67">
                  <c:v>4626</c:v>
                </c:pt>
                <c:pt idx="68">
                  <c:v>4864</c:v>
                </c:pt>
                <c:pt idx="69">
                  <c:v>5025</c:v>
                </c:pt>
                <c:pt idx="70">
                  <c:v>5049</c:v>
                </c:pt>
                <c:pt idx="71">
                  <c:v>5298</c:v>
                </c:pt>
                <c:pt idx="72">
                  <c:v>5425</c:v>
                </c:pt>
                <c:pt idx="73">
                  <c:v>5790</c:v>
                </c:pt>
                <c:pt idx="74">
                  <c:v>5972</c:v>
                </c:pt>
                <c:pt idx="75">
                  <c:v>6330</c:v>
                </c:pt>
                <c:pt idx="76">
                  <c:v>6428</c:v>
                </c:pt>
                <c:pt idx="77">
                  <c:v>6439</c:v>
                </c:pt>
                <c:pt idx="78">
                  <c:v>6773</c:v>
                </c:pt>
                <c:pt idx="79">
                  <c:v>7021</c:v>
                </c:pt>
                <c:pt idx="80">
                  <c:v>7585</c:v>
                </c:pt>
                <c:pt idx="81">
                  <c:v>7891</c:v>
                </c:pt>
                <c:pt idx="82">
                  <c:v>8043</c:v>
                </c:pt>
                <c:pt idx="83">
                  <c:v>8193</c:v>
                </c:pt>
                <c:pt idx="84">
                  <c:v>8284</c:v>
                </c:pt>
                <c:pt idx="85">
                  <c:v>8411</c:v>
                </c:pt>
                <c:pt idx="86">
                  <c:v>8543</c:v>
                </c:pt>
                <c:pt idx="87">
                  <c:v>8535</c:v>
                </c:pt>
                <c:pt idx="88">
                  <c:v>8578</c:v>
                </c:pt>
                <c:pt idx="89">
                  <c:v>8485</c:v>
                </c:pt>
                <c:pt idx="90">
                  <c:v>8700</c:v>
                </c:pt>
                <c:pt idx="91">
                  <c:v>8810</c:v>
                </c:pt>
                <c:pt idx="92">
                  <c:v>8785</c:v>
                </c:pt>
                <c:pt idx="93">
                  <c:v>9118</c:v>
                </c:pt>
                <c:pt idx="94">
                  <c:v>9228</c:v>
                </c:pt>
                <c:pt idx="95">
                  <c:v>9434</c:v>
                </c:pt>
                <c:pt idx="96">
                  <c:v>9510</c:v>
                </c:pt>
                <c:pt idx="97">
                  <c:v>9627</c:v>
                </c:pt>
                <c:pt idx="98">
                  <c:v>9815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454-4523-8300-5A4567A4D5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9641728"/>
        <c:axId val="199655808"/>
      </c:lineChart>
      <c:dateAx>
        <c:axId val="199641728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99655808"/>
        <c:crosses val="autoZero"/>
        <c:auto val="1"/>
        <c:lblOffset val="100"/>
        <c:baseTimeUnit val="days"/>
      </c:dateAx>
      <c:valAx>
        <c:axId val="199655808"/>
        <c:scaling>
          <c:orientation val="minMax"/>
          <c:max val="100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99641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879543296477116E-2"/>
          <c:y val="2.8190133036538528E-2"/>
          <c:w val="0.93104682877225386"/>
          <c:h val="0.86841889450450183"/>
        </c:manualLayout>
      </c:layout>
      <c:areaChart>
        <c:grouping val="standard"/>
        <c:varyColors val="0"/>
        <c:ser>
          <c:idx val="6"/>
          <c:order val="6"/>
          <c:tx>
            <c:strRef>
              <c:f>[REG_VEC_BERNI_51.NED.xlsx]LV_reg!$Y$2</c:f>
              <c:strCache>
                <c:ptCount val="1"/>
                <c:pt idx="0">
                  <c:v>LATVIJA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cat>
            <c:strRef>
              <c:f>[REG_VEC_BERNI_51.NED.xlsx]LV_reg!$C$5:$C$46</c:f>
              <c:strCache>
                <c:ptCount val="42"/>
                <c:pt idx="1">
                  <c:v>10.-11.</c:v>
                </c:pt>
                <c:pt idx="3">
                  <c:v>12.-13.</c:v>
                </c:pt>
                <c:pt idx="5">
                  <c:v>14.-15.</c:v>
                </c:pt>
                <c:pt idx="7">
                  <c:v>16.-17.</c:v>
                </c:pt>
                <c:pt idx="9">
                  <c:v>18.-19.</c:v>
                </c:pt>
                <c:pt idx="11">
                  <c:v>20.-21.</c:v>
                </c:pt>
                <c:pt idx="13">
                  <c:v>22.-23.</c:v>
                </c:pt>
                <c:pt idx="15">
                  <c:v>24.-25.</c:v>
                </c:pt>
                <c:pt idx="17">
                  <c:v>26.-27.</c:v>
                </c:pt>
                <c:pt idx="19">
                  <c:v>28.-29.</c:v>
                </c:pt>
                <c:pt idx="21">
                  <c:v>30.-31.</c:v>
                </c:pt>
                <c:pt idx="23">
                  <c:v>32.-33.</c:v>
                </c:pt>
                <c:pt idx="25">
                  <c:v>34.-35.</c:v>
                </c:pt>
                <c:pt idx="27">
                  <c:v>36.-37.</c:v>
                </c:pt>
                <c:pt idx="29">
                  <c:v>38.-39.</c:v>
                </c:pt>
                <c:pt idx="31">
                  <c:v>40.-41.</c:v>
                </c:pt>
                <c:pt idx="33">
                  <c:v>42.-43.</c:v>
                </c:pt>
                <c:pt idx="35">
                  <c:v>44.-45.</c:v>
                </c:pt>
                <c:pt idx="37">
                  <c:v>46.-47.</c:v>
                </c:pt>
                <c:pt idx="39">
                  <c:v>48.-49.</c:v>
                </c:pt>
                <c:pt idx="41">
                  <c:v>50.-51.</c:v>
                </c:pt>
              </c:strCache>
            </c:strRef>
          </c:cat>
          <c:val>
            <c:numRef>
              <c:f>[REG_VEC_BERNI_51.NED.xlsx]LV_reg!$Y$5:$Y$46</c:f>
              <c:numCache>
                <c:formatCode>0.0</c:formatCode>
                <c:ptCount val="42"/>
                <c:pt idx="1">
                  <c:v>1.5625260421007019</c:v>
                </c:pt>
                <c:pt idx="2">
                  <c:v>6.9271987866464446</c:v>
                </c:pt>
                <c:pt idx="3">
                  <c:v>16.51069184486408</c:v>
                </c:pt>
                <c:pt idx="4">
                  <c:v>20.729512158535975</c:v>
                </c:pt>
                <c:pt idx="5">
                  <c:v>15.833597226620443</c:v>
                </c:pt>
                <c:pt idx="6">
                  <c:v>10.000166669444491</c:v>
                </c:pt>
                <c:pt idx="7">
                  <c:v>8.3334722245370756</c:v>
                </c:pt>
                <c:pt idx="8">
                  <c:v>7.9167986133102213</c:v>
                </c:pt>
                <c:pt idx="9">
                  <c:v>6.6146935782263041</c:v>
                </c:pt>
                <c:pt idx="10">
                  <c:v>6.666777779629661</c:v>
                </c:pt>
                <c:pt idx="11">
                  <c:v>5.5730095501591688</c:v>
                </c:pt>
                <c:pt idx="12">
                  <c:v>3.02088368139469</c:v>
                </c:pt>
                <c:pt idx="13">
                  <c:v>2.1354522575376258</c:v>
                </c:pt>
                <c:pt idx="14">
                  <c:v>1.6146102435040584</c:v>
                </c:pt>
                <c:pt idx="15">
                  <c:v>1.1979366322772047</c:v>
                </c:pt>
                <c:pt idx="16">
                  <c:v>0.98959982666377766</c:v>
                </c:pt>
                <c:pt idx="17">
                  <c:v>0.67709461824363748</c:v>
                </c:pt>
                <c:pt idx="18">
                  <c:v>2.9687994799913331</c:v>
                </c:pt>
                <c:pt idx="19">
                  <c:v>3.5417256954282568</c:v>
                </c:pt>
                <c:pt idx="20">
                  <c:v>2.3958732645544094</c:v>
                </c:pt>
                <c:pt idx="21">
                  <c:v>2.656294271571193</c:v>
                </c:pt>
                <c:pt idx="22">
                  <c:v>3.697978299638327</c:v>
                </c:pt>
                <c:pt idx="23">
                  <c:v>4.1146519108651809</c:v>
                </c:pt>
                <c:pt idx="24">
                  <c:v>2.4479574659577659</c:v>
                </c:pt>
                <c:pt idx="25">
                  <c:v>3.6458940982349706</c:v>
                </c:pt>
                <c:pt idx="26">
                  <c:v>4.687578126302105</c:v>
                </c:pt>
                <c:pt idx="27">
                  <c:v>4.2188203136718947</c:v>
                </c:pt>
                <c:pt idx="28">
                  <c:v>5.0521675361256024</c:v>
                </c:pt>
                <c:pt idx="29">
                  <c:v>10.521008683478058</c:v>
                </c:pt>
                <c:pt idx="30">
                  <c:v>29.219236987283125</c:v>
                </c:pt>
                <c:pt idx="31">
                  <c:v>51.771696194936588</c:v>
                </c:pt>
                <c:pt idx="32">
                  <c:v>71.04285071417857</c:v>
                </c:pt>
                <c:pt idx="33">
                  <c:v>104.5850764179403</c:v>
                </c:pt>
                <c:pt idx="34">
                  <c:v>139.89816496941617</c:v>
                </c:pt>
                <c:pt idx="35">
                  <c:v>177.97171619526992</c:v>
                </c:pt>
                <c:pt idx="36">
                  <c:v>229.74341239020649</c:v>
                </c:pt>
                <c:pt idx="37">
                  <c:v>261.72311205186753</c:v>
                </c:pt>
                <c:pt idx="38">
                  <c:v>334.797246620777</c:v>
                </c:pt>
                <c:pt idx="39">
                  <c:v>426.72586209770168</c:v>
                </c:pt>
                <c:pt idx="40">
                  <c:v>453.13255220920348</c:v>
                </c:pt>
                <c:pt idx="41">
                  <c:v>501.41460691011514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4B-BB42-9437-CB1FED9E38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9238400"/>
        <c:axId val="199239936"/>
      </c:areaChart>
      <c:lineChart>
        <c:grouping val="standard"/>
        <c:varyColors val="0"/>
        <c:ser>
          <c:idx val="0"/>
          <c:order val="0"/>
          <c:tx>
            <c:strRef>
              <c:f>[REG_VEC_BERNI_51.NED.xlsx]LV_reg!$F$2</c:f>
              <c:strCache>
                <c:ptCount val="1"/>
                <c:pt idx="0">
                  <c:v>Kurzeme</c:v>
                </c:pt>
              </c:strCache>
            </c:strRef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cat>
            <c:strRef>
              <c:f>[REG_VEC_BERNI_51.NED.xlsx]LV_reg!$C$5:$C$46</c:f>
              <c:strCache>
                <c:ptCount val="42"/>
                <c:pt idx="1">
                  <c:v>10.-11.</c:v>
                </c:pt>
                <c:pt idx="3">
                  <c:v>12.-13.</c:v>
                </c:pt>
                <c:pt idx="5">
                  <c:v>14.-15.</c:v>
                </c:pt>
                <c:pt idx="7">
                  <c:v>16.-17.</c:v>
                </c:pt>
                <c:pt idx="9">
                  <c:v>18.-19.</c:v>
                </c:pt>
                <c:pt idx="11">
                  <c:v>20.-21.</c:v>
                </c:pt>
                <c:pt idx="13">
                  <c:v>22.-23.</c:v>
                </c:pt>
                <c:pt idx="15">
                  <c:v>24.-25.</c:v>
                </c:pt>
                <c:pt idx="17">
                  <c:v>26.-27.</c:v>
                </c:pt>
                <c:pt idx="19">
                  <c:v>28.-29.</c:v>
                </c:pt>
                <c:pt idx="21">
                  <c:v>30.-31.</c:v>
                </c:pt>
                <c:pt idx="23">
                  <c:v>32.-33.</c:v>
                </c:pt>
                <c:pt idx="25">
                  <c:v>34.-35.</c:v>
                </c:pt>
                <c:pt idx="27">
                  <c:v>36.-37.</c:v>
                </c:pt>
                <c:pt idx="29">
                  <c:v>38.-39.</c:v>
                </c:pt>
                <c:pt idx="31">
                  <c:v>40.-41.</c:v>
                </c:pt>
                <c:pt idx="33">
                  <c:v>42.-43.</c:v>
                </c:pt>
                <c:pt idx="35">
                  <c:v>44.-45.</c:v>
                </c:pt>
                <c:pt idx="37">
                  <c:v>46.-47.</c:v>
                </c:pt>
                <c:pt idx="39">
                  <c:v>48.-49.</c:v>
                </c:pt>
                <c:pt idx="41">
                  <c:v>50.-51.</c:v>
                </c:pt>
              </c:strCache>
            </c:strRef>
          </c:cat>
          <c:val>
            <c:numRef>
              <c:f>[REG_VEC_BERNI_51.NED.xlsx]LV_reg!$F$5:$F$46</c:f>
              <c:numCache>
                <c:formatCode>0.0</c:formatCode>
                <c:ptCount val="42"/>
                <c:pt idx="1">
                  <c:v>0</c:v>
                </c:pt>
                <c:pt idx="2">
                  <c:v>2.9152940490519046</c:v>
                </c:pt>
                <c:pt idx="3">
                  <c:v>7.912940990283742</c:v>
                </c:pt>
                <c:pt idx="4">
                  <c:v>10.41176446089966</c:v>
                </c:pt>
                <c:pt idx="5">
                  <c:v>8.3294115687197277</c:v>
                </c:pt>
                <c:pt idx="6">
                  <c:v>2.9152940490519046</c:v>
                </c:pt>
                <c:pt idx="7">
                  <c:v>0.41647057843598634</c:v>
                </c:pt>
                <c:pt idx="8">
                  <c:v>1.2494117353079592</c:v>
                </c:pt>
                <c:pt idx="9">
                  <c:v>1.6658823137439454</c:v>
                </c:pt>
                <c:pt idx="10">
                  <c:v>1.6658823137439454</c:v>
                </c:pt>
                <c:pt idx="11">
                  <c:v>1.6658823137439454</c:v>
                </c:pt>
                <c:pt idx="12">
                  <c:v>0.83294115687197268</c:v>
                </c:pt>
                <c:pt idx="13">
                  <c:v>0.41647057843598634</c:v>
                </c:pt>
                <c:pt idx="14">
                  <c:v>1.6658823137439454</c:v>
                </c:pt>
                <c:pt idx="15">
                  <c:v>1.2494117353079592</c:v>
                </c:pt>
                <c:pt idx="16">
                  <c:v>0.41647057843598634</c:v>
                </c:pt>
                <c:pt idx="17">
                  <c:v>0.41647057843598634</c:v>
                </c:pt>
                <c:pt idx="18">
                  <c:v>1.6658823137439454</c:v>
                </c:pt>
                <c:pt idx="19">
                  <c:v>2.0823528921799319</c:v>
                </c:pt>
                <c:pt idx="20">
                  <c:v>0.83294115687197268</c:v>
                </c:pt>
                <c:pt idx="21">
                  <c:v>0.41647057843598634</c:v>
                </c:pt>
                <c:pt idx="22">
                  <c:v>3.3317646274878907</c:v>
                </c:pt>
                <c:pt idx="23">
                  <c:v>4.1647057843598638</c:v>
                </c:pt>
                <c:pt idx="24">
                  <c:v>2.0823528921799319</c:v>
                </c:pt>
                <c:pt idx="25">
                  <c:v>1.2494117353079592</c:v>
                </c:pt>
                <c:pt idx="26">
                  <c:v>0.41647057843598634</c:v>
                </c:pt>
                <c:pt idx="27">
                  <c:v>0.83294115687197268</c:v>
                </c:pt>
                <c:pt idx="28">
                  <c:v>0.41647057843598634</c:v>
                </c:pt>
                <c:pt idx="29">
                  <c:v>14.159999666823536</c:v>
                </c:pt>
                <c:pt idx="30">
                  <c:v>57.88941040260211</c:v>
                </c:pt>
                <c:pt idx="31">
                  <c:v>94.955291883404897</c:v>
                </c:pt>
                <c:pt idx="32">
                  <c:v>63.303527922269936</c:v>
                </c:pt>
                <c:pt idx="33">
                  <c:v>48.310587098574423</c:v>
                </c:pt>
                <c:pt idx="34">
                  <c:v>69.967057177245721</c:v>
                </c:pt>
                <c:pt idx="35">
                  <c:v>77.463527589093459</c:v>
                </c:pt>
                <c:pt idx="36">
                  <c:v>101.2023505599447</c:v>
                </c:pt>
                <c:pt idx="37">
                  <c:v>102.86823287368864</c:v>
                </c:pt>
                <c:pt idx="38">
                  <c:v>128.27293815828381</c:v>
                </c:pt>
                <c:pt idx="39">
                  <c:v>163.25646674690665</c:v>
                </c:pt>
                <c:pt idx="40">
                  <c:v>181.99764277652605</c:v>
                </c:pt>
                <c:pt idx="41">
                  <c:v>221.14587714950878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204B-BB42-9437-CB1FED9E38F3}"/>
            </c:ext>
          </c:extLst>
        </c:ser>
        <c:ser>
          <c:idx val="1"/>
          <c:order val="1"/>
          <c:tx>
            <c:strRef>
              <c:f>[REG_VEC_BERNI_51.NED.xlsx]LV_reg!$I$2</c:f>
              <c:strCache>
                <c:ptCount val="1"/>
                <c:pt idx="0">
                  <c:v>Latgale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[REG_VEC_BERNI_51.NED.xlsx]LV_reg!$C$5:$C$46</c:f>
              <c:strCache>
                <c:ptCount val="42"/>
                <c:pt idx="1">
                  <c:v>10.-11.</c:v>
                </c:pt>
                <c:pt idx="3">
                  <c:v>12.-13.</c:v>
                </c:pt>
                <c:pt idx="5">
                  <c:v>14.-15.</c:v>
                </c:pt>
                <c:pt idx="7">
                  <c:v>16.-17.</c:v>
                </c:pt>
                <c:pt idx="9">
                  <c:v>18.-19.</c:v>
                </c:pt>
                <c:pt idx="11">
                  <c:v>20.-21.</c:v>
                </c:pt>
                <c:pt idx="13">
                  <c:v>22.-23.</c:v>
                </c:pt>
                <c:pt idx="15">
                  <c:v>24.-25.</c:v>
                </c:pt>
                <c:pt idx="17">
                  <c:v>26.-27.</c:v>
                </c:pt>
                <c:pt idx="19">
                  <c:v>28.-29.</c:v>
                </c:pt>
                <c:pt idx="21">
                  <c:v>30.-31.</c:v>
                </c:pt>
                <c:pt idx="23">
                  <c:v>32.-33.</c:v>
                </c:pt>
                <c:pt idx="25">
                  <c:v>34.-35.</c:v>
                </c:pt>
                <c:pt idx="27">
                  <c:v>36.-37.</c:v>
                </c:pt>
                <c:pt idx="29">
                  <c:v>38.-39.</c:v>
                </c:pt>
                <c:pt idx="31">
                  <c:v>40.-41.</c:v>
                </c:pt>
                <c:pt idx="33">
                  <c:v>42.-43.</c:v>
                </c:pt>
                <c:pt idx="35">
                  <c:v>44.-45.</c:v>
                </c:pt>
                <c:pt idx="37">
                  <c:v>46.-47.</c:v>
                </c:pt>
                <c:pt idx="39">
                  <c:v>48.-49.</c:v>
                </c:pt>
                <c:pt idx="41">
                  <c:v>50.-51.</c:v>
                </c:pt>
              </c:strCache>
            </c:strRef>
          </c:cat>
          <c:val>
            <c:numRef>
              <c:f>[REG_VEC_BERNI_51.NED.xlsx]LV_reg!$I$5:$I$46</c:f>
              <c:numCache>
                <c:formatCode>0.0</c:formatCode>
                <c:ptCount val="42"/>
                <c:pt idx="1">
                  <c:v>0.76856271087439387</c:v>
                </c:pt>
                <c:pt idx="2">
                  <c:v>1.5371254217487877</c:v>
                </c:pt>
                <c:pt idx="3">
                  <c:v>3.4585321989347722</c:v>
                </c:pt>
                <c:pt idx="4">
                  <c:v>3.8428135543719693</c:v>
                </c:pt>
                <c:pt idx="5">
                  <c:v>1.5371254217487877</c:v>
                </c:pt>
                <c:pt idx="6">
                  <c:v>0.38428135543719694</c:v>
                </c:pt>
                <c:pt idx="7">
                  <c:v>0.38428135543719694</c:v>
                </c:pt>
                <c:pt idx="8">
                  <c:v>0.38428135543719694</c:v>
                </c:pt>
                <c:pt idx="9">
                  <c:v>2.3056881326231813</c:v>
                </c:pt>
                <c:pt idx="10">
                  <c:v>3.4585321989347722</c:v>
                </c:pt>
                <c:pt idx="11">
                  <c:v>1.1528440663115906</c:v>
                </c:pt>
                <c:pt idx="12">
                  <c:v>0</c:v>
                </c:pt>
                <c:pt idx="13">
                  <c:v>1.9214067771859846</c:v>
                </c:pt>
                <c:pt idx="14">
                  <c:v>1.9214067771859846</c:v>
                </c:pt>
                <c:pt idx="15">
                  <c:v>0.38428135543719694</c:v>
                </c:pt>
                <c:pt idx="16">
                  <c:v>0.38428135543719694</c:v>
                </c:pt>
                <c:pt idx="17">
                  <c:v>0.38428135543719694</c:v>
                </c:pt>
                <c:pt idx="18">
                  <c:v>0.76856271087439387</c:v>
                </c:pt>
                <c:pt idx="19">
                  <c:v>0.38428135543719694</c:v>
                </c:pt>
                <c:pt idx="20">
                  <c:v>0.38428135543719694</c:v>
                </c:pt>
                <c:pt idx="21">
                  <c:v>1.1528440663115906</c:v>
                </c:pt>
                <c:pt idx="22">
                  <c:v>1.5371254217487877</c:v>
                </c:pt>
                <c:pt idx="23">
                  <c:v>3.8428135543719693</c:v>
                </c:pt>
                <c:pt idx="24">
                  <c:v>4.2270949098091659</c:v>
                </c:pt>
                <c:pt idx="25">
                  <c:v>10.759877952241514</c:v>
                </c:pt>
                <c:pt idx="26">
                  <c:v>12.6812847294275</c:v>
                </c:pt>
                <c:pt idx="27">
                  <c:v>10.375596596804318</c:v>
                </c:pt>
                <c:pt idx="28">
                  <c:v>10.375596596804318</c:v>
                </c:pt>
                <c:pt idx="29">
                  <c:v>8.4541898196183318</c:v>
                </c:pt>
                <c:pt idx="30">
                  <c:v>48.419450785086809</c:v>
                </c:pt>
                <c:pt idx="31">
                  <c:v>109.90446765503832</c:v>
                </c:pt>
                <c:pt idx="32">
                  <c:v>120.66434560727983</c:v>
                </c:pt>
                <c:pt idx="33">
                  <c:v>126.42856593883779</c:v>
                </c:pt>
                <c:pt idx="34">
                  <c:v>159.47676250643673</c:v>
                </c:pt>
                <c:pt idx="35">
                  <c:v>217.11896582201624</c:v>
                </c:pt>
                <c:pt idx="36">
                  <c:v>318.18496230199901</c:v>
                </c:pt>
                <c:pt idx="37">
                  <c:v>360.45591140009071</c:v>
                </c:pt>
                <c:pt idx="38">
                  <c:v>431.9322435114093</c:v>
                </c:pt>
                <c:pt idx="39">
                  <c:v>612.54448056689182</c:v>
                </c:pt>
                <c:pt idx="40">
                  <c:v>749.73292445797108</c:v>
                </c:pt>
                <c:pt idx="41">
                  <c:v>852.33604635970278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5-204B-BB42-9437-CB1FED9E38F3}"/>
            </c:ext>
          </c:extLst>
        </c:ser>
        <c:ser>
          <c:idx val="3"/>
          <c:order val="2"/>
          <c:tx>
            <c:strRef>
              <c:f>[REG_VEC_BERNI_51.NED.xlsx]LV_reg!$L$2</c:f>
              <c:strCache>
                <c:ptCount val="1"/>
                <c:pt idx="0">
                  <c:v>Pierīga</c:v>
                </c:pt>
              </c:strCache>
            </c:strRef>
          </c:tx>
          <c:spPr>
            <a:ln w="38100" cap="rnd">
              <a:solidFill>
                <a:srgbClr val="FFFF00"/>
              </a:solidFill>
              <a:round/>
            </a:ln>
            <a:effectLst/>
          </c:spPr>
          <c:marker>
            <c:symbol val="none"/>
          </c:marker>
          <c:cat>
            <c:strRef>
              <c:f>[REG_VEC_BERNI_51.NED.xlsx]LV_reg!$C$5:$C$46</c:f>
              <c:strCache>
                <c:ptCount val="42"/>
                <c:pt idx="1">
                  <c:v>10.-11.</c:v>
                </c:pt>
                <c:pt idx="3">
                  <c:v>12.-13.</c:v>
                </c:pt>
                <c:pt idx="5">
                  <c:v>14.-15.</c:v>
                </c:pt>
                <c:pt idx="7">
                  <c:v>16.-17.</c:v>
                </c:pt>
                <c:pt idx="9">
                  <c:v>18.-19.</c:v>
                </c:pt>
                <c:pt idx="11">
                  <c:v>20.-21.</c:v>
                </c:pt>
                <c:pt idx="13">
                  <c:v>22.-23.</c:v>
                </c:pt>
                <c:pt idx="15">
                  <c:v>24.-25.</c:v>
                </c:pt>
                <c:pt idx="17">
                  <c:v>26.-27.</c:v>
                </c:pt>
                <c:pt idx="19">
                  <c:v>28.-29.</c:v>
                </c:pt>
                <c:pt idx="21">
                  <c:v>30.-31.</c:v>
                </c:pt>
                <c:pt idx="23">
                  <c:v>32.-33.</c:v>
                </c:pt>
                <c:pt idx="25">
                  <c:v>34.-35.</c:v>
                </c:pt>
                <c:pt idx="27">
                  <c:v>36.-37.</c:v>
                </c:pt>
                <c:pt idx="29">
                  <c:v>38.-39.</c:v>
                </c:pt>
                <c:pt idx="31">
                  <c:v>40.-41.</c:v>
                </c:pt>
                <c:pt idx="33">
                  <c:v>42.-43.</c:v>
                </c:pt>
                <c:pt idx="35">
                  <c:v>44.-45.</c:v>
                </c:pt>
                <c:pt idx="37">
                  <c:v>46.-47.</c:v>
                </c:pt>
                <c:pt idx="39">
                  <c:v>48.-49.</c:v>
                </c:pt>
                <c:pt idx="41">
                  <c:v>50.-51.</c:v>
                </c:pt>
              </c:strCache>
            </c:strRef>
          </c:cat>
          <c:val>
            <c:numRef>
              <c:f>[REG_VEC_BERNI_51.NED.xlsx]LV_reg!$L$5:$L$46</c:f>
              <c:numCache>
                <c:formatCode>0.0</c:formatCode>
                <c:ptCount val="42"/>
                <c:pt idx="1">
                  <c:v>1.6190442781626007</c:v>
                </c:pt>
                <c:pt idx="2">
                  <c:v>9.4444249559485041</c:v>
                </c:pt>
                <c:pt idx="3">
                  <c:v>22.666619894276408</c:v>
                </c:pt>
                <c:pt idx="4">
                  <c:v>25.63486773757451</c:v>
                </c:pt>
                <c:pt idx="5">
                  <c:v>16.730124207680205</c:v>
                </c:pt>
                <c:pt idx="6">
                  <c:v>7.5555399647588031</c:v>
                </c:pt>
                <c:pt idx="7">
                  <c:v>7.5555399647588031</c:v>
                </c:pt>
                <c:pt idx="8">
                  <c:v>8.9047435298943043</c:v>
                </c:pt>
                <c:pt idx="9">
                  <c:v>5.1269735475149014</c:v>
                </c:pt>
                <c:pt idx="10">
                  <c:v>5.3968142605420022</c:v>
                </c:pt>
                <c:pt idx="11">
                  <c:v>4.8571328344878015</c:v>
                </c:pt>
                <c:pt idx="12">
                  <c:v>2.1587257042168009</c:v>
                </c:pt>
                <c:pt idx="13">
                  <c:v>1.8888849911897008</c:v>
                </c:pt>
                <c:pt idx="14">
                  <c:v>1.3492035651355005</c:v>
                </c:pt>
                <c:pt idx="15">
                  <c:v>1.0793628521084004</c:v>
                </c:pt>
                <c:pt idx="16">
                  <c:v>0.80952213908130033</c:v>
                </c:pt>
                <c:pt idx="17">
                  <c:v>0.80952213908130033</c:v>
                </c:pt>
                <c:pt idx="18">
                  <c:v>2.968247843298101</c:v>
                </c:pt>
                <c:pt idx="19">
                  <c:v>3.5079292693523012</c:v>
                </c:pt>
                <c:pt idx="20">
                  <c:v>4.3174514084336018</c:v>
                </c:pt>
                <c:pt idx="21">
                  <c:v>6.4761771126504026</c:v>
                </c:pt>
                <c:pt idx="22">
                  <c:v>8.095221390813002</c:v>
                </c:pt>
                <c:pt idx="23">
                  <c:v>8.3650621038401027</c:v>
                </c:pt>
                <c:pt idx="24">
                  <c:v>4.8571328344878015</c:v>
                </c:pt>
                <c:pt idx="25">
                  <c:v>4.5872921214607016</c:v>
                </c:pt>
                <c:pt idx="26">
                  <c:v>6.4761771126504026</c:v>
                </c:pt>
                <c:pt idx="27">
                  <c:v>4.5872921214607016</c:v>
                </c:pt>
                <c:pt idx="28">
                  <c:v>4.5872921214607016</c:v>
                </c:pt>
                <c:pt idx="29">
                  <c:v>10.793628521084004</c:v>
                </c:pt>
                <c:pt idx="30">
                  <c:v>20.507894190059606</c:v>
                </c:pt>
                <c:pt idx="31">
                  <c:v>29.682478432981007</c:v>
                </c:pt>
                <c:pt idx="32">
                  <c:v>42.634832658281816</c:v>
                </c:pt>
                <c:pt idx="33">
                  <c:v>74.206196082452536</c:v>
                </c:pt>
                <c:pt idx="34">
                  <c:v>116.03150660165305</c:v>
                </c:pt>
                <c:pt idx="35">
                  <c:v>159.47586139901617</c:v>
                </c:pt>
                <c:pt idx="36">
                  <c:v>203.9995790484877</c:v>
                </c:pt>
                <c:pt idx="37">
                  <c:v>259.85660664509743</c:v>
                </c:pt>
                <c:pt idx="38">
                  <c:v>338.38025413598353</c:v>
                </c:pt>
                <c:pt idx="39">
                  <c:v>381.55476822031954</c:v>
                </c:pt>
                <c:pt idx="40">
                  <c:v>372.11034326437101</c:v>
                </c:pt>
                <c:pt idx="41">
                  <c:v>403.14202526248761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204B-BB42-9437-CB1FED9E38F3}"/>
            </c:ext>
          </c:extLst>
        </c:ser>
        <c:ser>
          <c:idx val="2"/>
          <c:order val="3"/>
          <c:tx>
            <c:strRef>
              <c:f>[REG_VEC_BERNI_51.NED.xlsx]LV_reg!$O$2</c:f>
              <c:strCache>
                <c:ptCount val="1"/>
                <c:pt idx="0">
                  <c:v>Rīga</c:v>
                </c:pt>
              </c:strCache>
            </c:strRef>
          </c:tx>
          <c:spPr>
            <a:ln w="3810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strRef>
              <c:f>[REG_VEC_BERNI_51.NED.xlsx]LV_reg!$C$5:$C$46</c:f>
              <c:strCache>
                <c:ptCount val="42"/>
                <c:pt idx="1">
                  <c:v>10.-11.</c:v>
                </c:pt>
                <c:pt idx="3">
                  <c:v>12.-13.</c:v>
                </c:pt>
                <c:pt idx="5">
                  <c:v>14.-15.</c:v>
                </c:pt>
                <c:pt idx="7">
                  <c:v>16.-17.</c:v>
                </c:pt>
                <c:pt idx="9">
                  <c:v>18.-19.</c:v>
                </c:pt>
                <c:pt idx="11">
                  <c:v>20.-21.</c:v>
                </c:pt>
                <c:pt idx="13">
                  <c:v>22.-23.</c:v>
                </c:pt>
                <c:pt idx="15">
                  <c:v>24.-25.</c:v>
                </c:pt>
                <c:pt idx="17">
                  <c:v>26.-27.</c:v>
                </c:pt>
                <c:pt idx="19">
                  <c:v>28.-29.</c:v>
                </c:pt>
                <c:pt idx="21">
                  <c:v>30.-31.</c:v>
                </c:pt>
                <c:pt idx="23">
                  <c:v>32.-33.</c:v>
                </c:pt>
                <c:pt idx="25">
                  <c:v>34.-35.</c:v>
                </c:pt>
                <c:pt idx="27">
                  <c:v>36.-37.</c:v>
                </c:pt>
                <c:pt idx="29">
                  <c:v>38.-39.</c:v>
                </c:pt>
                <c:pt idx="31">
                  <c:v>40.-41.</c:v>
                </c:pt>
                <c:pt idx="33">
                  <c:v>42.-43.</c:v>
                </c:pt>
                <c:pt idx="35">
                  <c:v>44.-45.</c:v>
                </c:pt>
                <c:pt idx="37">
                  <c:v>46.-47.</c:v>
                </c:pt>
                <c:pt idx="39">
                  <c:v>48.-49.</c:v>
                </c:pt>
                <c:pt idx="41">
                  <c:v>50.-51.</c:v>
                </c:pt>
              </c:strCache>
            </c:strRef>
          </c:cat>
          <c:val>
            <c:numRef>
              <c:f>[REG_VEC_BERNI_51.NED.xlsx]LV_reg!$O$5:$O$46</c:f>
              <c:numCache>
                <c:formatCode>0.0</c:formatCode>
                <c:ptCount val="42"/>
                <c:pt idx="1">
                  <c:v>3.3195597947563606</c:v>
                </c:pt>
                <c:pt idx="2">
                  <c:v>12.013644971499208</c:v>
                </c:pt>
                <c:pt idx="3">
                  <c:v>25.766106978346986</c:v>
                </c:pt>
                <c:pt idx="4">
                  <c:v>33.195597947563598</c:v>
                </c:pt>
                <c:pt idx="5">
                  <c:v>27.188775461813997</c:v>
                </c:pt>
                <c:pt idx="6">
                  <c:v>19.443135940715823</c:v>
                </c:pt>
                <c:pt idx="7">
                  <c:v>15.175130490314789</c:v>
                </c:pt>
                <c:pt idx="8">
                  <c:v>12.329793523380765</c:v>
                </c:pt>
                <c:pt idx="9">
                  <c:v>10.590976488032197</c:v>
                </c:pt>
                <c:pt idx="10">
                  <c:v>6.9552681413942778</c:v>
                </c:pt>
                <c:pt idx="11">
                  <c:v>4.1099311744602556</c:v>
                </c:pt>
                <c:pt idx="12">
                  <c:v>3.161485518815581</c:v>
                </c:pt>
                <c:pt idx="13">
                  <c:v>1.8968913112893486</c:v>
                </c:pt>
                <c:pt idx="14">
                  <c:v>0.94844565564467431</c:v>
                </c:pt>
                <c:pt idx="15">
                  <c:v>1.1065199315854533</c:v>
                </c:pt>
                <c:pt idx="16">
                  <c:v>1.4226684834670116</c:v>
                </c:pt>
                <c:pt idx="17">
                  <c:v>0.94844565564467431</c:v>
                </c:pt>
                <c:pt idx="18">
                  <c:v>5.848748209808825</c:v>
                </c:pt>
                <c:pt idx="19">
                  <c:v>7.4294909692166149</c:v>
                </c:pt>
                <c:pt idx="20">
                  <c:v>2.687262690993244</c:v>
                </c:pt>
                <c:pt idx="21">
                  <c:v>0.79037137970389526</c:v>
                </c:pt>
                <c:pt idx="22">
                  <c:v>1.4226684834670116</c:v>
                </c:pt>
                <c:pt idx="23">
                  <c:v>2.0549655872301278</c:v>
                </c:pt>
                <c:pt idx="24">
                  <c:v>1.2645942075262324</c:v>
                </c:pt>
                <c:pt idx="25">
                  <c:v>3.161485518815581</c:v>
                </c:pt>
                <c:pt idx="26">
                  <c:v>4.426079726341813</c:v>
                </c:pt>
                <c:pt idx="27">
                  <c:v>4.426079726341813</c:v>
                </c:pt>
                <c:pt idx="28">
                  <c:v>7.4294909692166149</c:v>
                </c:pt>
                <c:pt idx="29">
                  <c:v>16.281650421900242</c:v>
                </c:pt>
                <c:pt idx="30">
                  <c:v>30.982558084392696</c:v>
                </c:pt>
                <c:pt idx="31">
                  <c:v>48.212654161937614</c:v>
                </c:pt>
                <c:pt idx="32">
                  <c:v>88.521594526836267</c:v>
                </c:pt>
                <c:pt idx="33">
                  <c:v>151.43515635126633</c:v>
                </c:pt>
                <c:pt idx="34">
                  <c:v>207.23537575836133</c:v>
                </c:pt>
                <c:pt idx="35">
                  <c:v>261.45485240604853</c:v>
                </c:pt>
                <c:pt idx="36">
                  <c:v>312.35476925897939</c:v>
                </c:pt>
                <c:pt idx="37">
                  <c:v>347.60533279377313</c:v>
                </c:pt>
                <c:pt idx="38">
                  <c:v>464.1060741621273</c:v>
                </c:pt>
                <c:pt idx="39">
                  <c:v>531.12956716101758</c:v>
                </c:pt>
                <c:pt idx="40">
                  <c:v>508.05072287366386</c:v>
                </c:pt>
                <c:pt idx="41">
                  <c:v>561.00560531382484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A-204B-BB42-9437-CB1FED9E38F3}"/>
            </c:ext>
          </c:extLst>
        </c:ser>
        <c:ser>
          <c:idx val="4"/>
          <c:order val="4"/>
          <c:tx>
            <c:strRef>
              <c:f>[REG_VEC_BERNI_51.NED.xlsx]LV_reg!$R$2</c:f>
              <c:strCache>
                <c:ptCount val="1"/>
                <c:pt idx="0">
                  <c:v>Vidzeme</c:v>
                </c:pt>
              </c:strCache>
            </c:strRef>
          </c:tx>
          <c:spPr>
            <a:ln w="28575" cap="rnd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[REG_VEC_BERNI_51.NED.xlsx]LV_reg!$C$5:$C$46</c:f>
              <c:strCache>
                <c:ptCount val="42"/>
                <c:pt idx="1">
                  <c:v>10.-11.</c:v>
                </c:pt>
                <c:pt idx="3">
                  <c:v>12.-13.</c:v>
                </c:pt>
                <c:pt idx="5">
                  <c:v>14.-15.</c:v>
                </c:pt>
                <c:pt idx="7">
                  <c:v>16.-17.</c:v>
                </c:pt>
                <c:pt idx="9">
                  <c:v>18.-19.</c:v>
                </c:pt>
                <c:pt idx="11">
                  <c:v>20.-21.</c:v>
                </c:pt>
                <c:pt idx="13">
                  <c:v>22.-23.</c:v>
                </c:pt>
                <c:pt idx="15">
                  <c:v>24.-25.</c:v>
                </c:pt>
                <c:pt idx="17">
                  <c:v>26.-27.</c:v>
                </c:pt>
                <c:pt idx="19">
                  <c:v>28.-29.</c:v>
                </c:pt>
                <c:pt idx="21">
                  <c:v>30.-31.</c:v>
                </c:pt>
                <c:pt idx="23">
                  <c:v>32.-33.</c:v>
                </c:pt>
                <c:pt idx="25">
                  <c:v>34.-35.</c:v>
                </c:pt>
                <c:pt idx="27">
                  <c:v>36.-37.</c:v>
                </c:pt>
                <c:pt idx="29">
                  <c:v>38.-39.</c:v>
                </c:pt>
                <c:pt idx="31">
                  <c:v>40.-41.</c:v>
                </c:pt>
                <c:pt idx="33">
                  <c:v>42.-43.</c:v>
                </c:pt>
                <c:pt idx="35">
                  <c:v>44.-45.</c:v>
                </c:pt>
                <c:pt idx="37">
                  <c:v>46.-47.</c:v>
                </c:pt>
                <c:pt idx="39">
                  <c:v>48.-49.</c:v>
                </c:pt>
                <c:pt idx="41">
                  <c:v>50.-51.</c:v>
                </c:pt>
              </c:strCache>
            </c:strRef>
          </c:cat>
          <c:val>
            <c:numRef>
              <c:f>[REG_VEC_BERNI_51.NED.xlsx]LV_reg!$R$5:$R$46</c:f>
              <c:numCache>
                <c:formatCode>0.0</c:formatCode>
                <c:ptCount val="42"/>
                <c:pt idx="1">
                  <c:v>0</c:v>
                </c:pt>
                <c:pt idx="2">
                  <c:v>1.6120798516886536</c:v>
                </c:pt>
                <c:pt idx="3">
                  <c:v>5.9109594561917298</c:v>
                </c:pt>
                <c:pt idx="4">
                  <c:v>5.9109594561917298</c:v>
                </c:pt>
                <c:pt idx="5">
                  <c:v>7.5230393078803841</c:v>
                </c:pt>
                <c:pt idx="6">
                  <c:v>10.747199011257692</c:v>
                </c:pt>
                <c:pt idx="7">
                  <c:v>13.971358714634999</c:v>
                </c:pt>
                <c:pt idx="8">
                  <c:v>14.508718665197883</c:v>
                </c:pt>
                <c:pt idx="9">
                  <c:v>11.82191891238346</c:v>
                </c:pt>
                <c:pt idx="10">
                  <c:v>25.793277627018458</c:v>
                </c:pt>
                <c:pt idx="11">
                  <c:v>29.554797280958649</c:v>
                </c:pt>
                <c:pt idx="12">
                  <c:v>14.508718665197883</c:v>
                </c:pt>
                <c:pt idx="13">
                  <c:v>5.3735995056288459</c:v>
                </c:pt>
                <c:pt idx="14">
                  <c:v>1.0747199011257691</c:v>
                </c:pt>
                <c:pt idx="15">
                  <c:v>0</c:v>
                </c:pt>
                <c:pt idx="16">
                  <c:v>0</c:v>
                </c:pt>
                <c:pt idx="17">
                  <c:v>1.0747199011257691</c:v>
                </c:pt>
                <c:pt idx="18">
                  <c:v>1.6120798516886536</c:v>
                </c:pt>
                <c:pt idx="19">
                  <c:v>1.0747199011257691</c:v>
                </c:pt>
                <c:pt idx="20">
                  <c:v>4.8362395550659611</c:v>
                </c:pt>
                <c:pt idx="21">
                  <c:v>7.5230393078803841</c:v>
                </c:pt>
                <c:pt idx="22">
                  <c:v>5.3735995056288459</c:v>
                </c:pt>
                <c:pt idx="23">
                  <c:v>2.1494398022515382</c:v>
                </c:pt>
                <c:pt idx="24">
                  <c:v>0</c:v>
                </c:pt>
                <c:pt idx="25">
                  <c:v>0</c:v>
                </c:pt>
                <c:pt idx="26">
                  <c:v>0.53735995056288455</c:v>
                </c:pt>
                <c:pt idx="27">
                  <c:v>1.6120798516886536</c:v>
                </c:pt>
                <c:pt idx="28">
                  <c:v>1.0747199011257691</c:v>
                </c:pt>
                <c:pt idx="29">
                  <c:v>0.53735995056288455</c:v>
                </c:pt>
                <c:pt idx="30">
                  <c:v>9.1351191595690384</c:v>
                </c:pt>
                <c:pt idx="31">
                  <c:v>14.508718665197883</c:v>
                </c:pt>
                <c:pt idx="32">
                  <c:v>56.96015475966577</c:v>
                </c:pt>
                <c:pt idx="33">
                  <c:v>117.14446922270884</c:v>
                </c:pt>
                <c:pt idx="34">
                  <c:v>99.948950804696523</c:v>
                </c:pt>
                <c:pt idx="35">
                  <c:v>87.052311991187295</c:v>
                </c:pt>
                <c:pt idx="36">
                  <c:v>133.80262769015826</c:v>
                </c:pt>
                <c:pt idx="37">
                  <c:v>138.63886724522422</c:v>
                </c:pt>
                <c:pt idx="38">
                  <c:v>131.11582793734382</c:v>
                </c:pt>
                <c:pt idx="39">
                  <c:v>150.99814610817057</c:v>
                </c:pt>
                <c:pt idx="40">
                  <c:v>157.98382546548805</c:v>
                </c:pt>
                <c:pt idx="41">
                  <c:v>193.98694215320131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D-204B-BB42-9437-CB1FED9E38F3}"/>
            </c:ext>
          </c:extLst>
        </c:ser>
        <c:ser>
          <c:idx val="5"/>
          <c:order val="5"/>
          <c:tx>
            <c:strRef>
              <c:f>[REG_VEC_BERNI_51.NED.xlsx]LV_reg!$U$2</c:f>
              <c:strCache>
                <c:ptCount val="1"/>
                <c:pt idx="0">
                  <c:v>Zemgale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[REG_VEC_BERNI_51.NED.xlsx]LV_reg!$C$5:$C$46</c:f>
              <c:strCache>
                <c:ptCount val="42"/>
                <c:pt idx="1">
                  <c:v>10.-11.</c:v>
                </c:pt>
                <c:pt idx="3">
                  <c:v>12.-13.</c:v>
                </c:pt>
                <c:pt idx="5">
                  <c:v>14.-15.</c:v>
                </c:pt>
                <c:pt idx="7">
                  <c:v>16.-17.</c:v>
                </c:pt>
                <c:pt idx="9">
                  <c:v>18.-19.</c:v>
                </c:pt>
                <c:pt idx="11">
                  <c:v>20.-21.</c:v>
                </c:pt>
                <c:pt idx="13">
                  <c:v>22.-23.</c:v>
                </c:pt>
                <c:pt idx="15">
                  <c:v>24.-25.</c:v>
                </c:pt>
                <c:pt idx="17">
                  <c:v>26.-27.</c:v>
                </c:pt>
                <c:pt idx="19">
                  <c:v>28.-29.</c:v>
                </c:pt>
                <c:pt idx="21">
                  <c:v>30.-31.</c:v>
                </c:pt>
                <c:pt idx="23">
                  <c:v>32.-33.</c:v>
                </c:pt>
                <c:pt idx="25">
                  <c:v>34.-35.</c:v>
                </c:pt>
                <c:pt idx="27">
                  <c:v>36.-37.</c:v>
                </c:pt>
                <c:pt idx="29">
                  <c:v>38.-39.</c:v>
                </c:pt>
                <c:pt idx="31">
                  <c:v>40.-41.</c:v>
                </c:pt>
                <c:pt idx="33">
                  <c:v>42.-43.</c:v>
                </c:pt>
                <c:pt idx="35">
                  <c:v>44.-45.</c:v>
                </c:pt>
                <c:pt idx="37">
                  <c:v>46.-47.</c:v>
                </c:pt>
                <c:pt idx="39">
                  <c:v>48.-49.</c:v>
                </c:pt>
                <c:pt idx="41">
                  <c:v>50.-51.</c:v>
                </c:pt>
              </c:strCache>
            </c:strRef>
          </c:cat>
          <c:val>
            <c:numRef>
              <c:f>[REG_VEC_BERNI_51.NED.xlsx]LV_reg!$U$5:$U$46</c:f>
              <c:numCache>
                <c:formatCode>0.0</c:formatCode>
                <c:ptCount val="42"/>
                <c:pt idx="1">
                  <c:v>0.43415779899362217</c:v>
                </c:pt>
                <c:pt idx="2">
                  <c:v>3.4732623919489773</c:v>
                </c:pt>
                <c:pt idx="3">
                  <c:v>13.458891768802289</c:v>
                </c:pt>
                <c:pt idx="4">
                  <c:v>20.405416552700242</c:v>
                </c:pt>
                <c:pt idx="5">
                  <c:v>13.893049567795909</c:v>
                </c:pt>
                <c:pt idx="6">
                  <c:v>5.6440513869170887</c:v>
                </c:pt>
                <c:pt idx="7">
                  <c:v>3.4732623919489773</c:v>
                </c:pt>
                <c:pt idx="8">
                  <c:v>4.3415779899362228</c:v>
                </c:pt>
                <c:pt idx="9">
                  <c:v>3.9074201909426001</c:v>
                </c:pt>
                <c:pt idx="10">
                  <c:v>1.3024733969808666</c:v>
                </c:pt>
                <c:pt idx="11">
                  <c:v>0.43415779899362217</c:v>
                </c:pt>
                <c:pt idx="12">
                  <c:v>0.43415779899362217</c:v>
                </c:pt>
                <c:pt idx="13">
                  <c:v>2.6049467939617332</c:v>
                </c:pt>
                <c:pt idx="14">
                  <c:v>3.9074201909426001</c:v>
                </c:pt>
                <c:pt idx="15">
                  <c:v>3.4732623919489773</c:v>
                </c:pt>
                <c:pt idx="16">
                  <c:v>2.1707889949681114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0.43415779899362217</c:v>
                </c:pt>
                <c:pt idx="21">
                  <c:v>1.7366311959744887</c:v>
                </c:pt>
                <c:pt idx="22">
                  <c:v>4.3415779899362228</c:v>
                </c:pt>
                <c:pt idx="23">
                  <c:v>4.7757357889298442</c:v>
                </c:pt>
                <c:pt idx="24">
                  <c:v>2.1707889949681114</c:v>
                </c:pt>
                <c:pt idx="25">
                  <c:v>0.86831559798724434</c:v>
                </c:pt>
                <c:pt idx="26">
                  <c:v>1.3024733969808666</c:v>
                </c:pt>
                <c:pt idx="27">
                  <c:v>1.7366311959744887</c:v>
                </c:pt>
                <c:pt idx="28">
                  <c:v>1.3024733969808666</c:v>
                </c:pt>
                <c:pt idx="29">
                  <c:v>0.86831559798724434</c:v>
                </c:pt>
                <c:pt idx="30">
                  <c:v>3.0391045929553555</c:v>
                </c:pt>
                <c:pt idx="31">
                  <c:v>16.497996361757643</c:v>
                </c:pt>
                <c:pt idx="32">
                  <c:v>32.127677125528045</c:v>
                </c:pt>
                <c:pt idx="33">
                  <c:v>47.323200090304823</c:v>
                </c:pt>
                <c:pt idx="34">
                  <c:v>72.070194632941281</c:v>
                </c:pt>
                <c:pt idx="35">
                  <c:v>108.97360754739918</c:v>
                </c:pt>
                <c:pt idx="36">
                  <c:v>151.95522964776779</c:v>
                </c:pt>
                <c:pt idx="37">
                  <c:v>169.32154160751267</c:v>
                </c:pt>
                <c:pt idx="38">
                  <c:v>230.10363346661978</c:v>
                </c:pt>
                <c:pt idx="39">
                  <c:v>494.5057330537357</c:v>
                </c:pt>
                <c:pt idx="40">
                  <c:v>617.37239016893079</c:v>
                </c:pt>
                <c:pt idx="41">
                  <c:v>638.21196452062463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F-204B-BB42-9437-CB1FED9E38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9238400"/>
        <c:axId val="199239936"/>
      </c:lineChart>
      <c:catAx>
        <c:axId val="199238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+mn-lt"/>
                <a:ea typeface="Times New Roman"/>
                <a:cs typeface="Times New Roman"/>
              </a:defRPr>
            </a:pPr>
            <a:endParaRPr lang="lv-LV"/>
          </a:p>
        </c:txPr>
        <c:crossAx val="199239936"/>
        <c:crosses val="autoZero"/>
        <c:auto val="1"/>
        <c:lblAlgn val="ctr"/>
        <c:lblOffset val="100"/>
        <c:noMultiLvlLbl val="0"/>
      </c:catAx>
      <c:valAx>
        <c:axId val="199239936"/>
        <c:scaling>
          <c:orientation val="minMax"/>
          <c:min val="0"/>
        </c:scaling>
        <c:delete val="0"/>
        <c:axPos val="l"/>
        <c:numFmt formatCode="0.0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+mn-lt"/>
                <a:ea typeface="Times New Roman"/>
                <a:cs typeface="Times New Roman"/>
              </a:defRPr>
            </a:pPr>
            <a:endParaRPr lang="lv-LV"/>
          </a:p>
        </c:txPr>
        <c:crossAx val="19923840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9.7664892582871587E-2"/>
          <c:y val="8.3409984801579868E-3"/>
          <c:w val="0.22963169534363756"/>
          <c:h val="0.6970616841900763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2000" b="0" i="0" u="none" strike="noStrike" baseline="0">
              <a:solidFill>
                <a:srgbClr val="000000"/>
              </a:solidFill>
              <a:latin typeface="+mn-lt"/>
              <a:ea typeface="Times New Roman"/>
              <a:cs typeface="Times New Roman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2639055521388893E-2"/>
          <c:y val="3.8822456127016507E-2"/>
          <c:w val="0.89516717580596916"/>
          <c:h val="0.79516027859706306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'[REG_VEC_BERNI_51.NED.xlsx]Vecuma gr'!$S$5</c:f>
              <c:strCache>
                <c:ptCount val="1"/>
                <c:pt idx="0">
                  <c:v>0-14 gadi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 w="25400">
              <a:noFill/>
            </a:ln>
          </c:spPr>
          <c:invertIfNegative val="0"/>
          <c:cat>
            <c:numRef>
              <c:f>'[REG_VEC_BERNI_51.NED.xlsx]Vecuma gr'!$R$7:$R$47</c:f>
              <c:numCache>
                <c:formatCode>General</c:formatCode>
                <c:ptCount val="41"/>
                <c:pt idx="1">
                  <c:v>12</c:v>
                </c:pt>
                <c:pt idx="3">
                  <c:v>14</c:v>
                </c:pt>
                <c:pt idx="5">
                  <c:v>16</c:v>
                </c:pt>
                <c:pt idx="7">
                  <c:v>18</c:v>
                </c:pt>
                <c:pt idx="9">
                  <c:v>20</c:v>
                </c:pt>
                <c:pt idx="11">
                  <c:v>22</c:v>
                </c:pt>
                <c:pt idx="13">
                  <c:v>24</c:v>
                </c:pt>
                <c:pt idx="15">
                  <c:v>26</c:v>
                </c:pt>
                <c:pt idx="17">
                  <c:v>28</c:v>
                </c:pt>
                <c:pt idx="19">
                  <c:v>30</c:v>
                </c:pt>
                <c:pt idx="21">
                  <c:v>32</c:v>
                </c:pt>
                <c:pt idx="23">
                  <c:v>34</c:v>
                </c:pt>
                <c:pt idx="25">
                  <c:v>36</c:v>
                </c:pt>
                <c:pt idx="27">
                  <c:v>38</c:v>
                </c:pt>
                <c:pt idx="29">
                  <c:v>40</c:v>
                </c:pt>
                <c:pt idx="31">
                  <c:v>42</c:v>
                </c:pt>
                <c:pt idx="33">
                  <c:v>44</c:v>
                </c:pt>
                <c:pt idx="35">
                  <c:v>46</c:v>
                </c:pt>
                <c:pt idx="37">
                  <c:v>48</c:v>
                </c:pt>
                <c:pt idx="39">
                  <c:v>50</c:v>
                </c:pt>
              </c:numCache>
            </c:numRef>
          </c:cat>
          <c:val>
            <c:numRef>
              <c:f>'[REG_VEC_BERNI_51.NED.xlsx]Vecuma gr'!$S$7:$S$47</c:f>
              <c:numCache>
                <c:formatCode>General</c:formatCode>
                <c:ptCount val="41"/>
                <c:pt idx="0">
                  <c:v>1</c:v>
                </c:pt>
                <c:pt idx="1">
                  <c:v>3</c:v>
                </c:pt>
                <c:pt idx="2">
                  <c:v>9</c:v>
                </c:pt>
                <c:pt idx="3">
                  <c:v>7</c:v>
                </c:pt>
                <c:pt idx="4">
                  <c:v>4</c:v>
                </c:pt>
                <c:pt idx="5">
                  <c:v>3</c:v>
                </c:pt>
                <c:pt idx="6">
                  <c:v>7</c:v>
                </c:pt>
                <c:pt idx="7">
                  <c:v>0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0</c:v>
                </c:pt>
                <c:pt idx="13">
                  <c:v>0</c:v>
                </c:pt>
                <c:pt idx="14">
                  <c:v>2</c:v>
                </c:pt>
                <c:pt idx="15">
                  <c:v>0</c:v>
                </c:pt>
                <c:pt idx="16">
                  <c:v>0</c:v>
                </c:pt>
                <c:pt idx="17">
                  <c:v>1</c:v>
                </c:pt>
                <c:pt idx="18">
                  <c:v>0</c:v>
                </c:pt>
                <c:pt idx="19">
                  <c:v>1</c:v>
                </c:pt>
                <c:pt idx="20">
                  <c:v>1</c:v>
                </c:pt>
                <c:pt idx="21">
                  <c:v>4</c:v>
                </c:pt>
                <c:pt idx="22">
                  <c:v>4</c:v>
                </c:pt>
                <c:pt idx="23">
                  <c:v>1</c:v>
                </c:pt>
                <c:pt idx="24">
                  <c:v>9</c:v>
                </c:pt>
                <c:pt idx="25">
                  <c:v>2</c:v>
                </c:pt>
                <c:pt idx="26">
                  <c:v>1</c:v>
                </c:pt>
                <c:pt idx="27">
                  <c:v>4</c:v>
                </c:pt>
                <c:pt idx="28">
                  <c:v>16</c:v>
                </c:pt>
                <c:pt idx="29">
                  <c:v>53</c:v>
                </c:pt>
                <c:pt idx="30">
                  <c:v>58</c:v>
                </c:pt>
                <c:pt idx="31">
                  <c:v>170</c:v>
                </c:pt>
                <c:pt idx="32">
                  <c:v>105</c:v>
                </c:pt>
                <c:pt idx="33">
                  <c:v>77</c:v>
                </c:pt>
                <c:pt idx="34">
                  <c:v>111</c:v>
                </c:pt>
                <c:pt idx="35">
                  <c:v>201</c:v>
                </c:pt>
                <c:pt idx="36">
                  <c:v>174</c:v>
                </c:pt>
                <c:pt idx="37">
                  <c:v>225</c:v>
                </c:pt>
                <c:pt idx="38">
                  <c:v>222</c:v>
                </c:pt>
                <c:pt idx="39">
                  <c:v>169</c:v>
                </c:pt>
                <c:pt idx="40">
                  <c:v>181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FD-FC4C-A4CA-89D850AB9340}"/>
            </c:ext>
          </c:extLst>
        </c:ser>
        <c:ser>
          <c:idx val="1"/>
          <c:order val="1"/>
          <c:tx>
            <c:strRef>
              <c:f>'[REG_VEC_BERNI_51.NED.xlsx]Vecuma gr'!$T$5</c:f>
              <c:strCache>
                <c:ptCount val="1"/>
                <c:pt idx="0">
                  <c:v>15-49 gadi</c:v>
                </c:pt>
              </c:strCache>
            </c:strRef>
          </c:tx>
          <c:spPr>
            <a:solidFill>
              <a:srgbClr val="7030A0"/>
            </a:solidFill>
            <a:ln w="25400">
              <a:noFill/>
            </a:ln>
          </c:spPr>
          <c:invertIfNegative val="0"/>
          <c:cat>
            <c:numRef>
              <c:f>'[REG_VEC_BERNI_51.NED.xlsx]Vecuma gr'!$R$7:$R$47</c:f>
              <c:numCache>
                <c:formatCode>General</c:formatCode>
                <c:ptCount val="41"/>
                <c:pt idx="1">
                  <c:v>12</c:v>
                </c:pt>
                <c:pt idx="3">
                  <c:v>14</c:v>
                </c:pt>
                <c:pt idx="5">
                  <c:v>16</c:v>
                </c:pt>
                <c:pt idx="7">
                  <c:v>18</c:v>
                </c:pt>
                <c:pt idx="9">
                  <c:v>20</c:v>
                </c:pt>
                <c:pt idx="11">
                  <c:v>22</c:v>
                </c:pt>
                <c:pt idx="13">
                  <c:v>24</c:v>
                </c:pt>
                <c:pt idx="15">
                  <c:v>26</c:v>
                </c:pt>
                <c:pt idx="17">
                  <c:v>28</c:v>
                </c:pt>
                <c:pt idx="19">
                  <c:v>30</c:v>
                </c:pt>
                <c:pt idx="21">
                  <c:v>32</c:v>
                </c:pt>
                <c:pt idx="23">
                  <c:v>34</c:v>
                </c:pt>
                <c:pt idx="25">
                  <c:v>36</c:v>
                </c:pt>
                <c:pt idx="27">
                  <c:v>38</c:v>
                </c:pt>
                <c:pt idx="29">
                  <c:v>40</c:v>
                </c:pt>
                <c:pt idx="31">
                  <c:v>42</c:v>
                </c:pt>
                <c:pt idx="33">
                  <c:v>44</c:v>
                </c:pt>
                <c:pt idx="35">
                  <c:v>46</c:v>
                </c:pt>
                <c:pt idx="37">
                  <c:v>48</c:v>
                </c:pt>
                <c:pt idx="39">
                  <c:v>50</c:v>
                </c:pt>
              </c:numCache>
            </c:numRef>
          </c:cat>
          <c:val>
            <c:numRef>
              <c:f>'[REG_VEC_BERNI_51.NED.xlsx]Vecuma gr'!$T$7:$T$47</c:f>
              <c:numCache>
                <c:formatCode>General</c:formatCode>
                <c:ptCount val="41"/>
                <c:pt idx="0">
                  <c:v>20</c:v>
                </c:pt>
                <c:pt idx="1">
                  <c:v>91</c:v>
                </c:pt>
                <c:pt idx="2">
                  <c:v>152</c:v>
                </c:pt>
                <c:pt idx="3">
                  <c:v>86</c:v>
                </c:pt>
                <c:pt idx="4">
                  <c:v>62</c:v>
                </c:pt>
                <c:pt idx="5">
                  <c:v>22</c:v>
                </c:pt>
                <c:pt idx="6">
                  <c:v>37</c:v>
                </c:pt>
                <c:pt idx="7">
                  <c:v>37</c:v>
                </c:pt>
                <c:pt idx="8">
                  <c:v>25</c:v>
                </c:pt>
                <c:pt idx="9">
                  <c:v>21</c:v>
                </c:pt>
                <c:pt idx="10">
                  <c:v>17</c:v>
                </c:pt>
                <c:pt idx="11">
                  <c:v>9</c:v>
                </c:pt>
                <c:pt idx="12">
                  <c:v>14</c:v>
                </c:pt>
                <c:pt idx="13">
                  <c:v>8</c:v>
                </c:pt>
                <c:pt idx="14">
                  <c:v>5</c:v>
                </c:pt>
                <c:pt idx="15">
                  <c:v>3</c:v>
                </c:pt>
                <c:pt idx="16">
                  <c:v>5</c:v>
                </c:pt>
                <c:pt idx="17">
                  <c:v>42</c:v>
                </c:pt>
                <c:pt idx="18">
                  <c:v>13</c:v>
                </c:pt>
                <c:pt idx="19">
                  <c:v>16</c:v>
                </c:pt>
                <c:pt idx="20">
                  <c:v>10</c:v>
                </c:pt>
                <c:pt idx="21">
                  <c:v>27</c:v>
                </c:pt>
                <c:pt idx="22">
                  <c:v>19</c:v>
                </c:pt>
                <c:pt idx="23">
                  <c:v>9</c:v>
                </c:pt>
                <c:pt idx="24">
                  <c:v>33</c:v>
                </c:pt>
                <c:pt idx="25">
                  <c:v>20</c:v>
                </c:pt>
                <c:pt idx="26">
                  <c:v>29</c:v>
                </c:pt>
                <c:pt idx="27">
                  <c:v>32</c:v>
                </c:pt>
                <c:pt idx="28">
                  <c:v>76</c:v>
                </c:pt>
                <c:pt idx="29">
                  <c:v>225</c:v>
                </c:pt>
                <c:pt idx="30">
                  <c:v>278</c:v>
                </c:pt>
                <c:pt idx="31">
                  <c:v>387</c:v>
                </c:pt>
                <c:pt idx="32">
                  <c:v>722</c:v>
                </c:pt>
                <c:pt idx="33">
                  <c:v>844</c:v>
                </c:pt>
                <c:pt idx="34">
                  <c:v>998</c:v>
                </c:pt>
                <c:pt idx="35">
                  <c:v>1220</c:v>
                </c:pt>
                <c:pt idx="36">
                  <c:v>1309</c:v>
                </c:pt>
                <c:pt idx="37">
                  <c:v>1937</c:v>
                </c:pt>
                <c:pt idx="38">
                  <c:v>1898</c:v>
                </c:pt>
                <c:pt idx="39">
                  <c:v>1949</c:v>
                </c:pt>
                <c:pt idx="40">
                  <c:v>2438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FD-FC4C-A4CA-89D850AB9340}"/>
            </c:ext>
          </c:extLst>
        </c:ser>
        <c:ser>
          <c:idx val="2"/>
          <c:order val="2"/>
          <c:tx>
            <c:strRef>
              <c:f>'[REG_VEC_BERNI_51.NED.xlsx]Vecuma gr'!$U$5</c:f>
              <c:strCache>
                <c:ptCount val="1"/>
                <c:pt idx="0">
                  <c:v>50-64 gadi</c:v>
                </c:pt>
              </c:strCache>
            </c:strRef>
          </c:tx>
          <c:spPr>
            <a:solidFill>
              <a:srgbClr val="FFC000"/>
            </a:solidFill>
            <a:ln w="25400">
              <a:noFill/>
            </a:ln>
          </c:spPr>
          <c:invertIfNegative val="0"/>
          <c:cat>
            <c:numRef>
              <c:f>'[REG_VEC_BERNI_51.NED.xlsx]Vecuma gr'!$R$7:$R$47</c:f>
              <c:numCache>
                <c:formatCode>General</c:formatCode>
                <c:ptCount val="41"/>
                <c:pt idx="1">
                  <c:v>12</c:v>
                </c:pt>
                <c:pt idx="3">
                  <c:v>14</c:v>
                </c:pt>
                <c:pt idx="5">
                  <c:v>16</c:v>
                </c:pt>
                <c:pt idx="7">
                  <c:v>18</c:v>
                </c:pt>
                <c:pt idx="9">
                  <c:v>20</c:v>
                </c:pt>
                <c:pt idx="11">
                  <c:v>22</c:v>
                </c:pt>
                <c:pt idx="13">
                  <c:v>24</c:v>
                </c:pt>
                <c:pt idx="15">
                  <c:v>26</c:v>
                </c:pt>
                <c:pt idx="17">
                  <c:v>28</c:v>
                </c:pt>
                <c:pt idx="19">
                  <c:v>30</c:v>
                </c:pt>
                <c:pt idx="21">
                  <c:v>32</c:v>
                </c:pt>
                <c:pt idx="23">
                  <c:v>34</c:v>
                </c:pt>
                <c:pt idx="25">
                  <c:v>36</c:v>
                </c:pt>
                <c:pt idx="27">
                  <c:v>38</c:v>
                </c:pt>
                <c:pt idx="29">
                  <c:v>40</c:v>
                </c:pt>
                <c:pt idx="31">
                  <c:v>42</c:v>
                </c:pt>
                <c:pt idx="33">
                  <c:v>44</c:v>
                </c:pt>
                <c:pt idx="35">
                  <c:v>46</c:v>
                </c:pt>
                <c:pt idx="37">
                  <c:v>48</c:v>
                </c:pt>
                <c:pt idx="39">
                  <c:v>50</c:v>
                </c:pt>
              </c:numCache>
            </c:numRef>
          </c:cat>
          <c:val>
            <c:numRef>
              <c:f>'[REG_VEC_BERNI_51.NED.xlsx]Vecuma gr'!$U$7:$U$47</c:f>
              <c:numCache>
                <c:formatCode>General</c:formatCode>
                <c:ptCount val="41"/>
                <c:pt idx="0">
                  <c:v>6</c:v>
                </c:pt>
                <c:pt idx="1">
                  <c:v>9</c:v>
                </c:pt>
                <c:pt idx="2">
                  <c:v>37</c:v>
                </c:pt>
                <c:pt idx="3">
                  <c:v>67</c:v>
                </c:pt>
                <c:pt idx="4">
                  <c:v>22</c:v>
                </c:pt>
                <c:pt idx="5">
                  <c:v>33</c:v>
                </c:pt>
                <c:pt idx="6">
                  <c:v>23</c:v>
                </c:pt>
                <c:pt idx="7">
                  <c:v>15</c:v>
                </c:pt>
                <c:pt idx="8">
                  <c:v>18</c:v>
                </c:pt>
                <c:pt idx="9">
                  <c:v>12</c:v>
                </c:pt>
                <c:pt idx="10">
                  <c:v>7</c:v>
                </c:pt>
                <c:pt idx="11">
                  <c:v>4</c:v>
                </c:pt>
                <c:pt idx="12">
                  <c:v>3</c:v>
                </c:pt>
                <c:pt idx="13">
                  <c:v>0</c:v>
                </c:pt>
                <c:pt idx="14">
                  <c:v>7</c:v>
                </c:pt>
                <c:pt idx="15">
                  <c:v>1</c:v>
                </c:pt>
                <c:pt idx="16">
                  <c:v>2</c:v>
                </c:pt>
                <c:pt idx="17">
                  <c:v>5</c:v>
                </c:pt>
                <c:pt idx="18">
                  <c:v>3</c:v>
                </c:pt>
                <c:pt idx="19">
                  <c:v>3</c:v>
                </c:pt>
                <c:pt idx="20">
                  <c:v>10</c:v>
                </c:pt>
                <c:pt idx="21">
                  <c:v>9</c:v>
                </c:pt>
                <c:pt idx="22">
                  <c:v>4</c:v>
                </c:pt>
                <c:pt idx="23">
                  <c:v>4</c:v>
                </c:pt>
                <c:pt idx="24">
                  <c:v>8</c:v>
                </c:pt>
                <c:pt idx="25">
                  <c:v>10</c:v>
                </c:pt>
                <c:pt idx="26">
                  <c:v>13</c:v>
                </c:pt>
                <c:pt idx="27">
                  <c:v>12</c:v>
                </c:pt>
                <c:pt idx="28">
                  <c:v>43</c:v>
                </c:pt>
                <c:pt idx="29">
                  <c:v>85</c:v>
                </c:pt>
                <c:pt idx="30">
                  <c:v>172</c:v>
                </c:pt>
                <c:pt idx="31">
                  <c:v>148</c:v>
                </c:pt>
                <c:pt idx="32">
                  <c:v>272</c:v>
                </c:pt>
                <c:pt idx="33">
                  <c:v>340</c:v>
                </c:pt>
                <c:pt idx="34">
                  <c:v>490</c:v>
                </c:pt>
                <c:pt idx="35">
                  <c:v>643</c:v>
                </c:pt>
                <c:pt idx="36">
                  <c:v>714</c:v>
                </c:pt>
                <c:pt idx="37">
                  <c:v>1049</c:v>
                </c:pt>
                <c:pt idx="38">
                  <c:v>1272</c:v>
                </c:pt>
                <c:pt idx="39">
                  <c:v>1154</c:v>
                </c:pt>
                <c:pt idx="40">
                  <c:v>1538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CFD-FC4C-A4CA-89D850AB9340}"/>
            </c:ext>
          </c:extLst>
        </c:ser>
        <c:ser>
          <c:idx val="3"/>
          <c:order val="3"/>
          <c:tx>
            <c:strRef>
              <c:f>'[REG_VEC_BERNI_51.NED.xlsx]Vecuma gr'!$V$5</c:f>
              <c:strCache>
                <c:ptCount val="1"/>
                <c:pt idx="0">
                  <c:v>65+</c:v>
                </c:pt>
              </c:strCache>
            </c:strRef>
          </c:tx>
          <c:spPr>
            <a:solidFill>
              <a:srgbClr val="FF0000"/>
            </a:solidFill>
            <a:ln w="25400">
              <a:noFill/>
            </a:ln>
          </c:spPr>
          <c:invertIfNegative val="0"/>
          <c:cat>
            <c:numRef>
              <c:f>'[REG_VEC_BERNI_51.NED.xlsx]Vecuma gr'!$R$7:$R$47</c:f>
              <c:numCache>
                <c:formatCode>General</c:formatCode>
                <c:ptCount val="41"/>
                <c:pt idx="1">
                  <c:v>12</c:v>
                </c:pt>
                <c:pt idx="3">
                  <c:v>14</c:v>
                </c:pt>
                <c:pt idx="5">
                  <c:v>16</c:v>
                </c:pt>
                <c:pt idx="7">
                  <c:v>18</c:v>
                </c:pt>
                <c:pt idx="9">
                  <c:v>20</c:v>
                </c:pt>
                <c:pt idx="11">
                  <c:v>22</c:v>
                </c:pt>
                <c:pt idx="13">
                  <c:v>24</c:v>
                </c:pt>
                <c:pt idx="15">
                  <c:v>26</c:v>
                </c:pt>
                <c:pt idx="17">
                  <c:v>28</c:v>
                </c:pt>
                <c:pt idx="19">
                  <c:v>30</c:v>
                </c:pt>
                <c:pt idx="21">
                  <c:v>32</c:v>
                </c:pt>
                <c:pt idx="23">
                  <c:v>34</c:v>
                </c:pt>
                <c:pt idx="25">
                  <c:v>36</c:v>
                </c:pt>
                <c:pt idx="27">
                  <c:v>38</c:v>
                </c:pt>
                <c:pt idx="29">
                  <c:v>40</c:v>
                </c:pt>
                <c:pt idx="31">
                  <c:v>42</c:v>
                </c:pt>
                <c:pt idx="33">
                  <c:v>44</c:v>
                </c:pt>
                <c:pt idx="35">
                  <c:v>46</c:v>
                </c:pt>
                <c:pt idx="37">
                  <c:v>48</c:v>
                </c:pt>
                <c:pt idx="39">
                  <c:v>50</c:v>
                </c:pt>
              </c:numCache>
            </c:numRef>
          </c:cat>
          <c:val>
            <c:numRef>
              <c:f>'[REG_VEC_BERNI_51.NED.xlsx]Vecuma gr'!$V$7:$V$47</c:f>
              <c:numCache>
                <c:formatCode>General</c:formatCode>
                <c:ptCount val="41"/>
                <c:pt idx="0">
                  <c:v>0</c:v>
                </c:pt>
                <c:pt idx="1">
                  <c:v>3</c:v>
                </c:pt>
                <c:pt idx="2">
                  <c:v>13</c:v>
                </c:pt>
                <c:pt idx="3">
                  <c:v>27</c:v>
                </c:pt>
                <c:pt idx="4">
                  <c:v>30</c:v>
                </c:pt>
                <c:pt idx="5">
                  <c:v>18</c:v>
                </c:pt>
                <c:pt idx="6">
                  <c:v>18</c:v>
                </c:pt>
                <c:pt idx="7">
                  <c:v>15</c:v>
                </c:pt>
                <c:pt idx="8">
                  <c:v>15</c:v>
                </c:pt>
                <c:pt idx="9">
                  <c:v>34</c:v>
                </c:pt>
                <c:pt idx="10">
                  <c:v>14</c:v>
                </c:pt>
                <c:pt idx="11">
                  <c:v>5</c:v>
                </c:pt>
                <c:pt idx="12">
                  <c:v>5</c:v>
                </c:pt>
                <c:pt idx="13">
                  <c:v>1</c:v>
                </c:pt>
                <c:pt idx="14">
                  <c:v>0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3</c:v>
                </c:pt>
                <c:pt idx="19">
                  <c:v>7</c:v>
                </c:pt>
                <c:pt idx="20">
                  <c:v>3</c:v>
                </c:pt>
                <c:pt idx="21">
                  <c:v>7</c:v>
                </c:pt>
                <c:pt idx="22">
                  <c:v>5</c:v>
                </c:pt>
                <c:pt idx="23">
                  <c:v>1</c:v>
                </c:pt>
                <c:pt idx="24">
                  <c:v>5</c:v>
                </c:pt>
                <c:pt idx="25">
                  <c:v>3</c:v>
                </c:pt>
                <c:pt idx="26">
                  <c:v>3</c:v>
                </c:pt>
                <c:pt idx="27">
                  <c:v>3</c:v>
                </c:pt>
                <c:pt idx="28">
                  <c:v>16</c:v>
                </c:pt>
                <c:pt idx="29">
                  <c:v>47</c:v>
                </c:pt>
                <c:pt idx="30">
                  <c:v>76</c:v>
                </c:pt>
                <c:pt idx="31">
                  <c:v>75</c:v>
                </c:pt>
                <c:pt idx="32">
                  <c:v>129</c:v>
                </c:pt>
                <c:pt idx="33">
                  <c:v>197</c:v>
                </c:pt>
                <c:pt idx="34">
                  <c:v>359</c:v>
                </c:pt>
                <c:pt idx="35">
                  <c:v>387</c:v>
                </c:pt>
                <c:pt idx="36">
                  <c:v>376</c:v>
                </c:pt>
                <c:pt idx="37">
                  <c:v>644</c:v>
                </c:pt>
                <c:pt idx="38">
                  <c:v>942</c:v>
                </c:pt>
                <c:pt idx="39">
                  <c:v>894</c:v>
                </c:pt>
                <c:pt idx="40">
                  <c:v>1108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CFD-FC4C-A4CA-89D850AB93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3"/>
        <c:overlap val="100"/>
        <c:axId val="199289472"/>
        <c:axId val="129892736"/>
      </c:barChart>
      <c:catAx>
        <c:axId val="199289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/>
            </a:pPr>
            <a:endParaRPr lang="lv-LV"/>
          </a:p>
        </c:txPr>
        <c:crossAx val="129892736"/>
        <c:crosses val="autoZero"/>
        <c:auto val="1"/>
        <c:lblAlgn val="ctr"/>
        <c:lblOffset val="100"/>
        <c:noMultiLvlLbl val="0"/>
      </c:catAx>
      <c:valAx>
        <c:axId val="129892736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/>
            </a:pPr>
            <a:endParaRPr lang="lv-LV"/>
          </a:p>
        </c:txPr>
        <c:crossAx val="19928947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overlay val="0"/>
      <c:spPr>
        <a:noFill/>
        <a:ln w="25400">
          <a:noFill/>
        </a:ln>
      </c:sp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929741421211233E-2"/>
          <c:y val="2.2185996659716389E-2"/>
          <c:w val="0.92791301019554584"/>
          <c:h val="0.92150223057501801"/>
        </c:manualLayout>
      </c:layout>
      <c:areaChart>
        <c:grouping val="standard"/>
        <c:varyColors val="0"/>
        <c:ser>
          <c:idx val="4"/>
          <c:order val="4"/>
          <c:tx>
            <c:strRef>
              <c:f>'[REG_VEC_BERNI_51.NED.xlsx]Vecuma gr'!$AB$5</c:f>
              <c:strCache>
                <c:ptCount val="1"/>
                <c:pt idx="0">
                  <c:v>Kopā </c:v>
                </c:pt>
              </c:strCache>
            </c:strRef>
          </c:tx>
          <c:spPr>
            <a:solidFill>
              <a:schemeClr val="bg2"/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  <a:effectLst/>
          </c:spPr>
          <c:cat>
            <c:numRef>
              <c:f>'[REG_VEC_BERNI_51.NED.xlsx]Vecuma gr'!$Q$6:$Q$47</c:f>
              <c:numCache>
                <c:formatCode>General</c:formatCode>
                <c:ptCount val="42"/>
                <c:pt idx="1">
                  <c:v>11</c:v>
                </c:pt>
                <c:pt idx="3">
                  <c:v>13</c:v>
                </c:pt>
                <c:pt idx="5">
                  <c:v>15</c:v>
                </c:pt>
                <c:pt idx="7">
                  <c:v>17</c:v>
                </c:pt>
                <c:pt idx="9">
                  <c:v>19</c:v>
                </c:pt>
                <c:pt idx="11">
                  <c:v>21</c:v>
                </c:pt>
                <c:pt idx="13">
                  <c:v>23</c:v>
                </c:pt>
                <c:pt idx="15">
                  <c:v>25</c:v>
                </c:pt>
                <c:pt idx="17">
                  <c:v>27</c:v>
                </c:pt>
                <c:pt idx="19">
                  <c:v>29</c:v>
                </c:pt>
                <c:pt idx="21">
                  <c:v>31</c:v>
                </c:pt>
                <c:pt idx="23">
                  <c:v>33</c:v>
                </c:pt>
                <c:pt idx="25">
                  <c:v>35</c:v>
                </c:pt>
                <c:pt idx="27">
                  <c:v>37</c:v>
                </c:pt>
                <c:pt idx="29">
                  <c:v>39</c:v>
                </c:pt>
                <c:pt idx="31">
                  <c:v>41</c:v>
                </c:pt>
                <c:pt idx="33">
                  <c:v>43</c:v>
                </c:pt>
                <c:pt idx="35">
                  <c:v>45</c:v>
                </c:pt>
                <c:pt idx="37">
                  <c:v>47</c:v>
                </c:pt>
                <c:pt idx="39">
                  <c:v>49</c:v>
                </c:pt>
                <c:pt idx="41">
                  <c:v>51</c:v>
                </c:pt>
              </c:numCache>
            </c:numRef>
          </c:cat>
          <c:val>
            <c:numRef>
              <c:f>'[REG_VEC_BERNI_51.NED.xlsx]Vecuma gr'!$AB$6:$AB$47</c:f>
              <c:numCache>
                <c:formatCode>0.0</c:formatCode>
                <c:ptCount val="42"/>
                <c:pt idx="0">
                  <c:v>0.15625260421007017</c:v>
                </c:pt>
                <c:pt idx="1">
                  <c:v>1.4062734378906314</c:v>
                </c:pt>
                <c:pt idx="2">
                  <c:v>5.5209253487558128</c:v>
                </c:pt>
                <c:pt idx="3">
                  <c:v>10.989766496108269</c:v>
                </c:pt>
                <c:pt idx="4">
                  <c:v>9.7397456624277083</c:v>
                </c:pt>
                <c:pt idx="5">
                  <c:v>6.1459357655960929</c:v>
                </c:pt>
                <c:pt idx="6">
                  <c:v>3.9583993066551106</c:v>
                </c:pt>
                <c:pt idx="7">
                  <c:v>4.4271571192853214</c:v>
                </c:pt>
                <c:pt idx="8">
                  <c:v>3.4896414940249003</c:v>
                </c:pt>
                <c:pt idx="9">
                  <c:v>3.1250520842014038</c:v>
                </c:pt>
                <c:pt idx="10">
                  <c:v>3.5417256954282568</c:v>
                </c:pt>
                <c:pt idx="11">
                  <c:v>2.0312838547309124</c:v>
                </c:pt>
                <c:pt idx="12">
                  <c:v>0.98959982666377766</c:v>
                </c:pt>
                <c:pt idx="13">
                  <c:v>1.1458524308738478</c:v>
                </c:pt>
                <c:pt idx="14">
                  <c:v>0.46875781263021049</c:v>
                </c:pt>
                <c:pt idx="15">
                  <c:v>0.72917881964699405</c:v>
                </c:pt>
                <c:pt idx="16">
                  <c:v>0.26042100701678361</c:v>
                </c:pt>
                <c:pt idx="17">
                  <c:v>0.41667361122685381</c:v>
                </c:pt>
                <c:pt idx="18">
                  <c:v>2.5521258687644792</c:v>
                </c:pt>
                <c:pt idx="19">
                  <c:v>0.98959982666377766</c:v>
                </c:pt>
                <c:pt idx="20">
                  <c:v>1.4062734378906314</c:v>
                </c:pt>
                <c:pt idx="21">
                  <c:v>1.2500208336805614</c:v>
                </c:pt>
                <c:pt idx="22">
                  <c:v>2.4479574659577659</c:v>
                </c:pt>
                <c:pt idx="23">
                  <c:v>1.6666944449074153</c:v>
                </c:pt>
                <c:pt idx="24">
                  <c:v>0.78126302105035095</c:v>
                </c:pt>
                <c:pt idx="25">
                  <c:v>2.8646310771846197</c:v>
                </c:pt>
                <c:pt idx="26">
                  <c:v>1.8229470491174853</c:v>
                </c:pt>
                <c:pt idx="27">
                  <c:v>2.3958732645544094</c:v>
                </c:pt>
                <c:pt idx="28">
                  <c:v>2.656294271571193</c:v>
                </c:pt>
                <c:pt idx="29">
                  <c:v>7.8647144119068653</c:v>
                </c:pt>
                <c:pt idx="30">
                  <c:v>21.354522575376258</c:v>
                </c:pt>
                <c:pt idx="31">
                  <c:v>30.41717361956033</c:v>
                </c:pt>
                <c:pt idx="32">
                  <c:v>40.625677094618247</c:v>
                </c:pt>
                <c:pt idx="33">
                  <c:v>63.959399323322053</c:v>
                </c:pt>
                <c:pt idx="34">
                  <c:v>75.938765646094097</c:v>
                </c:pt>
                <c:pt idx="35">
                  <c:v>101.98086634777246</c:v>
                </c:pt>
                <c:pt idx="36">
                  <c:v>127.65837763962732</c:v>
                </c:pt>
                <c:pt idx="37">
                  <c:v>134.01265021083685</c:v>
                </c:pt>
                <c:pt idx="38">
                  <c:v>200.78459640994018</c:v>
                </c:pt>
                <c:pt idx="39">
                  <c:v>225.73292888214803</c:v>
                </c:pt>
                <c:pt idx="40">
                  <c:v>216.9827830463841</c:v>
                </c:pt>
                <c:pt idx="41">
                  <c:v>274.22332038867313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7C-4E49-BF3E-986E9580AA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9952000"/>
        <c:axId val="129953792"/>
      </c:areaChart>
      <c:lineChart>
        <c:grouping val="standard"/>
        <c:varyColors val="0"/>
        <c:ser>
          <c:idx val="0"/>
          <c:order val="0"/>
          <c:tx>
            <c:strRef>
              <c:f>'[REG_VEC_BERNI_51.NED.xlsx]Vecuma gr'!$X$5</c:f>
              <c:strCache>
                <c:ptCount val="1"/>
                <c:pt idx="0">
                  <c:v>0-14 gadi</c:v>
                </c:pt>
              </c:strCache>
            </c:strRef>
          </c:tx>
          <c:spPr>
            <a:ln w="3810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numRef>
              <c:f>'[REG_VEC_BERNI_51.NED.xlsx]Vecuma gr'!$Q$6:$Q$47</c:f>
              <c:numCache>
                <c:formatCode>General</c:formatCode>
                <c:ptCount val="42"/>
                <c:pt idx="1">
                  <c:v>11</c:v>
                </c:pt>
                <c:pt idx="3">
                  <c:v>13</c:v>
                </c:pt>
                <c:pt idx="5">
                  <c:v>15</c:v>
                </c:pt>
                <c:pt idx="7">
                  <c:v>17</c:v>
                </c:pt>
                <c:pt idx="9">
                  <c:v>19</c:v>
                </c:pt>
                <c:pt idx="11">
                  <c:v>21</c:v>
                </c:pt>
                <c:pt idx="13">
                  <c:v>23</c:v>
                </c:pt>
                <c:pt idx="15">
                  <c:v>25</c:v>
                </c:pt>
                <c:pt idx="17">
                  <c:v>27</c:v>
                </c:pt>
                <c:pt idx="19">
                  <c:v>29</c:v>
                </c:pt>
                <c:pt idx="21">
                  <c:v>31</c:v>
                </c:pt>
                <c:pt idx="23">
                  <c:v>33</c:v>
                </c:pt>
                <c:pt idx="25">
                  <c:v>35</c:v>
                </c:pt>
                <c:pt idx="27">
                  <c:v>37</c:v>
                </c:pt>
                <c:pt idx="29">
                  <c:v>39</c:v>
                </c:pt>
                <c:pt idx="31">
                  <c:v>41</c:v>
                </c:pt>
                <c:pt idx="33">
                  <c:v>43</c:v>
                </c:pt>
                <c:pt idx="35">
                  <c:v>45</c:v>
                </c:pt>
                <c:pt idx="37">
                  <c:v>47</c:v>
                </c:pt>
                <c:pt idx="39">
                  <c:v>49</c:v>
                </c:pt>
                <c:pt idx="41">
                  <c:v>51</c:v>
                </c:pt>
              </c:numCache>
            </c:numRef>
          </c:cat>
          <c:val>
            <c:numRef>
              <c:f>'[REG_VEC_BERNI_51.NED.xlsx]Vecuma gr'!$X$6:$X$47</c:f>
              <c:numCache>
                <c:formatCode>0.0</c:formatCode>
                <c:ptCount val="42"/>
                <c:pt idx="0">
                  <c:v>0</c:v>
                </c:pt>
                <c:pt idx="1">
                  <c:v>0.32778287662252525</c:v>
                </c:pt>
                <c:pt idx="2">
                  <c:v>0.98334862986757565</c:v>
                </c:pt>
                <c:pt idx="3">
                  <c:v>2.9500458896027273</c:v>
                </c:pt>
                <c:pt idx="4">
                  <c:v>2.2944801363576768</c:v>
                </c:pt>
                <c:pt idx="5">
                  <c:v>1.311131506490101</c:v>
                </c:pt>
                <c:pt idx="6">
                  <c:v>0.98334862986757565</c:v>
                </c:pt>
                <c:pt idx="7">
                  <c:v>2.2944801363576768</c:v>
                </c:pt>
                <c:pt idx="8">
                  <c:v>0</c:v>
                </c:pt>
                <c:pt idx="9">
                  <c:v>0.65556575324505051</c:v>
                </c:pt>
                <c:pt idx="10">
                  <c:v>0.32778287662252525</c:v>
                </c:pt>
                <c:pt idx="11">
                  <c:v>0.32778287662252525</c:v>
                </c:pt>
                <c:pt idx="12">
                  <c:v>0.32778287662252525</c:v>
                </c:pt>
                <c:pt idx="13">
                  <c:v>0</c:v>
                </c:pt>
                <c:pt idx="14">
                  <c:v>0</c:v>
                </c:pt>
                <c:pt idx="15">
                  <c:v>0.65556575324505051</c:v>
                </c:pt>
                <c:pt idx="16">
                  <c:v>0</c:v>
                </c:pt>
                <c:pt idx="17">
                  <c:v>0</c:v>
                </c:pt>
                <c:pt idx="18">
                  <c:v>0.32778287662252525</c:v>
                </c:pt>
                <c:pt idx="19">
                  <c:v>0</c:v>
                </c:pt>
                <c:pt idx="20">
                  <c:v>0.32778287662252525</c:v>
                </c:pt>
                <c:pt idx="21">
                  <c:v>0.32778287662252525</c:v>
                </c:pt>
                <c:pt idx="22">
                  <c:v>1.311131506490101</c:v>
                </c:pt>
                <c:pt idx="23">
                  <c:v>1.311131506490101</c:v>
                </c:pt>
                <c:pt idx="24">
                  <c:v>0.32778287662252525</c:v>
                </c:pt>
                <c:pt idx="25">
                  <c:v>2.9500458896027273</c:v>
                </c:pt>
                <c:pt idx="26">
                  <c:v>0.65556575324505051</c:v>
                </c:pt>
                <c:pt idx="27">
                  <c:v>0.32778287662252525</c:v>
                </c:pt>
                <c:pt idx="28">
                  <c:v>1.311131506490101</c:v>
                </c:pt>
                <c:pt idx="29">
                  <c:v>5.2445260259604041</c:v>
                </c:pt>
                <c:pt idx="30">
                  <c:v>17.37249246099384</c:v>
                </c:pt>
                <c:pt idx="31">
                  <c:v>19.011406844106464</c:v>
                </c:pt>
                <c:pt idx="32">
                  <c:v>55.723089025829289</c:v>
                </c:pt>
                <c:pt idx="33">
                  <c:v>34.417202045365151</c:v>
                </c:pt>
                <c:pt idx="34">
                  <c:v>25.239281499934442</c:v>
                </c:pt>
                <c:pt idx="35">
                  <c:v>36.3838993051003</c:v>
                </c:pt>
                <c:pt idx="36">
                  <c:v>65.884358201127569</c:v>
                </c:pt>
                <c:pt idx="37">
                  <c:v>57.034220532319395</c:v>
                </c:pt>
                <c:pt idx="38">
                  <c:v>73.751147240068178</c:v>
                </c:pt>
                <c:pt idx="39">
                  <c:v>72.7677986102006</c:v>
                </c:pt>
                <c:pt idx="40">
                  <c:v>55.395306149206768</c:v>
                </c:pt>
                <c:pt idx="41">
                  <c:v>59.328700668677065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7D7C-4E49-BF3E-986E9580AAF3}"/>
            </c:ext>
          </c:extLst>
        </c:ser>
        <c:ser>
          <c:idx val="1"/>
          <c:order val="1"/>
          <c:tx>
            <c:strRef>
              <c:f>'[REG_VEC_BERNI_51.NED.xlsx]Vecuma gr'!$Y$5</c:f>
              <c:strCache>
                <c:ptCount val="1"/>
                <c:pt idx="0">
                  <c:v>15-49 gadi</c:v>
                </c:pt>
              </c:strCache>
            </c:strRef>
          </c:tx>
          <c:spPr>
            <a:ln w="3810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'[REG_VEC_BERNI_51.NED.xlsx]Vecuma gr'!$Q$6:$Q$47</c:f>
              <c:numCache>
                <c:formatCode>General</c:formatCode>
                <c:ptCount val="42"/>
                <c:pt idx="1">
                  <c:v>11</c:v>
                </c:pt>
                <c:pt idx="3">
                  <c:v>13</c:v>
                </c:pt>
                <c:pt idx="5">
                  <c:v>15</c:v>
                </c:pt>
                <c:pt idx="7">
                  <c:v>17</c:v>
                </c:pt>
                <c:pt idx="9">
                  <c:v>19</c:v>
                </c:pt>
                <c:pt idx="11">
                  <c:v>21</c:v>
                </c:pt>
                <c:pt idx="13">
                  <c:v>23</c:v>
                </c:pt>
                <c:pt idx="15">
                  <c:v>25</c:v>
                </c:pt>
                <c:pt idx="17">
                  <c:v>27</c:v>
                </c:pt>
                <c:pt idx="19">
                  <c:v>29</c:v>
                </c:pt>
                <c:pt idx="21">
                  <c:v>31</c:v>
                </c:pt>
                <c:pt idx="23">
                  <c:v>33</c:v>
                </c:pt>
                <c:pt idx="25">
                  <c:v>35</c:v>
                </c:pt>
                <c:pt idx="27">
                  <c:v>37</c:v>
                </c:pt>
                <c:pt idx="29">
                  <c:v>39</c:v>
                </c:pt>
                <c:pt idx="31">
                  <c:v>41</c:v>
                </c:pt>
                <c:pt idx="33">
                  <c:v>43</c:v>
                </c:pt>
                <c:pt idx="35">
                  <c:v>45</c:v>
                </c:pt>
                <c:pt idx="37">
                  <c:v>47</c:v>
                </c:pt>
                <c:pt idx="39">
                  <c:v>49</c:v>
                </c:pt>
                <c:pt idx="41">
                  <c:v>51</c:v>
                </c:pt>
              </c:numCache>
            </c:numRef>
          </c:cat>
          <c:val>
            <c:numRef>
              <c:f>'[REG_VEC_BERNI_51.NED.xlsx]Vecuma gr'!$Y$6:$Y$47</c:f>
              <c:numCache>
                <c:formatCode>0.0</c:formatCode>
                <c:ptCount val="42"/>
                <c:pt idx="0">
                  <c:v>0.12113826357990221</c:v>
                </c:pt>
                <c:pt idx="1">
                  <c:v>2.4227652715980437</c:v>
                </c:pt>
                <c:pt idx="2">
                  <c:v>11.023581985771099</c:v>
                </c:pt>
                <c:pt idx="3">
                  <c:v>18.413016064145133</c:v>
                </c:pt>
                <c:pt idx="4">
                  <c:v>10.417890667871589</c:v>
                </c:pt>
                <c:pt idx="5">
                  <c:v>7.5105723419539352</c:v>
                </c:pt>
                <c:pt idx="6">
                  <c:v>2.6650417987578483</c:v>
                </c:pt>
                <c:pt idx="7">
                  <c:v>4.4821157524563811</c:v>
                </c:pt>
                <c:pt idx="8">
                  <c:v>4.4821157524563811</c:v>
                </c:pt>
                <c:pt idx="9">
                  <c:v>3.028456589497555</c:v>
                </c:pt>
                <c:pt idx="10">
                  <c:v>2.5439035351779462</c:v>
                </c:pt>
                <c:pt idx="11">
                  <c:v>2.0593504808583374</c:v>
                </c:pt>
                <c:pt idx="12">
                  <c:v>1.0902443722191197</c:v>
                </c:pt>
                <c:pt idx="13">
                  <c:v>1.6959356901186307</c:v>
                </c:pt>
                <c:pt idx="14">
                  <c:v>0.96910610863921764</c:v>
                </c:pt>
                <c:pt idx="15">
                  <c:v>0.60569131789951092</c:v>
                </c:pt>
                <c:pt idx="16">
                  <c:v>0.36341479073970656</c:v>
                </c:pt>
                <c:pt idx="17">
                  <c:v>0.60569131789951092</c:v>
                </c:pt>
                <c:pt idx="18">
                  <c:v>5.0878070703558924</c:v>
                </c:pt>
                <c:pt idx="19">
                  <c:v>1.5747974265387286</c:v>
                </c:pt>
                <c:pt idx="20">
                  <c:v>1.9382122172784353</c:v>
                </c:pt>
                <c:pt idx="21">
                  <c:v>1.2113826357990218</c:v>
                </c:pt>
                <c:pt idx="22">
                  <c:v>3.2707331166573592</c:v>
                </c:pt>
                <c:pt idx="23">
                  <c:v>2.3016270080181416</c:v>
                </c:pt>
                <c:pt idx="24">
                  <c:v>1.0902443722191197</c:v>
                </c:pt>
                <c:pt idx="25">
                  <c:v>3.9975626981367727</c:v>
                </c:pt>
                <c:pt idx="26">
                  <c:v>2.4227652715980437</c:v>
                </c:pt>
                <c:pt idx="27">
                  <c:v>3.5130096438171634</c:v>
                </c:pt>
                <c:pt idx="28">
                  <c:v>3.8764244345568706</c:v>
                </c:pt>
                <c:pt idx="29">
                  <c:v>9.2065080320725663</c:v>
                </c:pt>
                <c:pt idx="30">
                  <c:v>27.256109305477992</c:v>
                </c:pt>
                <c:pt idx="31">
                  <c:v>33.676437275212805</c:v>
                </c:pt>
                <c:pt idx="32">
                  <c:v>46.880508005422151</c:v>
                </c:pt>
                <c:pt idx="33">
                  <c:v>87.461826304689382</c:v>
                </c:pt>
                <c:pt idx="34">
                  <c:v>102.24069446143746</c:v>
                </c:pt>
                <c:pt idx="35">
                  <c:v>120.8959870527424</c:v>
                </c:pt>
                <c:pt idx="36">
                  <c:v>147.78868156748067</c:v>
                </c:pt>
                <c:pt idx="37">
                  <c:v>158.56998702609195</c:v>
                </c:pt>
                <c:pt idx="38">
                  <c:v>234.64481655427056</c:v>
                </c:pt>
                <c:pt idx="39">
                  <c:v>229.92042427465438</c:v>
                </c:pt>
                <c:pt idx="40">
                  <c:v>236.09847571722935</c:v>
                </c:pt>
                <c:pt idx="41">
                  <c:v>295.33508660780154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7D7C-4E49-BF3E-986E9580AAF3}"/>
            </c:ext>
          </c:extLst>
        </c:ser>
        <c:ser>
          <c:idx val="2"/>
          <c:order val="2"/>
          <c:tx>
            <c:strRef>
              <c:f>'[REG_VEC_BERNI_51.NED.xlsx]Vecuma gr'!$Z$5</c:f>
              <c:strCache>
                <c:ptCount val="1"/>
                <c:pt idx="0">
                  <c:v>50-64 gadi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'[REG_VEC_BERNI_51.NED.xlsx]Vecuma gr'!$Q$6:$Q$47</c:f>
              <c:numCache>
                <c:formatCode>General</c:formatCode>
                <c:ptCount val="42"/>
                <c:pt idx="1">
                  <c:v>11</c:v>
                </c:pt>
                <c:pt idx="3">
                  <c:v>13</c:v>
                </c:pt>
                <c:pt idx="5">
                  <c:v>15</c:v>
                </c:pt>
                <c:pt idx="7">
                  <c:v>17</c:v>
                </c:pt>
                <c:pt idx="9">
                  <c:v>19</c:v>
                </c:pt>
                <c:pt idx="11">
                  <c:v>21</c:v>
                </c:pt>
                <c:pt idx="13">
                  <c:v>23</c:v>
                </c:pt>
                <c:pt idx="15">
                  <c:v>25</c:v>
                </c:pt>
                <c:pt idx="17">
                  <c:v>27</c:v>
                </c:pt>
                <c:pt idx="19">
                  <c:v>29</c:v>
                </c:pt>
                <c:pt idx="21">
                  <c:v>31</c:v>
                </c:pt>
                <c:pt idx="23">
                  <c:v>33</c:v>
                </c:pt>
                <c:pt idx="25">
                  <c:v>35</c:v>
                </c:pt>
                <c:pt idx="27">
                  <c:v>37</c:v>
                </c:pt>
                <c:pt idx="29">
                  <c:v>39</c:v>
                </c:pt>
                <c:pt idx="31">
                  <c:v>41</c:v>
                </c:pt>
                <c:pt idx="33">
                  <c:v>43</c:v>
                </c:pt>
                <c:pt idx="35">
                  <c:v>45</c:v>
                </c:pt>
                <c:pt idx="37">
                  <c:v>47</c:v>
                </c:pt>
                <c:pt idx="39">
                  <c:v>49</c:v>
                </c:pt>
                <c:pt idx="41">
                  <c:v>51</c:v>
                </c:pt>
              </c:numCache>
            </c:numRef>
          </c:cat>
          <c:val>
            <c:numRef>
              <c:f>'[REG_VEC_BERNI_51.NED.xlsx]Vecuma gr'!$Z$6:$Z$47</c:f>
              <c:numCache>
                <c:formatCode>0.0</c:formatCode>
                <c:ptCount val="42"/>
                <c:pt idx="0">
                  <c:v>0.49949301459019096</c:v>
                </c:pt>
                <c:pt idx="1">
                  <c:v>1.4984790437705728</c:v>
                </c:pt>
                <c:pt idx="2">
                  <c:v>2.2477185656558594</c:v>
                </c:pt>
                <c:pt idx="3">
                  <c:v>9.2406207699185323</c:v>
                </c:pt>
                <c:pt idx="4">
                  <c:v>16.733015988771399</c:v>
                </c:pt>
                <c:pt idx="5">
                  <c:v>5.4944231604921008</c:v>
                </c:pt>
                <c:pt idx="6">
                  <c:v>8.2416347407381512</c:v>
                </c:pt>
                <c:pt idx="7">
                  <c:v>5.7441696677871965</c:v>
                </c:pt>
                <c:pt idx="8">
                  <c:v>3.746197609426432</c:v>
                </c:pt>
                <c:pt idx="9">
                  <c:v>4.4954371313117187</c:v>
                </c:pt>
                <c:pt idx="10">
                  <c:v>2.9969580875411457</c:v>
                </c:pt>
                <c:pt idx="11">
                  <c:v>1.7482255510656683</c:v>
                </c:pt>
                <c:pt idx="12">
                  <c:v>0.99898602918038193</c:v>
                </c:pt>
                <c:pt idx="13">
                  <c:v>0.74923952188528642</c:v>
                </c:pt>
                <c:pt idx="14">
                  <c:v>0</c:v>
                </c:pt>
                <c:pt idx="15">
                  <c:v>1.7482255510656683</c:v>
                </c:pt>
                <c:pt idx="16">
                  <c:v>0.24974650729509548</c:v>
                </c:pt>
                <c:pt idx="17">
                  <c:v>0.49949301459019096</c:v>
                </c:pt>
                <c:pt idx="18">
                  <c:v>1.2487325364754773</c:v>
                </c:pt>
                <c:pt idx="19">
                  <c:v>0.74923952188528642</c:v>
                </c:pt>
                <c:pt idx="20">
                  <c:v>0.74923952188528642</c:v>
                </c:pt>
                <c:pt idx="21">
                  <c:v>2.4974650729509547</c:v>
                </c:pt>
                <c:pt idx="22">
                  <c:v>2.2477185656558594</c:v>
                </c:pt>
                <c:pt idx="23">
                  <c:v>0.99898602918038193</c:v>
                </c:pt>
                <c:pt idx="24">
                  <c:v>0.99898602918038193</c:v>
                </c:pt>
                <c:pt idx="25">
                  <c:v>1.9979720583607639</c:v>
                </c:pt>
                <c:pt idx="26">
                  <c:v>2.4974650729509547</c:v>
                </c:pt>
                <c:pt idx="27">
                  <c:v>3.246704594836241</c:v>
                </c:pt>
                <c:pt idx="28">
                  <c:v>2.9969580875411457</c:v>
                </c:pt>
                <c:pt idx="29">
                  <c:v>10.739099813689105</c:v>
                </c:pt>
                <c:pt idx="30">
                  <c:v>21.228453120083117</c:v>
                </c:pt>
                <c:pt idx="31">
                  <c:v>42.95639925475642</c:v>
                </c:pt>
                <c:pt idx="32">
                  <c:v>36.962483079674129</c:v>
                </c:pt>
                <c:pt idx="33">
                  <c:v>67.931049984265968</c:v>
                </c:pt>
                <c:pt idx="34">
                  <c:v>84.913812480332467</c:v>
                </c:pt>
                <c:pt idx="35">
                  <c:v>122.3757885745968</c:v>
                </c:pt>
                <c:pt idx="36">
                  <c:v>160.5870041907464</c:v>
                </c:pt>
                <c:pt idx="37">
                  <c:v>178.31900620869817</c:v>
                </c:pt>
                <c:pt idx="38">
                  <c:v>261.98408615255516</c:v>
                </c:pt>
                <c:pt idx="39">
                  <c:v>317.67755727936145</c:v>
                </c:pt>
                <c:pt idx="40">
                  <c:v>288.2074694185402</c:v>
                </c:pt>
                <c:pt idx="41">
                  <c:v>384.11012821985685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7-7D7C-4E49-BF3E-986E9580AAF3}"/>
            </c:ext>
          </c:extLst>
        </c:ser>
        <c:ser>
          <c:idx val="3"/>
          <c:order val="3"/>
          <c:tx>
            <c:strRef>
              <c:f>'[REG_VEC_BERNI_51.NED.xlsx]Vecuma gr'!$AA$5</c:f>
              <c:strCache>
                <c:ptCount val="1"/>
                <c:pt idx="0">
                  <c:v>65+</c:v>
                </c:pt>
              </c:strCache>
            </c:strRef>
          </c:tx>
          <c:spPr>
            <a:ln w="38100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cat>
            <c:numRef>
              <c:f>'[REG_VEC_BERNI_51.NED.xlsx]Vecuma gr'!$Q$6:$Q$47</c:f>
              <c:numCache>
                <c:formatCode>General</c:formatCode>
                <c:ptCount val="42"/>
                <c:pt idx="1">
                  <c:v>11</c:v>
                </c:pt>
                <c:pt idx="3">
                  <c:v>13</c:v>
                </c:pt>
                <c:pt idx="5">
                  <c:v>15</c:v>
                </c:pt>
                <c:pt idx="7">
                  <c:v>17</c:v>
                </c:pt>
                <c:pt idx="9">
                  <c:v>19</c:v>
                </c:pt>
                <c:pt idx="11">
                  <c:v>21</c:v>
                </c:pt>
                <c:pt idx="13">
                  <c:v>23</c:v>
                </c:pt>
                <c:pt idx="15">
                  <c:v>25</c:v>
                </c:pt>
                <c:pt idx="17">
                  <c:v>27</c:v>
                </c:pt>
                <c:pt idx="19">
                  <c:v>29</c:v>
                </c:pt>
                <c:pt idx="21">
                  <c:v>31</c:v>
                </c:pt>
                <c:pt idx="23">
                  <c:v>33</c:v>
                </c:pt>
                <c:pt idx="25">
                  <c:v>35</c:v>
                </c:pt>
                <c:pt idx="27">
                  <c:v>37</c:v>
                </c:pt>
                <c:pt idx="29">
                  <c:v>39</c:v>
                </c:pt>
                <c:pt idx="31">
                  <c:v>41</c:v>
                </c:pt>
                <c:pt idx="33">
                  <c:v>43</c:v>
                </c:pt>
                <c:pt idx="35">
                  <c:v>45</c:v>
                </c:pt>
                <c:pt idx="37">
                  <c:v>47</c:v>
                </c:pt>
                <c:pt idx="39">
                  <c:v>49</c:v>
                </c:pt>
                <c:pt idx="41">
                  <c:v>51</c:v>
                </c:pt>
              </c:numCache>
            </c:numRef>
          </c:cat>
          <c:val>
            <c:numRef>
              <c:f>'[REG_VEC_BERNI_51.NED.xlsx]Vecuma gr'!$AA$6:$AA$47</c:f>
              <c:numCache>
                <c:formatCode>0.0</c:formatCode>
                <c:ptCount val="42"/>
                <c:pt idx="0">
                  <c:v>0</c:v>
                </c:pt>
                <c:pt idx="1">
                  <c:v>0</c:v>
                </c:pt>
                <c:pt idx="2">
                  <c:v>0.77124986181773303</c:v>
                </c:pt>
                <c:pt idx="3">
                  <c:v>3.3420827345435105</c:v>
                </c:pt>
                <c:pt idx="4">
                  <c:v>6.941248756359597</c:v>
                </c:pt>
                <c:pt idx="5">
                  <c:v>7.7124986181773307</c:v>
                </c:pt>
                <c:pt idx="6">
                  <c:v>4.6274991709063986</c:v>
                </c:pt>
                <c:pt idx="7">
                  <c:v>4.6274991709063986</c:v>
                </c:pt>
                <c:pt idx="8">
                  <c:v>3.8562493090886654</c:v>
                </c:pt>
                <c:pt idx="9">
                  <c:v>3.8562493090886654</c:v>
                </c:pt>
                <c:pt idx="10">
                  <c:v>8.7408317672676414</c:v>
                </c:pt>
                <c:pt idx="11">
                  <c:v>3.5991660218160879</c:v>
                </c:pt>
                <c:pt idx="12">
                  <c:v>1.2854164363628886</c:v>
                </c:pt>
                <c:pt idx="13">
                  <c:v>1.2854164363628886</c:v>
                </c:pt>
                <c:pt idx="14">
                  <c:v>0.25708328727257773</c:v>
                </c:pt>
                <c:pt idx="15">
                  <c:v>0</c:v>
                </c:pt>
                <c:pt idx="16">
                  <c:v>0.25708328727257773</c:v>
                </c:pt>
                <c:pt idx="17">
                  <c:v>0.25708328727257773</c:v>
                </c:pt>
                <c:pt idx="18">
                  <c:v>0.25708328727257773</c:v>
                </c:pt>
                <c:pt idx="19">
                  <c:v>0.77124986181773303</c:v>
                </c:pt>
                <c:pt idx="20">
                  <c:v>1.799583010908044</c:v>
                </c:pt>
                <c:pt idx="21">
                  <c:v>0.77124986181773303</c:v>
                </c:pt>
                <c:pt idx="22">
                  <c:v>1.799583010908044</c:v>
                </c:pt>
                <c:pt idx="23">
                  <c:v>1.2854164363628886</c:v>
                </c:pt>
                <c:pt idx="24">
                  <c:v>0.25708328727257773</c:v>
                </c:pt>
                <c:pt idx="25">
                  <c:v>1.2854164363628886</c:v>
                </c:pt>
                <c:pt idx="26">
                  <c:v>0.77124986181773303</c:v>
                </c:pt>
                <c:pt idx="27">
                  <c:v>0.77124986181773303</c:v>
                </c:pt>
                <c:pt idx="28">
                  <c:v>0.77124986181773303</c:v>
                </c:pt>
                <c:pt idx="29">
                  <c:v>4.1133325963612437</c:v>
                </c:pt>
                <c:pt idx="30">
                  <c:v>12.082914501811153</c:v>
                </c:pt>
                <c:pt idx="31">
                  <c:v>19.538329832715906</c:v>
                </c:pt>
                <c:pt idx="32">
                  <c:v>19.281246545443327</c:v>
                </c:pt>
                <c:pt idx="33">
                  <c:v>33.163744058162521</c:v>
                </c:pt>
                <c:pt idx="34">
                  <c:v>50.645407592697808</c:v>
                </c:pt>
                <c:pt idx="35">
                  <c:v>92.292900130855386</c:v>
                </c:pt>
                <c:pt idx="36">
                  <c:v>99.491232174487564</c:v>
                </c:pt>
                <c:pt idx="37">
                  <c:v>96.663316014489226</c:v>
                </c:pt>
                <c:pt idx="38">
                  <c:v>165.56163700354003</c:v>
                </c:pt>
                <c:pt idx="39">
                  <c:v>242.17245661076822</c:v>
                </c:pt>
                <c:pt idx="40">
                  <c:v>229.83245882168447</c:v>
                </c:pt>
                <c:pt idx="41">
                  <c:v>284.8482822980161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9-7D7C-4E49-BF3E-986E9580AA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952000"/>
        <c:axId val="129953792"/>
      </c:lineChart>
      <c:catAx>
        <c:axId val="129952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333333"/>
                </a:solidFill>
                <a:latin typeface="+mn-lt"/>
                <a:ea typeface="Times New Roman"/>
                <a:cs typeface="Times New Roman"/>
              </a:defRPr>
            </a:pPr>
            <a:endParaRPr lang="lv-LV"/>
          </a:p>
        </c:txPr>
        <c:crossAx val="129953792"/>
        <c:crosses val="autoZero"/>
        <c:auto val="1"/>
        <c:lblAlgn val="ctr"/>
        <c:lblOffset val="100"/>
        <c:noMultiLvlLbl val="0"/>
      </c:catAx>
      <c:valAx>
        <c:axId val="129953792"/>
        <c:scaling>
          <c:orientation val="minMax"/>
          <c:max val="400"/>
          <c:min val="0"/>
        </c:scaling>
        <c:delete val="0"/>
        <c:axPos val="l"/>
        <c:numFmt formatCode="0" sourceLinked="0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333333"/>
                </a:solidFill>
                <a:latin typeface="+mn-lt"/>
                <a:ea typeface="Times New Roman"/>
                <a:cs typeface="Times New Roman"/>
              </a:defRPr>
            </a:pPr>
            <a:endParaRPr lang="lv-LV"/>
          </a:p>
        </c:txPr>
        <c:crossAx val="12995200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17748265319841702"/>
          <c:y val="0.10070696556732787"/>
          <c:w val="0.19851949061922819"/>
          <c:h val="0.50910623882696349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800" b="0" i="0" u="none" strike="noStrike" baseline="0">
              <a:solidFill>
                <a:srgbClr val="333333"/>
              </a:solidFill>
              <a:latin typeface="+mn-lt"/>
              <a:ea typeface="Times New Roman"/>
              <a:cs typeface="Times New Roman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1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874068756699382"/>
          <c:y val="2.5190874071099208E-2"/>
          <c:w val="0.61621725302740826"/>
          <c:h val="0.8068713577295075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49.ned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Mājsaimniecība</c:v>
                </c:pt>
                <c:pt idx="1">
                  <c:v>Ārstniecības iestāde</c:v>
                </c:pt>
                <c:pt idx="2">
                  <c:v>Sociālās aprūpes centrs/iestāde</c:v>
                </c:pt>
                <c:pt idx="3">
                  <c:v>Darbs</c:v>
                </c:pt>
                <c:pt idx="4">
                  <c:v>Izglītības iestāde</c:v>
                </c:pt>
                <c:pt idx="5">
                  <c:v>Privāts pasākums</c:v>
                </c:pt>
                <c:pt idx="6">
                  <c:v>Sports</c:v>
                </c:pt>
                <c:pt idx="7">
                  <c:v>Cits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850</c:v>
                </c:pt>
                <c:pt idx="1">
                  <c:v>385</c:v>
                </c:pt>
                <c:pt idx="2">
                  <c:v>569</c:v>
                </c:pt>
                <c:pt idx="3">
                  <c:v>534</c:v>
                </c:pt>
                <c:pt idx="4">
                  <c:v>194</c:v>
                </c:pt>
                <c:pt idx="5">
                  <c:v>70</c:v>
                </c:pt>
                <c:pt idx="6">
                  <c:v>4</c:v>
                </c:pt>
                <c:pt idx="7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B1-476B-B5BF-B1929EF4DBE1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50.ned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Mājsaimniecība</c:v>
                </c:pt>
                <c:pt idx="1">
                  <c:v>Ārstniecības iestāde</c:v>
                </c:pt>
                <c:pt idx="2">
                  <c:v>Sociālās aprūpes centrs/iestāde</c:v>
                </c:pt>
                <c:pt idx="3">
                  <c:v>Darbs</c:v>
                </c:pt>
                <c:pt idx="4">
                  <c:v>Izglītības iestāde</c:v>
                </c:pt>
                <c:pt idx="5">
                  <c:v>Privāts pasākums</c:v>
                </c:pt>
                <c:pt idx="6">
                  <c:v>Sports</c:v>
                </c:pt>
                <c:pt idx="7">
                  <c:v>Cits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854</c:v>
                </c:pt>
                <c:pt idx="1">
                  <c:v>726</c:v>
                </c:pt>
                <c:pt idx="2">
                  <c:v>489</c:v>
                </c:pt>
                <c:pt idx="3">
                  <c:v>383</c:v>
                </c:pt>
                <c:pt idx="4">
                  <c:v>130</c:v>
                </c:pt>
                <c:pt idx="5">
                  <c:v>48</c:v>
                </c:pt>
                <c:pt idx="6">
                  <c:v>26</c:v>
                </c:pt>
                <c:pt idx="7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B1-476B-B5BF-B1929EF4DBE1}"/>
            </c:ext>
          </c:extLst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51.ned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Mājsaimniecība</c:v>
                </c:pt>
                <c:pt idx="1">
                  <c:v>Ārstniecības iestāde</c:v>
                </c:pt>
                <c:pt idx="2">
                  <c:v>Sociālās aprūpes centrs/iestāde</c:v>
                </c:pt>
                <c:pt idx="3">
                  <c:v>Darbs</c:v>
                </c:pt>
                <c:pt idx="4">
                  <c:v>Izglītības iestāde</c:v>
                </c:pt>
                <c:pt idx="5">
                  <c:v>Privāts pasākums</c:v>
                </c:pt>
                <c:pt idx="6">
                  <c:v>Sports</c:v>
                </c:pt>
                <c:pt idx="7">
                  <c:v>Cits</c:v>
                </c:pt>
              </c:strCache>
            </c:strRef>
          </c:cat>
          <c:val>
            <c:numRef>
              <c:f>Sheet1!$E$2:$E$9</c:f>
              <c:numCache>
                <c:formatCode>General</c:formatCode>
                <c:ptCount val="8"/>
                <c:pt idx="0">
                  <c:v>714</c:v>
                </c:pt>
                <c:pt idx="1">
                  <c:v>545</c:v>
                </c:pt>
                <c:pt idx="2">
                  <c:v>490</c:v>
                </c:pt>
                <c:pt idx="3">
                  <c:v>449</c:v>
                </c:pt>
                <c:pt idx="4">
                  <c:v>137</c:v>
                </c:pt>
                <c:pt idx="5">
                  <c:v>49</c:v>
                </c:pt>
                <c:pt idx="6">
                  <c:v>26</c:v>
                </c:pt>
                <c:pt idx="7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50-4272-AA08-DA16A6118B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23428864"/>
        <c:axId val="123430400"/>
      </c:barChart>
      <c:catAx>
        <c:axId val="1234288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23430400"/>
        <c:crosses val="autoZero"/>
        <c:auto val="1"/>
        <c:lblAlgn val="ctr"/>
        <c:lblOffset val="100"/>
        <c:noMultiLvlLbl val="0"/>
      </c:catAx>
      <c:valAx>
        <c:axId val="123430400"/>
        <c:scaling>
          <c:orientation val="minMax"/>
        </c:scaling>
        <c:delete val="0"/>
        <c:axPos val="b"/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23428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67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54</a:t>
                    </a:r>
                    <a:r>
                      <a:rPr lang="lv-LV"/>
                      <a:t>5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3B33-4246-BABE-2F162C8287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44.ned.</c:v>
                </c:pt>
                <c:pt idx="1">
                  <c:v>45.ned.</c:v>
                </c:pt>
                <c:pt idx="2">
                  <c:v>46.ned.</c:v>
                </c:pt>
                <c:pt idx="3">
                  <c:v>47.ned.</c:v>
                </c:pt>
                <c:pt idx="4">
                  <c:v>48.ned</c:v>
                </c:pt>
                <c:pt idx="5">
                  <c:v>49.ned</c:v>
                </c:pt>
                <c:pt idx="6">
                  <c:v>50.ned</c:v>
                </c:pt>
                <c:pt idx="7">
                  <c:v>51.ned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104</c:v>
                </c:pt>
                <c:pt idx="1">
                  <c:v>193</c:v>
                </c:pt>
                <c:pt idx="2">
                  <c:v>119</c:v>
                </c:pt>
                <c:pt idx="3">
                  <c:v>160</c:v>
                </c:pt>
                <c:pt idx="4">
                  <c:v>267</c:v>
                </c:pt>
                <c:pt idx="5">
                  <c:v>387</c:v>
                </c:pt>
                <c:pt idx="6">
                  <c:v>725</c:v>
                </c:pt>
                <c:pt idx="7">
                  <c:v>549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22-4B01-A4FE-8B0C3A9740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3540608"/>
        <c:axId val="123605376"/>
      </c:barChart>
      <c:catAx>
        <c:axId val="123540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23605376"/>
        <c:crosses val="autoZero"/>
        <c:auto val="1"/>
        <c:lblAlgn val="ctr"/>
        <c:lblOffset val="100"/>
        <c:noMultiLvlLbl val="0"/>
      </c:catAx>
      <c:valAx>
        <c:axId val="1236053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23540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80746602596499E-2"/>
          <c:y val="1.7815748898099847E-2"/>
          <c:w val="0.919521648170604"/>
          <c:h val="0.79039370275225507"/>
        </c:manualLayout>
      </c:layout>
      <c:lineChart>
        <c:grouping val="standard"/>
        <c:varyColors val="0"/>
        <c:ser>
          <c:idx val="0"/>
          <c:order val="0"/>
          <c:tx>
            <c:strRef>
              <c:f>Sheet3!$V$1</c:f>
              <c:strCache>
                <c:ptCount val="1"/>
                <c:pt idx="0">
                  <c:v>7 dienu kumulatīvais stacionēto skaits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98"/>
              <c:layout>
                <c:manualLayout>
                  <c:x val="-2.735042735042735E-3"/>
                  <c:y val="-3.3333333333333333E-2"/>
                </c:manualLayout>
              </c:layout>
              <c:spPr/>
              <c:txPr>
                <a:bodyPr/>
                <a:lstStyle/>
                <a:p>
                  <a:pPr>
                    <a:defRPr sz="1600"/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173-4A10-907F-B5FCF8338B5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Sheet3!$U$2:$U$100</c:f>
              <c:numCache>
                <c:formatCode>m/d/yyyy</c:formatCode>
                <c:ptCount val="99"/>
                <c:pt idx="0">
                  <c:v>44088</c:v>
                </c:pt>
                <c:pt idx="1">
                  <c:v>44089</c:v>
                </c:pt>
                <c:pt idx="2">
                  <c:v>44090</c:v>
                </c:pt>
                <c:pt idx="3">
                  <c:v>44091</c:v>
                </c:pt>
                <c:pt idx="4">
                  <c:v>44092</c:v>
                </c:pt>
                <c:pt idx="5">
                  <c:v>44093</c:v>
                </c:pt>
                <c:pt idx="6">
                  <c:v>44094</c:v>
                </c:pt>
                <c:pt idx="7">
                  <c:v>44095</c:v>
                </c:pt>
                <c:pt idx="8">
                  <c:v>44096</c:v>
                </c:pt>
                <c:pt idx="9">
                  <c:v>44097</c:v>
                </c:pt>
                <c:pt idx="10">
                  <c:v>44098</c:v>
                </c:pt>
                <c:pt idx="11">
                  <c:v>44099</c:v>
                </c:pt>
                <c:pt idx="12">
                  <c:v>44100</c:v>
                </c:pt>
                <c:pt idx="13">
                  <c:v>44101</c:v>
                </c:pt>
                <c:pt idx="14">
                  <c:v>44102</c:v>
                </c:pt>
                <c:pt idx="15">
                  <c:v>44103</c:v>
                </c:pt>
                <c:pt idx="16">
                  <c:v>44104</c:v>
                </c:pt>
                <c:pt idx="17">
                  <c:v>44105</c:v>
                </c:pt>
                <c:pt idx="18">
                  <c:v>44106</c:v>
                </c:pt>
                <c:pt idx="19">
                  <c:v>44107</c:v>
                </c:pt>
                <c:pt idx="20">
                  <c:v>44108</c:v>
                </c:pt>
                <c:pt idx="21">
                  <c:v>44109</c:v>
                </c:pt>
                <c:pt idx="22">
                  <c:v>44110</c:v>
                </c:pt>
                <c:pt idx="23">
                  <c:v>44111</c:v>
                </c:pt>
                <c:pt idx="24">
                  <c:v>44112</c:v>
                </c:pt>
                <c:pt idx="25">
                  <c:v>44113</c:v>
                </c:pt>
                <c:pt idx="26">
                  <c:v>44114</c:v>
                </c:pt>
                <c:pt idx="27">
                  <c:v>44115</c:v>
                </c:pt>
                <c:pt idx="28">
                  <c:v>44116</c:v>
                </c:pt>
                <c:pt idx="29">
                  <c:v>44117</c:v>
                </c:pt>
                <c:pt idx="30">
                  <c:v>44118</c:v>
                </c:pt>
                <c:pt idx="31">
                  <c:v>44119</c:v>
                </c:pt>
                <c:pt idx="32">
                  <c:v>44120</c:v>
                </c:pt>
                <c:pt idx="33">
                  <c:v>44121</c:v>
                </c:pt>
                <c:pt idx="34">
                  <c:v>44122</c:v>
                </c:pt>
                <c:pt idx="35">
                  <c:v>44123</c:v>
                </c:pt>
                <c:pt idx="36">
                  <c:v>44124</c:v>
                </c:pt>
                <c:pt idx="37">
                  <c:v>44125</c:v>
                </c:pt>
                <c:pt idx="38">
                  <c:v>44126</c:v>
                </c:pt>
                <c:pt idx="39">
                  <c:v>44127</c:v>
                </c:pt>
                <c:pt idx="40">
                  <c:v>44128</c:v>
                </c:pt>
                <c:pt idx="41">
                  <c:v>44129</c:v>
                </c:pt>
                <c:pt idx="42">
                  <c:v>44130</c:v>
                </c:pt>
                <c:pt idx="43">
                  <c:v>44131</c:v>
                </c:pt>
                <c:pt idx="44">
                  <c:v>44132</c:v>
                </c:pt>
                <c:pt idx="45">
                  <c:v>44133</c:v>
                </c:pt>
                <c:pt idx="46">
                  <c:v>44134</c:v>
                </c:pt>
                <c:pt idx="47">
                  <c:v>44135</c:v>
                </c:pt>
                <c:pt idx="48">
                  <c:v>44136</c:v>
                </c:pt>
                <c:pt idx="49">
                  <c:v>44137</c:v>
                </c:pt>
                <c:pt idx="50">
                  <c:v>44138</c:v>
                </c:pt>
                <c:pt idx="51">
                  <c:v>44139</c:v>
                </c:pt>
                <c:pt idx="52">
                  <c:v>44140</c:v>
                </c:pt>
                <c:pt idx="53">
                  <c:v>44141</c:v>
                </c:pt>
                <c:pt idx="54">
                  <c:v>44142</c:v>
                </c:pt>
                <c:pt idx="55">
                  <c:v>44143</c:v>
                </c:pt>
                <c:pt idx="56">
                  <c:v>44144</c:v>
                </c:pt>
                <c:pt idx="57">
                  <c:v>44145</c:v>
                </c:pt>
                <c:pt idx="58">
                  <c:v>44146</c:v>
                </c:pt>
                <c:pt idx="59">
                  <c:v>44147</c:v>
                </c:pt>
                <c:pt idx="60">
                  <c:v>44148</c:v>
                </c:pt>
                <c:pt idx="61">
                  <c:v>44149</c:v>
                </c:pt>
                <c:pt idx="62">
                  <c:v>44150</c:v>
                </c:pt>
                <c:pt idx="63">
                  <c:v>44151</c:v>
                </c:pt>
                <c:pt idx="64">
                  <c:v>44152</c:v>
                </c:pt>
                <c:pt idx="65">
                  <c:v>44153</c:v>
                </c:pt>
                <c:pt idx="66">
                  <c:v>44154</c:v>
                </c:pt>
                <c:pt idx="67">
                  <c:v>44155</c:v>
                </c:pt>
                <c:pt idx="68">
                  <c:v>44156</c:v>
                </c:pt>
                <c:pt idx="69">
                  <c:v>44157</c:v>
                </c:pt>
                <c:pt idx="70">
                  <c:v>44158</c:v>
                </c:pt>
                <c:pt idx="71">
                  <c:v>44159</c:v>
                </c:pt>
                <c:pt idx="72">
                  <c:v>44160</c:v>
                </c:pt>
                <c:pt idx="73">
                  <c:v>44161</c:v>
                </c:pt>
                <c:pt idx="74">
                  <c:v>44162</c:v>
                </c:pt>
                <c:pt idx="75">
                  <c:v>44163</c:v>
                </c:pt>
                <c:pt idx="76">
                  <c:v>44164</c:v>
                </c:pt>
                <c:pt idx="77">
                  <c:v>44165</c:v>
                </c:pt>
                <c:pt idx="78">
                  <c:v>44166</c:v>
                </c:pt>
                <c:pt idx="79">
                  <c:v>44167</c:v>
                </c:pt>
                <c:pt idx="80">
                  <c:v>44168</c:v>
                </c:pt>
                <c:pt idx="81">
                  <c:v>44169</c:v>
                </c:pt>
                <c:pt idx="82">
                  <c:v>44170</c:v>
                </c:pt>
                <c:pt idx="83">
                  <c:v>44171</c:v>
                </c:pt>
                <c:pt idx="84">
                  <c:v>44172</c:v>
                </c:pt>
                <c:pt idx="85">
                  <c:v>44173</c:v>
                </c:pt>
                <c:pt idx="86">
                  <c:v>44174</c:v>
                </c:pt>
                <c:pt idx="87">
                  <c:v>44175</c:v>
                </c:pt>
                <c:pt idx="88">
                  <c:v>44176</c:v>
                </c:pt>
                <c:pt idx="89">
                  <c:v>44177</c:v>
                </c:pt>
                <c:pt idx="90">
                  <c:v>44178</c:v>
                </c:pt>
                <c:pt idx="91">
                  <c:v>44179</c:v>
                </c:pt>
                <c:pt idx="92">
                  <c:v>44180</c:v>
                </c:pt>
                <c:pt idx="93">
                  <c:v>44181</c:v>
                </c:pt>
                <c:pt idx="94">
                  <c:v>44182</c:v>
                </c:pt>
                <c:pt idx="95">
                  <c:v>44183</c:v>
                </c:pt>
                <c:pt idx="96">
                  <c:v>44184</c:v>
                </c:pt>
                <c:pt idx="97">
                  <c:v>44185</c:v>
                </c:pt>
                <c:pt idx="98">
                  <c:v>44186</c:v>
                </c:pt>
              </c:numCache>
            </c:numRef>
          </c:cat>
          <c:val>
            <c:numRef>
              <c:f>Sheet3!$V$2:$V$100</c:f>
              <c:numCache>
                <c:formatCode>General</c:formatCode>
                <c:ptCount val="99"/>
                <c:pt idx="6">
                  <c:v>7</c:v>
                </c:pt>
                <c:pt idx="7">
                  <c:v>6</c:v>
                </c:pt>
                <c:pt idx="8">
                  <c:v>6</c:v>
                </c:pt>
                <c:pt idx="9">
                  <c:v>7</c:v>
                </c:pt>
                <c:pt idx="10">
                  <c:v>7</c:v>
                </c:pt>
                <c:pt idx="11">
                  <c:v>9</c:v>
                </c:pt>
                <c:pt idx="12">
                  <c:v>8</c:v>
                </c:pt>
                <c:pt idx="13">
                  <c:v>6</c:v>
                </c:pt>
                <c:pt idx="14">
                  <c:v>10</c:v>
                </c:pt>
                <c:pt idx="15">
                  <c:v>15</c:v>
                </c:pt>
                <c:pt idx="16">
                  <c:v>17</c:v>
                </c:pt>
                <c:pt idx="17">
                  <c:v>19</c:v>
                </c:pt>
                <c:pt idx="18">
                  <c:v>19</c:v>
                </c:pt>
                <c:pt idx="19">
                  <c:v>24</c:v>
                </c:pt>
                <c:pt idx="20">
                  <c:v>24</c:v>
                </c:pt>
                <c:pt idx="21">
                  <c:v>23</c:v>
                </c:pt>
                <c:pt idx="22">
                  <c:v>24</c:v>
                </c:pt>
                <c:pt idx="23">
                  <c:v>24</c:v>
                </c:pt>
                <c:pt idx="24">
                  <c:v>31</c:v>
                </c:pt>
                <c:pt idx="25">
                  <c:v>39</c:v>
                </c:pt>
                <c:pt idx="26">
                  <c:v>42</c:v>
                </c:pt>
                <c:pt idx="27">
                  <c:v>49</c:v>
                </c:pt>
                <c:pt idx="28">
                  <c:v>51</c:v>
                </c:pt>
                <c:pt idx="29">
                  <c:v>55</c:v>
                </c:pt>
                <c:pt idx="30">
                  <c:v>61</c:v>
                </c:pt>
                <c:pt idx="31">
                  <c:v>55</c:v>
                </c:pt>
                <c:pt idx="32">
                  <c:v>51</c:v>
                </c:pt>
                <c:pt idx="33">
                  <c:v>54</c:v>
                </c:pt>
                <c:pt idx="34">
                  <c:v>52</c:v>
                </c:pt>
                <c:pt idx="35">
                  <c:v>55</c:v>
                </c:pt>
                <c:pt idx="36">
                  <c:v>56</c:v>
                </c:pt>
                <c:pt idx="37">
                  <c:v>55</c:v>
                </c:pt>
                <c:pt idx="38">
                  <c:v>82</c:v>
                </c:pt>
                <c:pt idx="39">
                  <c:v>93</c:v>
                </c:pt>
                <c:pt idx="40">
                  <c:v>109</c:v>
                </c:pt>
                <c:pt idx="41">
                  <c:v>124</c:v>
                </c:pt>
                <c:pt idx="42">
                  <c:v>139</c:v>
                </c:pt>
                <c:pt idx="43">
                  <c:v>153</c:v>
                </c:pt>
                <c:pt idx="44">
                  <c:v>181</c:v>
                </c:pt>
                <c:pt idx="45">
                  <c:v>185</c:v>
                </c:pt>
                <c:pt idx="46">
                  <c:v>188</c:v>
                </c:pt>
                <c:pt idx="47">
                  <c:v>192</c:v>
                </c:pt>
                <c:pt idx="48">
                  <c:v>196</c:v>
                </c:pt>
                <c:pt idx="49">
                  <c:v>201</c:v>
                </c:pt>
                <c:pt idx="50">
                  <c:v>210</c:v>
                </c:pt>
                <c:pt idx="51">
                  <c:v>198</c:v>
                </c:pt>
                <c:pt idx="52">
                  <c:v>202</c:v>
                </c:pt>
                <c:pt idx="53">
                  <c:v>216</c:v>
                </c:pt>
                <c:pt idx="54">
                  <c:v>220</c:v>
                </c:pt>
                <c:pt idx="55">
                  <c:v>217</c:v>
                </c:pt>
                <c:pt idx="56">
                  <c:v>241</c:v>
                </c:pt>
                <c:pt idx="57">
                  <c:v>247</c:v>
                </c:pt>
                <c:pt idx="58">
                  <c:v>254</c:v>
                </c:pt>
                <c:pt idx="59">
                  <c:v>259</c:v>
                </c:pt>
                <c:pt idx="60">
                  <c:v>264</c:v>
                </c:pt>
                <c:pt idx="61">
                  <c:v>277</c:v>
                </c:pt>
                <c:pt idx="62">
                  <c:v>281</c:v>
                </c:pt>
                <c:pt idx="63">
                  <c:v>276</c:v>
                </c:pt>
                <c:pt idx="64">
                  <c:v>279</c:v>
                </c:pt>
                <c:pt idx="65">
                  <c:v>293</c:v>
                </c:pt>
                <c:pt idx="66">
                  <c:v>293</c:v>
                </c:pt>
                <c:pt idx="67">
                  <c:v>319</c:v>
                </c:pt>
                <c:pt idx="68">
                  <c:v>314</c:v>
                </c:pt>
                <c:pt idx="69">
                  <c:v>328</c:v>
                </c:pt>
                <c:pt idx="70">
                  <c:v>326</c:v>
                </c:pt>
                <c:pt idx="71">
                  <c:v>340</c:v>
                </c:pt>
                <c:pt idx="72">
                  <c:v>361</c:v>
                </c:pt>
                <c:pt idx="73">
                  <c:v>411</c:v>
                </c:pt>
                <c:pt idx="74">
                  <c:v>409</c:v>
                </c:pt>
                <c:pt idx="75">
                  <c:v>432</c:v>
                </c:pt>
                <c:pt idx="76">
                  <c:v>435</c:v>
                </c:pt>
                <c:pt idx="77">
                  <c:v>438</c:v>
                </c:pt>
                <c:pt idx="78">
                  <c:v>444</c:v>
                </c:pt>
                <c:pt idx="79">
                  <c:v>454</c:v>
                </c:pt>
                <c:pt idx="80">
                  <c:v>452</c:v>
                </c:pt>
                <c:pt idx="81">
                  <c:v>477</c:v>
                </c:pt>
                <c:pt idx="82">
                  <c:v>485</c:v>
                </c:pt>
                <c:pt idx="83">
                  <c:v>510</c:v>
                </c:pt>
                <c:pt idx="84">
                  <c:v>537</c:v>
                </c:pt>
                <c:pt idx="85">
                  <c:v>617</c:v>
                </c:pt>
                <c:pt idx="86">
                  <c:v>642</c:v>
                </c:pt>
                <c:pt idx="87">
                  <c:v>652</c:v>
                </c:pt>
                <c:pt idx="88">
                  <c:v>651</c:v>
                </c:pt>
                <c:pt idx="89">
                  <c:v>654</c:v>
                </c:pt>
                <c:pt idx="90">
                  <c:v>650</c:v>
                </c:pt>
                <c:pt idx="91">
                  <c:v>669</c:v>
                </c:pt>
                <c:pt idx="92">
                  <c:v>659</c:v>
                </c:pt>
                <c:pt idx="93">
                  <c:v>656</c:v>
                </c:pt>
                <c:pt idx="94">
                  <c:v>669</c:v>
                </c:pt>
                <c:pt idx="95">
                  <c:v>702</c:v>
                </c:pt>
                <c:pt idx="96">
                  <c:v>728</c:v>
                </c:pt>
                <c:pt idx="97">
                  <c:v>753</c:v>
                </c:pt>
                <c:pt idx="98">
                  <c:v>774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FA3-42B3-9DBD-281FF6F6184F}"/>
            </c:ext>
          </c:extLst>
        </c:ser>
        <c:ser>
          <c:idx val="1"/>
          <c:order val="1"/>
          <c:tx>
            <c:strRef>
              <c:f>Sheet3!$W$1</c:f>
              <c:strCache>
                <c:ptCount val="1"/>
                <c:pt idx="0">
                  <c:v>14 dienu kumulatīvais stacionēto skaits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98"/>
              <c:layout>
                <c:manualLayout>
                  <c:x val="0"/>
                  <c:y val="-1.6666666666666666E-2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rgbClr val="FF0000"/>
                      </a:solidFill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173-4A10-907F-B5FCF8338B5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Sheet3!$U$2:$U$100</c:f>
              <c:numCache>
                <c:formatCode>m/d/yyyy</c:formatCode>
                <c:ptCount val="99"/>
                <c:pt idx="0">
                  <c:v>44088</c:v>
                </c:pt>
                <c:pt idx="1">
                  <c:v>44089</c:v>
                </c:pt>
                <c:pt idx="2">
                  <c:v>44090</c:v>
                </c:pt>
                <c:pt idx="3">
                  <c:v>44091</c:v>
                </c:pt>
                <c:pt idx="4">
                  <c:v>44092</c:v>
                </c:pt>
                <c:pt idx="5">
                  <c:v>44093</c:v>
                </c:pt>
                <c:pt idx="6">
                  <c:v>44094</c:v>
                </c:pt>
                <c:pt idx="7">
                  <c:v>44095</c:v>
                </c:pt>
                <c:pt idx="8">
                  <c:v>44096</c:v>
                </c:pt>
                <c:pt idx="9">
                  <c:v>44097</c:v>
                </c:pt>
                <c:pt idx="10">
                  <c:v>44098</c:v>
                </c:pt>
                <c:pt idx="11">
                  <c:v>44099</c:v>
                </c:pt>
                <c:pt idx="12">
                  <c:v>44100</c:v>
                </c:pt>
                <c:pt idx="13">
                  <c:v>44101</c:v>
                </c:pt>
                <c:pt idx="14">
                  <c:v>44102</c:v>
                </c:pt>
                <c:pt idx="15">
                  <c:v>44103</c:v>
                </c:pt>
                <c:pt idx="16">
                  <c:v>44104</c:v>
                </c:pt>
                <c:pt idx="17">
                  <c:v>44105</c:v>
                </c:pt>
                <c:pt idx="18">
                  <c:v>44106</c:v>
                </c:pt>
                <c:pt idx="19">
                  <c:v>44107</c:v>
                </c:pt>
                <c:pt idx="20">
                  <c:v>44108</c:v>
                </c:pt>
                <c:pt idx="21">
                  <c:v>44109</c:v>
                </c:pt>
                <c:pt idx="22">
                  <c:v>44110</c:v>
                </c:pt>
                <c:pt idx="23">
                  <c:v>44111</c:v>
                </c:pt>
                <c:pt idx="24">
                  <c:v>44112</c:v>
                </c:pt>
                <c:pt idx="25">
                  <c:v>44113</c:v>
                </c:pt>
                <c:pt idx="26">
                  <c:v>44114</c:v>
                </c:pt>
                <c:pt idx="27">
                  <c:v>44115</c:v>
                </c:pt>
                <c:pt idx="28">
                  <c:v>44116</c:v>
                </c:pt>
                <c:pt idx="29">
                  <c:v>44117</c:v>
                </c:pt>
                <c:pt idx="30">
                  <c:v>44118</c:v>
                </c:pt>
                <c:pt idx="31">
                  <c:v>44119</c:v>
                </c:pt>
                <c:pt idx="32">
                  <c:v>44120</c:v>
                </c:pt>
                <c:pt idx="33">
                  <c:v>44121</c:v>
                </c:pt>
                <c:pt idx="34">
                  <c:v>44122</c:v>
                </c:pt>
                <c:pt idx="35">
                  <c:v>44123</c:v>
                </c:pt>
                <c:pt idx="36">
                  <c:v>44124</c:v>
                </c:pt>
                <c:pt idx="37">
                  <c:v>44125</c:v>
                </c:pt>
                <c:pt idx="38">
                  <c:v>44126</c:v>
                </c:pt>
                <c:pt idx="39">
                  <c:v>44127</c:v>
                </c:pt>
                <c:pt idx="40">
                  <c:v>44128</c:v>
                </c:pt>
                <c:pt idx="41">
                  <c:v>44129</c:v>
                </c:pt>
                <c:pt idx="42">
                  <c:v>44130</c:v>
                </c:pt>
                <c:pt idx="43">
                  <c:v>44131</c:v>
                </c:pt>
                <c:pt idx="44">
                  <c:v>44132</c:v>
                </c:pt>
                <c:pt idx="45">
                  <c:v>44133</c:v>
                </c:pt>
                <c:pt idx="46">
                  <c:v>44134</c:v>
                </c:pt>
                <c:pt idx="47">
                  <c:v>44135</c:v>
                </c:pt>
                <c:pt idx="48">
                  <c:v>44136</c:v>
                </c:pt>
                <c:pt idx="49">
                  <c:v>44137</c:v>
                </c:pt>
                <c:pt idx="50">
                  <c:v>44138</c:v>
                </c:pt>
                <c:pt idx="51">
                  <c:v>44139</c:v>
                </c:pt>
                <c:pt idx="52">
                  <c:v>44140</c:v>
                </c:pt>
                <c:pt idx="53">
                  <c:v>44141</c:v>
                </c:pt>
                <c:pt idx="54">
                  <c:v>44142</c:v>
                </c:pt>
                <c:pt idx="55">
                  <c:v>44143</c:v>
                </c:pt>
                <c:pt idx="56">
                  <c:v>44144</c:v>
                </c:pt>
                <c:pt idx="57">
                  <c:v>44145</c:v>
                </c:pt>
                <c:pt idx="58">
                  <c:v>44146</c:v>
                </c:pt>
                <c:pt idx="59">
                  <c:v>44147</c:v>
                </c:pt>
                <c:pt idx="60">
                  <c:v>44148</c:v>
                </c:pt>
                <c:pt idx="61">
                  <c:v>44149</c:v>
                </c:pt>
                <c:pt idx="62">
                  <c:v>44150</c:v>
                </c:pt>
                <c:pt idx="63">
                  <c:v>44151</c:v>
                </c:pt>
                <c:pt idx="64">
                  <c:v>44152</c:v>
                </c:pt>
                <c:pt idx="65">
                  <c:v>44153</c:v>
                </c:pt>
                <c:pt idx="66">
                  <c:v>44154</c:v>
                </c:pt>
                <c:pt idx="67">
                  <c:v>44155</c:v>
                </c:pt>
                <c:pt idx="68">
                  <c:v>44156</c:v>
                </c:pt>
                <c:pt idx="69">
                  <c:v>44157</c:v>
                </c:pt>
                <c:pt idx="70">
                  <c:v>44158</c:v>
                </c:pt>
                <c:pt idx="71">
                  <c:v>44159</c:v>
                </c:pt>
                <c:pt idx="72">
                  <c:v>44160</c:v>
                </c:pt>
                <c:pt idx="73">
                  <c:v>44161</c:v>
                </c:pt>
                <c:pt idx="74">
                  <c:v>44162</c:v>
                </c:pt>
                <c:pt idx="75">
                  <c:v>44163</c:v>
                </c:pt>
                <c:pt idx="76">
                  <c:v>44164</c:v>
                </c:pt>
                <c:pt idx="77">
                  <c:v>44165</c:v>
                </c:pt>
                <c:pt idx="78">
                  <c:v>44166</c:v>
                </c:pt>
                <c:pt idx="79">
                  <c:v>44167</c:v>
                </c:pt>
                <c:pt idx="80">
                  <c:v>44168</c:v>
                </c:pt>
                <c:pt idx="81">
                  <c:v>44169</c:v>
                </c:pt>
                <c:pt idx="82">
                  <c:v>44170</c:v>
                </c:pt>
                <c:pt idx="83">
                  <c:v>44171</c:v>
                </c:pt>
                <c:pt idx="84">
                  <c:v>44172</c:v>
                </c:pt>
                <c:pt idx="85">
                  <c:v>44173</c:v>
                </c:pt>
                <c:pt idx="86">
                  <c:v>44174</c:v>
                </c:pt>
                <c:pt idx="87">
                  <c:v>44175</c:v>
                </c:pt>
                <c:pt idx="88">
                  <c:v>44176</c:v>
                </c:pt>
                <c:pt idx="89">
                  <c:v>44177</c:v>
                </c:pt>
                <c:pt idx="90">
                  <c:v>44178</c:v>
                </c:pt>
                <c:pt idx="91">
                  <c:v>44179</c:v>
                </c:pt>
                <c:pt idx="92">
                  <c:v>44180</c:v>
                </c:pt>
                <c:pt idx="93">
                  <c:v>44181</c:v>
                </c:pt>
                <c:pt idx="94">
                  <c:v>44182</c:v>
                </c:pt>
                <c:pt idx="95">
                  <c:v>44183</c:v>
                </c:pt>
                <c:pt idx="96">
                  <c:v>44184</c:v>
                </c:pt>
                <c:pt idx="97">
                  <c:v>44185</c:v>
                </c:pt>
                <c:pt idx="98">
                  <c:v>44186</c:v>
                </c:pt>
              </c:numCache>
            </c:numRef>
          </c:cat>
          <c:val>
            <c:numRef>
              <c:f>Sheet3!$W$2:$W$100</c:f>
              <c:numCache>
                <c:formatCode>General</c:formatCode>
                <c:ptCount val="99"/>
                <c:pt idx="13">
                  <c:v>13</c:v>
                </c:pt>
                <c:pt idx="14">
                  <c:v>16</c:v>
                </c:pt>
                <c:pt idx="15">
                  <c:v>21</c:v>
                </c:pt>
                <c:pt idx="16">
                  <c:v>24</c:v>
                </c:pt>
                <c:pt idx="17">
                  <c:v>26</c:v>
                </c:pt>
                <c:pt idx="18">
                  <c:v>28</c:v>
                </c:pt>
                <c:pt idx="19">
                  <c:v>32</c:v>
                </c:pt>
                <c:pt idx="20">
                  <c:v>30</c:v>
                </c:pt>
                <c:pt idx="21">
                  <c:v>33</c:v>
                </c:pt>
                <c:pt idx="22">
                  <c:v>39</c:v>
                </c:pt>
                <c:pt idx="23">
                  <c:v>41</c:v>
                </c:pt>
                <c:pt idx="24">
                  <c:v>50</c:v>
                </c:pt>
                <c:pt idx="25">
                  <c:v>58</c:v>
                </c:pt>
                <c:pt idx="26">
                  <c:v>66</c:v>
                </c:pt>
                <c:pt idx="27">
                  <c:v>73</c:v>
                </c:pt>
                <c:pt idx="28">
                  <c:v>74</c:v>
                </c:pt>
                <c:pt idx="29">
                  <c:v>79</c:v>
                </c:pt>
                <c:pt idx="30">
                  <c:v>85</c:v>
                </c:pt>
                <c:pt idx="31">
                  <c:v>86</c:v>
                </c:pt>
                <c:pt idx="32">
                  <c:v>90</c:v>
                </c:pt>
                <c:pt idx="33">
                  <c:v>96</c:v>
                </c:pt>
                <c:pt idx="34">
                  <c:v>101</c:v>
                </c:pt>
                <c:pt idx="35">
                  <c:v>106</c:v>
                </c:pt>
                <c:pt idx="36">
                  <c:v>111</c:v>
                </c:pt>
                <c:pt idx="37">
                  <c:v>116</c:v>
                </c:pt>
                <c:pt idx="38">
                  <c:v>137</c:v>
                </c:pt>
                <c:pt idx="39">
                  <c:v>144</c:v>
                </c:pt>
                <c:pt idx="40">
                  <c:v>163</c:v>
                </c:pt>
                <c:pt idx="41">
                  <c:v>176</c:v>
                </c:pt>
                <c:pt idx="42">
                  <c:v>194</c:v>
                </c:pt>
                <c:pt idx="43">
                  <c:v>209</c:v>
                </c:pt>
                <c:pt idx="44">
                  <c:v>236</c:v>
                </c:pt>
                <c:pt idx="45">
                  <c:v>267</c:v>
                </c:pt>
                <c:pt idx="46">
                  <c:v>281</c:v>
                </c:pt>
                <c:pt idx="47">
                  <c:v>301</c:v>
                </c:pt>
                <c:pt idx="48">
                  <c:v>320</c:v>
                </c:pt>
                <c:pt idx="49">
                  <c:v>340</c:v>
                </c:pt>
                <c:pt idx="50">
                  <c:v>363</c:v>
                </c:pt>
                <c:pt idx="51">
                  <c:v>379</c:v>
                </c:pt>
                <c:pt idx="52">
                  <c:v>387</c:v>
                </c:pt>
                <c:pt idx="53">
                  <c:v>404</c:v>
                </c:pt>
                <c:pt idx="54">
                  <c:v>412</c:v>
                </c:pt>
                <c:pt idx="55">
                  <c:v>413</c:v>
                </c:pt>
                <c:pt idx="56">
                  <c:v>442</c:v>
                </c:pt>
                <c:pt idx="57">
                  <c:v>457</c:v>
                </c:pt>
                <c:pt idx="58">
                  <c:v>452</c:v>
                </c:pt>
                <c:pt idx="59">
                  <c:v>461</c:v>
                </c:pt>
                <c:pt idx="60">
                  <c:v>480</c:v>
                </c:pt>
                <c:pt idx="61">
                  <c:v>497</c:v>
                </c:pt>
                <c:pt idx="62">
                  <c:v>498</c:v>
                </c:pt>
                <c:pt idx="63">
                  <c:v>517</c:v>
                </c:pt>
                <c:pt idx="64">
                  <c:v>526</c:v>
                </c:pt>
                <c:pt idx="65">
                  <c:v>547</c:v>
                </c:pt>
                <c:pt idx="66">
                  <c:v>552</c:v>
                </c:pt>
                <c:pt idx="67">
                  <c:v>583</c:v>
                </c:pt>
                <c:pt idx="68">
                  <c:v>591</c:v>
                </c:pt>
                <c:pt idx="69">
                  <c:v>609</c:v>
                </c:pt>
                <c:pt idx="70">
                  <c:v>602</c:v>
                </c:pt>
                <c:pt idx="71">
                  <c:v>619</c:v>
                </c:pt>
                <c:pt idx="72">
                  <c:v>654</c:v>
                </c:pt>
                <c:pt idx="73">
                  <c:v>704</c:v>
                </c:pt>
                <c:pt idx="74">
                  <c:v>728</c:v>
                </c:pt>
                <c:pt idx="75">
                  <c:v>746</c:v>
                </c:pt>
                <c:pt idx="76">
                  <c:v>763</c:v>
                </c:pt>
                <c:pt idx="77">
                  <c:v>764</c:v>
                </c:pt>
                <c:pt idx="78">
                  <c:v>784</c:v>
                </c:pt>
                <c:pt idx="79">
                  <c:v>815</c:v>
                </c:pt>
                <c:pt idx="80">
                  <c:v>863</c:v>
                </c:pt>
                <c:pt idx="81">
                  <c:v>886</c:v>
                </c:pt>
                <c:pt idx="82">
                  <c:v>917</c:v>
                </c:pt>
                <c:pt idx="83">
                  <c:v>945</c:v>
                </c:pt>
                <c:pt idx="84">
                  <c:v>975</c:v>
                </c:pt>
                <c:pt idx="85">
                  <c:v>1061</c:v>
                </c:pt>
                <c:pt idx="86">
                  <c:v>1096</c:v>
                </c:pt>
                <c:pt idx="87">
                  <c:v>1104</c:v>
                </c:pt>
                <c:pt idx="88">
                  <c:v>1128</c:v>
                </c:pt>
                <c:pt idx="89">
                  <c:v>1139</c:v>
                </c:pt>
                <c:pt idx="90">
                  <c:v>1160</c:v>
                </c:pt>
                <c:pt idx="91">
                  <c:v>1206</c:v>
                </c:pt>
                <c:pt idx="92">
                  <c:v>1276</c:v>
                </c:pt>
                <c:pt idx="93">
                  <c:v>1298</c:v>
                </c:pt>
                <c:pt idx="94">
                  <c:v>1321</c:v>
                </c:pt>
                <c:pt idx="95">
                  <c:v>1353</c:v>
                </c:pt>
                <c:pt idx="96">
                  <c:v>1382</c:v>
                </c:pt>
                <c:pt idx="97">
                  <c:v>1403</c:v>
                </c:pt>
                <c:pt idx="98">
                  <c:v>1443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FA3-42B3-9DBD-281FF6F618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3739520"/>
        <c:axId val="124073472"/>
      </c:lineChart>
      <c:dateAx>
        <c:axId val="12373952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24073472"/>
        <c:crosses val="autoZero"/>
        <c:auto val="1"/>
        <c:lblOffset val="100"/>
        <c:baseTimeUnit val="days"/>
      </c:dateAx>
      <c:valAx>
        <c:axId val="124073472"/>
        <c:scaling>
          <c:orientation val="minMax"/>
          <c:max val="1500"/>
          <c:min val="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23739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1357815793470174E-2"/>
          <c:y val="0.9297210356717085"/>
          <c:w val="0.95181286600096737"/>
          <c:h val="5.77868497706828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  <c:userShapes r:id="rId2"/>
</c:chartSpace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0.07089</cdr:x>
      <cdr:y>0.00772</cdr:y>
    </cdr:from>
    <cdr:to>
      <cdr:x>0.81538</cdr:x>
      <cdr:y>0.28185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55911" y="52836"/>
          <a:ext cx="6888409" cy="18761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lv-LV" sz="2800" dirty="0"/>
            <a:t>7 un 14 dienu</a:t>
          </a:r>
          <a:r>
            <a:rPr lang="lv-LV" sz="2800" baseline="0" dirty="0"/>
            <a:t> k</a:t>
          </a:r>
          <a:r>
            <a:rPr lang="lv-LV" sz="2800" dirty="0"/>
            <a:t>umulatīvais </a:t>
          </a:r>
          <a:r>
            <a:rPr lang="lv-LV" sz="2800" dirty="0" err="1"/>
            <a:t>Covid</a:t>
          </a:r>
          <a:r>
            <a:rPr lang="lv-LV" sz="2800" baseline="0" dirty="0"/>
            <a:t> -19 gadījumu skaits uz 21.12.2020.  </a:t>
          </a:r>
          <a:endParaRPr lang="lv-LV" sz="2800" dirty="0"/>
        </a:p>
      </cdr:txBody>
    </cdr:sp>
  </cdr:relSizeAnchor>
  <cdr:relSizeAnchor xmlns:cdr="http://schemas.openxmlformats.org/drawingml/2006/chartDrawing">
    <cdr:from>
      <cdr:x>0.07957</cdr:x>
      <cdr:y>0.16822</cdr:y>
    </cdr:from>
    <cdr:to>
      <cdr:x>0.42026</cdr:x>
      <cdr:y>0.58644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36223" y="1151298"/>
          <a:ext cx="3152209" cy="286232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lv-LV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dirty="0">
              <a:solidFill>
                <a:srgbClr val="FF0000"/>
              </a:solidFill>
            </a:rPr>
            <a:t>7 dienu testu</a:t>
          </a:r>
          <a:r>
            <a:rPr lang="lv-LV" baseline="0" dirty="0">
              <a:solidFill>
                <a:srgbClr val="FF0000"/>
              </a:solidFill>
            </a:rPr>
            <a:t> skaits dinamika + </a:t>
          </a:r>
          <a:r>
            <a:rPr lang="lv-LV" b="1" baseline="0" dirty="0">
              <a:solidFill>
                <a:srgbClr val="FF0000"/>
              </a:solidFill>
            </a:rPr>
            <a:t>5,5</a:t>
          </a:r>
          <a:r>
            <a:rPr lang="lv-LV" baseline="0" dirty="0">
              <a:solidFill>
                <a:srgbClr val="FF0000"/>
              </a:solidFill>
            </a:rPr>
            <a:t> % (vidēji </a:t>
          </a:r>
          <a:r>
            <a:rPr lang="lv-LV" b="1" baseline="0" dirty="0">
              <a:solidFill>
                <a:srgbClr val="FF0000"/>
              </a:solidFill>
            </a:rPr>
            <a:t>8 387</a:t>
          </a:r>
          <a:r>
            <a:rPr lang="lv-LV" baseline="0" dirty="0">
              <a:solidFill>
                <a:srgbClr val="FF0000"/>
              </a:solidFill>
            </a:rPr>
            <a:t> testi dienā)</a:t>
          </a:r>
          <a:endParaRPr lang="lv-LV" dirty="0">
            <a:solidFill>
              <a:srgbClr val="FF0000"/>
            </a:solidFill>
          </a:endParaRPr>
        </a:p>
        <a:p xmlns:a="http://schemas.openxmlformats.org/drawingml/2006/main">
          <a:endParaRPr lang="lv-LV" dirty="0">
            <a:solidFill>
              <a:srgbClr val="FF0000"/>
            </a:solidFill>
          </a:endParaRPr>
        </a:p>
        <a:p xmlns:a="http://schemas.openxmlformats.org/drawingml/2006/main">
          <a:r>
            <a:rPr lang="lv-LV" dirty="0">
              <a:solidFill>
                <a:srgbClr val="FF0000"/>
              </a:solidFill>
            </a:rPr>
            <a:t>7 dienu gadījumu skaita dinamika +</a:t>
          </a:r>
          <a:r>
            <a:rPr lang="lv-LV" b="1" dirty="0">
              <a:solidFill>
                <a:srgbClr val="FF0000"/>
              </a:solidFill>
            </a:rPr>
            <a:t>24,9</a:t>
          </a:r>
          <a:r>
            <a:rPr lang="lv-LV" dirty="0">
              <a:solidFill>
                <a:srgbClr val="FF0000"/>
              </a:solidFill>
            </a:rPr>
            <a:t>% (vidēji</a:t>
          </a:r>
          <a:r>
            <a:rPr lang="lv-LV" baseline="0" dirty="0">
              <a:solidFill>
                <a:srgbClr val="FF0000"/>
              </a:solidFill>
            </a:rPr>
            <a:t> </a:t>
          </a:r>
          <a:r>
            <a:rPr lang="lv-LV" b="1" baseline="0" dirty="0">
              <a:solidFill>
                <a:srgbClr val="FF0000"/>
              </a:solidFill>
            </a:rPr>
            <a:t>779</a:t>
          </a:r>
          <a:r>
            <a:rPr lang="lv-LV" baseline="0" dirty="0">
              <a:solidFill>
                <a:srgbClr val="FF0000"/>
              </a:solidFill>
            </a:rPr>
            <a:t> gadījumi dienā)</a:t>
          </a:r>
          <a:endParaRPr lang="lv-LV" dirty="0">
            <a:solidFill>
              <a:srgbClr val="FF0000"/>
            </a:solidFill>
          </a:endParaRPr>
        </a:p>
        <a:p xmlns:a="http://schemas.openxmlformats.org/drawingml/2006/main">
          <a:endParaRPr lang="lv-LV" dirty="0">
            <a:solidFill>
              <a:srgbClr val="FF0000"/>
            </a:solidFill>
          </a:endParaRPr>
        </a:p>
        <a:p xmlns:a="http://schemas.openxmlformats.org/drawingml/2006/main">
          <a:r>
            <a:rPr lang="lv-LV" dirty="0">
              <a:solidFill>
                <a:srgbClr val="FF0000"/>
              </a:solidFill>
            </a:rPr>
            <a:t>Vidējais pozitīvo testu</a:t>
          </a:r>
          <a:r>
            <a:rPr lang="lv-LV" baseline="0" dirty="0">
              <a:solidFill>
                <a:srgbClr val="FF0000"/>
              </a:solidFill>
            </a:rPr>
            <a:t> īpasvars pēdējo 7 dienu laikā </a:t>
          </a:r>
          <a:r>
            <a:rPr lang="lv-LV" b="1" baseline="0" dirty="0">
              <a:solidFill>
                <a:srgbClr val="FF0000"/>
              </a:solidFill>
            </a:rPr>
            <a:t>9,3</a:t>
          </a:r>
          <a:r>
            <a:rPr lang="lv-LV" baseline="0" dirty="0">
              <a:solidFill>
                <a:srgbClr val="FF0000"/>
              </a:solidFill>
            </a:rPr>
            <a:t>% (pirms 7 dienām - 7,8%)</a:t>
          </a:r>
          <a:endParaRPr lang="lv-LV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0.56034</cdr:x>
      <cdr:y>0.45894</cdr:y>
    </cdr:from>
    <cdr:to>
      <cdr:x>0.58054</cdr:x>
      <cdr:y>0.54474</cdr:y>
    </cdr:to>
    <cdr:sp macro="" textlink="">
      <cdr:nvSpPr>
        <cdr:cNvPr id="4" name="Down Arrow 3">
          <a:extLst xmlns:a="http://schemas.openxmlformats.org/drawingml/2006/main">
            <a:ext uri="{FF2B5EF4-FFF2-40B4-BE49-F238E27FC236}">
              <a16:creationId xmlns:a16="http://schemas.microsoft.com/office/drawing/2014/main" id="{812C1DE1-25EE-41A0-AE94-5B7055E47101}"/>
            </a:ext>
          </a:extLst>
        </cdr:cNvPr>
        <cdr:cNvSpPr/>
      </cdr:nvSpPr>
      <cdr:spPr>
        <a:xfrm xmlns:a="http://schemas.openxmlformats.org/drawingml/2006/main">
          <a:off x="5184576" y="3140968"/>
          <a:ext cx="186838" cy="587254"/>
        </a:xfrm>
        <a:prstGeom xmlns:a="http://schemas.openxmlformats.org/drawingml/2006/main" prst="downArrow">
          <a:avLst/>
        </a:prstGeom>
        <a:solidFill xmlns:a="http://schemas.openxmlformats.org/drawingml/2006/main">
          <a:srgbClr val="00B050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defPPr>
            <a:defRPr lang="lv-LV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lv-LV"/>
        </a:p>
      </cdr:txBody>
    </cdr:sp>
  </cdr:relSizeAnchor>
  <cdr:relSizeAnchor xmlns:cdr="http://schemas.openxmlformats.org/drawingml/2006/chartDrawing">
    <cdr:from>
      <cdr:x>0.51365</cdr:x>
      <cdr:y>0.36425</cdr:y>
    </cdr:from>
    <cdr:to>
      <cdr:x>0.62676</cdr:x>
      <cdr:y>0.45894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99184E60-0F7A-4722-B3E3-133EDC5C4802}"/>
            </a:ext>
          </a:extLst>
        </cdr:cNvPr>
        <cdr:cNvSpPr txBox="1"/>
      </cdr:nvSpPr>
      <cdr:spPr>
        <a:xfrm xmlns:a="http://schemas.openxmlformats.org/drawingml/2006/main">
          <a:off x="4752528" y="2492896"/>
          <a:ext cx="1046546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lv-LV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1200" dirty="0"/>
            <a:t>Ārkārtējās </a:t>
          </a:r>
          <a:r>
            <a:rPr lang="lv-LV" sz="1200" baseline="0" dirty="0"/>
            <a:t> situācijas izsludināšana</a:t>
          </a:r>
          <a:endParaRPr lang="lv-LV" sz="12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0.0599</cdr:x>
      <cdr:y>0.00834</cdr:y>
    </cdr:from>
    <cdr:to>
      <cdr:x>0.64091</cdr:x>
      <cdr:y>0.28247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56448" y="50799"/>
          <a:ext cx="5397500" cy="16698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2800" dirty="0"/>
            <a:t>7 un 14 dienu</a:t>
          </a:r>
          <a:r>
            <a:rPr lang="lv-LV" sz="2800" baseline="0" dirty="0"/>
            <a:t> k</a:t>
          </a:r>
          <a:r>
            <a:rPr lang="lv-LV" sz="2800" dirty="0"/>
            <a:t>umulatīvais stacionēto </a:t>
          </a:r>
          <a:r>
            <a:rPr lang="lv-LV" sz="2800" dirty="0" err="1"/>
            <a:t>Covid</a:t>
          </a:r>
          <a:r>
            <a:rPr lang="lv-LV" sz="2800" baseline="0" dirty="0" err="1"/>
            <a:t>-19</a:t>
          </a:r>
          <a:r>
            <a:rPr lang="lv-LV" sz="2800" baseline="0" dirty="0"/>
            <a:t> pacientu skaits uz 21.12.2020.  </a:t>
          </a:r>
          <a:endParaRPr lang="lv-LV" sz="2800" dirty="0"/>
        </a:p>
      </cdr:txBody>
    </cdr:sp>
  </cdr:relSizeAnchor>
  <cdr:relSizeAnchor xmlns:cdr="http://schemas.openxmlformats.org/drawingml/2006/chartDrawing">
    <cdr:from>
      <cdr:x>0.07129</cdr:x>
      <cdr:y>0.26317</cdr:y>
    </cdr:from>
    <cdr:to>
      <cdr:x>0.73318</cdr:x>
      <cdr:y>0.32454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662061" y="1604284"/>
          <a:ext cx="6146890" cy="37414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800" dirty="0">
              <a:solidFill>
                <a:srgbClr val="FF0000"/>
              </a:solidFill>
            </a:rPr>
            <a:t>7 dienu stacionēšanas skaita dinamika +</a:t>
          </a:r>
          <a:r>
            <a:rPr lang="lv-LV" sz="1800" b="1" dirty="0">
              <a:solidFill>
                <a:srgbClr val="FF0000"/>
              </a:solidFill>
            </a:rPr>
            <a:t>15,7</a:t>
          </a:r>
          <a:r>
            <a:rPr lang="lv-LV" sz="1800" dirty="0">
              <a:solidFill>
                <a:srgbClr val="FF0000"/>
              </a:solidFill>
            </a:rPr>
            <a:t>% (vidēji 111 dienā)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0.04557</cdr:x>
      <cdr:y>0.00834</cdr:y>
    </cdr:from>
    <cdr:to>
      <cdr:x>0.62786</cdr:x>
      <cdr:y>0.31459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23333" y="50800"/>
          <a:ext cx="5409382" cy="18654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2800" dirty="0"/>
            <a:t>Prognozētais</a:t>
          </a:r>
          <a:r>
            <a:rPr lang="lv-LV" sz="2800" baseline="0" dirty="0"/>
            <a:t>  stacionāros esošo  </a:t>
          </a:r>
          <a:r>
            <a:rPr lang="lv-LV" sz="2800" baseline="0" dirty="0" err="1"/>
            <a:t>Covid-19</a:t>
          </a:r>
          <a:r>
            <a:rPr lang="lv-LV" sz="2800" baseline="0" dirty="0"/>
            <a:t> pacientu skaits pa dienām, ja iknedēļas </a:t>
          </a:r>
          <a:r>
            <a:rPr lang="lv-LV" sz="2800" baseline="0" dirty="0" err="1"/>
            <a:t>Covid-19</a:t>
          </a:r>
          <a:r>
            <a:rPr lang="lv-LV" sz="2800" baseline="0" dirty="0"/>
            <a:t> gadījuma skaita pieaugums ir 20%</a:t>
          </a:r>
          <a:endParaRPr lang="lv-LV" sz="2800" dirty="0"/>
        </a:p>
      </cdr:txBody>
    </cdr:sp>
  </cdr:relSizeAnchor>
  <cdr:relSizeAnchor xmlns:cdr="http://schemas.openxmlformats.org/drawingml/2006/chartDrawing">
    <cdr:from>
      <cdr:x>0.6513</cdr:x>
      <cdr:y>0.21341</cdr:y>
    </cdr:from>
    <cdr:to>
      <cdr:x>0.80574</cdr:x>
      <cdr:y>0.28691</cdr:y>
    </cdr:to>
    <cdr:sp macro="" textlink="">
      <cdr:nvSpPr>
        <cdr:cNvPr id="3" name="Left Brace 2"/>
        <cdr:cNvSpPr/>
      </cdr:nvSpPr>
      <cdr:spPr>
        <a:xfrm xmlns:a="http://schemas.openxmlformats.org/drawingml/2006/main" rot="5400000">
          <a:off x="6409523" y="1009509"/>
          <a:ext cx="504056" cy="1412191"/>
        </a:xfrm>
        <a:prstGeom xmlns:a="http://schemas.openxmlformats.org/drawingml/2006/main" prst="leftBrac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lv-LV"/>
        </a:p>
      </cdr:txBody>
    </cdr:sp>
  </cdr:relSizeAnchor>
  <cdr:relSizeAnchor xmlns:cdr="http://schemas.openxmlformats.org/drawingml/2006/chartDrawing">
    <cdr:from>
      <cdr:x>0.689</cdr:x>
      <cdr:y>0.164</cdr:y>
    </cdr:from>
    <cdr:to>
      <cdr:x>0.771</cdr:x>
      <cdr:y>0.23601</cdr:y>
    </cdr:to>
    <cdr:pic>
      <cdr:nvPicPr>
        <cdr:cNvPr id="5" name="chart">
          <a:extLst xmlns:a="http://schemas.openxmlformats.org/drawingml/2006/main">
            <a:ext uri="{FF2B5EF4-FFF2-40B4-BE49-F238E27FC236}">
              <a16:creationId xmlns:a16="http://schemas.microsoft.com/office/drawing/2014/main" id="{600BB57E-0F7B-45F3-8A6C-0E4756D261ED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6300192" y="1124744"/>
          <a:ext cx="749873" cy="493819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9CF4-1AEF-4D74-B18E-C127373FA3CA}" type="datetimeFigureOut">
              <a:rPr lang="lv-LV" smtClean="0"/>
              <a:t>22.12.2020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46B2-D18C-439D-B1A5-0B55CD3234B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12677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9CF4-1AEF-4D74-B18E-C127373FA3CA}" type="datetimeFigureOut">
              <a:rPr lang="lv-LV" smtClean="0"/>
              <a:t>22.12.2020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46B2-D18C-439D-B1A5-0B55CD3234B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15748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9CF4-1AEF-4D74-B18E-C127373FA3CA}" type="datetimeFigureOut">
              <a:rPr lang="lv-LV" smtClean="0"/>
              <a:t>22.12.2020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46B2-D18C-439D-B1A5-0B55CD3234B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19934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9CF4-1AEF-4D74-B18E-C127373FA3CA}" type="datetimeFigureOut">
              <a:rPr lang="lv-LV" smtClean="0"/>
              <a:t>22.12.2020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46B2-D18C-439D-B1A5-0B55CD3234B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04944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9CF4-1AEF-4D74-B18E-C127373FA3CA}" type="datetimeFigureOut">
              <a:rPr lang="lv-LV" smtClean="0"/>
              <a:t>22.12.2020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46B2-D18C-439D-B1A5-0B55CD3234B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38960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9CF4-1AEF-4D74-B18E-C127373FA3CA}" type="datetimeFigureOut">
              <a:rPr lang="lv-LV" smtClean="0"/>
              <a:t>22.12.2020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46B2-D18C-439D-B1A5-0B55CD3234B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81661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9CF4-1AEF-4D74-B18E-C127373FA3CA}" type="datetimeFigureOut">
              <a:rPr lang="lv-LV" smtClean="0"/>
              <a:t>22.12.2020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46B2-D18C-439D-B1A5-0B55CD3234B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4868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9CF4-1AEF-4D74-B18E-C127373FA3CA}" type="datetimeFigureOut">
              <a:rPr lang="lv-LV" smtClean="0"/>
              <a:t>22.12.2020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46B2-D18C-439D-B1A5-0B55CD3234B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46547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9CF4-1AEF-4D74-B18E-C127373FA3CA}" type="datetimeFigureOut">
              <a:rPr lang="lv-LV" smtClean="0"/>
              <a:t>22.12.2020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46B2-D18C-439D-B1A5-0B55CD3234B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48164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9CF4-1AEF-4D74-B18E-C127373FA3CA}" type="datetimeFigureOut">
              <a:rPr lang="lv-LV" smtClean="0"/>
              <a:t>22.12.2020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46B2-D18C-439D-B1A5-0B55CD3234B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5473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9CF4-1AEF-4D74-B18E-C127373FA3CA}" type="datetimeFigureOut">
              <a:rPr lang="lv-LV" smtClean="0"/>
              <a:t>22.12.2020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46B2-D18C-439D-B1A5-0B55CD3234B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17380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49CF4-1AEF-4D74-B18E-C127373FA3CA}" type="datetimeFigureOut">
              <a:rPr lang="lv-LV" smtClean="0"/>
              <a:t>22.12.2020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146B2-D18C-439D-B1A5-0B55CD3234B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28553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 err="1"/>
              <a:t>Covid-19</a:t>
            </a:r>
            <a:br>
              <a:rPr lang="lv-LV" dirty="0"/>
            </a:br>
            <a:r>
              <a:rPr lang="lv-LV" dirty="0"/>
              <a:t>Epidemioloģiskā situācija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/>
              <a:t>21.12.2020.</a:t>
            </a:r>
          </a:p>
        </p:txBody>
      </p:sp>
    </p:spTree>
    <p:extLst>
      <p:ext uri="{BB962C8B-B14F-4D97-AF65-F5344CB8AC3E}">
        <p14:creationId xmlns:p14="http://schemas.microsoft.com/office/powerpoint/2010/main" val="34549053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A50B313-407B-4B29-B8D4-E9B02945FF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163977"/>
              </p:ext>
            </p:extLst>
          </p:nvPr>
        </p:nvGraphicFramePr>
        <p:xfrm>
          <a:off x="0" y="0"/>
          <a:ext cx="9215438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570395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47300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62105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Autofit/>
          </a:bodyPr>
          <a:lstStyle/>
          <a:p>
            <a:r>
              <a:rPr lang="lv-LV" sz="2800" dirty="0" err="1"/>
              <a:t>Covid-19</a:t>
            </a:r>
            <a:r>
              <a:rPr lang="lv-LV" sz="2800" dirty="0"/>
              <a:t> gadījumu skaits  pa nedēļām un  </a:t>
            </a:r>
            <a:r>
              <a:rPr lang="lv-LV" sz="2800" dirty="0" err="1"/>
              <a:t>Covid-19</a:t>
            </a:r>
            <a:r>
              <a:rPr lang="lv-LV" sz="2800" dirty="0"/>
              <a:t> gadījumu  skaita pieauguma intensitāte  (%) pa nedēļām</a:t>
            </a:r>
            <a:br>
              <a:rPr lang="lv-LV" sz="2800" dirty="0"/>
            </a:br>
            <a:endParaRPr lang="lv-LV" sz="2800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5336B62-91BD-4084-BB01-D8D045FAA2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65432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>
            <a:extLst>
              <a:ext uri="{FF2B5EF4-FFF2-40B4-BE49-F238E27FC236}">
                <a16:creationId xmlns:a16="http://schemas.microsoft.com/office/drawing/2014/main" id="{99184E60-0F7A-4722-B3E3-133EDC5C4802}"/>
              </a:ext>
            </a:extLst>
          </p:cNvPr>
          <p:cNvSpPr txBox="1"/>
          <p:nvPr/>
        </p:nvSpPr>
        <p:spPr>
          <a:xfrm>
            <a:off x="3779912" y="1844824"/>
            <a:ext cx="1046546" cy="64807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200" dirty="0"/>
              <a:t>Ārkārtējās </a:t>
            </a:r>
            <a:r>
              <a:rPr lang="lv-LV" sz="1200" baseline="0" dirty="0"/>
              <a:t> situācijas izsludināšana</a:t>
            </a:r>
            <a:endParaRPr lang="lv-LV" sz="1200" dirty="0"/>
          </a:p>
        </p:txBody>
      </p:sp>
      <p:sp>
        <p:nvSpPr>
          <p:cNvPr id="7" name="Down Arrow 6">
            <a:extLst>
              <a:ext uri="{FF2B5EF4-FFF2-40B4-BE49-F238E27FC236}">
                <a16:creationId xmlns:a16="http://schemas.microsoft.com/office/drawing/2014/main" id="{812C1DE1-25EE-41A0-AE94-5B7055E47101}"/>
              </a:ext>
            </a:extLst>
          </p:cNvPr>
          <p:cNvSpPr/>
          <p:nvPr/>
        </p:nvSpPr>
        <p:spPr>
          <a:xfrm>
            <a:off x="4149852" y="2492896"/>
            <a:ext cx="306666" cy="803278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58047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800" dirty="0" err="1"/>
              <a:t>Covid-19</a:t>
            </a:r>
            <a:r>
              <a:rPr lang="lv-LV" sz="2800" dirty="0"/>
              <a:t> testu skaits un pozitīvo testu  rezultātu īpatsvars pa nedēļām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B22BE5C-ACC8-49CD-A319-630B969348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828774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0683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21635F1-88D7-4C71-9A54-74C17D9828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273938"/>
              </p:ext>
            </p:extLst>
          </p:nvPr>
        </p:nvGraphicFramePr>
        <p:xfrm>
          <a:off x="-108520" y="0"/>
          <a:ext cx="9252520" cy="6843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4582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800" dirty="0"/>
              <a:t>14 dienu kumulatīvais </a:t>
            </a:r>
            <a:r>
              <a:rPr lang="lv-LV" sz="2800" dirty="0" err="1"/>
              <a:t>Covid-19</a:t>
            </a:r>
            <a:r>
              <a:rPr lang="lv-LV" sz="2800" dirty="0"/>
              <a:t> gadījumu skaits </a:t>
            </a:r>
            <a:br>
              <a:rPr lang="lv-LV" sz="2800" dirty="0"/>
            </a:br>
            <a:r>
              <a:rPr lang="lv-LV" sz="2800" dirty="0"/>
              <a:t>uz 100 000 iedz. Latvijas reģionos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0D02FDB-4D42-1B4E-AEDB-0AEF74F65B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0915817"/>
              </p:ext>
            </p:extLst>
          </p:nvPr>
        </p:nvGraphicFramePr>
        <p:xfrm>
          <a:off x="457200" y="1600200"/>
          <a:ext cx="8229600" cy="48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21103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800" dirty="0" err="1"/>
              <a:t>Covid-19</a:t>
            </a:r>
            <a:r>
              <a:rPr lang="lv-LV" sz="2800" dirty="0"/>
              <a:t> gadījumu īpatsvars dažādās vecuma grupās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CDBFE31-78BA-BB44-A4B1-73035BC3F2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611207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70955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800" dirty="0" err="1"/>
              <a:t>Covid-19</a:t>
            </a:r>
            <a:r>
              <a:rPr lang="lv-LV" sz="2800" dirty="0"/>
              <a:t> gadījumu skaits uz 100 000 iedz. dažādās vecuma grupās pa nedēļām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8733D90-CD47-AE42-B436-B6509EC411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323505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07760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77831-F5CD-4339-836C-8555391C9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41" y="85800"/>
            <a:ext cx="8736227" cy="1143000"/>
          </a:xfrm>
        </p:spPr>
        <p:txBody>
          <a:bodyPr>
            <a:noAutofit/>
          </a:bodyPr>
          <a:lstStyle/>
          <a:p>
            <a:r>
              <a:rPr lang="lv-LV" sz="2800" dirty="0"/>
              <a:t>2020. gada 4</a:t>
            </a:r>
            <a:r>
              <a:rPr lang="en-GB" sz="2800" dirty="0"/>
              <a:t>8</a:t>
            </a:r>
            <a:r>
              <a:rPr lang="lv-LV" sz="2800" dirty="0"/>
              <a:t>.</a:t>
            </a:r>
            <a:r>
              <a:rPr lang="en-GB" sz="2800" dirty="0"/>
              <a:t> </a:t>
            </a:r>
            <a:r>
              <a:rPr lang="lv-LV" sz="2800" dirty="0"/>
              <a:t>-</a:t>
            </a:r>
            <a:r>
              <a:rPr lang="en-GB" sz="2800" dirty="0"/>
              <a:t> 51.</a:t>
            </a:r>
            <a:r>
              <a:rPr lang="lv-LV" sz="2800" dirty="0"/>
              <a:t> nedēļā reģistrēto Covid-19 pacientu inficēšanās vietas/apstākļi</a:t>
            </a:r>
            <a:endParaRPr lang="en-GB" sz="2800" dirty="0"/>
          </a:p>
        </p:txBody>
      </p:sp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id="{650322ED-AA63-4102-8A68-066CE482A5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7721720"/>
              </p:ext>
            </p:extLst>
          </p:nvPr>
        </p:nvGraphicFramePr>
        <p:xfrm>
          <a:off x="323528" y="1268760"/>
          <a:ext cx="8208912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420666" y="3015620"/>
            <a:ext cx="216726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lv-LV" altLang="lv-LV" sz="110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 </a:t>
            </a:r>
            <a:endParaRPr lang="lv-LV" altLang="lv-LV"/>
          </a:p>
        </p:txBody>
      </p:sp>
      <p:sp>
        <p:nvSpPr>
          <p:cNvPr id="3" name="TextBox 2"/>
          <p:cNvSpPr txBox="1"/>
          <p:nvPr/>
        </p:nvSpPr>
        <p:spPr>
          <a:xfrm>
            <a:off x="5580112" y="1532257"/>
            <a:ext cx="311059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dirty="0"/>
              <a:t>Noskaidroti inficēšanās apstākļi</a:t>
            </a:r>
          </a:p>
          <a:p>
            <a:r>
              <a:rPr lang="lv-LV" dirty="0"/>
              <a:t>48.ned. – </a:t>
            </a:r>
            <a:r>
              <a:rPr lang="en-GB" dirty="0"/>
              <a:t>60,7 %(60,6)</a:t>
            </a:r>
            <a:endParaRPr lang="lv-LV" dirty="0"/>
          </a:p>
          <a:p>
            <a:r>
              <a:rPr lang="lv-LV" dirty="0"/>
              <a:t>49.ned. – </a:t>
            </a:r>
            <a:r>
              <a:rPr lang="en-GB" dirty="0"/>
              <a:t>62,0 %(60,4)</a:t>
            </a:r>
          </a:p>
          <a:p>
            <a:r>
              <a:rPr lang="en-GB" dirty="0"/>
              <a:t>50.ned. – 63,0 %(52,5)</a:t>
            </a:r>
          </a:p>
          <a:p>
            <a:r>
              <a:rPr lang="en-GB" dirty="0"/>
              <a:t>51.ned. – 47,7 %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737940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14328-20E1-4410-B910-B17D5CE75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dirty="0" err="1"/>
              <a:t>Inficēšanās</a:t>
            </a:r>
            <a:r>
              <a:rPr lang="en-GB" sz="2800" dirty="0"/>
              <a:t> </a:t>
            </a:r>
            <a:r>
              <a:rPr lang="en-GB" sz="2800" dirty="0" err="1"/>
              <a:t>apstākļi</a:t>
            </a:r>
            <a:r>
              <a:rPr lang="en-GB" sz="2800" dirty="0"/>
              <a:t> </a:t>
            </a:r>
            <a:r>
              <a:rPr lang="en-GB" sz="2800" dirty="0" err="1"/>
              <a:t>sasitīti</a:t>
            </a:r>
            <a:r>
              <a:rPr lang="en-GB" sz="2800" dirty="0"/>
              <a:t> </a:t>
            </a:r>
            <a:r>
              <a:rPr lang="en-GB" sz="2800" dirty="0" err="1"/>
              <a:t>ar</a:t>
            </a:r>
            <a:r>
              <a:rPr lang="en-GB" sz="2800" dirty="0"/>
              <a:t> </a:t>
            </a:r>
            <a:r>
              <a:rPr lang="en-GB" sz="2800" dirty="0" err="1"/>
              <a:t>ārstniecības</a:t>
            </a:r>
            <a:r>
              <a:rPr lang="en-GB" sz="2800" dirty="0"/>
              <a:t> </a:t>
            </a:r>
            <a:r>
              <a:rPr lang="en-GB" sz="2800" dirty="0" err="1"/>
              <a:t>iestādi</a:t>
            </a:r>
            <a:endParaRPr lang="en-GB" sz="2800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24BB1AA-E17F-49BC-A5B3-F10C966B5B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3464349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3985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</TotalTime>
  <Words>238</Words>
  <Application>Microsoft Office PowerPoint</Application>
  <PresentationFormat>On-screen Show (4:3)</PresentationFormat>
  <Paragraphs>30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Covid-19 Epidemioloģiskā situācija</vt:lpstr>
      <vt:lpstr>Covid-19 gadījumu skaits  pa nedēļām un  Covid-19 gadījumu  skaita pieauguma intensitāte  (%) pa nedēļām </vt:lpstr>
      <vt:lpstr>Covid-19 testu skaits un pozitīvo testu  rezultātu īpatsvars pa nedēļām </vt:lpstr>
      <vt:lpstr>PowerPoint Presentation</vt:lpstr>
      <vt:lpstr>14 dienu kumulatīvais Covid-19 gadījumu skaits  uz 100 000 iedz. Latvijas reģionos</vt:lpstr>
      <vt:lpstr>Covid-19 gadījumu īpatsvars dažādās vecuma grupās</vt:lpstr>
      <vt:lpstr>Covid-19 gadījumu skaits uz 100 000 iedz. dažādās vecuma grupās pa nedēļām</vt:lpstr>
      <vt:lpstr>2020. gada 48. - 51. nedēļā reģistrēto Covid-19 pacientu inficēšanās vietas/apstākļi</vt:lpstr>
      <vt:lpstr>Inficēšanās apstākļi sasitīti ar ārstniecības iestādi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Jurijs Perevoscikovs</dc:creator>
  <cp:lastModifiedBy>Guna Jermacāne</cp:lastModifiedBy>
  <cp:revision>19</cp:revision>
  <dcterms:created xsi:type="dcterms:W3CDTF">2020-12-21T06:22:18Z</dcterms:created>
  <dcterms:modified xsi:type="dcterms:W3CDTF">2020-12-22T06:35:48Z</dcterms:modified>
</cp:coreProperties>
</file>