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5.xml" ContentType="application/vnd.openxmlformats-officedocument.drawingml.chartshapes+xml"/>
  <Override PartName="/ppt/charts/chart16.xml" ContentType="application/vnd.openxmlformats-officedocument.drawingml.chart+xml"/>
  <Override PartName="/ppt/drawings/drawing6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6" r:id="rId2"/>
    <p:sldId id="278" r:id="rId3"/>
    <p:sldId id="271" r:id="rId4"/>
    <p:sldId id="306" r:id="rId5"/>
    <p:sldId id="297" r:id="rId6"/>
    <p:sldId id="298" r:id="rId7"/>
    <p:sldId id="320" r:id="rId8"/>
    <p:sldId id="318" r:id="rId9"/>
    <p:sldId id="319" r:id="rId10"/>
    <p:sldId id="317" r:id="rId11"/>
    <p:sldId id="314" r:id="rId12"/>
    <p:sldId id="315" r:id="rId13"/>
    <p:sldId id="324" r:id="rId14"/>
    <p:sldId id="326" r:id="rId15"/>
    <p:sldId id="321" r:id="rId16"/>
    <p:sldId id="327" r:id="rId17"/>
    <p:sldId id="322" r:id="rId18"/>
    <p:sldId id="308" r:id="rId19"/>
    <p:sldId id="323" r:id="rId20"/>
    <p:sldId id="307" r:id="rId21"/>
    <p:sldId id="299" r:id="rId22"/>
    <p:sldId id="300" r:id="rId23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29924-5B37-4274-8D56-D788276C7F81}" v="270" dt="2020-12-13T19:58:51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elina.dimina\AppData\Local\Microsoft\Windows\INetCache\Content.Outlook\KBK8YPL3\Datu%20tabula%20C19_18_11_2020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https://veselibasministrija-my.sharepoint.com/personal/elina_dimina_spkc_gov_lv1/Documents/Tirdzniec&#299;b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elina.dimina\AppData\Local\Microsoft\Windows\INetCache\Content.Outlook\KBK8YPL3\Datu%20tabula%20C19_18_11_2020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21182051689083E-2"/>
          <c:y val="1.7555917639594531E-2"/>
          <c:w val="0.93869439225089146"/>
          <c:h val="0.90605579893692223"/>
        </c:manualLayout>
      </c:layout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4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F0-4189-8EF4-66D55C7455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Sheet1!$A$5:$A$290</c:f>
              <c:strCache>
                <c:ptCount val="286"/>
                <c:pt idx="0">
                  <c:v>03.03.</c:v>
                </c:pt>
                <c:pt idx="1">
                  <c:v>04.03.</c:v>
                </c:pt>
                <c:pt idx="2">
                  <c:v>05.03.</c:v>
                </c:pt>
                <c:pt idx="3">
                  <c:v>06.03.</c:v>
                </c:pt>
                <c:pt idx="4">
                  <c:v>07.03.</c:v>
                </c:pt>
                <c:pt idx="5">
                  <c:v>08.03.</c:v>
                </c:pt>
                <c:pt idx="6">
                  <c:v>09.03.</c:v>
                </c:pt>
                <c:pt idx="7">
                  <c:v>10.03.</c:v>
                </c:pt>
                <c:pt idx="8">
                  <c:v>11.03.</c:v>
                </c:pt>
                <c:pt idx="9">
                  <c:v>12.03.</c:v>
                </c:pt>
                <c:pt idx="10">
                  <c:v>13.03.</c:v>
                </c:pt>
                <c:pt idx="11">
                  <c:v>14.03.</c:v>
                </c:pt>
                <c:pt idx="12">
                  <c:v>15.03.</c:v>
                </c:pt>
                <c:pt idx="13">
                  <c:v>16.03.</c:v>
                </c:pt>
                <c:pt idx="14">
                  <c:v>17.03.</c:v>
                </c:pt>
                <c:pt idx="15">
                  <c:v>18.03.</c:v>
                </c:pt>
                <c:pt idx="16">
                  <c:v>19.03.</c:v>
                </c:pt>
                <c:pt idx="17">
                  <c:v>20.03.</c:v>
                </c:pt>
                <c:pt idx="18">
                  <c:v>21.03.</c:v>
                </c:pt>
                <c:pt idx="19">
                  <c:v>22.03.</c:v>
                </c:pt>
                <c:pt idx="20">
                  <c:v>23.03.</c:v>
                </c:pt>
                <c:pt idx="21">
                  <c:v>24.03.</c:v>
                </c:pt>
                <c:pt idx="22">
                  <c:v>25.03.</c:v>
                </c:pt>
                <c:pt idx="23">
                  <c:v>26.03.</c:v>
                </c:pt>
                <c:pt idx="24">
                  <c:v>27.03.</c:v>
                </c:pt>
                <c:pt idx="25">
                  <c:v>28.03.</c:v>
                </c:pt>
                <c:pt idx="26">
                  <c:v>29.03.</c:v>
                </c:pt>
                <c:pt idx="27">
                  <c:v>30.03.</c:v>
                </c:pt>
                <c:pt idx="28">
                  <c:v>31.03.</c:v>
                </c:pt>
                <c:pt idx="29">
                  <c:v>01.04.</c:v>
                </c:pt>
                <c:pt idx="30">
                  <c:v>02.04.</c:v>
                </c:pt>
                <c:pt idx="31">
                  <c:v>03.04.</c:v>
                </c:pt>
                <c:pt idx="32">
                  <c:v>04.04.</c:v>
                </c:pt>
                <c:pt idx="33">
                  <c:v>05.04.</c:v>
                </c:pt>
                <c:pt idx="34">
                  <c:v>06.04.</c:v>
                </c:pt>
                <c:pt idx="35">
                  <c:v>07.04.</c:v>
                </c:pt>
                <c:pt idx="36">
                  <c:v>08.04.</c:v>
                </c:pt>
                <c:pt idx="37">
                  <c:v>09.04.</c:v>
                </c:pt>
                <c:pt idx="38">
                  <c:v>10.04.</c:v>
                </c:pt>
                <c:pt idx="39">
                  <c:v>11.04.</c:v>
                </c:pt>
                <c:pt idx="40">
                  <c:v>12.04.</c:v>
                </c:pt>
                <c:pt idx="41">
                  <c:v>13.04.</c:v>
                </c:pt>
                <c:pt idx="42">
                  <c:v>14.04.</c:v>
                </c:pt>
                <c:pt idx="43">
                  <c:v>15.04.</c:v>
                </c:pt>
                <c:pt idx="44">
                  <c:v>16.04.</c:v>
                </c:pt>
                <c:pt idx="45">
                  <c:v>17.04.</c:v>
                </c:pt>
                <c:pt idx="46">
                  <c:v>18.04.</c:v>
                </c:pt>
                <c:pt idx="47">
                  <c:v>19.04.</c:v>
                </c:pt>
                <c:pt idx="48">
                  <c:v>20.04.</c:v>
                </c:pt>
                <c:pt idx="49">
                  <c:v>21.04.</c:v>
                </c:pt>
                <c:pt idx="50">
                  <c:v>22.04.</c:v>
                </c:pt>
                <c:pt idx="51">
                  <c:v>23.04.</c:v>
                </c:pt>
                <c:pt idx="52">
                  <c:v>24.04.</c:v>
                </c:pt>
                <c:pt idx="53">
                  <c:v>25.04.</c:v>
                </c:pt>
                <c:pt idx="54">
                  <c:v>26.04.</c:v>
                </c:pt>
                <c:pt idx="55">
                  <c:v>27.04.</c:v>
                </c:pt>
                <c:pt idx="56">
                  <c:v>28.04.</c:v>
                </c:pt>
                <c:pt idx="57">
                  <c:v>29.04.</c:v>
                </c:pt>
                <c:pt idx="58">
                  <c:v>30.04.</c:v>
                </c:pt>
                <c:pt idx="59">
                  <c:v>01.05.</c:v>
                </c:pt>
                <c:pt idx="60">
                  <c:v>02.05.</c:v>
                </c:pt>
                <c:pt idx="61">
                  <c:v>03.05.</c:v>
                </c:pt>
                <c:pt idx="62">
                  <c:v>04.05.</c:v>
                </c:pt>
                <c:pt idx="63">
                  <c:v>05.05.</c:v>
                </c:pt>
                <c:pt idx="64">
                  <c:v>06.05.</c:v>
                </c:pt>
                <c:pt idx="65">
                  <c:v>07.05.</c:v>
                </c:pt>
                <c:pt idx="66">
                  <c:v>08.05.</c:v>
                </c:pt>
                <c:pt idx="67">
                  <c:v>09.05.</c:v>
                </c:pt>
                <c:pt idx="68">
                  <c:v>10.05.</c:v>
                </c:pt>
                <c:pt idx="69">
                  <c:v>11.05.</c:v>
                </c:pt>
                <c:pt idx="70">
                  <c:v>12.05.</c:v>
                </c:pt>
                <c:pt idx="71">
                  <c:v>13.05.</c:v>
                </c:pt>
                <c:pt idx="72">
                  <c:v>14.05.</c:v>
                </c:pt>
                <c:pt idx="73">
                  <c:v>15.05.</c:v>
                </c:pt>
                <c:pt idx="74">
                  <c:v>16.05.</c:v>
                </c:pt>
                <c:pt idx="75">
                  <c:v>17.05.</c:v>
                </c:pt>
                <c:pt idx="76">
                  <c:v>18.05.</c:v>
                </c:pt>
                <c:pt idx="77">
                  <c:v>19.05.</c:v>
                </c:pt>
                <c:pt idx="78">
                  <c:v>20.05.</c:v>
                </c:pt>
                <c:pt idx="79">
                  <c:v>21.05.</c:v>
                </c:pt>
                <c:pt idx="80">
                  <c:v>22.05.</c:v>
                </c:pt>
                <c:pt idx="81">
                  <c:v>23.05.</c:v>
                </c:pt>
                <c:pt idx="82">
                  <c:v>24.05.</c:v>
                </c:pt>
                <c:pt idx="83">
                  <c:v>25.05.</c:v>
                </c:pt>
                <c:pt idx="84">
                  <c:v>26.05.</c:v>
                </c:pt>
                <c:pt idx="85">
                  <c:v>27.05.</c:v>
                </c:pt>
                <c:pt idx="86">
                  <c:v>28.05.</c:v>
                </c:pt>
                <c:pt idx="87">
                  <c:v>29.05.</c:v>
                </c:pt>
                <c:pt idx="88">
                  <c:v>30.05.</c:v>
                </c:pt>
                <c:pt idx="89">
                  <c:v>31.05.</c:v>
                </c:pt>
                <c:pt idx="90">
                  <c:v>01.06.</c:v>
                </c:pt>
                <c:pt idx="91">
                  <c:v>02.06.</c:v>
                </c:pt>
                <c:pt idx="92">
                  <c:v>03.06.</c:v>
                </c:pt>
                <c:pt idx="93">
                  <c:v>04.06.</c:v>
                </c:pt>
                <c:pt idx="94">
                  <c:v>05.06.</c:v>
                </c:pt>
                <c:pt idx="95">
                  <c:v>06.06.</c:v>
                </c:pt>
                <c:pt idx="96">
                  <c:v>07.06.</c:v>
                </c:pt>
                <c:pt idx="97">
                  <c:v>08.06.</c:v>
                </c:pt>
                <c:pt idx="98">
                  <c:v>09.06.</c:v>
                </c:pt>
                <c:pt idx="99">
                  <c:v>10.06.</c:v>
                </c:pt>
                <c:pt idx="100">
                  <c:v>11.06.</c:v>
                </c:pt>
                <c:pt idx="101">
                  <c:v>12.06.</c:v>
                </c:pt>
                <c:pt idx="102">
                  <c:v>13.06.</c:v>
                </c:pt>
                <c:pt idx="103">
                  <c:v>14.06.</c:v>
                </c:pt>
                <c:pt idx="104">
                  <c:v>15.06.</c:v>
                </c:pt>
                <c:pt idx="105">
                  <c:v>16.06.</c:v>
                </c:pt>
                <c:pt idx="106">
                  <c:v>17.06.</c:v>
                </c:pt>
                <c:pt idx="107">
                  <c:v>18.06.</c:v>
                </c:pt>
                <c:pt idx="108">
                  <c:v>19.06.</c:v>
                </c:pt>
                <c:pt idx="109">
                  <c:v>20.06.</c:v>
                </c:pt>
                <c:pt idx="110">
                  <c:v>21.06.</c:v>
                </c:pt>
                <c:pt idx="111">
                  <c:v>22.06.</c:v>
                </c:pt>
                <c:pt idx="112">
                  <c:v>23.06.</c:v>
                </c:pt>
                <c:pt idx="113">
                  <c:v>24.06.</c:v>
                </c:pt>
                <c:pt idx="114">
                  <c:v>25.06.</c:v>
                </c:pt>
                <c:pt idx="115">
                  <c:v>26.06.</c:v>
                </c:pt>
                <c:pt idx="116">
                  <c:v>27.06.</c:v>
                </c:pt>
                <c:pt idx="117">
                  <c:v>28.06.</c:v>
                </c:pt>
                <c:pt idx="118">
                  <c:v>29.06.</c:v>
                </c:pt>
                <c:pt idx="119">
                  <c:v>30.06.</c:v>
                </c:pt>
                <c:pt idx="120">
                  <c:v>01.07.</c:v>
                </c:pt>
                <c:pt idx="121">
                  <c:v>02.07.</c:v>
                </c:pt>
                <c:pt idx="122">
                  <c:v>03.07.</c:v>
                </c:pt>
                <c:pt idx="123">
                  <c:v>04.07.</c:v>
                </c:pt>
                <c:pt idx="124">
                  <c:v>05.07.</c:v>
                </c:pt>
                <c:pt idx="125">
                  <c:v>06.07.</c:v>
                </c:pt>
                <c:pt idx="126">
                  <c:v>07.07.</c:v>
                </c:pt>
                <c:pt idx="127">
                  <c:v>08.07.</c:v>
                </c:pt>
                <c:pt idx="128">
                  <c:v>09.07.</c:v>
                </c:pt>
                <c:pt idx="129">
                  <c:v>10.07.</c:v>
                </c:pt>
                <c:pt idx="130">
                  <c:v>11.07.</c:v>
                </c:pt>
                <c:pt idx="131">
                  <c:v>12.07.</c:v>
                </c:pt>
                <c:pt idx="132">
                  <c:v>13.07.</c:v>
                </c:pt>
                <c:pt idx="133">
                  <c:v>14.07.</c:v>
                </c:pt>
                <c:pt idx="134">
                  <c:v>15.07.</c:v>
                </c:pt>
                <c:pt idx="135">
                  <c:v>16.07.</c:v>
                </c:pt>
                <c:pt idx="136">
                  <c:v>17.07.</c:v>
                </c:pt>
                <c:pt idx="137">
                  <c:v>18.07.</c:v>
                </c:pt>
                <c:pt idx="138">
                  <c:v>19.07.</c:v>
                </c:pt>
                <c:pt idx="139">
                  <c:v>20.07.</c:v>
                </c:pt>
                <c:pt idx="140">
                  <c:v>21.07.</c:v>
                </c:pt>
                <c:pt idx="141">
                  <c:v>22.07.</c:v>
                </c:pt>
                <c:pt idx="142">
                  <c:v>23.07.</c:v>
                </c:pt>
                <c:pt idx="143">
                  <c:v>24.07.</c:v>
                </c:pt>
                <c:pt idx="144">
                  <c:v>25.07.</c:v>
                </c:pt>
                <c:pt idx="145">
                  <c:v>26.07.</c:v>
                </c:pt>
                <c:pt idx="146">
                  <c:v>27.07.</c:v>
                </c:pt>
                <c:pt idx="147">
                  <c:v>28.07.</c:v>
                </c:pt>
                <c:pt idx="148">
                  <c:v>29.07.</c:v>
                </c:pt>
                <c:pt idx="149">
                  <c:v>30.07.</c:v>
                </c:pt>
                <c:pt idx="150">
                  <c:v>31.07.</c:v>
                </c:pt>
                <c:pt idx="151">
                  <c:v>01.08.</c:v>
                </c:pt>
                <c:pt idx="152">
                  <c:v>02.08.</c:v>
                </c:pt>
                <c:pt idx="153">
                  <c:v>03.08.</c:v>
                </c:pt>
                <c:pt idx="154">
                  <c:v>04.08.</c:v>
                </c:pt>
                <c:pt idx="155">
                  <c:v>05.08.</c:v>
                </c:pt>
                <c:pt idx="156">
                  <c:v>06.08.</c:v>
                </c:pt>
                <c:pt idx="157">
                  <c:v>07.08.</c:v>
                </c:pt>
                <c:pt idx="158">
                  <c:v>08.08.</c:v>
                </c:pt>
                <c:pt idx="159">
                  <c:v>09.08.</c:v>
                </c:pt>
                <c:pt idx="160">
                  <c:v>10.08.</c:v>
                </c:pt>
                <c:pt idx="161">
                  <c:v>11.08.</c:v>
                </c:pt>
                <c:pt idx="162">
                  <c:v>12.08.</c:v>
                </c:pt>
                <c:pt idx="163">
                  <c:v>13.08.</c:v>
                </c:pt>
                <c:pt idx="164">
                  <c:v>14.08.</c:v>
                </c:pt>
                <c:pt idx="165">
                  <c:v>15.08.</c:v>
                </c:pt>
                <c:pt idx="166">
                  <c:v>16.08.</c:v>
                </c:pt>
                <c:pt idx="167">
                  <c:v>17.08.</c:v>
                </c:pt>
                <c:pt idx="168">
                  <c:v>18.08.</c:v>
                </c:pt>
                <c:pt idx="169">
                  <c:v>19.08.</c:v>
                </c:pt>
                <c:pt idx="170">
                  <c:v>20.08.</c:v>
                </c:pt>
                <c:pt idx="171">
                  <c:v>21.08.</c:v>
                </c:pt>
                <c:pt idx="172">
                  <c:v>22.08.</c:v>
                </c:pt>
                <c:pt idx="173">
                  <c:v>23.08.</c:v>
                </c:pt>
                <c:pt idx="174">
                  <c:v>24.08.</c:v>
                </c:pt>
                <c:pt idx="175">
                  <c:v>25.08.</c:v>
                </c:pt>
                <c:pt idx="176">
                  <c:v>26.08.</c:v>
                </c:pt>
                <c:pt idx="177">
                  <c:v>27.08.</c:v>
                </c:pt>
                <c:pt idx="178">
                  <c:v>28.08.</c:v>
                </c:pt>
                <c:pt idx="179">
                  <c:v>29.08.</c:v>
                </c:pt>
                <c:pt idx="180">
                  <c:v>30.08.</c:v>
                </c:pt>
                <c:pt idx="181">
                  <c:v>31.08.</c:v>
                </c:pt>
                <c:pt idx="182">
                  <c:v>01.09.</c:v>
                </c:pt>
                <c:pt idx="183">
                  <c:v>02.09.</c:v>
                </c:pt>
                <c:pt idx="184">
                  <c:v>03.09.</c:v>
                </c:pt>
                <c:pt idx="185">
                  <c:v>04.09.</c:v>
                </c:pt>
                <c:pt idx="186">
                  <c:v>05.09.</c:v>
                </c:pt>
                <c:pt idx="187">
                  <c:v>06.09.</c:v>
                </c:pt>
                <c:pt idx="188">
                  <c:v>07.09.</c:v>
                </c:pt>
                <c:pt idx="189">
                  <c:v>08.09.</c:v>
                </c:pt>
                <c:pt idx="190">
                  <c:v>09.09.</c:v>
                </c:pt>
                <c:pt idx="191">
                  <c:v>10.09.</c:v>
                </c:pt>
                <c:pt idx="192">
                  <c:v>11.09.</c:v>
                </c:pt>
                <c:pt idx="193">
                  <c:v>12.09.</c:v>
                </c:pt>
                <c:pt idx="194">
                  <c:v>13.09.</c:v>
                </c:pt>
                <c:pt idx="195">
                  <c:v>14.09.</c:v>
                </c:pt>
                <c:pt idx="196">
                  <c:v>15.09.</c:v>
                </c:pt>
                <c:pt idx="197">
                  <c:v>16.09.</c:v>
                </c:pt>
                <c:pt idx="198">
                  <c:v>17.09.</c:v>
                </c:pt>
                <c:pt idx="199">
                  <c:v>18.09.</c:v>
                </c:pt>
                <c:pt idx="200">
                  <c:v>19.09.</c:v>
                </c:pt>
                <c:pt idx="201">
                  <c:v>20.09.</c:v>
                </c:pt>
                <c:pt idx="202">
                  <c:v>21.09.</c:v>
                </c:pt>
                <c:pt idx="203">
                  <c:v>22.09.</c:v>
                </c:pt>
                <c:pt idx="204">
                  <c:v>23.09.</c:v>
                </c:pt>
                <c:pt idx="205">
                  <c:v>24.09.</c:v>
                </c:pt>
                <c:pt idx="206">
                  <c:v>25.09.</c:v>
                </c:pt>
                <c:pt idx="207">
                  <c:v>26.09.</c:v>
                </c:pt>
                <c:pt idx="208">
                  <c:v>27.09.</c:v>
                </c:pt>
                <c:pt idx="209">
                  <c:v>28.09.</c:v>
                </c:pt>
                <c:pt idx="210">
                  <c:v>29.09.</c:v>
                </c:pt>
                <c:pt idx="211">
                  <c:v>30.09.</c:v>
                </c:pt>
                <c:pt idx="212">
                  <c:v>01.10.</c:v>
                </c:pt>
                <c:pt idx="213">
                  <c:v>02.10.</c:v>
                </c:pt>
                <c:pt idx="214">
                  <c:v>03.10.</c:v>
                </c:pt>
                <c:pt idx="215">
                  <c:v>04.10.</c:v>
                </c:pt>
                <c:pt idx="216">
                  <c:v>05.10.</c:v>
                </c:pt>
                <c:pt idx="217">
                  <c:v>06.10.</c:v>
                </c:pt>
                <c:pt idx="218">
                  <c:v>07.10.</c:v>
                </c:pt>
                <c:pt idx="219">
                  <c:v>08.10.</c:v>
                </c:pt>
                <c:pt idx="220">
                  <c:v>09.10.</c:v>
                </c:pt>
                <c:pt idx="221">
                  <c:v>10.10.</c:v>
                </c:pt>
                <c:pt idx="222">
                  <c:v>11.10.</c:v>
                </c:pt>
                <c:pt idx="223">
                  <c:v>12.10.</c:v>
                </c:pt>
                <c:pt idx="224">
                  <c:v>13.10.</c:v>
                </c:pt>
                <c:pt idx="225">
                  <c:v>14.10.</c:v>
                </c:pt>
                <c:pt idx="226">
                  <c:v>15.10.</c:v>
                </c:pt>
                <c:pt idx="227">
                  <c:v>16.10.</c:v>
                </c:pt>
                <c:pt idx="228">
                  <c:v>17.10.</c:v>
                </c:pt>
                <c:pt idx="229">
                  <c:v>18.10.</c:v>
                </c:pt>
                <c:pt idx="230">
                  <c:v>19.10.</c:v>
                </c:pt>
                <c:pt idx="231">
                  <c:v>20.10.</c:v>
                </c:pt>
                <c:pt idx="232">
                  <c:v>21.10.</c:v>
                </c:pt>
                <c:pt idx="233">
                  <c:v>22.10.</c:v>
                </c:pt>
                <c:pt idx="234">
                  <c:v>23.10.</c:v>
                </c:pt>
                <c:pt idx="235">
                  <c:v>24.10.</c:v>
                </c:pt>
                <c:pt idx="236">
                  <c:v>25.10.</c:v>
                </c:pt>
                <c:pt idx="237">
                  <c:v>26.10.</c:v>
                </c:pt>
                <c:pt idx="238">
                  <c:v>27.10.</c:v>
                </c:pt>
                <c:pt idx="239">
                  <c:v>28.10.</c:v>
                </c:pt>
                <c:pt idx="240">
                  <c:v>29.10.</c:v>
                </c:pt>
                <c:pt idx="241">
                  <c:v>30.10.</c:v>
                </c:pt>
                <c:pt idx="242">
                  <c:v>31.10.</c:v>
                </c:pt>
                <c:pt idx="243">
                  <c:v>01.11.</c:v>
                </c:pt>
                <c:pt idx="244">
                  <c:v>02.11.</c:v>
                </c:pt>
                <c:pt idx="245">
                  <c:v>03.11.</c:v>
                </c:pt>
                <c:pt idx="246">
                  <c:v>04.11.</c:v>
                </c:pt>
                <c:pt idx="247">
                  <c:v>05.11.</c:v>
                </c:pt>
                <c:pt idx="248">
                  <c:v>06.11.</c:v>
                </c:pt>
                <c:pt idx="249">
                  <c:v>07.11.</c:v>
                </c:pt>
                <c:pt idx="250">
                  <c:v>08.11.</c:v>
                </c:pt>
                <c:pt idx="251">
                  <c:v>09.11.</c:v>
                </c:pt>
                <c:pt idx="252">
                  <c:v>10.11.</c:v>
                </c:pt>
                <c:pt idx="253">
                  <c:v>11.11.</c:v>
                </c:pt>
                <c:pt idx="254">
                  <c:v>12.11.</c:v>
                </c:pt>
                <c:pt idx="255">
                  <c:v>13.11.</c:v>
                </c:pt>
                <c:pt idx="256">
                  <c:v>14.11.</c:v>
                </c:pt>
                <c:pt idx="257">
                  <c:v>15.11.</c:v>
                </c:pt>
                <c:pt idx="258">
                  <c:v>16.11.</c:v>
                </c:pt>
                <c:pt idx="259">
                  <c:v>17.11.</c:v>
                </c:pt>
                <c:pt idx="260">
                  <c:v>18.11.</c:v>
                </c:pt>
                <c:pt idx="261">
                  <c:v>19.11.</c:v>
                </c:pt>
                <c:pt idx="262">
                  <c:v>20.11.</c:v>
                </c:pt>
                <c:pt idx="263">
                  <c:v>21.11.</c:v>
                </c:pt>
                <c:pt idx="264">
                  <c:v>22.11.</c:v>
                </c:pt>
                <c:pt idx="265">
                  <c:v>23.11.</c:v>
                </c:pt>
                <c:pt idx="266">
                  <c:v>24.11.</c:v>
                </c:pt>
                <c:pt idx="267">
                  <c:v>25.11.</c:v>
                </c:pt>
                <c:pt idx="268">
                  <c:v>26.11.</c:v>
                </c:pt>
                <c:pt idx="269">
                  <c:v>27.11.</c:v>
                </c:pt>
                <c:pt idx="270">
                  <c:v>28.11.</c:v>
                </c:pt>
                <c:pt idx="271">
                  <c:v>29.11.</c:v>
                </c:pt>
                <c:pt idx="272">
                  <c:v>30.11.</c:v>
                </c:pt>
                <c:pt idx="273">
                  <c:v>01.12.</c:v>
                </c:pt>
                <c:pt idx="274">
                  <c:v>02.12.</c:v>
                </c:pt>
                <c:pt idx="275">
                  <c:v>03.12.</c:v>
                </c:pt>
                <c:pt idx="276">
                  <c:v>04.12.</c:v>
                </c:pt>
                <c:pt idx="277">
                  <c:v>05.12.</c:v>
                </c:pt>
                <c:pt idx="278">
                  <c:v>06.12.</c:v>
                </c:pt>
                <c:pt idx="279">
                  <c:v>07.12.</c:v>
                </c:pt>
                <c:pt idx="280">
                  <c:v>08.12.</c:v>
                </c:pt>
                <c:pt idx="281">
                  <c:v>09.12.</c:v>
                </c:pt>
                <c:pt idx="282">
                  <c:v>10.12.</c:v>
                </c:pt>
                <c:pt idx="283">
                  <c:v>11.12.</c:v>
                </c:pt>
                <c:pt idx="284">
                  <c:v>12.12.</c:v>
                </c:pt>
                <c:pt idx="285">
                  <c:v>13.12.</c:v>
                </c:pt>
              </c:strCache>
            </c:strRef>
          </c:cat>
          <c:val>
            <c:numRef>
              <c:f>Sheet1!$F$5:$F$290</c:f>
              <c:numCache>
                <c:formatCode>0.0</c:formatCode>
                <c:ptCount val="28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1.7708628477141286</c:v>
                </c:pt>
                <c:pt idx="14">
                  <c:v>3.0729678827980464</c:v>
                </c:pt>
                <c:pt idx="15">
                  <c:v>3.6458940982349706</c:v>
                </c:pt>
                <c:pt idx="16">
                  <c:v>4.4271571192853214</c:v>
                </c:pt>
                <c:pt idx="17">
                  <c:v>5.6250937515625257</c:v>
                </c:pt>
                <c:pt idx="18">
                  <c:v>6.2501041684028067</c:v>
                </c:pt>
                <c:pt idx="19">
                  <c:v>6.9271987866464437</c:v>
                </c:pt>
                <c:pt idx="20">
                  <c:v>9.0626510441840704</c:v>
                </c:pt>
                <c:pt idx="21">
                  <c:v>9.8439140652344204</c:v>
                </c:pt>
                <c:pt idx="22">
                  <c:v>10.989766496108269</c:v>
                </c:pt>
                <c:pt idx="23">
                  <c:v>11.875197919965332</c:v>
                </c:pt>
                <c:pt idx="24">
                  <c:v>13.698144969082819</c:v>
                </c:pt>
                <c:pt idx="25">
                  <c:v>14.531492191536525</c:v>
                </c:pt>
                <c:pt idx="26">
                  <c:v>16.51069184486408</c:v>
                </c:pt>
                <c:pt idx="27">
                  <c:v>17.812796879947999</c:v>
                </c:pt>
                <c:pt idx="28">
                  <c:v>17.604460074334572</c:v>
                </c:pt>
                <c:pt idx="29">
                  <c:v>19.53157552625877</c:v>
                </c:pt>
                <c:pt idx="30">
                  <c:v>19.375322922048699</c:v>
                </c:pt>
                <c:pt idx="31">
                  <c:v>20.000333338888982</c:v>
                </c:pt>
                <c:pt idx="32">
                  <c:v>20.20867014450241</c:v>
                </c:pt>
                <c:pt idx="33">
                  <c:v>20.677427957132618</c:v>
                </c:pt>
                <c:pt idx="34">
                  <c:v>18.854480908015134</c:v>
                </c:pt>
                <c:pt idx="35">
                  <c:v>18.281554692578208</c:v>
                </c:pt>
                <c:pt idx="36">
                  <c:v>18.541975699594992</c:v>
                </c:pt>
                <c:pt idx="37">
                  <c:v>17.96904948415807</c:v>
                </c:pt>
                <c:pt idx="38">
                  <c:v>17.29195486591443</c:v>
                </c:pt>
                <c:pt idx="39">
                  <c:v>16.927365456090936</c:v>
                </c:pt>
                <c:pt idx="40">
                  <c:v>15.833597226620444</c:v>
                </c:pt>
                <c:pt idx="41">
                  <c:v>14.427323788729812</c:v>
                </c:pt>
                <c:pt idx="42">
                  <c:v>13.489808163469391</c:v>
                </c:pt>
                <c:pt idx="43">
                  <c:v>11.458524308738479</c:v>
                </c:pt>
                <c:pt idx="44">
                  <c:v>11.302271704528408</c:v>
                </c:pt>
                <c:pt idx="45">
                  <c:v>9.8439140652344204</c:v>
                </c:pt>
                <c:pt idx="46">
                  <c:v>10.573092884881415</c:v>
                </c:pt>
                <c:pt idx="47">
                  <c:v>10.104335072251205</c:v>
                </c:pt>
                <c:pt idx="48">
                  <c:v>10.260587676461274</c:v>
                </c:pt>
                <c:pt idx="49">
                  <c:v>10.416840280671344</c:v>
                </c:pt>
                <c:pt idx="50">
                  <c:v>9.5834930582176376</c:v>
                </c:pt>
                <c:pt idx="51">
                  <c:v>9.8439140652344204</c:v>
                </c:pt>
                <c:pt idx="52">
                  <c:v>8.9584826413773566</c:v>
                </c:pt>
                <c:pt idx="53">
                  <c:v>9.0626510441840704</c:v>
                </c:pt>
                <c:pt idx="54">
                  <c:v>8.3855564259404325</c:v>
                </c:pt>
                <c:pt idx="55">
                  <c:v>8.5938932315538601</c:v>
                </c:pt>
                <c:pt idx="56">
                  <c:v>9.3230720512008531</c:v>
                </c:pt>
                <c:pt idx="57">
                  <c:v>9.5314088568142807</c:v>
                </c:pt>
                <c:pt idx="58">
                  <c:v>9.5314088568142807</c:v>
                </c:pt>
                <c:pt idx="59">
                  <c:v>9.7918298638310635</c:v>
                </c:pt>
                <c:pt idx="60">
                  <c:v>8.2813880231337187</c:v>
                </c:pt>
                <c:pt idx="61">
                  <c:v>7.9167986133102222</c:v>
                </c:pt>
                <c:pt idx="62">
                  <c:v>8.1772196203270049</c:v>
                </c:pt>
                <c:pt idx="63">
                  <c:v>7.7084618076967946</c:v>
                </c:pt>
                <c:pt idx="64">
                  <c:v>7.2397039950665842</c:v>
                </c:pt>
                <c:pt idx="65">
                  <c:v>6.8230303838397308</c:v>
                </c:pt>
                <c:pt idx="66">
                  <c:v>7.5001250020833679</c:v>
                </c:pt>
                <c:pt idx="67">
                  <c:v>6.5626093768229472</c:v>
                </c:pt>
                <c:pt idx="68">
                  <c:v>6.6146935782263041</c:v>
                </c:pt>
                <c:pt idx="69">
                  <c:v>6.6667777796296601</c:v>
                </c:pt>
                <c:pt idx="70">
                  <c:v>5.9375989599826662</c:v>
                </c:pt>
                <c:pt idx="71">
                  <c:v>5.312588543142386</c:v>
                </c:pt>
                <c:pt idx="72">
                  <c:v>5.416756945949099</c:v>
                </c:pt>
                <c:pt idx="73">
                  <c:v>5.2084201403356722</c:v>
                </c:pt>
                <c:pt idx="74">
                  <c:v>6.5626093768229472</c:v>
                </c:pt>
                <c:pt idx="75">
                  <c:v>6.718861981033017</c:v>
                </c:pt>
                <c:pt idx="76">
                  <c:v>5.8855147585793093</c:v>
                </c:pt>
                <c:pt idx="77">
                  <c:v>6.04176736278938</c:v>
                </c:pt>
                <c:pt idx="78">
                  <c:v>6.04176736278938</c:v>
                </c:pt>
                <c:pt idx="79">
                  <c:v>6.04176736278938</c:v>
                </c:pt>
                <c:pt idx="80">
                  <c:v>5.312588543142386</c:v>
                </c:pt>
                <c:pt idx="81">
                  <c:v>6.04176736278938</c:v>
                </c:pt>
                <c:pt idx="82">
                  <c:v>5.6250937515625257</c:v>
                </c:pt>
                <c:pt idx="83">
                  <c:v>5.3646727445457421</c:v>
                </c:pt>
                <c:pt idx="84">
                  <c:v>5.3646727445457421</c:v>
                </c:pt>
                <c:pt idx="85">
                  <c:v>5.5209253487558128</c:v>
                </c:pt>
                <c:pt idx="86">
                  <c:v>5.1563359389323153</c:v>
                </c:pt>
                <c:pt idx="87">
                  <c:v>4.8959149319155317</c:v>
                </c:pt>
                <c:pt idx="88">
                  <c:v>3.5417256954282572</c:v>
                </c:pt>
                <c:pt idx="89">
                  <c:v>3.02088368139469</c:v>
                </c:pt>
                <c:pt idx="90">
                  <c:v>2.9687994799913331</c:v>
                </c:pt>
                <c:pt idx="91">
                  <c:v>3.0729678827980464</c:v>
                </c:pt>
                <c:pt idx="92">
                  <c:v>3.2813046884114736</c:v>
                </c:pt>
                <c:pt idx="93">
                  <c:v>2.9687994799913331</c:v>
                </c:pt>
                <c:pt idx="94">
                  <c:v>2.8646310771846197</c:v>
                </c:pt>
                <c:pt idx="95">
                  <c:v>2.0833680561342689</c:v>
                </c:pt>
                <c:pt idx="96">
                  <c:v>2.1354522575376258</c:v>
                </c:pt>
                <c:pt idx="97">
                  <c:v>2.031283854730912</c:v>
                </c:pt>
                <c:pt idx="98">
                  <c:v>1.875031250520842</c:v>
                </c:pt>
                <c:pt idx="99">
                  <c:v>1.8229470491174853</c:v>
                </c:pt>
                <c:pt idx="100">
                  <c:v>1.7187786463107719</c:v>
                </c:pt>
                <c:pt idx="101">
                  <c:v>1.666694444907415</c:v>
                </c:pt>
                <c:pt idx="102">
                  <c:v>1.666694444907415</c:v>
                </c:pt>
                <c:pt idx="103">
                  <c:v>1.6146102435040584</c:v>
                </c:pt>
                <c:pt idx="104">
                  <c:v>1.6146102435040584</c:v>
                </c:pt>
                <c:pt idx="105">
                  <c:v>1.4062734378906314</c:v>
                </c:pt>
                <c:pt idx="106">
                  <c:v>1.3021050350839181</c:v>
                </c:pt>
                <c:pt idx="107">
                  <c:v>1.3541892364872747</c:v>
                </c:pt>
                <c:pt idx="108">
                  <c:v>1.3021050350839181</c:v>
                </c:pt>
                <c:pt idx="109">
                  <c:v>1.3021050350839181</c:v>
                </c:pt>
                <c:pt idx="110">
                  <c:v>1.1979366322772047</c:v>
                </c:pt>
                <c:pt idx="111">
                  <c:v>1.1979366322772047</c:v>
                </c:pt>
                <c:pt idx="112">
                  <c:v>1.1458524308738478</c:v>
                </c:pt>
                <c:pt idx="113">
                  <c:v>0.98959982666377777</c:v>
                </c:pt>
                <c:pt idx="114">
                  <c:v>0.8854314238570643</c:v>
                </c:pt>
                <c:pt idx="115">
                  <c:v>0.83334722245370751</c:v>
                </c:pt>
                <c:pt idx="116">
                  <c:v>0.93751562526042098</c:v>
                </c:pt>
                <c:pt idx="117">
                  <c:v>0.98959982666377777</c:v>
                </c:pt>
                <c:pt idx="118">
                  <c:v>1.0416840280671344</c:v>
                </c:pt>
                <c:pt idx="119">
                  <c:v>1.0416840280671344</c:v>
                </c:pt>
                <c:pt idx="120">
                  <c:v>0.8854314238570643</c:v>
                </c:pt>
                <c:pt idx="121">
                  <c:v>0.72917881964699416</c:v>
                </c:pt>
                <c:pt idx="122">
                  <c:v>0.62501041684028069</c:v>
                </c:pt>
                <c:pt idx="123">
                  <c:v>0.62501041684028069</c:v>
                </c:pt>
                <c:pt idx="124">
                  <c:v>0.67709461824363737</c:v>
                </c:pt>
                <c:pt idx="125">
                  <c:v>0.83334722245370751</c:v>
                </c:pt>
                <c:pt idx="126">
                  <c:v>1.1979366322772047</c:v>
                </c:pt>
                <c:pt idx="127">
                  <c:v>1.5625260421007017</c:v>
                </c:pt>
                <c:pt idx="128">
                  <c:v>2.2396206603443392</c:v>
                </c:pt>
                <c:pt idx="129">
                  <c:v>2.7604626743779064</c:v>
                </c:pt>
                <c:pt idx="130">
                  <c:v>3.02088368139469</c:v>
                </c:pt>
                <c:pt idx="131">
                  <c:v>2.9687994799913331</c:v>
                </c:pt>
                <c:pt idx="132">
                  <c:v>2.9687994799913331</c:v>
                </c:pt>
                <c:pt idx="133">
                  <c:v>2.9167152785879766</c:v>
                </c:pt>
                <c:pt idx="134">
                  <c:v>2.9687994799913331</c:v>
                </c:pt>
                <c:pt idx="135">
                  <c:v>2.9687994799913331</c:v>
                </c:pt>
                <c:pt idx="136">
                  <c:v>3.2813046884114736</c:v>
                </c:pt>
                <c:pt idx="137">
                  <c:v>3.4375572926215439</c:v>
                </c:pt>
                <c:pt idx="138">
                  <c:v>3.5417256954282572</c:v>
                </c:pt>
                <c:pt idx="139">
                  <c:v>3.385473091218187</c:v>
                </c:pt>
                <c:pt idx="140">
                  <c:v>3.0729678827980464</c:v>
                </c:pt>
                <c:pt idx="141">
                  <c:v>2.9167152785879766</c:v>
                </c:pt>
                <c:pt idx="142">
                  <c:v>2.5521258687644792</c:v>
                </c:pt>
                <c:pt idx="143">
                  <c:v>2.0833680561342689</c:v>
                </c:pt>
                <c:pt idx="144">
                  <c:v>1.7187786463107719</c:v>
                </c:pt>
                <c:pt idx="145">
                  <c:v>2.3958732645544094</c:v>
                </c:pt>
                <c:pt idx="146">
                  <c:v>2.3437890631510525</c:v>
                </c:pt>
                <c:pt idx="147">
                  <c:v>2.3958732645544094</c:v>
                </c:pt>
                <c:pt idx="148">
                  <c:v>2.3958732645544094</c:v>
                </c:pt>
                <c:pt idx="149">
                  <c:v>2.5521258687644792</c:v>
                </c:pt>
                <c:pt idx="150">
                  <c:v>2.3958732645544094</c:v>
                </c:pt>
                <c:pt idx="151">
                  <c:v>2.5521258687644792</c:v>
                </c:pt>
                <c:pt idx="152">
                  <c:v>2.656294271571193</c:v>
                </c:pt>
                <c:pt idx="153">
                  <c:v>2.8125468757812628</c:v>
                </c:pt>
                <c:pt idx="154">
                  <c:v>2.9167152785879766</c:v>
                </c:pt>
                <c:pt idx="155">
                  <c:v>3.1250520842014033</c:v>
                </c:pt>
                <c:pt idx="156">
                  <c:v>3.7500625010416839</c:v>
                </c:pt>
                <c:pt idx="157">
                  <c:v>3.9583993066551111</c:v>
                </c:pt>
                <c:pt idx="158">
                  <c:v>4.2709045150752516</c:v>
                </c:pt>
                <c:pt idx="159">
                  <c:v>3.6979782996383275</c:v>
                </c:pt>
                <c:pt idx="160">
                  <c:v>3.6979782996383275</c:v>
                </c:pt>
                <c:pt idx="161">
                  <c:v>3.8021467024450408</c:v>
                </c:pt>
                <c:pt idx="162">
                  <c:v>4.1146519108651809</c:v>
                </c:pt>
                <c:pt idx="163">
                  <c:v>4.1146519108651809</c:v>
                </c:pt>
                <c:pt idx="164">
                  <c:v>4.010483508058468</c:v>
                </c:pt>
                <c:pt idx="165">
                  <c:v>4.010483508058468</c:v>
                </c:pt>
                <c:pt idx="166">
                  <c:v>4.1146519108651809</c:v>
                </c:pt>
                <c:pt idx="167">
                  <c:v>4.010483508058468</c:v>
                </c:pt>
                <c:pt idx="168">
                  <c:v>3.8542309038483973</c:v>
                </c:pt>
                <c:pt idx="169">
                  <c:v>3.5938098968316137</c:v>
                </c:pt>
                <c:pt idx="170">
                  <c:v>2.7083784729745495</c:v>
                </c:pt>
                <c:pt idx="171">
                  <c:v>2.5521258687644792</c:v>
                </c:pt>
                <c:pt idx="172">
                  <c:v>2.3437890631510525</c:v>
                </c:pt>
                <c:pt idx="173">
                  <c:v>2.4479574659577659</c:v>
                </c:pt>
                <c:pt idx="174">
                  <c:v>2.4479574659577659</c:v>
                </c:pt>
                <c:pt idx="175">
                  <c:v>2.5521258687644792</c:v>
                </c:pt>
                <c:pt idx="176">
                  <c:v>2.9687994799913331</c:v>
                </c:pt>
                <c:pt idx="177">
                  <c:v>3.0729678827980464</c:v>
                </c:pt>
                <c:pt idx="178">
                  <c:v>3.4896414940249003</c:v>
                </c:pt>
                <c:pt idx="179">
                  <c:v>3.4375572926215439</c:v>
                </c:pt>
                <c:pt idx="180">
                  <c:v>3.6979782996383275</c:v>
                </c:pt>
                <c:pt idx="181">
                  <c:v>3.8021467024450408</c:v>
                </c:pt>
                <c:pt idx="182">
                  <c:v>4.2188203136718947</c:v>
                </c:pt>
                <c:pt idx="183">
                  <c:v>4.1667361122685378</c:v>
                </c:pt>
                <c:pt idx="184">
                  <c:v>4.3229887164786076</c:v>
                </c:pt>
                <c:pt idx="185">
                  <c:v>4.4792413206886783</c:v>
                </c:pt>
                <c:pt idx="186">
                  <c:v>4.7917465291088188</c:v>
                </c:pt>
                <c:pt idx="187">
                  <c:v>4.7396623277054619</c:v>
                </c:pt>
                <c:pt idx="188">
                  <c:v>4.7917465291088188</c:v>
                </c:pt>
                <c:pt idx="189">
                  <c:v>4.687578126302105</c:v>
                </c:pt>
                <c:pt idx="190">
                  <c:v>4.3229887164786076</c:v>
                </c:pt>
                <c:pt idx="191">
                  <c:v>4.2709045150752516</c:v>
                </c:pt>
                <c:pt idx="192">
                  <c:v>4.3750729178819645</c:v>
                </c:pt>
                <c:pt idx="193">
                  <c:v>4.3229887164786076</c:v>
                </c:pt>
                <c:pt idx="194">
                  <c:v>4.2188203136718947</c:v>
                </c:pt>
                <c:pt idx="195">
                  <c:v>4.2188203136718947</c:v>
                </c:pt>
                <c:pt idx="196">
                  <c:v>4.062567709461824</c:v>
                </c:pt>
                <c:pt idx="197">
                  <c:v>4.1667361122685378</c:v>
                </c:pt>
                <c:pt idx="198">
                  <c:v>4.3750729178819645</c:v>
                </c:pt>
                <c:pt idx="199">
                  <c:v>4.2709045150752516</c:v>
                </c:pt>
                <c:pt idx="200">
                  <c:v>4.687578126302105</c:v>
                </c:pt>
                <c:pt idx="201">
                  <c:v>5.0521675361256024</c:v>
                </c:pt>
                <c:pt idx="202">
                  <c:v>5.0521675361256024</c:v>
                </c:pt>
                <c:pt idx="203">
                  <c:v>6.6667777796296601</c:v>
                </c:pt>
                <c:pt idx="204">
                  <c:v>6.718861981033017</c:v>
                </c:pt>
                <c:pt idx="205">
                  <c:v>7.6042934048900817</c:v>
                </c:pt>
                <c:pt idx="206">
                  <c:v>8.6459774329572152</c:v>
                </c:pt>
                <c:pt idx="207">
                  <c:v>9.8959982666377773</c:v>
                </c:pt>
                <c:pt idx="208">
                  <c:v>10.521008683478058</c:v>
                </c:pt>
                <c:pt idx="209">
                  <c:v>11.458524308738479</c:v>
                </c:pt>
                <c:pt idx="210">
                  <c:v>12.86479774662911</c:v>
                </c:pt>
                <c:pt idx="211">
                  <c:v>17.604460074334572</c:v>
                </c:pt>
                <c:pt idx="212">
                  <c:v>19.479491324855413</c:v>
                </c:pt>
                <c:pt idx="213">
                  <c:v>23.281638027300456</c:v>
                </c:pt>
                <c:pt idx="214">
                  <c:v>26.250437507291789</c:v>
                </c:pt>
                <c:pt idx="215">
                  <c:v>29.219236987283121</c:v>
                </c:pt>
                <c:pt idx="216">
                  <c:v>31.250520842014033</c:v>
                </c:pt>
                <c:pt idx="217">
                  <c:v>33.021383689728161</c:v>
                </c:pt>
                <c:pt idx="218">
                  <c:v>35.88601476691278</c:v>
                </c:pt>
                <c:pt idx="219">
                  <c:v>40.417340289004819</c:v>
                </c:pt>
                <c:pt idx="220">
                  <c:v>45.93826563776063</c:v>
                </c:pt>
                <c:pt idx="221">
                  <c:v>49.063317721962029</c:v>
                </c:pt>
                <c:pt idx="222">
                  <c:v>51.771696194936581</c:v>
                </c:pt>
                <c:pt idx="223">
                  <c:v>55.625927098784977</c:v>
                </c:pt>
                <c:pt idx="224">
                  <c:v>57.865547759129321</c:v>
                </c:pt>
                <c:pt idx="225">
                  <c:v>58.230137168952815</c:v>
                </c:pt>
                <c:pt idx="226">
                  <c:v>61.876031267187784</c:v>
                </c:pt>
                <c:pt idx="227">
                  <c:v>65.57400956682612</c:v>
                </c:pt>
                <c:pt idx="228">
                  <c:v>71.511608526808786</c:v>
                </c:pt>
                <c:pt idx="229">
                  <c:v>71.04285071417857</c:v>
                </c:pt>
                <c:pt idx="230">
                  <c:v>71.251187519791998</c:v>
                </c:pt>
                <c:pt idx="231">
                  <c:v>73.699144985749768</c:v>
                </c:pt>
                <c:pt idx="232">
                  <c:v>80.001333355555929</c:v>
                </c:pt>
                <c:pt idx="233">
                  <c:v>82.709711828530473</c:v>
                </c:pt>
                <c:pt idx="234">
                  <c:v>88.595226587109792</c:v>
                </c:pt>
                <c:pt idx="235">
                  <c:v>97.44954082568043</c:v>
                </c:pt>
                <c:pt idx="236">
                  <c:v>104.5850764179403</c:v>
                </c:pt>
                <c:pt idx="237">
                  <c:v>103.75172919548659</c:v>
                </c:pt>
                <c:pt idx="238">
                  <c:v>106.92886548109135</c:v>
                </c:pt>
                <c:pt idx="239">
                  <c:v>114.6894114901915</c:v>
                </c:pt>
                <c:pt idx="240">
                  <c:v>121.82494708245137</c:v>
                </c:pt>
                <c:pt idx="241">
                  <c:v>128.9083984733079</c:v>
                </c:pt>
                <c:pt idx="242">
                  <c:v>130.31467191119853</c:v>
                </c:pt>
                <c:pt idx="243">
                  <c:v>139.89816496941614</c:v>
                </c:pt>
                <c:pt idx="244">
                  <c:v>144.48157469291155</c:v>
                </c:pt>
                <c:pt idx="245">
                  <c:v>147.39828997149954</c:v>
                </c:pt>
                <c:pt idx="246">
                  <c:v>153.90881514691912</c:v>
                </c:pt>
                <c:pt idx="247">
                  <c:v>164.63816063601061</c:v>
                </c:pt>
                <c:pt idx="248">
                  <c:v>170.21117018616977</c:v>
                </c:pt>
                <c:pt idx="249">
                  <c:v>177.76337938965651</c:v>
                </c:pt>
                <c:pt idx="250">
                  <c:v>177.97171619526992</c:v>
                </c:pt>
                <c:pt idx="251">
                  <c:v>178.64881081351356</c:v>
                </c:pt>
                <c:pt idx="252">
                  <c:v>182.39887331455523</c:v>
                </c:pt>
                <c:pt idx="253">
                  <c:v>192.9198819980333</c:v>
                </c:pt>
                <c:pt idx="254">
                  <c:v>207.6076267937799</c:v>
                </c:pt>
                <c:pt idx="255">
                  <c:v>216.5140252337539</c:v>
                </c:pt>
                <c:pt idx="256">
                  <c:v>225.8891814863581</c:v>
                </c:pt>
                <c:pt idx="257">
                  <c:v>229.74341239020652</c:v>
                </c:pt>
                <c:pt idx="258">
                  <c:v>227.50379172986217</c:v>
                </c:pt>
                <c:pt idx="259">
                  <c:v>233.07680128002133</c:v>
                </c:pt>
                <c:pt idx="260">
                  <c:v>239.79566326105436</c:v>
                </c:pt>
                <c:pt idx="261">
                  <c:v>239.74357905965098</c:v>
                </c:pt>
                <c:pt idx="262">
                  <c:v>240.9415156919282</c:v>
                </c:pt>
                <c:pt idx="263">
                  <c:v>253.33755562592711</c:v>
                </c:pt>
                <c:pt idx="264">
                  <c:v>261.72311205186753</c:v>
                </c:pt>
                <c:pt idx="265">
                  <c:v>262.97313288554807</c:v>
                </c:pt>
                <c:pt idx="266">
                  <c:v>275.94209903498393</c:v>
                </c:pt>
                <c:pt idx="267">
                  <c:v>282.55679261321023</c:v>
                </c:pt>
                <c:pt idx="268">
                  <c:v>301.56752612543545</c:v>
                </c:pt>
                <c:pt idx="269">
                  <c:v>311.04685078084634</c:v>
                </c:pt>
                <c:pt idx="270">
                  <c:v>329.69299488324805</c:v>
                </c:pt>
                <c:pt idx="271">
                  <c:v>334.797246620777</c:v>
                </c:pt>
                <c:pt idx="272">
                  <c:v>335.37017283621395</c:v>
                </c:pt>
                <c:pt idx="273">
                  <c:v>352.76629610493507</c:v>
                </c:pt>
                <c:pt idx="274">
                  <c:v>365.68317805296755</c:v>
                </c:pt>
                <c:pt idx="275">
                  <c:v>395.05866764446074</c:v>
                </c:pt>
                <c:pt idx="276">
                  <c:v>410.99643327388787</c:v>
                </c:pt>
                <c:pt idx="277">
                  <c:v>418.91323188719809</c:v>
                </c:pt>
                <c:pt idx="278">
                  <c:v>426.72586209770162</c:v>
                </c:pt>
                <c:pt idx="279">
                  <c:v>431.46552442540707</c:v>
                </c:pt>
                <c:pt idx="280">
                  <c:v>438.08021800363338</c:v>
                </c:pt>
                <c:pt idx="281">
                  <c:v>444.9553325888765</c:v>
                </c:pt>
                <c:pt idx="282">
                  <c:v>444.53865897764962</c:v>
                </c:pt>
                <c:pt idx="283">
                  <c:v>446.77827963799399</c:v>
                </c:pt>
                <c:pt idx="284">
                  <c:v>441.93444890748179</c:v>
                </c:pt>
                <c:pt idx="285">
                  <c:v>453.13255220920348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F0-4189-8EF4-66D55C7455F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7415680"/>
        <c:axId val="172359680"/>
      </c:lineChart>
      <c:dateAx>
        <c:axId val="15741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2359680"/>
        <c:crosses val="autoZero"/>
        <c:auto val="0"/>
        <c:lblOffset val="100"/>
        <c:baseTimeUnit val="days"/>
        <c:majorUnit val="5"/>
        <c:minorUnit val="1"/>
      </c:dateAx>
      <c:valAx>
        <c:axId val="172359680"/>
        <c:scaling>
          <c:orientation val="minMax"/>
          <c:max val="45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7415680"/>
        <c:crosses val="autoZero"/>
        <c:crossBetween val="midCat"/>
        <c:minorUnit val="2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lv-LV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46.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Ārsts</c:v>
                </c:pt>
                <c:pt idx="1">
                  <c:v>Ārsta palīgs</c:v>
                </c:pt>
                <c:pt idx="2">
                  <c:v>Māsas palīgs</c:v>
                </c:pt>
                <c:pt idx="3">
                  <c:v>Māsas palīgs</c:v>
                </c:pt>
                <c:pt idx="4">
                  <c:v>Citi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37</c:v>
                </c:pt>
                <c:pt idx="1">
                  <c:v>13</c:v>
                </c:pt>
                <c:pt idx="2">
                  <c:v>50</c:v>
                </c:pt>
                <c:pt idx="3">
                  <c:v>54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F-4755-BE15-D97191151C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47.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Ārsts</c:v>
                </c:pt>
                <c:pt idx="1">
                  <c:v>Ārsta palīgs</c:v>
                </c:pt>
                <c:pt idx="2">
                  <c:v>Māsas palīgs</c:v>
                </c:pt>
                <c:pt idx="3">
                  <c:v>Māsas palīgs</c:v>
                </c:pt>
                <c:pt idx="4">
                  <c:v>Citi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41</c:v>
                </c:pt>
                <c:pt idx="1">
                  <c:v>14</c:v>
                </c:pt>
                <c:pt idx="2">
                  <c:v>68</c:v>
                </c:pt>
                <c:pt idx="3">
                  <c:v>58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F-4755-BE15-D97191151C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48.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Ārsts</c:v>
                </c:pt>
                <c:pt idx="1">
                  <c:v>Ārsta palīgs</c:v>
                </c:pt>
                <c:pt idx="2">
                  <c:v>Māsas palīgs</c:v>
                </c:pt>
                <c:pt idx="3">
                  <c:v>Māsas palīgs</c:v>
                </c:pt>
                <c:pt idx="4">
                  <c:v>Citi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75</c:v>
                </c:pt>
                <c:pt idx="1">
                  <c:v>23</c:v>
                </c:pt>
                <c:pt idx="2">
                  <c:v>117</c:v>
                </c:pt>
                <c:pt idx="3">
                  <c:v>115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5F-4755-BE15-D97191151C7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49.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Ārsts</c:v>
                </c:pt>
                <c:pt idx="1">
                  <c:v>Ārsta palīgs</c:v>
                </c:pt>
                <c:pt idx="2">
                  <c:v>Māsas palīgs</c:v>
                </c:pt>
                <c:pt idx="3">
                  <c:v>Māsas palīgs</c:v>
                </c:pt>
                <c:pt idx="4">
                  <c:v>Citi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73</c:v>
                </c:pt>
                <c:pt idx="1">
                  <c:v>18</c:v>
                </c:pt>
                <c:pt idx="2">
                  <c:v>141</c:v>
                </c:pt>
                <c:pt idx="3">
                  <c:v>146</c:v>
                </c:pt>
                <c:pt idx="4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5F-4755-BE15-D97191151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823104"/>
        <c:axId val="173824640"/>
      </c:barChart>
      <c:catAx>
        <c:axId val="17382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3824640"/>
        <c:crosses val="autoZero"/>
        <c:auto val="1"/>
        <c:lblAlgn val="ctr"/>
        <c:lblOffset val="100"/>
        <c:noMultiLvlLbl val="0"/>
      </c:catAx>
      <c:valAx>
        <c:axId val="173824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382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Sheet1!$A$90</c:f>
              <c:strCache>
                <c:ptCount val="1"/>
                <c:pt idx="0">
                  <c:v>pārdevēji/kasieri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Sheet1!$B$88:$E$88</c:f>
              <c:strCache>
                <c:ptCount val="4"/>
                <c:pt idx="0">
                  <c:v>47.ned</c:v>
                </c:pt>
                <c:pt idx="1">
                  <c:v>48.ned</c:v>
                </c:pt>
                <c:pt idx="2">
                  <c:v>49.ned</c:v>
                </c:pt>
                <c:pt idx="3">
                  <c:v>50.ned</c:v>
                </c:pt>
              </c:strCache>
            </c:strRef>
          </c:cat>
          <c:val>
            <c:numRef>
              <c:f>Sheet1!$B$90:$E$90</c:f>
              <c:numCache>
                <c:formatCode>General</c:formatCode>
                <c:ptCount val="4"/>
                <c:pt idx="0">
                  <c:v>50</c:v>
                </c:pt>
                <c:pt idx="1">
                  <c:v>59</c:v>
                </c:pt>
                <c:pt idx="2">
                  <c:v>101</c:v>
                </c:pt>
                <c:pt idx="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1B-435A-8D28-77ACE718C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420480"/>
        <c:axId val="172754048"/>
      </c:barChart>
      <c:catAx>
        <c:axId val="17242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2754048"/>
        <c:crosses val="autoZero"/>
        <c:auto val="1"/>
        <c:lblAlgn val="ctr"/>
        <c:lblOffset val="100"/>
        <c:noMultiLvlLbl val="0"/>
      </c:catAx>
      <c:valAx>
        <c:axId val="172754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242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Frizieri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40.ned.</c:v>
                </c:pt>
                <c:pt idx="1">
                  <c:v>42.ned.</c:v>
                </c:pt>
                <c:pt idx="2">
                  <c:v>43.ned.</c:v>
                </c:pt>
                <c:pt idx="3">
                  <c:v>44.ned.</c:v>
                </c:pt>
                <c:pt idx="4">
                  <c:v>45.ned.</c:v>
                </c:pt>
                <c:pt idx="5">
                  <c:v>46.ned.</c:v>
                </c:pt>
                <c:pt idx="6">
                  <c:v>47.ned.</c:v>
                </c:pt>
                <c:pt idx="7">
                  <c:v>48.ned</c:v>
                </c:pt>
                <c:pt idx="8">
                  <c:v>49.ned</c:v>
                </c:pt>
                <c:pt idx="9">
                  <c:v>50.ned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11</c:v>
                </c:pt>
                <c:pt idx="4">
                  <c:v>2</c:v>
                </c:pt>
                <c:pt idx="5">
                  <c:v>11</c:v>
                </c:pt>
                <c:pt idx="6">
                  <c:v>7</c:v>
                </c:pt>
                <c:pt idx="7">
                  <c:v>8</c:v>
                </c:pt>
                <c:pt idx="8">
                  <c:v>12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A7-4042-90D1-C2F4609E3E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Manikīrs/pedikīrs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40.ned.</c:v>
                </c:pt>
                <c:pt idx="1">
                  <c:v>42.ned.</c:v>
                </c:pt>
                <c:pt idx="2">
                  <c:v>43.ned.</c:v>
                </c:pt>
                <c:pt idx="3">
                  <c:v>44.ned.</c:v>
                </c:pt>
                <c:pt idx="4">
                  <c:v>45.ned.</c:v>
                </c:pt>
                <c:pt idx="5">
                  <c:v>46.ned.</c:v>
                </c:pt>
                <c:pt idx="6">
                  <c:v>47.ned.</c:v>
                </c:pt>
                <c:pt idx="7">
                  <c:v>48.ned</c:v>
                </c:pt>
                <c:pt idx="8">
                  <c:v>49.ned</c:v>
                </c:pt>
                <c:pt idx="9">
                  <c:v>50.ned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</c:v>
                </c:pt>
                <c:pt idx="2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A7-4042-90D1-C2F4609E3E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Kosmētiķi/kosmetologi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40.ned.</c:v>
                </c:pt>
                <c:pt idx="1">
                  <c:v>42.ned.</c:v>
                </c:pt>
                <c:pt idx="2">
                  <c:v>43.ned.</c:v>
                </c:pt>
                <c:pt idx="3">
                  <c:v>44.ned.</c:v>
                </c:pt>
                <c:pt idx="4">
                  <c:v>45.ned.</c:v>
                </c:pt>
                <c:pt idx="5">
                  <c:v>46.ned.</c:v>
                </c:pt>
                <c:pt idx="6">
                  <c:v>47.ned.</c:v>
                </c:pt>
                <c:pt idx="7">
                  <c:v>48.ned</c:v>
                </c:pt>
                <c:pt idx="8">
                  <c:v>49.ned</c:v>
                </c:pt>
                <c:pt idx="9">
                  <c:v>50.ned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</c:v>
                </c:pt>
                <c:pt idx="2">
                  <c:v>1</c:v>
                </c:pt>
                <c:pt idx="5">
                  <c:v>1</c:v>
                </c:pt>
                <c:pt idx="6">
                  <c:v>2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A7-4042-90D1-C2F4609E3EC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Masieri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40.ned.</c:v>
                </c:pt>
                <c:pt idx="1">
                  <c:v>42.ned.</c:v>
                </c:pt>
                <c:pt idx="2">
                  <c:v>43.ned.</c:v>
                </c:pt>
                <c:pt idx="3">
                  <c:v>44.ned.</c:v>
                </c:pt>
                <c:pt idx="4">
                  <c:v>45.ned.</c:v>
                </c:pt>
                <c:pt idx="5">
                  <c:v>46.ned.</c:v>
                </c:pt>
                <c:pt idx="6">
                  <c:v>47.ned.</c:v>
                </c:pt>
                <c:pt idx="7">
                  <c:v>48.ned</c:v>
                </c:pt>
                <c:pt idx="8">
                  <c:v>49.ned</c:v>
                </c:pt>
                <c:pt idx="9">
                  <c:v>50.ned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A7-4042-90D1-C2F4609E3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948928"/>
        <c:axId val="175950464"/>
      </c:barChart>
      <c:catAx>
        <c:axId val="17594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5950464"/>
        <c:crosses val="autoZero"/>
        <c:auto val="1"/>
        <c:lblAlgn val="ctr"/>
        <c:lblOffset val="100"/>
        <c:noMultiLvlLbl val="0"/>
      </c:catAx>
      <c:valAx>
        <c:axId val="175950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5948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Stacionesana!$G$8:$G$14</c:f>
              <c:strCache>
                <c:ptCount val="7"/>
                <c:pt idx="0">
                  <c:v>201</c:v>
                </c:pt>
                <c:pt idx="1">
                  <c:v>241</c:v>
                </c:pt>
                <c:pt idx="2">
                  <c:v>276</c:v>
                </c:pt>
                <c:pt idx="3">
                  <c:v>326</c:v>
                </c:pt>
                <c:pt idx="4">
                  <c:v>438</c:v>
                </c:pt>
                <c:pt idx="5">
                  <c:v>537</c:v>
                </c:pt>
                <c:pt idx="6">
                  <c:v>650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exp"/>
            <c:dispRSqr val="0"/>
            <c:dispEq val="0"/>
          </c:trendline>
          <c:cat>
            <c:strRef>
              <c:f>Stacionesana!$F$8:$F$14</c:f>
              <c:strCache>
                <c:ptCount val="7"/>
                <c:pt idx="0">
                  <c:v>44.ned.</c:v>
                </c:pt>
                <c:pt idx="1">
                  <c:v>45.ned.</c:v>
                </c:pt>
                <c:pt idx="2">
                  <c:v>46.ned.</c:v>
                </c:pt>
                <c:pt idx="3">
                  <c:v>47.ned.</c:v>
                </c:pt>
                <c:pt idx="4">
                  <c:v>48.ned.</c:v>
                </c:pt>
                <c:pt idx="5">
                  <c:v>49.ned.</c:v>
                </c:pt>
                <c:pt idx="6">
                  <c:v>50.gad.</c:v>
                </c:pt>
              </c:strCache>
            </c:strRef>
          </c:cat>
          <c:val>
            <c:numRef>
              <c:f>Stacionesana!$G$8:$G$14</c:f>
              <c:numCache>
                <c:formatCode>General</c:formatCode>
                <c:ptCount val="7"/>
                <c:pt idx="0">
                  <c:v>201</c:v>
                </c:pt>
                <c:pt idx="1">
                  <c:v>241</c:v>
                </c:pt>
                <c:pt idx="2">
                  <c:v>276</c:v>
                </c:pt>
                <c:pt idx="3">
                  <c:v>326</c:v>
                </c:pt>
                <c:pt idx="4">
                  <c:v>438</c:v>
                </c:pt>
                <c:pt idx="5">
                  <c:v>537</c:v>
                </c:pt>
                <c:pt idx="6">
                  <c:v>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B9-4F75-A7DB-A102DA181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106880"/>
        <c:axId val="214108416"/>
      </c:barChart>
      <c:catAx>
        <c:axId val="214106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214108416"/>
        <c:crosses val="autoZero"/>
        <c:auto val="1"/>
        <c:lblAlgn val="ctr"/>
        <c:lblOffset val="100"/>
        <c:noMultiLvlLbl val="0"/>
      </c:catAx>
      <c:valAx>
        <c:axId val="214108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214106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71026538349371E-2"/>
          <c:y val="3.8007601918089037E-2"/>
          <c:w val="0.9091536648196753"/>
          <c:h val="0.70084222959843023"/>
        </c:manualLayout>
      </c:layout>
      <c:lineChart>
        <c:grouping val="standard"/>
        <c:varyColors val="0"/>
        <c:ser>
          <c:idx val="0"/>
          <c:order val="0"/>
          <c:tx>
            <c:strRef>
              <c:f>Sheet3!$V$1</c:f>
              <c:strCache>
                <c:ptCount val="1"/>
                <c:pt idx="0">
                  <c:v>7 dienu kumulatīvais stacionēto skaits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Sheet3!$U$2:$U$92</c:f>
              <c:numCache>
                <c:formatCode>m/d/yyyy</c:formatCode>
                <c:ptCount val="91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</c:numCache>
            </c:numRef>
          </c:cat>
          <c:val>
            <c:numRef>
              <c:f>Sheet3!$V$2:$V$92</c:f>
              <c:numCache>
                <c:formatCode>General</c:formatCode>
                <c:ptCount val="91"/>
                <c:pt idx="6">
                  <c:v>7</c:v>
                </c:pt>
                <c:pt idx="7">
                  <c:v>6</c:v>
                </c:pt>
                <c:pt idx="8">
                  <c:v>6</c:v>
                </c:pt>
                <c:pt idx="9">
                  <c:v>7</c:v>
                </c:pt>
                <c:pt idx="10">
                  <c:v>7</c:v>
                </c:pt>
                <c:pt idx="11">
                  <c:v>9</c:v>
                </c:pt>
                <c:pt idx="12">
                  <c:v>8</c:v>
                </c:pt>
                <c:pt idx="13">
                  <c:v>6</c:v>
                </c:pt>
                <c:pt idx="14">
                  <c:v>10</c:v>
                </c:pt>
                <c:pt idx="15">
                  <c:v>15</c:v>
                </c:pt>
                <c:pt idx="16">
                  <c:v>17</c:v>
                </c:pt>
                <c:pt idx="17">
                  <c:v>19</c:v>
                </c:pt>
                <c:pt idx="18">
                  <c:v>19</c:v>
                </c:pt>
                <c:pt idx="19">
                  <c:v>24</c:v>
                </c:pt>
                <c:pt idx="20">
                  <c:v>24</c:v>
                </c:pt>
                <c:pt idx="21">
                  <c:v>23</c:v>
                </c:pt>
                <c:pt idx="22">
                  <c:v>24</c:v>
                </c:pt>
                <c:pt idx="23">
                  <c:v>24</c:v>
                </c:pt>
                <c:pt idx="24">
                  <c:v>31</c:v>
                </c:pt>
                <c:pt idx="25">
                  <c:v>39</c:v>
                </c:pt>
                <c:pt idx="26">
                  <c:v>42</c:v>
                </c:pt>
                <c:pt idx="27">
                  <c:v>49</c:v>
                </c:pt>
                <c:pt idx="28">
                  <c:v>51</c:v>
                </c:pt>
                <c:pt idx="29">
                  <c:v>55</c:v>
                </c:pt>
                <c:pt idx="30">
                  <c:v>61</c:v>
                </c:pt>
                <c:pt idx="31">
                  <c:v>55</c:v>
                </c:pt>
                <c:pt idx="32">
                  <c:v>51</c:v>
                </c:pt>
                <c:pt idx="33">
                  <c:v>54</c:v>
                </c:pt>
                <c:pt idx="34">
                  <c:v>52</c:v>
                </c:pt>
                <c:pt idx="35">
                  <c:v>55</c:v>
                </c:pt>
                <c:pt idx="36">
                  <c:v>56</c:v>
                </c:pt>
                <c:pt idx="37">
                  <c:v>55</c:v>
                </c:pt>
                <c:pt idx="38">
                  <c:v>82</c:v>
                </c:pt>
                <c:pt idx="39">
                  <c:v>93</c:v>
                </c:pt>
                <c:pt idx="40">
                  <c:v>109</c:v>
                </c:pt>
                <c:pt idx="41">
                  <c:v>124</c:v>
                </c:pt>
                <c:pt idx="42">
                  <c:v>139</c:v>
                </c:pt>
                <c:pt idx="43">
                  <c:v>153</c:v>
                </c:pt>
                <c:pt idx="44">
                  <c:v>181</c:v>
                </c:pt>
                <c:pt idx="45">
                  <c:v>185</c:v>
                </c:pt>
                <c:pt idx="46">
                  <c:v>188</c:v>
                </c:pt>
                <c:pt idx="47">
                  <c:v>192</c:v>
                </c:pt>
                <c:pt idx="48">
                  <c:v>196</c:v>
                </c:pt>
                <c:pt idx="49">
                  <c:v>201</c:v>
                </c:pt>
                <c:pt idx="50">
                  <c:v>210</c:v>
                </c:pt>
                <c:pt idx="51">
                  <c:v>198</c:v>
                </c:pt>
                <c:pt idx="52">
                  <c:v>202</c:v>
                </c:pt>
                <c:pt idx="53">
                  <c:v>216</c:v>
                </c:pt>
                <c:pt idx="54">
                  <c:v>220</c:v>
                </c:pt>
                <c:pt idx="55">
                  <c:v>217</c:v>
                </c:pt>
                <c:pt idx="56">
                  <c:v>241</c:v>
                </c:pt>
                <c:pt idx="57">
                  <c:v>247</c:v>
                </c:pt>
                <c:pt idx="58">
                  <c:v>254</c:v>
                </c:pt>
                <c:pt idx="59">
                  <c:v>259</c:v>
                </c:pt>
                <c:pt idx="60">
                  <c:v>264</c:v>
                </c:pt>
                <c:pt idx="61">
                  <c:v>277</c:v>
                </c:pt>
                <c:pt idx="62">
                  <c:v>281</c:v>
                </c:pt>
                <c:pt idx="63">
                  <c:v>276</c:v>
                </c:pt>
                <c:pt idx="64">
                  <c:v>279</c:v>
                </c:pt>
                <c:pt idx="65">
                  <c:v>293</c:v>
                </c:pt>
                <c:pt idx="66">
                  <c:v>293</c:v>
                </c:pt>
                <c:pt idx="67">
                  <c:v>319</c:v>
                </c:pt>
                <c:pt idx="68">
                  <c:v>314</c:v>
                </c:pt>
                <c:pt idx="69">
                  <c:v>328</c:v>
                </c:pt>
                <c:pt idx="70">
                  <c:v>326</c:v>
                </c:pt>
                <c:pt idx="71">
                  <c:v>340</c:v>
                </c:pt>
                <c:pt idx="72">
                  <c:v>361</c:v>
                </c:pt>
                <c:pt idx="73">
                  <c:v>411</c:v>
                </c:pt>
                <c:pt idx="74">
                  <c:v>409</c:v>
                </c:pt>
                <c:pt idx="75">
                  <c:v>432</c:v>
                </c:pt>
                <c:pt idx="76">
                  <c:v>435</c:v>
                </c:pt>
                <c:pt idx="77">
                  <c:v>438</c:v>
                </c:pt>
                <c:pt idx="78">
                  <c:v>444</c:v>
                </c:pt>
                <c:pt idx="79">
                  <c:v>454</c:v>
                </c:pt>
                <c:pt idx="80">
                  <c:v>452</c:v>
                </c:pt>
                <c:pt idx="81">
                  <c:v>477</c:v>
                </c:pt>
                <c:pt idx="82">
                  <c:v>485</c:v>
                </c:pt>
                <c:pt idx="83">
                  <c:v>510</c:v>
                </c:pt>
                <c:pt idx="84">
                  <c:v>537</c:v>
                </c:pt>
                <c:pt idx="85">
                  <c:v>617</c:v>
                </c:pt>
                <c:pt idx="86">
                  <c:v>642</c:v>
                </c:pt>
                <c:pt idx="87">
                  <c:v>652</c:v>
                </c:pt>
                <c:pt idx="88">
                  <c:v>651</c:v>
                </c:pt>
                <c:pt idx="89">
                  <c:v>654</c:v>
                </c:pt>
                <c:pt idx="90">
                  <c:v>650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39-4744-A57F-25EAF7D789BD}"/>
            </c:ext>
          </c:extLst>
        </c:ser>
        <c:ser>
          <c:idx val="1"/>
          <c:order val="1"/>
          <c:tx>
            <c:strRef>
              <c:f>Sheet3!$W$1</c:f>
              <c:strCache>
                <c:ptCount val="1"/>
                <c:pt idx="0">
                  <c:v>14 dienu kumulatīvais stacionēto skaits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Sheet3!$U$2:$U$92</c:f>
              <c:numCache>
                <c:formatCode>m/d/yyyy</c:formatCode>
                <c:ptCount val="91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</c:numCache>
            </c:numRef>
          </c:cat>
          <c:val>
            <c:numRef>
              <c:f>Sheet3!$W$2:$W$92</c:f>
              <c:numCache>
                <c:formatCode>General</c:formatCode>
                <c:ptCount val="91"/>
                <c:pt idx="13">
                  <c:v>13</c:v>
                </c:pt>
                <c:pt idx="14">
                  <c:v>16</c:v>
                </c:pt>
                <c:pt idx="15">
                  <c:v>21</c:v>
                </c:pt>
                <c:pt idx="16">
                  <c:v>24</c:v>
                </c:pt>
                <c:pt idx="17">
                  <c:v>26</c:v>
                </c:pt>
                <c:pt idx="18">
                  <c:v>28</c:v>
                </c:pt>
                <c:pt idx="19">
                  <c:v>32</c:v>
                </c:pt>
                <c:pt idx="20">
                  <c:v>30</c:v>
                </c:pt>
                <c:pt idx="21">
                  <c:v>33</c:v>
                </c:pt>
                <c:pt idx="22">
                  <c:v>39</c:v>
                </c:pt>
                <c:pt idx="23">
                  <c:v>41</c:v>
                </c:pt>
                <c:pt idx="24">
                  <c:v>50</c:v>
                </c:pt>
                <c:pt idx="25">
                  <c:v>58</c:v>
                </c:pt>
                <c:pt idx="26">
                  <c:v>66</c:v>
                </c:pt>
                <c:pt idx="27">
                  <c:v>73</c:v>
                </c:pt>
                <c:pt idx="28">
                  <c:v>74</c:v>
                </c:pt>
                <c:pt idx="29">
                  <c:v>79</c:v>
                </c:pt>
                <c:pt idx="30">
                  <c:v>85</c:v>
                </c:pt>
                <c:pt idx="31">
                  <c:v>86</c:v>
                </c:pt>
                <c:pt idx="32">
                  <c:v>90</c:v>
                </c:pt>
                <c:pt idx="33">
                  <c:v>96</c:v>
                </c:pt>
                <c:pt idx="34">
                  <c:v>101</c:v>
                </c:pt>
                <c:pt idx="35">
                  <c:v>106</c:v>
                </c:pt>
                <c:pt idx="36">
                  <c:v>111</c:v>
                </c:pt>
                <c:pt idx="37">
                  <c:v>116</c:v>
                </c:pt>
                <c:pt idx="38">
                  <c:v>137</c:v>
                </c:pt>
                <c:pt idx="39">
                  <c:v>144</c:v>
                </c:pt>
                <c:pt idx="40">
                  <c:v>163</c:v>
                </c:pt>
                <c:pt idx="41">
                  <c:v>176</c:v>
                </c:pt>
                <c:pt idx="42">
                  <c:v>194</c:v>
                </c:pt>
                <c:pt idx="43">
                  <c:v>209</c:v>
                </c:pt>
                <c:pt idx="44">
                  <c:v>236</c:v>
                </c:pt>
                <c:pt idx="45">
                  <c:v>267</c:v>
                </c:pt>
                <c:pt idx="46">
                  <c:v>281</c:v>
                </c:pt>
                <c:pt idx="47">
                  <c:v>301</c:v>
                </c:pt>
                <c:pt idx="48">
                  <c:v>320</c:v>
                </c:pt>
                <c:pt idx="49">
                  <c:v>340</c:v>
                </c:pt>
                <c:pt idx="50">
                  <c:v>363</c:v>
                </c:pt>
                <c:pt idx="51">
                  <c:v>379</c:v>
                </c:pt>
                <c:pt idx="52">
                  <c:v>387</c:v>
                </c:pt>
                <c:pt idx="53">
                  <c:v>404</c:v>
                </c:pt>
                <c:pt idx="54">
                  <c:v>412</c:v>
                </c:pt>
                <c:pt idx="55">
                  <c:v>413</c:v>
                </c:pt>
                <c:pt idx="56">
                  <c:v>442</c:v>
                </c:pt>
                <c:pt idx="57">
                  <c:v>457</c:v>
                </c:pt>
                <c:pt idx="58">
                  <c:v>452</c:v>
                </c:pt>
                <c:pt idx="59">
                  <c:v>461</c:v>
                </c:pt>
                <c:pt idx="60">
                  <c:v>480</c:v>
                </c:pt>
                <c:pt idx="61">
                  <c:v>497</c:v>
                </c:pt>
                <c:pt idx="62">
                  <c:v>498</c:v>
                </c:pt>
                <c:pt idx="63">
                  <c:v>517</c:v>
                </c:pt>
                <c:pt idx="64">
                  <c:v>526</c:v>
                </c:pt>
                <c:pt idx="65">
                  <c:v>547</c:v>
                </c:pt>
                <c:pt idx="66">
                  <c:v>552</c:v>
                </c:pt>
                <c:pt idx="67">
                  <c:v>583</c:v>
                </c:pt>
                <c:pt idx="68">
                  <c:v>591</c:v>
                </c:pt>
                <c:pt idx="69">
                  <c:v>609</c:v>
                </c:pt>
                <c:pt idx="70">
                  <c:v>602</c:v>
                </c:pt>
                <c:pt idx="71">
                  <c:v>619</c:v>
                </c:pt>
                <c:pt idx="72">
                  <c:v>654</c:v>
                </c:pt>
                <c:pt idx="73">
                  <c:v>704</c:v>
                </c:pt>
                <c:pt idx="74">
                  <c:v>728</c:v>
                </c:pt>
                <c:pt idx="75">
                  <c:v>746</c:v>
                </c:pt>
                <c:pt idx="76">
                  <c:v>763</c:v>
                </c:pt>
                <c:pt idx="77">
                  <c:v>764</c:v>
                </c:pt>
                <c:pt idx="78">
                  <c:v>784</c:v>
                </c:pt>
                <c:pt idx="79">
                  <c:v>815</c:v>
                </c:pt>
                <c:pt idx="80">
                  <c:v>863</c:v>
                </c:pt>
                <c:pt idx="81">
                  <c:v>886</c:v>
                </c:pt>
                <c:pt idx="82">
                  <c:v>917</c:v>
                </c:pt>
                <c:pt idx="83">
                  <c:v>945</c:v>
                </c:pt>
                <c:pt idx="84">
                  <c:v>975</c:v>
                </c:pt>
                <c:pt idx="85">
                  <c:v>1061</c:v>
                </c:pt>
                <c:pt idx="86">
                  <c:v>1096</c:v>
                </c:pt>
                <c:pt idx="87">
                  <c:v>1104</c:v>
                </c:pt>
                <c:pt idx="88">
                  <c:v>1128</c:v>
                </c:pt>
                <c:pt idx="89">
                  <c:v>1139</c:v>
                </c:pt>
                <c:pt idx="90">
                  <c:v>1160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39-4744-A57F-25EAF7D78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5443328"/>
        <c:axId val="215444864"/>
      </c:lineChart>
      <c:dateAx>
        <c:axId val="21544332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15444864"/>
        <c:crosses val="autoZero"/>
        <c:auto val="1"/>
        <c:lblOffset val="100"/>
        <c:baseTimeUnit val="days"/>
      </c:dateAx>
      <c:valAx>
        <c:axId val="215444864"/>
        <c:scaling>
          <c:orientation val="minMax"/>
          <c:max val="12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1544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900991542723827E-2"/>
          <c:y val="0.89885467468470259"/>
          <c:w val="0.95181286600096737"/>
          <c:h val="5.778684977068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360320344572315E-2"/>
          <c:y val="2.3148064444763673E-2"/>
          <c:w val="0.94752368261659603"/>
          <c:h val="0.8742133175457184"/>
        </c:manualLayout>
      </c:layout>
      <c:lineChart>
        <c:grouping val="standard"/>
        <c:varyColors val="0"/>
        <c:ser>
          <c:idx val="0"/>
          <c:order val="0"/>
          <c:tx>
            <c:strRef>
              <c:f>Sheet5!$K$44</c:f>
              <c:strCache>
                <c:ptCount val="1"/>
                <c:pt idx="0">
                  <c:v>A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Sheet5!$J$45:$J$87</c:f>
              <c:numCache>
                <c:formatCode>m/d/yyyy</c:formatCode>
                <c:ptCount val="43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</c:numCache>
            </c:numRef>
          </c:cat>
          <c:val>
            <c:numRef>
              <c:f>Sheet5!$K$45:$K$87</c:f>
              <c:numCache>
                <c:formatCode>0</c:formatCode>
                <c:ptCount val="43"/>
                <c:pt idx="0">
                  <c:v>231.00000000000003</c:v>
                </c:pt>
                <c:pt idx="1">
                  <c:v>217.8</c:v>
                </c:pt>
                <c:pt idx="2">
                  <c:v>222.20000000000002</c:v>
                </c:pt>
                <c:pt idx="3">
                  <c:v>237.60000000000002</c:v>
                </c:pt>
                <c:pt idx="4">
                  <c:v>242.00000000000003</c:v>
                </c:pt>
                <c:pt idx="5">
                  <c:v>238.70000000000002</c:v>
                </c:pt>
                <c:pt idx="6">
                  <c:v>265.10000000000002</c:v>
                </c:pt>
                <c:pt idx="7">
                  <c:v>271.70000000000005</c:v>
                </c:pt>
                <c:pt idx="8">
                  <c:v>279.40000000000003</c:v>
                </c:pt>
                <c:pt idx="9">
                  <c:v>284.90000000000003</c:v>
                </c:pt>
                <c:pt idx="10">
                  <c:v>290.40000000000003</c:v>
                </c:pt>
                <c:pt idx="11">
                  <c:v>304.70000000000005</c:v>
                </c:pt>
                <c:pt idx="12">
                  <c:v>309.10000000000002</c:v>
                </c:pt>
                <c:pt idx="13">
                  <c:v>303.60000000000002</c:v>
                </c:pt>
                <c:pt idx="14">
                  <c:v>306.90000000000003</c:v>
                </c:pt>
                <c:pt idx="15">
                  <c:v>322.3</c:v>
                </c:pt>
                <c:pt idx="16">
                  <c:v>322.3</c:v>
                </c:pt>
                <c:pt idx="17">
                  <c:v>350.90000000000003</c:v>
                </c:pt>
                <c:pt idx="18">
                  <c:v>345.40000000000003</c:v>
                </c:pt>
                <c:pt idx="19">
                  <c:v>360.8</c:v>
                </c:pt>
                <c:pt idx="20">
                  <c:v>358.6</c:v>
                </c:pt>
                <c:pt idx="21">
                  <c:v>374.00000000000006</c:v>
                </c:pt>
                <c:pt idx="22">
                  <c:v>380.6</c:v>
                </c:pt>
                <c:pt idx="23">
                  <c:v>390.50000000000006</c:v>
                </c:pt>
                <c:pt idx="24">
                  <c:v>416.90000000000003</c:v>
                </c:pt>
                <c:pt idx="25">
                  <c:v>427.90000000000003</c:v>
                </c:pt>
                <c:pt idx="26">
                  <c:v>400.40000000000003</c:v>
                </c:pt>
                <c:pt idx="27">
                  <c:v>421.3</c:v>
                </c:pt>
                <c:pt idx="28">
                  <c:v>435.6</c:v>
                </c:pt>
                <c:pt idx="29">
                  <c:v>444.40000000000003</c:v>
                </c:pt>
                <c:pt idx="30">
                  <c:v>453.20000000000005</c:v>
                </c:pt>
                <c:pt idx="31">
                  <c:v>467.50000000000006</c:v>
                </c:pt>
                <c:pt idx="32">
                  <c:v>476.3</c:v>
                </c:pt>
                <c:pt idx="33">
                  <c:v>479.6</c:v>
                </c:pt>
                <c:pt idx="34">
                  <c:v>489.50000000000006</c:v>
                </c:pt>
                <c:pt idx="35">
                  <c:v>501.6</c:v>
                </c:pt>
                <c:pt idx="36">
                  <c:v>511.50000000000006</c:v>
                </c:pt>
                <c:pt idx="37">
                  <c:v>521.40000000000009</c:v>
                </c:pt>
                <c:pt idx="38">
                  <c:v>537.90000000000009</c:v>
                </c:pt>
                <c:pt idx="39">
                  <c:v>547.80000000000007</c:v>
                </c:pt>
                <c:pt idx="40">
                  <c:v>551.1</c:v>
                </c:pt>
                <c:pt idx="41">
                  <c:v>563.20000000000005</c:v>
                </c:pt>
                <c:pt idx="42">
                  <c:v>576.40000000000009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B2-4920-9B8E-3CE7336E963E}"/>
            </c:ext>
          </c:extLst>
        </c:ser>
        <c:ser>
          <c:idx val="1"/>
          <c:order val="1"/>
          <c:tx>
            <c:strRef>
              <c:f>Sheet5!$L$44</c:f>
              <c:strCache>
                <c:ptCount val="1"/>
                <c:pt idx="0">
                  <c:v>B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41"/>
              <c:layout>
                <c:manualLayout>
                  <c:x val="-2.1334995036393807E-2"/>
                  <c:y val="-2.4074074074074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18-4B12-A0D0-8308E6012C0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Sheet5!$J$45:$J$87</c:f>
              <c:numCache>
                <c:formatCode>m/d/yyyy</c:formatCode>
                <c:ptCount val="43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</c:numCache>
            </c:numRef>
          </c:cat>
          <c:val>
            <c:numRef>
              <c:f>Sheet5!$L$45:$L$87</c:f>
              <c:numCache>
                <c:formatCode>0</c:formatCode>
                <c:ptCount val="43"/>
                <c:pt idx="0">
                  <c:v>262.5</c:v>
                </c:pt>
                <c:pt idx="1">
                  <c:v>247.5</c:v>
                </c:pt>
                <c:pt idx="2">
                  <c:v>252.5</c:v>
                </c:pt>
                <c:pt idx="3">
                  <c:v>270</c:v>
                </c:pt>
                <c:pt idx="4">
                  <c:v>275</c:v>
                </c:pt>
                <c:pt idx="5">
                  <c:v>271.25</c:v>
                </c:pt>
                <c:pt idx="6">
                  <c:v>301.25</c:v>
                </c:pt>
                <c:pt idx="7">
                  <c:v>308.75</c:v>
                </c:pt>
                <c:pt idx="8">
                  <c:v>317.5</c:v>
                </c:pt>
                <c:pt idx="9">
                  <c:v>323.75</c:v>
                </c:pt>
                <c:pt idx="10">
                  <c:v>330</c:v>
                </c:pt>
                <c:pt idx="11">
                  <c:v>346.25</c:v>
                </c:pt>
                <c:pt idx="12">
                  <c:v>351.25</c:v>
                </c:pt>
                <c:pt idx="13">
                  <c:v>345</c:v>
                </c:pt>
                <c:pt idx="14">
                  <c:v>348.75</c:v>
                </c:pt>
                <c:pt idx="15">
                  <c:v>366.25</c:v>
                </c:pt>
                <c:pt idx="16">
                  <c:v>366.25</c:v>
                </c:pt>
                <c:pt idx="17">
                  <c:v>398.75</c:v>
                </c:pt>
                <c:pt idx="18">
                  <c:v>392.5</c:v>
                </c:pt>
                <c:pt idx="19">
                  <c:v>410</c:v>
                </c:pt>
                <c:pt idx="20">
                  <c:v>407.5</c:v>
                </c:pt>
                <c:pt idx="21">
                  <c:v>425</c:v>
                </c:pt>
                <c:pt idx="22">
                  <c:v>432.5</c:v>
                </c:pt>
                <c:pt idx="23">
                  <c:v>443.75</c:v>
                </c:pt>
                <c:pt idx="24">
                  <c:v>473.75</c:v>
                </c:pt>
                <c:pt idx="25">
                  <c:v>486.25</c:v>
                </c:pt>
                <c:pt idx="26">
                  <c:v>455</c:v>
                </c:pt>
                <c:pt idx="27">
                  <c:v>478.75</c:v>
                </c:pt>
                <c:pt idx="28">
                  <c:v>495</c:v>
                </c:pt>
                <c:pt idx="29">
                  <c:v>505</c:v>
                </c:pt>
                <c:pt idx="30">
                  <c:v>515</c:v>
                </c:pt>
                <c:pt idx="31">
                  <c:v>531.25</c:v>
                </c:pt>
                <c:pt idx="32">
                  <c:v>541.25</c:v>
                </c:pt>
                <c:pt idx="33">
                  <c:v>545</c:v>
                </c:pt>
                <c:pt idx="34">
                  <c:v>556.25</c:v>
                </c:pt>
                <c:pt idx="35">
                  <c:v>570</c:v>
                </c:pt>
                <c:pt idx="36">
                  <c:v>581.25</c:v>
                </c:pt>
                <c:pt idx="37">
                  <c:v>592.5</c:v>
                </c:pt>
                <c:pt idx="38">
                  <c:v>611.25</c:v>
                </c:pt>
                <c:pt idx="39">
                  <c:v>622.5</c:v>
                </c:pt>
                <c:pt idx="40">
                  <c:v>626.25</c:v>
                </c:pt>
                <c:pt idx="41">
                  <c:v>640</c:v>
                </c:pt>
                <c:pt idx="42">
                  <c:v>655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6B2-4920-9B8E-3CE7336E963E}"/>
            </c:ext>
          </c:extLst>
        </c:ser>
        <c:ser>
          <c:idx val="2"/>
          <c:order val="2"/>
          <c:tx>
            <c:strRef>
              <c:f>Sheet5!$M$44</c:f>
              <c:strCache>
                <c:ptCount val="1"/>
                <c:pt idx="0">
                  <c:v>C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Sheet5!$J$45:$J$87</c:f>
              <c:numCache>
                <c:formatCode>m/d/yyyy</c:formatCode>
                <c:ptCount val="43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</c:numCache>
            </c:numRef>
          </c:cat>
          <c:val>
            <c:numRef>
              <c:f>Sheet5!$M$45:$M$87</c:f>
              <c:numCache>
                <c:formatCode>0</c:formatCode>
                <c:ptCount val="43"/>
                <c:pt idx="0">
                  <c:v>294</c:v>
                </c:pt>
                <c:pt idx="1">
                  <c:v>277.2</c:v>
                </c:pt>
                <c:pt idx="2">
                  <c:v>282.79999999999995</c:v>
                </c:pt>
                <c:pt idx="3">
                  <c:v>302.39999999999998</c:v>
                </c:pt>
                <c:pt idx="4">
                  <c:v>308</c:v>
                </c:pt>
                <c:pt idx="5">
                  <c:v>303.79999999999995</c:v>
                </c:pt>
                <c:pt idx="6">
                  <c:v>337.4</c:v>
                </c:pt>
                <c:pt idx="7">
                  <c:v>345.79999999999995</c:v>
                </c:pt>
                <c:pt idx="8">
                  <c:v>355.59999999999997</c:v>
                </c:pt>
                <c:pt idx="9">
                  <c:v>362.59999999999997</c:v>
                </c:pt>
                <c:pt idx="10">
                  <c:v>369.59999999999997</c:v>
                </c:pt>
                <c:pt idx="11">
                  <c:v>387.79999999999995</c:v>
                </c:pt>
                <c:pt idx="12">
                  <c:v>393.4</c:v>
                </c:pt>
                <c:pt idx="13">
                  <c:v>386.4</c:v>
                </c:pt>
                <c:pt idx="14">
                  <c:v>390.59999999999997</c:v>
                </c:pt>
                <c:pt idx="15">
                  <c:v>410.2</c:v>
                </c:pt>
                <c:pt idx="16">
                  <c:v>410.2</c:v>
                </c:pt>
                <c:pt idx="17">
                  <c:v>446.59999999999997</c:v>
                </c:pt>
                <c:pt idx="18">
                  <c:v>439.59999999999997</c:v>
                </c:pt>
                <c:pt idx="19">
                  <c:v>459.2</c:v>
                </c:pt>
                <c:pt idx="20">
                  <c:v>456.4</c:v>
                </c:pt>
                <c:pt idx="21">
                  <c:v>475.99999999999994</c:v>
                </c:pt>
                <c:pt idx="22">
                  <c:v>484.4</c:v>
                </c:pt>
                <c:pt idx="23">
                  <c:v>496.99999999999994</c:v>
                </c:pt>
                <c:pt idx="24">
                  <c:v>530.6</c:v>
                </c:pt>
                <c:pt idx="25">
                  <c:v>544.59999999999991</c:v>
                </c:pt>
                <c:pt idx="26">
                  <c:v>509.59999999999997</c:v>
                </c:pt>
                <c:pt idx="27">
                  <c:v>536.19999999999993</c:v>
                </c:pt>
                <c:pt idx="28">
                  <c:v>554.4</c:v>
                </c:pt>
                <c:pt idx="29">
                  <c:v>565.59999999999991</c:v>
                </c:pt>
                <c:pt idx="30">
                  <c:v>576.79999999999995</c:v>
                </c:pt>
                <c:pt idx="31">
                  <c:v>595</c:v>
                </c:pt>
                <c:pt idx="32">
                  <c:v>606.19999999999993</c:v>
                </c:pt>
                <c:pt idx="33">
                  <c:v>610.4</c:v>
                </c:pt>
                <c:pt idx="34">
                  <c:v>623</c:v>
                </c:pt>
                <c:pt idx="35">
                  <c:v>638.4</c:v>
                </c:pt>
                <c:pt idx="36">
                  <c:v>651</c:v>
                </c:pt>
                <c:pt idx="37">
                  <c:v>663.59999999999991</c:v>
                </c:pt>
                <c:pt idx="38">
                  <c:v>684.59999999999991</c:v>
                </c:pt>
                <c:pt idx="39">
                  <c:v>697.19999999999993</c:v>
                </c:pt>
                <c:pt idx="40">
                  <c:v>701.4</c:v>
                </c:pt>
                <c:pt idx="41">
                  <c:v>716.8</c:v>
                </c:pt>
                <c:pt idx="42">
                  <c:v>733.59999999999991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6B2-4920-9B8E-3CE7336E963E}"/>
            </c:ext>
          </c:extLst>
        </c:ser>
        <c:ser>
          <c:idx val="3"/>
          <c:order val="3"/>
          <c:tx>
            <c:strRef>
              <c:f>Sheet5!$N$44</c:f>
              <c:strCache>
                <c:ptCount val="1"/>
                <c:pt idx="0">
                  <c:v>Faktiski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34"/>
              <c:layout>
                <c:manualLayout>
                  <c:x val="-4.5514656077640117E-2"/>
                  <c:y val="-1.8518518518518517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18-4B12-A0D0-8308E6012C0F}"/>
                </c:ext>
              </c:extLst>
            </c:dLbl>
            <c:dLbl>
              <c:idx val="41"/>
              <c:layout>
                <c:manualLayout>
                  <c:x val="-1.641025641025641E-2"/>
                  <c:y val="-2.5048922649781546E-2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18-4B12-A0D0-8308E6012C0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Sheet5!$J$45:$J$87</c:f>
              <c:numCache>
                <c:formatCode>m/d/yyyy</c:formatCode>
                <c:ptCount val="43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</c:numCache>
            </c:numRef>
          </c:cat>
          <c:val>
            <c:numRef>
              <c:f>Sheet5!$N$45:$N$87</c:f>
              <c:numCache>
                <c:formatCode>General</c:formatCode>
                <c:ptCount val="43"/>
                <c:pt idx="0">
                  <c:v>249</c:v>
                </c:pt>
                <c:pt idx="1">
                  <c:v>240</c:v>
                </c:pt>
                <c:pt idx="2">
                  <c:v>244</c:v>
                </c:pt>
                <c:pt idx="3">
                  <c:v>258</c:v>
                </c:pt>
                <c:pt idx="4">
                  <c:v>242</c:v>
                </c:pt>
                <c:pt idx="5">
                  <c:v>263</c:v>
                </c:pt>
                <c:pt idx="6">
                  <c:v>313</c:v>
                </c:pt>
                <c:pt idx="7">
                  <c:v>309</c:v>
                </c:pt>
                <c:pt idx="8">
                  <c:v>299</c:v>
                </c:pt>
                <c:pt idx="9">
                  <c:v>312</c:v>
                </c:pt>
                <c:pt idx="10">
                  <c:v>318</c:v>
                </c:pt>
                <c:pt idx="11">
                  <c:v>325</c:v>
                </c:pt>
                <c:pt idx="12">
                  <c:v>344</c:v>
                </c:pt>
                <c:pt idx="13">
                  <c:v>386</c:v>
                </c:pt>
                <c:pt idx="14">
                  <c:v>379</c:v>
                </c:pt>
                <c:pt idx="15">
                  <c:v>370</c:v>
                </c:pt>
                <c:pt idx="16">
                  <c:v>395</c:v>
                </c:pt>
                <c:pt idx="17">
                  <c:v>410</c:v>
                </c:pt>
                <c:pt idx="18">
                  <c:v>399</c:v>
                </c:pt>
                <c:pt idx="19">
                  <c:v>416</c:v>
                </c:pt>
                <c:pt idx="20">
                  <c:v>437</c:v>
                </c:pt>
                <c:pt idx="21">
                  <c:v>425</c:v>
                </c:pt>
                <c:pt idx="22">
                  <c:v>434</c:v>
                </c:pt>
                <c:pt idx="23">
                  <c:v>489</c:v>
                </c:pt>
                <c:pt idx="24">
                  <c:v>496</c:v>
                </c:pt>
                <c:pt idx="25">
                  <c:v>484</c:v>
                </c:pt>
                <c:pt idx="26">
                  <c:v>510</c:v>
                </c:pt>
                <c:pt idx="27">
                  <c:v>534</c:v>
                </c:pt>
                <c:pt idx="28">
                  <c:v>519</c:v>
                </c:pt>
                <c:pt idx="29">
                  <c:v>516</c:v>
                </c:pt>
                <c:pt idx="30">
                  <c:v>552</c:v>
                </c:pt>
                <c:pt idx="31">
                  <c:v>583</c:v>
                </c:pt>
                <c:pt idx="32">
                  <c:v>556</c:v>
                </c:pt>
                <c:pt idx="33">
                  <c:v>604</c:v>
                </c:pt>
                <c:pt idx="34">
                  <c:v>655</c:v>
                </c:pt>
                <c:pt idx="35">
                  <c:v>709</c:v>
                </c:pt>
                <c:pt idx="36">
                  <c:v>722</c:v>
                </c:pt>
                <c:pt idx="37">
                  <c:v>744</c:v>
                </c:pt>
                <c:pt idx="38">
                  <c:v>743</c:v>
                </c:pt>
                <c:pt idx="39">
                  <c:v>742</c:v>
                </c:pt>
                <c:pt idx="40">
                  <c:v>760</c:v>
                </c:pt>
                <c:pt idx="41">
                  <c:v>814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6B2-4920-9B8E-3CE7336E96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294144"/>
        <c:axId val="174295680"/>
      </c:lineChart>
      <c:dateAx>
        <c:axId val="1742941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lv-LV"/>
          </a:p>
        </c:txPr>
        <c:crossAx val="174295680"/>
        <c:crosses val="autoZero"/>
        <c:auto val="1"/>
        <c:lblOffset val="100"/>
        <c:baseTimeUnit val="days"/>
      </c:dateAx>
      <c:valAx>
        <c:axId val="174295680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lv-LV"/>
          </a:p>
        </c:txPr>
        <c:crossAx val="174294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707441967358889"/>
          <c:y val="0.53509827793625531"/>
          <c:w val="0.14955981362384504"/>
          <c:h val="0.29609134082467836"/>
        </c:manualLayout>
      </c:layout>
      <c:overlay val="0"/>
      <c:txPr>
        <a:bodyPr/>
        <a:lstStyle/>
        <a:p>
          <a:pPr>
            <a:defRPr sz="20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8173665791776E-2"/>
          <c:y val="1.3643828307026918E-2"/>
          <c:w val="0.92236968724576196"/>
          <c:h val="0.9023580713254082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4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5E-4194-A1A0-A705F65FC3E9}"/>
                </c:ext>
              </c:extLst>
            </c:dLbl>
            <c:dLbl>
              <c:idx val="251"/>
              <c:layout>
                <c:manualLayout>
                  <c:x val="-2.0045655863529231E-16"/>
                  <c:y val="-4.58642706497558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5E-4194-A1A0-A705F65FC3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Sheet1!$A$36:$A$287</c:f>
              <c:strCache>
                <c:ptCount val="252"/>
                <c:pt idx="0">
                  <c:v>03.04.</c:v>
                </c:pt>
                <c:pt idx="1">
                  <c:v>04.04.</c:v>
                </c:pt>
                <c:pt idx="2">
                  <c:v>05.04.</c:v>
                </c:pt>
                <c:pt idx="3">
                  <c:v>06.04.</c:v>
                </c:pt>
                <c:pt idx="4">
                  <c:v>07.04.</c:v>
                </c:pt>
                <c:pt idx="5">
                  <c:v>08.04.</c:v>
                </c:pt>
                <c:pt idx="6">
                  <c:v>09.04.</c:v>
                </c:pt>
                <c:pt idx="7">
                  <c:v>10.04.</c:v>
                </c:pt>
                <c:pt idx="8">
                  <c:v>11.04.</c:v>
                </c:pt>
                <c:pt idx="9">
                  <c:v>12.04.</c:v>
                </c:pt>
                <c:pt idx="10">
                  <c:v>13.04.</c:v>
                </c:pt>
                <c:pt idx="11">
                  <c:v>14.04.</c:v>
                </c:pt>
                <c:pt idx="12">
                  <c:v>15.04.</c:v>
                </c:pt>
                <c:pt idx="13">
                  <c:v>16.04.</c:v>
                </c:pt>
                <c:pt idx="14">
                  <c:v>17.04.</c:v>
                </c:pt>
                <c:pt idx="15">
                  <c:v>18.04.</c:v>
                </c:pt>
                <c:pt idx="16">
                  <c:v>19.04.</c:v>
                </c:pt>
                <c:pt idx="17">
                  <c:v>20.04.</c:v>
                </c:pt>
                <c:pt idx="18">
                  <c:v>21.04.</c:v>
                </c:pt>
                <c:pt idx="19">
                  <c:v>22.04.</c:v>
                </c:pt>
                <c:pt idx="20">
                  <c:v>23.04.</c:v>
                </c:pt>
                <c:pt idx="21">
                  <c:v>24.04.</c:v>
                </c:pt>
                <c:pt idx="22">
                  <c:v>25.04.</c:v>
                </c:pt>
                <c:pt idx="23">
                  <c:v>26.04.</c:v>
                </c:pt>
                <c:pt idx="24">
                  <c:v>27.04.</c:v>
                </c:pt>
                <c:pt idx="25">
                  <c:v>28.04.</c:v>
                </c:pt>
                <c:pt idx="26">
                  <c:v>29.04.</c:v>
                </c:pt>
                <c:pt idx="27">
                  <c:v>30.04.</c:v>
                </c:pt>
                <c:pt idx="28">
                  <c:v>01.05.</c:v>
                </c:pt>
                <c:pt idx="29">
                  <c:v>02.05.</c:v>
                </c:pt>
                <c:pt idx="30">
                  <c:v>03.05.</c:v>
                </c:pt>
                <c:pt idx="31">
                  <c:v>04.05.</c:v>
                </c:pt>
                <c:pt idx="32">
                  <c:v>05.05.</c:v>
                </c:pt>
                <c:pt idx="33">
                  <c:v>06.05.</c:v>
                </c:pt>
                <c:pt idx="34">
                  <c:v>07.05.</c:v>
                </c:pt>
                <c:pt idx="35">
                  <c:v>08.05.</c:v>
                </c:pt>
                <c:pt idx="36">
                  <c:v>09.05.</c:v>
                </c:pt>
                <c:pt idx="37">
                  <c:v>10.05.</c:v>
                </c:pt>
                <c:pt idx="38">
                  <c:v>11.05.</c:v>
                </c:pt>
                <c:pt idx="39">
                  <c:v>12.05.</c:v>
                </c:pt>
                <c:pt idx="40">
                  <c:v>13.05.</c:v>
                </c:pt>
                <c:pt idx="41">
                  <c:v>14.05.</c:v>
                </c:pt>
                <c:pt idx="42">
                  <c:v>15.05.</c:v>
                </c:pt>
                <c:pt idx="43">
                  <c:v>16.05.</c:v>
                </c:pt>
                <c:pt idx="44">
                  <c:v>17.05.</c:v>
                </c:pt>
                <c:pt idx="45">
                  <c:v>18.05.</c:v>
                </c:pt>
                <c:pt idx="46">
                  <c:v>19.05.</c:v>
                </c:pt>
                <c:pt idx="47">
                  <c:v>20.05.</c:v>
                </c:pt>
                <c:pt idx="48">
                  <c:v>21.05.</c:v>
                </c:pt>
                <c:pt idx="49">
                  <c:v>22.05.</c:v>
                </c:pt>
                <c:pt idx="50">
                  <c:v>23.05.</c:v>
                </c:pt>
                <c:pt idx="51">
                  <c:v>24.05.</c:v>
                </c:pt>
                <c:pt idx="52">
                  <c:v>25.05.</c:v>
                </c:pt>
                <c:pt idx="53">
                  <c:v>26.05.</c:v>
                </c:pt>
                <c:pt idx="54">
                  <c:v>27.05.</c:v>
                </c:pt>
                <c:pt idx="55">
                  <c:v>28.05.</c:v>
                </c:pt>
                <c:pt idx="56">
                  <c:v>29.05.</c:v>
                </c:pt>
                <c:pt idx="57">
                  <c:v>30.05.</c:v>
                </c:pt>
                <c:pt idx="58">
                  <c:v>31.05.</c:v>
                </c:pt>
                <c:pt idx="59">
                  <c:v>01.06.</c:v>
                </c:pt>
                <c:pt idx="60">
                  <c:v>02.06.</c:v>
                </c:pt>
                <c:pt idx="61">
                  <c:v>03.06.</c:v>
                </c:pt>
                <c:pt idx="62">
                  <c:v>04.06.</c:v>
                </c:pt>
                <c:pt idx="63">
                  <c:v>05.06.</c:v>
                </c:pt>
                <c:pt idx="64">
                  <c:v>06.06.</c:v>
                </c:pt>
                <c:pt idx="65">
                  <c:v>07.06.</c:v>
                </c:pt>
                <c:pt idx="66">
                  <c:v>08.06.</c:v>
                </c:pt>
                <c:pt idx="67">
                  <c:v>09.06.</c:v>
                </c:pt>
                <c:pt idx="68">
                  <c:v>10.06.</c:v>
                </c:pt>
                <c:pt idx="69">
                  <c:v>11.06.</c:v>
                </c:pt>
                <c:pt idx="70">
                  <c:v>12.06.</c:v>
                </c:pt>
                <c:pt idx="71">
                  <c:v>13.06.</c:v>
                </c:pt>
                <c:pt idx="72">
                  <c:v>14.06.</c:v>
                </c:pt>
                <c:pt idx="73">
                  <c:v>15.06.</c:v>
                </c:pt>
                <c:pt idx="74">
                  <c:v>16.06.</c:v>
                </c:pt>
                <c:pt idx="75">
                  <c:v>17.06.</c:v>
                </c:pt>
                <c:pt idx="76">
                  <c:v>18.06.</c:v>
                </c:pt>
                <c:pt idx="77">
                  <c:v>19.06.</c:v>
                </c:pt>
                <c:pt idx="78">
                  <c:v>20.06.</c:v>
                </c:pt>
                <c:pt idx="79">
                  <c:v>21.06.</c:v>
                </c:pt>
                <c:pt idx="80">
                  <c:v>22.06.</c:v>
                </c:pt>
                <c:pt idx="81">
                  <c:v>23.06.</c:v>
                </c:pt>
                <c:pt idx="82">
                  <c:v>24.06.</c:v>
                </c:pt>
                <c:pt idx="83">
                  <c:v>25.06.</c:v>
                </c:pt>
                <c:pt idx="84">
                  <c:v>26.06.</c:v>
                </c:pt>
                <c:pt idx="85">
                  <c:v>27.06.</c:v>
                </c:pt>
                <c:pt idx="86">
                  <c:v>28.06.</c:v>
                </c:pt>
                <c:pt idx="87">
                  <c:v>29.06.</c:v>
                </c:pt>
                <c:pt idx="88">
                  <c:v>30.06.</c:v>
                </c:pt>
                <c:pt idx="89">
                  <c:v>01.07.</c:v>
                </c:pt>
                <c:pt idx="90">
                  <c:v>02.07.</c:v>
                </c:pt>
                <c:pt idx="91">
                  <c:v>03.07.</c:v>
                </c:pt>
                <c:pt idx="92">
                  <c:v>04.07.</c:v>
                </c:pt>
                <c:pt idx="93">
                  <c:v>05.07.</c:v>
                </c:pt>
                <c:pt idx="94">
                  <c:v>06.07.</c:v>
                </c:pt>
                <c:pt idx="95">
                  <c:v>07.07.</c:v>
                </c:pt>
                <c:pt idx="96">
                  <c:v>08.07.</c:v>
                </c:pt>
                <c:pt idx="97">
                  <c:v>09.07.</c:v>
                </c:pt>
                <c:pt idx="98">
                  <c:v>10.07.</c:v>
                </c:pt>
                <c:pt idx="99">
                  <c:v>11.07.</c:v>
                </c:pt>
                <c:pt idx="100">
                  <c:v>12.07.</c:v>
                </c:pt>
                <c:pt idx="101">
                  <c:v>13.07.</c:v>
                </c:pt>
                <c:pt idx="102">
                  <c:v>14.07.</c:v>
                </c:pt>
                <c:pt idx="103">
                  <c:v>15.07.</c:v>
                </c:pt>
                <c:pt idx="104">
                  <c:v>16.07.</c:v>
                </c:pt>
                <c:pt idx="105">
                  <c:v>17.07.</c:v>
                </c:pt>
                <c:pt idx="106">
                  <c:v>18.07.</c:v>
                </c:pt>
                <c:pt idx="107">
                  <c:v>19.07.</c:v>
                </c:pt>
                <c:pt idx="108">
                  <c:v>20.07.</c:v>
                </c:pt>
                <c:pt idx="109">
                  <c:v>21.07.</c:v>
                </c:pt>
                <c:pt idx="110">
                  <c:v>22.07.</c:v>
                </c:pt>
                <c:pt idx="111">
                  <c:v>23.07.</c:v>
                </c:pt>
                <c:pt idx="112">
                  <c:v>24.07.</c:v>
                </c:pt>
                <c:pt idx="113">
                  <c:v>25.07.</c:v>
                </c:pt>
                <c:pt idx="114">
                  <c:v>26.07.</c:v>
                </c:pt>
                <c:pt idx="115">
                  <c:v>27.07.</c:v>
                </c:pt>
                <c:pt idx="116">
                  <c:v>28.07.</c:v>
                </c:pt>
                <c:pt idx="117">
                  <c:v>29.07.</c:v>
                </c:pt>
                <c:pt idx="118">
                  <c:v>30.07.</c:v>
                </c:pt>
                <c:pt idx="119">
                  <c:v>31.07.</c:v>
                </c:pt>
                <c:pt idx="120">
                  <c:v>01.08.</c:v>
                </c:pt>
                <c:pt idx="121">
                  <c:v>02.08.</c:v>
                </c:pt>
                <c:pt idx="122">
                  <c:v>03.08.</c:v>
                </c:pt>
                <c:pt idx="123">
                  <c:v>04.08.</c:v>
                </c:pt>
                <c:pt idx="124">
                  <c:v>05.08.</c:v>
                </c:pt>
                <c:pt idx="125">
                  <c:v>06.08.</c:v>
                </c:pt>
                <c:pt idx="126">
                  <c:v>07.08.</c:v>
                </c:pt>
                <c:pt idx="127">
                  <c:v>08.08.</c:v>
                </c:pt>
                <c:pt idx="128">
                  <c:v>09.08.</c:v>
                </c:pt>
                <c:pt idx="129">
                  <c:v>10.08.</c:v>
                </c:pt>
                <c:pt idx="130">
                  <c:v>11.08.</c:v>
                </c:pt>
                <c:pt idx="131">
                  <c:v>12.08.</c:v>
                </c:pt>
                <c:pt idx="132">
                  <c:v>13.08.</c:v>
                </c:pt>
                <c:pt idx="133">
                  <c:v>14.08.</c:v>
                </c:pt>
                <c:pt idx="134">
                  <c:v>15.08.</c:v>
                </c:pt>
                <c:pt idx="135">
                  <c:v>16.08.</c:v>
                </c:pt>
                <c:pt idx="136">
                  <c:v>17.08.</c:v>
                </c:pt>
                <c:pt idx="137">
                  <c:v>18.08.</c:v>
                </c:pt>
                <c:pt idx="138">
                  <c:v>19.08.</c:v>
                </c:pt>
                <c:pt idx="139">
                  <c:v>20.08.</c:v>
                </c:pt>
                <c:pt idx="140">
                  <c:v>21.08.</c:v>
                </c:pt>
                <c:pt idx="141">
                  <c:v>22.08.</c:v>
                </c:pt>
                <c:pt idx="142">
                  <c:v>23.08.</c:v>
                </c:pt>
                <c:pt idx="143">
                  <c:v>24.08.</c:v>
                </c:pt>
                <c:pt idx="144">
                  <c:v>25.08.</c:v>
                </c:pt>
                <c:pt idx="145">
                  <c:v>26.08.</c:v>
                </c:pt>
                <c:pt idx="146">
                  <c:v>27.08.</c:v>
                </c:pt>
                <c:pt idx="147">
                  <c:v>28.08.</c:v>
                </c:pt>
                <c:pt idx="148">
                  <c:v>29.08.</c:v>
                </c:pt>
                <c:pt idx="149">
                  <c:v>30.08.</c:v>
                </c:pt>
                <c:pt idx="150">
                  <c:v>31.08.</c:v>
                </c:pt>
                <c:pt idx="151">
                  <c:v>01.09.</c:v>
                </c:pt>
                <c:pt idx="152">
                  <c:v>02.09.</c:v>
                </c:pt>
                <c:pt idx="153">
                  <c:v>03.09.</c:v>
                </c:pt>
                <c:pt idx="154">
                  <c:v>04.09.</c:v>
                </c:pt>
                <c:pt idx="155">
                  <c:v>05.09.</c:v>
                </c:pt>
                <c:pt idx="156">
                  <c:v>06.09.</c:v>
                </c:pt>
                <c:pt idx="157">
                  <c:v>07.09.</c:v>
                </c:pt>
                <c:pt idx="158">
                  <c:v>08.09.</c:v>
                </c:pt>
                <c:pt idx="159">
                  <c:v>09.09.</c:v>
                </c:pt>
                <c:pt idx="160">
                  <c:v>10.09.</c:v>
                </c:pt>
                <c:pt idx="161">
                  <c:v>11.09.</c:v>
                </c:pt>
                <c:pt idx="162">
                  <c:v>12.09.</c:v>
                </c:pt>
                <c:pt idx="163">
                  <c:v>13.09.</c:v>
                </c:pt>
                <c:pt idx="164">
                  <c:v>14.09.</c:v>
                </c:pt>
                <c:pt idx="165">
                  <c:v>15.09.</c:v>
                </c:pt>
                <c:pt idx="166">
                  <c:v>16.09.</c:v>
                </c:pt>
                <c:pt idx="167">
                  <c:v>17.09.</c:v>
                </c:pt>
                <c:pt idx="168">
                  <c:v>18.09.</c:v>
                </c:pt>
                <c:pt idx="169">
                  <c:v>19.09.</c:v>
                </c:pt>
                <c:pt idx="170">
                  <c:v>20.09.</c:v>
                </c:pt>
                <c:pt idx="171">
                  <c:v>21.09.</c:v>
                </c:pt>
                <c:pt idx="172">
                  <c:v>22.09.</c:v>
                </c:pt>
                <c:pt idx="173">
                  <c:v>23.09.</c:v>
                </c:pt>
                <c:pt idx="174">
                  <c:v>24.09.</c:v>
                </c:pt>
                <c:pt idx="175">
                  <c:v>25.09.</c:v>
                </c:pt>
                <c:pt idx="176">
                  <c:v>26.09.</c:v>
                </c:pt>
                <c:pt idx="177">
                  <c:v>27.09.</c:v>
                </c:pt>
                <c:pt idx="178">
                  <c:v>28.09.</c:v>
                </c:pt>
                <c:pt idx="179">
                  <c:v>29.09.</c:v>
                </c:pt>
                <c:pt idx="180">
                  <c:v>30.09.</c:v>
                </c:pt>
                <c:pt idx="181">
                  <c:v>01.10.</c:v>
                </c:pt>
                <c:pt idx="182">
                  <c:v>02.10.</c:v>
                </c:pt>
                <c:pt idx="183">
                  <c:v>03.10.</c:v>
                </c:pt>
                <c:pt idx="184">
                  <c:v>04.10.</c:v>
                </c:pt>
                <c:pt idx="185">
                  <c:v>05.10.</c:v>
                </c:pt>
                <c:pt idx="186">
                  <c:v>06.10.</c:v>
                </c:pt>
                <c:pt idx="187">
                  <c:v>07.10.</c:v>
                </c:pt>
                <c:pt idx="188">
                  <c:v>08.10.</c:v>
                </c:pt>
                <c:pt idx="189">
                  <c:v>09.10.</c:v>
                </c:pt>
                <c:pt idx="190">
                  <c:v>10.10.</c:v>
                </c:pt>
                <c:pt idx="191">
                  <c:v>11.10.</c:v>
                </c:pt>
                <c:pt idx="192">
                  <c:v>12.10.</c:v>
                </c:pt>
                <c:pt idx="193">
                  <c:v>13.10.</c:v>
                </c:pt>
                <c:pt idx="194">
                  <c:v>14.10.</c:v>
                </c:pt>
                <c:pt idx="195">
                  <c:v>15.10.</c:v>
                </c:pt>
                <c:pt idx="196">
                  <c:v>16.10.</c:v>
                </c:pt>
                <c:pt idx="197">
                  <c:v>17.10.</c:v>
                </c:pt>
                <c:pt idx="198">
                  <c:v>18.10.</c:v>
                </c:pt>
                <c:pt idx="199">
                  <c:v>19.10.</c:v>
                </c:pt>
                <c:pt idx="200">
                  <c:v>20.10.</c:v>
                </c:pt>
                <c:pt idx="201">
                  <c:v>21.10.</c:v>
                </c:pt>
                <c:pt idx="202">
                  <c:v>22.10.</c:v>
                </c:pt>
                <c:pt idx="203">
                  <c:v>23.10.</c:v>
                </c:pt>
                <c:pt idx="204">
                  <c:v>24.10.</c:v>
                </c:pt>
                <c:pt idx="205">
                  <c:v>25.10.</c:v>
                </c:pt>
                <c:pt idx="206">
                  <c:v>26.10.</c:v>
                </c:pt>
                <c:pt idx="207">
                  <c:v>27.10.</c:v>
                </c:pt>
                <c:pt idx="208">
                  <c:v>28.10.</c:v>
                </c:pt>
                <c:pt idx="209">
                  <c:v>29.10.</c:v>
                </c:pt>
                <c:pt idx="210">
                  <c:v>30.10.</c:v>
                </c:pt>
                <c:pt idx="211">
                  <c:v>31.10.</c:v>
                </c:pt>
                <c:pt idx="212">
                  <c:v>01.11.</c:v>
                </c:pt>
                <c:pt idx="213">
                  <c:v>02.11.</c:v>
                </c:pt>
                <c:pt idx="214">
                  <c:v>03.11.</c:v>
                </c:pt>
                <c:pt idx="215">
                  <c:v>04.11.</c:v>
                </c:pt>
                <c:pt idx="216">
                  <c:v>05.11.</c:v>
                </c:pt>
                <c:pt idx="217">
                  <c:v>06.11.</c:v>
                </c:pt>
                <c:pt idx="218">
                  <c:v>07.11.</c:v>
                </c:pt>
                <c:pt idx="219">
                  <c:v>08.11.</c:v>
                </c:pt>
                <c:pt idx="220">
                  <c:v>09.11.</c:v>
                </c:pt>
                <c:pt idx="221">
                  <c:v>10.11.</c:v>
                </c:pt>
                <c:pt idx="222">
                  <c:v>11.11.</c:v>
                </c:pt>
                <c:pt idx="223">
                  <c:v>12.11.</c:v>
                </c:pt>
                <c:pt idx="224">
                  <c:v>13.11.</c:v>
                </c:pt>
                <c:pt idx="225">
                  <c:v>14.11.</c:v>
                </c:pt>
                <c:pt idx="226">
                  <c:v>15.11.</c:v>
                </c:pt>
                <c:pt idx="227">
                  <c:v>16.11.</c:v>
                </c:pt>
                <c:pt idx="228">
                  <c:v>17.11.</c:v>
                </c:pt>
                <c:pt idx="229">
                  <c:v>18.11.</c:v>
                </c:pt>
                <c:pt idx="230">
                  <c:v>19.11.</c:v>
                </c:pt>
                <c:pt idx="231">
                  <c:v>20.11.</c:v>
                </c:pt>
                <c:pt idx="232">
                  <c:v>21.11.</c:v>
                </c:pt>
                <c:pt idx="233">
                  <c:v>22.11.</c:v>
                </c:pt>
                <c:pt idx="234">
                  <c:v>23.11.</c:v>
                </c:pt>
                <c:pt idx="235">
                  <c:v>24.11.</c:v>
                </c:pt>
                <c:pt idx="236">
                  <c:v>25.11.</c:v>
                </c:pt>
                <c:pt idx="237">
                  <c:v>26.11.</c:v>
                </c:pt>
                <c:pt idx="238">
                  <c:v>27.11.</c:v>
                </c:pt>
                <c:pt idx="239">
                  <c:v>28.11.</c:v>
                </c:pt>
                <c:pt idx="240">
                  <c:v>29.11.</c:v>
                </c:pt>
                <c:pt idx="241">
                  <c:v>30.11.</c:v>
                </c:pt>
                <c:pt idx="242">
                  <c:v>01.12.</c:v>
                </c:pt>
                <c:pt idx="243">
                  <c:v>02.12.</c:v>
                </c:pt>
                <c:pt idx="244">
                  <c:v>03.12.</c:v>
                </c:pt>
                <c:pt idx="245">
                  <c:v>04.12.</c:v>
                </c:pt>
                <c:pt idx="246">
                  <c:v>05.12.</c:v>
                </c:pt>
                <c:pt idx="247">
                  <c:v>06.12.</c:v>
                </c:pt>
                <c:pt idx="248">
                  <c:v>07.12.</c:v>
                </c:pt>
                <c:pt idx="249">
                  <c:v>08.12.</c:v>
                </c:pt>
                <c:pt idx="250">
                  <c:v>09.12.</c:v>
                </c:pt>
                <c:pt idx="251">
                  <c:v>10.12.</c:v>
                </c:pt>
              </c:strCache>
            </c:strRef>
          </c:cat>
          <c:val>
            <c:numRef>
              <c:f>Sheet1!$T$36:$T$287</c:f>
              <c:numCache>
                <c:formatCode>General</c:formatCode>
                <c:ptCount val="252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6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  <c:pt idx="15">
                  <c:v>6</c:v>
                </c:pt>
                <c:pt idx="16">
                  <c:v>6</c:v>
                </c:pt>
                <c:pt idx="17">
                  <c:v>5</c:v>
                </c:pt>
                <c:pt idx="18">
                  <c:v>6</c:v>
                </c:pt>
                <c:pt idx="19">
                  <c:v>8</c:v>
                </c:pt>
                <c:pt idx="20">
                  <c:v>7</c:v>
                </c:pt>
                <c:pt idx="21">
                  <c:v>8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8</c:v>
                </c:pt>
                <c:pt idx="26">
                  <c:v>8</c:v>
                </c:pt>
                <c:pt idx="27">
                  <c:v>9</c:v>
                </c:pt>
                <c:pt idx="28">
                  <c:v>8</c:v>
                </c:pt>
                <c:pt idx="29">
                  <c:v>9</c:v>
                </c:pt>
                <c:pt idx="30">
                  <c:v>9</c:v>
                </c:pt>
                <c:pt idx="31">
                  <c:v>10</c:v>
                </c:pt>
                <c:pt idx="32">
                  <c:v>9</c:v>
                </c:pt>
                <c:pt idx="33">
                  <c:v>7</c:v>
                </c:pt>
                <c:pt idx="34">
                  <c:v>7</c:v>
                </c:pt>
                <c:pt idx="35">
                  <c:v>6</c:v>
                </c:pt>
                <c:pt idx="36">
                  <c:v>6</c:v>
                </c:pt>
                <c:pt idx="37">
                  <c:v>5</c:v>
                </c:pt>
                <c:pt idx="38">
                  <c:v>5</c:v>
                </c:pt>
                <c:pt idx="39">
                  <c:v>4</c:v>
                </c:pt>
                <c:pt idx="40">
                  <c:v>4</c:v>
                </c:pt>
                <c:pt idx="41">
                  <c:v>3</c:v>
                </c:pt>
                <c:pt idx="42">
                  <c:v>3</c:v>
                </c:pt>
                <c:pt idx="43">
                  <c:v>2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5</c:v>
                </c:pt>
                <c:pt idx="52">
                  <c:v>5</c:v>
                </c:pt>
                <c:pt idx="53">
                  <c:v>4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2</c:v>
                </c:pt>
                <c:pt idx="66">
                  <c:v>3</c:v>
                </c:pt>
                <c:pt idx="67">
                  <c:v>3</c:v>
                </c:pt>
                <c:pt idx="68">
                  <c:v>2</c:v>
                </c:pt>
                <c:pt idx="69">
                  <c:v>2</c:v>
                </c:pt>
                <c:pt idx="70">
                  <c:v>3</c:v>
                </c:pt>
                <c:pt idx="71">
                  <c:v>4</c:v>
                </c:pt>
                <c:pt idx="72">
                  <c:v>3</c:v>
                </c:pt>
                <c:pt idx="73">
                  <c:v>3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4</c:v>
                </c:pt>
                <c:pt idx="81">
                  <c:v>4</c:v>
                </c:pt>
                <c:pt idx="82">
                  <c:v>4</c:v>
                </c:pt>
                <c:pt idx="83">
                  <c:v>4</c:v>
                </c:pt>
                <c:pt idx="84">
                  <c:v>3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1</c:v>
                </c:pt>
                <c:pt idx="152">
                  <c:v>1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2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2</c:v>
                </c:pt>
                <c:pt idx="180">
                  <c:v>2</c:v>
                </c:pt>
                <c:pt idx="181">
                  <c:v>1</c:v>
                </c:pt>
                <c:pt idx="182">
                  <c:v>2</c:v>
                </c:pt>
                <c:pt idx="183">
                  <c:v>2</c:v>
                </c:pt>
                <c:pt idx="184">
                  <c:v>2</c:v>
                </c:pt>
                <c:pt idx="185">
                  <c:v>3</c:v>
                </c:pt>
                <c:pt idx="186">
                  <c:v>3</c:v>
                </c:pt>
                <c:pt idx="187">
                  <c:v>4</c:v>
                </c:pt>
                <c:pt idx="188">
                  <c:v>4</c:v>
                </c:pt>
                <c:pt idx="189">
                  <c:v>4</c:v>
                </c:pt>
                <c:pt idx="190">
                  <c:v>4</c:v>
                </c:pt>
                <c:pt idx="191">
                  <c:v>4</c:v>
                </c:pt>
                <c:pt idx="192">
                  <c:v>4</c:v>
                </c:pt>
                <c:pt idx="193">
                  <c:v>4</c:v>
                </c:pt>
                <c:pt idx="194">
                  <c:v>4</c:v>
                </c:pt>
                <c:pt idx="195">
                  <c:v>4</c:v>
                </c:pt>
                <c:pt idx="196">
                  <c:v>4</c:v>
                </c:pt>
                <c:pt idx="197">
                  <c:v>5</c:v>
                </c:pt>
                <c:pt idx="198">
                  <c:v>6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10</c:v>
                </c:pt>
                <c:pt idx="203">
                  <c:v>10</c:v>
                </c:pt>
                <c:pt idx="204">
                  <c:v>14</c:v>
                </c:pt>
                <c:pt idx="205">
                  <c:v>16</c:v>
                </c:pt>
                <c:pt idx="206">
                  <c:v>19</c:v>
                </c:pt>
                <c:pt idx="207">
                  <c:v>22</c:v>
                </c:pt>
                <c:pt idx="208">
                  <c:v>22</c:v>
                </c:pt>
                <c:pt idx="209">
                  <c:v>23</c:v>
                </c:pt>
                <c:pt idx="210">
                  <c:v>27</c:v>
                </c:pt>
                <c:pt idx="211">
                  <c:v>28</c:v>
                </c:pt>
                <c:pt idx="212">
                  <c:v>30</c:v>
                </c:pt>
                <c:pt idx="213">
                  <c:v>30</c:v>
                </c:pt>
                <c:pt idx="214">
                  <c:v>32</c:v>
                </c:pt>
                <c:pt idx="215">
                  <c:v>37</c:v>
                </c:pt>
                <c:pt idx="216">
                  <c:v>38</c:v>
                </c:pt>
                <c:pt idx="217">
                  <c:v>45</c:v>
                </c:pt>
                <c:pt idx="218">
                  <c:v>42</c:v>
                </c:pt>
                <c:pt idx="219">
                  <c:v>43</c:v>
                </c:pt>
                <c:pt idx="220">
                  <c:v>42</c:v>
                </c:pt>
                <c:pt idx="221">
                  <c:v>40</c:v>
                </c:pt>
                <c:pt idx="222">
                  <c:v>42</c:v>
                </c:pt>
                <c:pt idx="223">
                  <c:v>43</c:v>
                </c:pt>
                <c:pt idx="224">
                  <c:v>47</c:v>
                </c:pt>
                <c:pt idx="225">
                  <c:v>50</c:v>
                </c:pt>
                <c:pt idx="226">
                  <c:v>49</c:v>
                </c:pt>
                <c:pt idx="227">
                  <c:v>49</c:v>
                </c:pt>
                <c:pt idx="228">
                  <c:v>53</c:v>
                </c:pt>
                <c:pt idx="229">
                  <c:v>52</c:v>
                </c:pt>
                <c:pt idx="230">
                  <c:v>53</c:v>
                </c:pt>
                <c:pt idx="231">
                  <c:v>51</c:v>
                </c:pt>
                <c:pt idx="232">
                  <c:v>57</c:v>
                </c:pt>
                <c:pt idx="233">
                  <c:v>54</c:v>
                </c:pt>
                <c:pt idx="234">
                  <c:v>61</c:v>
                </c:pt>
                <c:pt idx="235">
                  <c:v>72</c:v>
                </c:pt>
                <c:pt idx="236">
                  <c:v>79</c:v>
                </c:pt>
                <c:pt idx="237">
                  <c:v>81</c:v>
                </c:pt>
                <c:pt idx="238">
                  <c:v>74</c:v>
                </c:pt>
                <c:pt idx="239">
                  <c:v>72</c:v>
                </c:pt>
                <c:pt idx="240">
                  <c:v>74</c:v>
                </c:pt>
                <c:pt idx="241">
                  <c:v>80</c:v>
                </c:pt>
                <c:pt idx="242">
                  <c:v>78</c:v>
                </c:pt>
                <c:pt idx="243">
                  <c:v>87</c:v>
                </c:pt>
                <c:pt idx="244">
                  <c:v>94</c:v>
                </c:pt>
                <c:pt idx="245">
                  <c:v>96</c:v>
                </c:pt>
                <c:pt idx="246">
                  <c:v>100</c:v>
                </c:pt>
                <c:pt idx="247">
                  <c:v>109</c:v>
                </c:pt>
                <c:pt idx="248">
                  <c:v>110</c:v>
                </c:pt>
                <c:pt idx="249">
                  <c:v>113</c:v>
                </c:pt>
                <c:pt idx="250">
                  <c:v>109</c:v>
                </c:pt>
                <c:pt idx="251">
                  <c:v>116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E-4194-A1A0-A705F65FC3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810240"/>
        <c:axId val="172811776"/>
      </c:lineChart>
      <c:catAx>
        <c:axId val="17281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2811776"/>
        <c:crosses val="autoZero"/>
        <c:auto val="1"/>
        <c:lblAlgn val="ctr"/>
        <c:lblOffset val="100"/>
        <c:tickLblSkip val="2"/>
        <c:noMultiLvlLbl val="0"/>
      </c:catAx>
      <c:valAx>
        <c:axId val="172811776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2810240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824365704286964E-2"/>
          <c:y val="2.0648570244508911E-2"/>
          <c:w val="0.80438976377952742"/>
          <c:h val="0.830883310638801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'Let iest ned'!$C$45</c:f>
              <c:strCache>
                <c:ptCount val="1"/>
                <c:pt idx="0">
                  <c:v>kopā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accent6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'Let iest ned'!$A$64:$A$73</c:f>
              <c:strCache>
                <c:ptCount val="10"/>
                <c:pt idx="0">
                  <c:v>41.</c:v>
                </c:pt>
                <c:pt idx="1">
                  <c:v>42.</c:v>
                </c:pt>
                <c:pt idx="2">
                  <c:v>43.</c:v>
                </c:pt>
                <c:pt idx="3">
                  <c:v>44.</c:v>
                </c:pt>
                <c:pt idx="4">
                  <c:v>45.</c:v>
                </c:pt>
                <c:pt idx="5">
                  <c:v>46.</c:v>
                </c:pt>
                <c:pt idx="6">
                  <c:v>47.</c:v>
                </c:pt>
                <c:pt idx="7">
                  <c:v>48.</c:v>
                </c:pt>
                <c:pt idx="8">
                  <c:v>49.</c:v>
                </c:pt>
                <c:pt idx="9">
                  <c:v>50.</c:v>
                </c:pt>
              </c:strCache>
            </c:strRef>
          </c:cat>
          <c:val>
            <c:numRef>
              <c:f>'Let iest ned'!$C$64:$C$73</c:f>
              <c:numCache>
                <c:formatCode>General</c:formatCode>
                <c:ptCount val="10"/>
                <c:pt idx="0">
                  <c:v>1</c:v>
                </c:pt>
                <c:pt idx="1">
                  <c:v>4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40</c:v>
                </c:pt>
                <c:pt idx="7">
                  <c:v>58</c:v>
                </c:pt>
                <c:pt idx="8">
                  <c:v>59</c:v>
                </c:pt>
                <c:pt idx="9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67-4E24-8523-30E975D87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152704"/>
        <c:axId val="174162688"/>
      </c:barChart>
      <c:lineChart>
        <c:grouping val="standard"/>
        <c:varyColors val="0"/>
        <c:ser>
          <c:idx val="0"/>
          <c:order val="1"/>
          <c:tx>
            <c:strRef>
              <c:f>'Let iest ned'!$B$45</c:f>
              <c:strCache>
                <c:ptCount val="1"/>
                <c:pt idx="0">
                  <c:v>t.sk. SAC/PNS/patv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'Let iest ned'!$A$64:$A$73</c:f>
              <c:strCache>
                <c:ptCount val="10"/>
                <c:pt idx="0">
                  <c:v>41.</c:v>
                </c:pt>
                <c:pt idx="1">
                  <c:v>42.</c:v>
                </c:pt>
                <c:pt idx="2">
                  <c:v>43.</c:v>
                </c:pt>
                <c:pt idx="3">
                  <c:v>44.</c:v>
                </c:pt>
                <c:pt idx="4">
                  <c:v>45.</c:v>
                </c:pt>
                <c:pt idx="5">
                  <c:v>46.</c:v>
                </c:pt>
                <c:pt idx="6">
                  <c:v>47.</c:v>
                </c:pt>
                <c:pt idx="7">
                  <c:v>48.</c:v>
                </c:pt>
                <c:pt idx="8">
                  <c:v>49.</c:v>
                </c:pt>
                <c:pt idx="9">
                  <c:v>50.</c:v>
                </c:pt>
              </c:strCache>
            </c:strRef>
          </c:cat>
          <c:val>
            <c:numRef>
              <c:f>'Let iest ned'!$D$64:$D$73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13.333333333333334</c:v>
                </c:pt>
                <c:pt idx="3">
                  <c:v>10</c:v>
                </c:pt>
                <c:pt idx="4">
                  <c:v>44</c:v>
                </c:pt>
                <c:pt idx="5">
                  <c:v>30</c:v>
                </c:pt>
                <c:pt idx="6">
                  <c:v>27.500000000000004</c:v>
                </c:pt>
                <c:pt idx="7">
                  <c:v>31.03448275862069</c:v>
                </c:pt>
                <c:pt idx="8">
                  <c:v>33.898305084745758</c:v>
                </c:pt>
                <c:pt idx="9">
                  <c:v>18.333333333333332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67-4E24-8523-30E975D87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164608"/>
        <c:axId val="174170496"/>
      </c:lineChart>
      <c:catAx>
        <c:axId val="174152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4162688"/>
        <c:crosses val="autoZero"/>
        <c:auto val="1"/>
        <c:lblAlgn val="ctr"/>
        <c:lblOffset val="100"/>
        <c:noMultiLvlLbl val="0"/>
      </c:catAx>
      <c:valAx>
        <c:axId val="174162688"/>
        <c:scaling>
          <c:orientation val="minMax"/>
          <c:max val="7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0"/>
                  <a:t>Gadījumu skaits</a:t>
                </a:r>
              </a:p>
            </c:rich>
          </c:tx>
          <c:layout>
            <c:manualLayout>
              <c:xMode val="edge"/>
              <c:yMode val="edge"/>
              <c:x val="6.7654564012831807E-3"/>
              <c:y val="0.2979772481569115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4152704"/>
        <c:crosses val="autoZero"/>
        <c:crossBetween val="between"/>
      </c:valAx>
      <c:catAx>
        <c:axId val="174164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4170496"/>
        <c:crosses val="autoZero"/>
        <c:auto val="1"/>
        <c:lblAlgn val="ctr"/>
        <c:lblOffset val="100"/>
        <c:noMultiLvlLbl val="0"/>
      </c:catAx>
      <c:valAx>
        <c:axId val="1741704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0"/>
                  <a:t>%</a:t>
                </a:r>
              </a:p>
            </c:rich>
          </c:tx>
          <c:layout>
            <c:manualLayout>
              <c:xMode val="edge"/>
              <c:yMode val="edge"/>
              <c:x val="0.95998639059006496"/>
              <c:y val="0.413877223477081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4164608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27579040546634"/>
          <c:y val="0.90980423651783027"/>
          <c:w val="0.33775230267541145"/>
          <c:h val="6.2032107035306608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solidFill>
            <a:schemeClr val="bg1">
              <a:lumMod val="50000"/>
            </a:schemeClr>
          </a:solidFill>
        </a:defRPr>
      </a:pPr>
      <a:endParaRPr lang="lv-LV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97786361610462E-2"/>
          <c:y val="2.3977438613616595E-2"/>
          <c:w val="0.93995097310949338"/>
          <c:h val="0.805957980655166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'Let_vec gr'!$O$27</c:f>
              <c:strCache>
                <c:ptCount val="1"/>
                <c:pt idx="0">
                  <c:v>līdz 49 </c:v>
                </c:pt>
              </c:strCache>
            </c:strRef>
          </c:tx>
          <c:spPr>
            <a:solidFill>
              <a:srgbClr val="00B050"/>
            </a:solidFill>
            <a:ln w="28575" cap="rnd">
              <a:solidFill>
                <a:srgbClr val="00B050"/>
              </a:solidFill>
              <a:round/>
            </a:ln>
            <a:effectLst/>
          </c:spPr>
          <c:invertIfNegative val="0"/>
          <c:cat>
            <c:strRef>
              <c:f>'Let_vec gr'!$B$45:$B$55</c:f>
              <c:strCache>
                <c:ptCount val="11"/>
                <c:pt idx="0">
                  <c:v>40.</c:v>
                </c:pt>
                <c:pt idx="1">
                  <c:v>41.</c:v>
                </c:pt>
                <c:pt idx="2">
                  <c:v>42.</c:v>
                </c:pt>
                <c:pt idx="3">
                  <c:v>43.</c:v>
                </c:pt>
                <c:pt idx="4">
                  <c:v>44.</c:v>
                </c:pt>
                <c:pt idx="5">
                  <c:v>45.</c:v>
                </c:pt>
                <c:pt idx="6">
                  <c:v>46.</c:v>
                </c:pt>
                <c:pt idx="7">
                  <c:v>47.</c:v>
                </c:pt>
                <c:pt idx="8">
                  <c:v>48.</c:v>
                </c:pt>
                <c:pt idx="9">
                  <c:v>49.</c:v>
                </c:pt>
                <c:pt idx="10">
                  <c:v>50.</c:v>
                </c:pt>
              </c:strCache>
            </c:strRef>
          </c:cat>
          <c:val>
            <c:numRef>
              <c:f>'Let_vec gr'!$O$45:$O$55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4</c:v>
                </c:pt>
                <c:pt idx="9">
                  <c:v>0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9F-4E13-8E66-C13287BF7859}"/>
            </c:ext>
          </c:extLst>
        </c:ser>
        <c:ser>
          <c:idx val="1"/>
          <c:order val="1"/>
          <c:tx>
            <c:strRef>
              <c:f>'Let_vec gr'!$P$27</c:f>
              <c:strCache>
                <c:ptCount val="1"/>
                <c:pt idx="0">
                  <c:v>50-64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invertIfNegative val="0"/>
          <c:cat>
            <c:strRef>
              <c:f>'Let_vec gr'!$B$45:$B$55</c:f>
              <c:strCache>
                <c:ptCount val="11"/>
                <c:pt idx="0">
                  <c:v>40.</c:v>
                </c:pt>
                <c:pt idx="1">
                  <c:v>41.</c:v>
                </c:pt>
                <c:pt idx="2">
                  <c:v>42.</c:v>
                </c:pt>
                <c:pt idx="3">
                  <c:v>43.</c:v>
                </c:pt>
                <c:pt idx="4">
                  <c:v>44.</c:v>
                </c:pt>
                <c:pt idx="5">
                  <c:v>45.</c:v>
                </c:pt>
                <c:pt idx="6">
                  <c:v>46.</c:v>
                </c:pt>
                <c:pt idx="7">
                  <c:v>47.</c:v>
                </c:pt>
                <c:pt idx="8">
                  <c:v>48.</c:v>
                </c:pt>
                <c:pt idx="9">
                  <c:v>49.</c:v>
                </c:pt>
                <c:pt idx="10">
                  <c:v>50.</c:v>
                </c:pt>
              </c:strCache>
            </c:strRef>
          </c:cat>
          <c:val>
            <c:numRef>
              <c:f>'Let_vec gr'!$P$45:$P$55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5</c:v>
                </c:pt>
                <c:pt idx="5">
                  <c:v>3</c:v>
                </c:pt>
                <c:pt idx="6">
                  <c:v>0</c:v>
                </c:pt>
                <c:pt idx="7">
                  <c:v>3</c:v>
                </c:pt>
                <c:pt idx="8">
                  <c:v>9</c:v>
                </c:pt>
                <c:pt idx="9">
                  <c:v>6</c:v>
                </c:pt>
                <c:pt idx="1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9F-4E13-8E66-C13287BF7859}"/>
            </c:ext>
          </c:extLst>
        </c:ser>
        <c:ser>
          <c:idx val="2"/>
          <c:order val="2"/>
          <c:tx>
            <c:strRef>
              <c:f>'Let_vec gr'!$Q$27</c:f>
              <c:strCache>
                <c:ptCount val="1"/>
                <c:pt idx="0">
                  <c:v>65-79</c:v>
                </c:pt>
              </c:strCache>
            </c:strRef>
          </c:tx>
          <c:spPr>
            <a:solidFill>
              <a:srgbClr val="FFC000"/>
            </a:solidFill>
            <a:ln w="28575" cap="rnd">
              <a:solidFill>
                <a:srgbClr val="FFC000"/>
              </a:solidFill>
              <a:round/>
            </a:ln>
            <a:effectLst/>
          </c:spPr>
          <c:invertIfNegative val="0"/>
          <c:cat>
            <c:strRef>
              <c:f>'Let_vec gr'!$B$45:$B$55</c:f>
              <c:strCache>
                <c:ptCount val="11"/>
                <c:pt idx="0">
                  <c:v>40.</c:v>
                </c:pt>
                <c:pt idx="1">
                  <c:v>41.</c:v>
                </c:pt>
                <c:pt idx="2">
                  <c:v>42.</c:v>
                </c:pt>
                <c:pt idx="3">
                  <c:v>43.</c:v>
                </c:pt>
                <c:pt idx="4">
                  <c:v>44.</c:v>
                </c:pt>
                <c:pt idx="5">
                  <c:v>45.</c:v>
                </c:pt>
                <c:pt idx="6">
                  <c:v>46.</c:v>
                </c:pt>
                <c:pt idx="7">
                  <c:v>47.</c:v>
                </c:pt>
                <c:pt idx="8">
                  <c:v>48.</c:v>
                </c:pt>
                <c:pt idx="9">
                  <c:v>49.</c:v>
                </c:pt>
                <c:pt idx="10">
                  <c:v>50.</c:v>
                </c:pt>
              </c:strCache>
            </c:strRef>
          </c:cat>
          <c:val>
            <c:numRef>
              <c:f>'Let_vec gr'!$Q$45:$Q$55</c:f>
              <c:numCache>
                <c:formatCode>General</c:formatCode>
                <c:ptCount val="11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7</c:v>
                </c:pt>
                <c:pt idx="5">
                  <c:v>8</c:v>
                </c:pt>
                <c:pt idx="6">
                  <c:v>13</c:v>
                </c:pt>
                <c:pt idx="7">
                  <c:v>10</c:v>
                </c:pt>
                <c:pt idx="8">
                  <c:v>20</c:v>
                </c:pt>
                <c:pt idx="9">
                  <c:v>31</c:v>
                </c:pt>
                <c:pt idx="1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9F-4E13-8E66-C13287BF7859}"/>
            </c:ext>
          </c:extLst>
        </c:ser>
        <c:ser>
          <c:idx val="3"/>
          <c:order val="3"/>
          <c:tx>
            <c:strRef>
              <c:f>'Let_vec gr'!$R$27</c:f>
              <c:strCache>
                <c:ptCount val="1"/>
                <c:pt idx="0">
                  <c:v>80+</c:v>
                </c:pt>
              </c:strCache>
            </c:strRef>
          </c:tx>
          <c:spPr>
            <a:solidFill>
              <a:srgbClr val="0070C0"/>
            </a:solidFill>
            <a:ln w="28575" cap="rnd">
              <a:solidFill>
                <a:schemeClr val="accent4"/>
              </a:solidFill>
              <a:round/>
            </a:ln>
            <a:effectLst/>
          </c:spPr>
          <c:invertIfNegative val="0"/>
          <c:cat>
            <c:strRef>
              <c:f>'Let_vec gr'!$B$45:$B$55</c:f>
              <c:strCache>
                <c:ptCount val="11"/>
                <c:pt idx="0">
                  <c:v>40.</c:v>
                </c:pt>
                <c:pt idx="1">
                  <c:v>41.</c:v>
                </c:pt>
                <c:pt idx="2">
                  <c:v>42.</c:v>
                </c:pt>
                <c:pt idx="3">
                  <c:v>43.</c:v>
                </c:pt>
                <c:pt idx="4">
                  <c:v>44.</c:v>
                </c:pt>
                <c:pt idx="5">
                  <c:v>45.</c:v>
                </c:pt>
                <c:pt idx="6">
                  <c:v>46.</c:v>
                </c:pt>
                <c:pt idx="7">
                  <c:v>47.</c:v>
                </c:pt>
                <c:pt idx="8">
                  <c:v>48.</c:v>
                </c:pt>
                <c:pt idx="9">
                  <c:v>49.</c:v>
                </c:pt>
                <c:pt idx="10">
                  <c:v>50.</c:v>
                </c:pt>
              </c:strCache>
            </c:strRef>
          </c:cat>
          <c:val>
            <c:numRef>
              <c:f>'Let_vec gr'!$R$45:$R$55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9</c:v>
                </c:pt>
                <c:pt idx="4">
                  <c:v>7</c:v>
                </c:pt>
                <c:pt idx="5">
                  <c:v>13</c:v>
                </c:pt>
                <c:pt idx="6">
                  <c:v>16</c:v>
                </c:pt>
                <c:pt idx="7">
                  <c:v>24</c:v>
                </c:pt>
                <c:pt idx="8">
                  <c:v>25</c:v>
                </c:pt>
                <c:pt idx="9">
                  <c:v>22</c:v>
                </c:pt>
                <c:pt idx="1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9F-4E13-8E66-C13287BF7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4040192"/>
        <c:axId val="174041728"/>
      </c:barChart>
      <c:catAx>
        <c:axId val="17404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lv-LV"/>
          </a:p>
        </c:txPr>
        <c:crossAx val="174041728"/>
        <c:crosses val="autoZero"/>
        <c:auto val="1"/>
        <c:lblAlgn val="ctr"/>
        <c:lblOffset val="100"/>
        <c:noMultiLvlLbl val="0"/>
      </c:catAx>
      <c:valAx>
        <c:axId val="174041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 sz="1400"/>
            </a:pPr>
            <a:endParaRPr lang="lv-LV"/>
          </a:p>
        </c:txPr>
        <c:crossAx val="1740401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5189585499925715"/>
          <c:y val="0.91215587506746176"/>
          <c:w val="0.71225508839696927"/>
          <c:h val="8.7844124932538084E-2"/>
        </c:manualLayout>
      </c:layout>
      <c:overlay val="0"/>
      <c:spPr>
        <a:noFill/>
        <a:ln w="25400">
          <a:noFill/>
        </a:ln>
      </c:spPr>
      <c:txPr>
        <a:bodyPr rot="0" vert="horz"/>
        <a:lstStyle/>
        <a:p>
          <a:pPr>
            <a:defRPr sz="1800"/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b="1">
          <a:solidFill>
            <a:schemeClr val="bg1">
              <a:lumMod val="50000"/>
            </a:schemeClr>
          </a:solidFill>
        </a:defRPr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Sheet3!$H$17</c:f>
              <c:strCache>
                <c:ptCount val="1"/>
                <c:pt idx="0">
                  <c:v>Covid-19 gadījumu skaits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Sheet3!$I$15:$S$15</c:f>
              <c:strCache>
                <c:ptCount val="11"/>
                <c:pt idx="0">
                  <c:v>40.ned.</c:v>
                </c:pt>
                <c:pt idx="1">
                  <c:v>41.ned.</c:v>
                </c:pt>
                <c:pt idx="2">
                  <c:v>42.ned.</c:v>
                </c:pt>
                <c:pt idx="3">
                  <c:v>43.ned.</c:v>
                </c:pt>
                <c:pt idx="4">
                  <c:v>44.ned.</c:v>
                </c:pt>
                <c:pt idx="5">
                  <c:v>45.ned.</c:v>
                </c:pt>
                <c:pt idx="6">
                  <c:v>46.ned.</c:v>
                </c:pt>
                <c:pt idx="7">
                  <c:v>47.ned.</c:v>
                </c:pt>
                <c:pt idx="8">
                  <c:v>48.ned.</c:v>
                </c:pt>
                <c:pt idx="9">
                  <c:v>49.ned.</c:v>
                </c:pt>
                <c:pt idx="10">
                  <c:v>50.ned.</c:v>
                </c:pt>
              </c:strCache>
            </c:strRef>
          </c:cat>
          <c:val>
            <c:numRef>
              <c:f>Sheet3!$I$17:$S$17</c:f>
              <c:numCache>
                <c:formatCode>General</c:formatCode>
                <c:ptCount val="11"/>
                <c:pt idx="0">
                  <c:v>410</c:v>
                </c:pt>
                <c:pt idx="1">
                  <c:v>584</c:v>
                </c:pt>
                <c:pt idx="2" formatCode="0">
                  <c:v>780</c:v>
                </c:pt>
                <c:pt idx="3" formatCode="0">
                  <c:v>1228</c:v>
                </c:pt>
                <c:pt idx="4" formatCode="0">
                  <c:v>1458</c:v>
                </c:pt>
                <c:pt idx="5" formatCode="0">
                  <c:v>1959</c:v>
                </c:pt>
                <c:pt idx="6" formatCode="0">
                  <c:v>2452</c:v>
                </c:pt>
                <c:pt idx="7" formatCode="0">
                  <c:v>2573</c:v>
                </c:pt>
                <c:pt idx="8" formatCode="0">
                  <c:v>3855</c:v>
                </c:pt>
                <c:pt idx="9">
                  <c:v>4338</c:v>
                </c:pt>
                <c:pt idx="10">
                  <c:v>4362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70-4E85-9400-C271568B5B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933056"/>
        <c:axId val="123934592"/>
      </c:barChart>
      <c:lineChart>
        <c:grouping val="standard"/>
        <c:varyColors val="0"/>
        <c:ser>
          <c:idx val="0"/>
          <c:order val="0"/>
          <c:tx>
            <c:strRef>
              <c:f>Sheet3!$H$16</c:f>
              <c:strCache>
                <c:ptCount val="1"/>
                <c:pt idx="0">
                  <c:v>Pieauguma intensitāte (%)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3.2829014472554707E-2"/>
                  <c:y val="-1.8738171836412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70-4E85-9400-C271568B5B62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4CB-4F05-BAF5-61CBB474B9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Sheet3!$I$15:$S$15</c:f>
              <c:strCache>
                <c:ptCount val="11"/>
                <c:pt idx="0">
                  <c:v>40.ned.</c:v>
                </c:pt>
                <c:pt idx="1">
                  <c:v>41.ned.</c:v>
                </c:pt>
                <c:pt idx="2">
                  <c:v>42.ned.</c:v>
                </c:pt>
                <c:pt idx="3">
                  <c:v>43.ned.</c:v>
                </c:pt>
                <c:pt idx="4">
                  <c:v>44.ned.</c:v>
                </c:pt>
                <c:pt idx="5">
                  <c:v>45.ned.</c:v>
                </c:pt>
                <c:pt idx="6">
                  <c:v>46.ned.</c:v>
                </c:pt>
                <c:pt idx="7">
                  <c:v>47.ned.</c:v>
                </c:pt>
                <c:pt idx="8">
                  <c:v>48.ned.</c:v>
                </c:pt>
                <c:pt idx="9">
                  <c:v>49.ned.</c:v>
                </c:pt>
                <c:pt idx="10">
                  <c:v>50.ned.</c:v>
                </c:pt>
              </c:strCache>
            </c:strRef>
          </c:cat>
          <c:val>
            <c:numRef>
              <c:f>Sheet3!$I$16:$S$16</c:f>
              <c:numCache>
                <c:formatCode>0.0</c:formatCode>
                <c:ptCount val="11"/>
                <c:pt idx="1">
                  <c:v>42.439024390243901</c:v>
                </c:pt>
                <c:pt idx="2">
                  <c:v>33.561643835616451</c:v>
                </c:pt>
                <c:pt idx="3">
                  <c:v>57.435897435897431</c:v>
                </c:pt>
                <c:pt idx="4">
                  <c:v>18.729641693811075</c:v>
                </c:pt>
                <c:pt idx="5">
                  <c:v>34.362139917695487</c:v>
                </c:pt>
                <c:pt idx="6">
                  <c:v>25.1659009698826</c:v>
                </c:pt>
                <c:pt idx="7">
                  <c:v>4.9000000000000004</c:v>
                </c:pt>
                <c:pt idx="8">
                  <c:v>49.8</c:v>
                </c:pt>
                <c:pt idx="9">
                  <c:v>12.5</c:v>
                </c:pt>
                <c:pt idx="10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270-4E85-9400-C271568B5B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942016"/>
        <c:axId val="123936128"/>
      </c:lineChart>
      <c:catAx>
        <c:axId val="12393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3934592"/>
        <c:crosses val="autoZero"/>
        <c:auto val="1"/>
        <c:lblAlgn val="ctr"/>
        <c:lblOffset val="100"/>
        <c:noMultiLvlLbl val="0"/>
      </c:catAx>
      <c:valAx>
        <c:axId val="123934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3933056"/>
        <c:crosses val="autoZero"/>
        <c:crossBetween val="between"/>
      </c:valAx>
      <c:valAx>
        <c:axId val="123936128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3942016"/>
        <c:crosses val="max"/>
        <c:crossBetween val="between"/>
      </c:valAx>
      <c:catAx>
        <c:axId val="123942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9361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43804223612123E-2"/>
          <c:y val="2.8200866644545897E-2"/>
          <c:w val="0.86426311895024699"/>
          <c:h val="0.796866141732283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Sheet2!$O$29</c:f>
              <c:strCache>
                <c:ptCount val="1"/>
                <c:pt idx="0">
                  <c:v>Testu skaits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7.52331581662712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36213591082745E-2"/>
                      <c:h val="4.18277635770596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048-49CD-8E61-57D7B97DC348}"/>
                </c:ext>
              </c:extLst>
            </c:dLbl>
            <c:dLbl>
              <c:idx val="5"/>
              <c:layout>
                <c:manualLayout>
                  <c:x val="-2.0518134045346793E-2"/>
                  <c:y val="2.81072577546194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732586782013407E-2"/>
                      <c:h val="5.64018972276030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048-49CD-8E61-57D7B97DC3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Sheet2!$N$30:$N$36</c:f>
              <c:strCache>
                <c:ptCount val="7"/>
                <c:pt idx="0">
                  <c:v>44.ned.</c:v>
                </c:pt>
                <c:pt idx="1">
                  <c:v>45.ned.</c:v>
                </c:pt>
                <c:pt idx="2">
                  <c:v>46.ned.</c:v>
                </c:pt>
                <c:pt idx="3">
                  <c:v>47.ned.</c:v>
                </c:pt>
                <c:pt idx="4">
                  <c:v>48.ned.</c:v>
                </c:pt>
                <c:pt idx="5">
                  <c:v>49.ned</c:v>
                </c:pt>
                <c:pt idx="6">
                  <c:v>50.ned.</c:v>
                </c:pt>
              </c:strCache>
            </c:strRef>
          </c:cat>
          <c:val>
            <c:numRef>
              <c:f>Sheet2!$O$30:$O$36</c:f>
              <c:numCache>
                <c:formatCode>General</c:formatCode>
                <c:ptCount val="7"/>
                <c:pt idx="0">
                  <c:v>34156</c:v>
                </c:pt>
                <c:pt idx="1">
                  <c:v>39798</c:v>
                </c:pt>
                <c:pt idx="2">
                  <c:v>40817</c:v>
                </c:pt>
                <c:pt idx="3">
                  <c:v>37881</c:v>
                </c:pt>
                <c:pt idx="4">
                  <c:v>45757</c:v>
                </c:pt>
                <c:pt idx="5">
                  <c:v>50199</c:v>
                </c:pt>
                <c:pt idx="6">
                  <c:v>56133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48-49CD-8E61-57D7B97DC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727232"/>
        <c:axId val="124327040"/>
      </c:barChart>
      <c:lineChart>
        <c:grouping val="standard"/>
        <c:varyColors val="0"/>
        <c:ser>
          <c:idx val="1"/>
          <c:order val="1"/>
          <c:tx>
            <c:strRef>
              <c:f>Sheet2!$P$29</c:f>
              <c:strCache>
                <c:ptCount val="1"/>
                <c:pt idx="0">
                  <c:v>Pozitīvo testu īpatsvars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708-44FE-B0E2-3D58EE8A983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708-44FE-B0E2-3D58EE8A9838}"/>
                </c:ext>
              </c:extLst>
            </c:dLbl>
            <c:dLbl>
              <c:idx val="2"/>
              <c:layout>
                <c:manualLayout>
                  <c:x val="1.6414507236277402E-2"/>
                  <c:y val="-3.81699090950905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48-49CD-8E61-57D7B97DC348}"/>
                </c:ext>
              </c:extLst>
            </c:dLbl>
            <c:dLbl>
              <c:idx val="3"/>
              <c:layout>
                <c:manualLayout>
                  <c:x val="-2.3253885251392919E-2"/>
                  <c:y val="-3.5394324579891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48-49CD-8E61-57D7B97DC348}"/>
                </c:ext>
              </c:extLst>
            </c:dLbl>
            <c:dLbl>
              <c:idx val="4"/>
              <c:layout>
                <c:manualLayout>
                  <c:x val="-2.8725387663485369E-2"/>
                  <c:y val="-2.2902210022282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48-49CD-8E61-57D7B97DC348}"/>
                </c:ext>
              </c:extLst>
            </c:dLbl>
            <c:dLbl>
              <c:idx val="5"/>
              <c:layout>
                <c:manualLayout>
                  <c:x val="-2.0518134045346692E-2"/>
                  <c:y val="-5.2050477323369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48-49CD-8E61-57D7B97DC348}"/>
                </c:ext>
              </c:extLst>
            </c:dLbl>
            <c:dLbl>
              <c:idx val="6"/>
              <c:layout>
                <c:manualLayout>
                  <c:x val="1.5046631633254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48-49CD-8E61-57D7B97DC3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Sheet2!$N$30:$N$36</c:f>
              <c:strCache>
                <c:ptCount val="7"/>
                <c:pt idx="0">
                  <c:v>44.ned.</c:v>
                </c:pt>
                <c:pt idx="1">
                  <c:v>45.ned.</c:v>
                </c:pt>
                <c:pt idx="2">
                  <c:v>46.ned.</c:v>
                </c:pt>
                <c:pt idx="3">
                  <c:v>47.ned.</c:v>
                </c:pt>
                <c:pt idx="4">
                  <c:v>48.ned.</c:v>
                </c:pt>
                <c:pt idx="5">
                  <c:v>49.ned</c:v>
                </c:pt>
                <c:pt idx="6">
                  <c:v>50.ned.</c:v>
                </c:pt>
              </c:strCache>
            </c:strRef>
          </c:cat>
          <c:val>
            <c:numRef>
              <c:f>Sheet2!$P$30:$P$36</c:f>
              <c:numCache>
                <c:formatCode>0.0</c:formatCode>
                <c:ptCount val="7"/>
                <c:pt idx="0">
                  <c:v>4.2686497247921302</c:v>
                </c:pt>
                <c:pt idx="1">
                  <c:v>4.9223579074325343</c:v>
                </c:pt>
                <c:pt idx="2">
                  <c:v>6.0073008795354879</c:v>
                </c:pt>
                <c:pt idx="3">
                  <c:v>6.7923233283176261</c:v>
                </c:pt>
                <c:pt idx="4">
                  <c:v>8.4</c:v>
                </c:pt>
                <c:pt idx="5">
                  <c:v>8.6416064065021221</c:v>
                </c:pt>
                <c:pt idx="6">
                  <c:v>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048-49CD-8E61-57D7B97DC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346752"/>
        <c:axId val="124328576"/>
      </c:lineChart>
      <c:catAx>
        <c:axId val="12372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4327040"/>
        <c:crosses val="autoZero"/>
        <c:auto val="1"/>
        <c:lblAlgn val="ctr"/>
        <c:lblOffset val="100"/>
        <c:noMultiLvlLbl val="0"/>
      </c:catAx>
      <c:valAx>
        <c:axId val="124327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3727232"/>
        <c:crosses val="autoZero"/>
        <c:crossBetween val="between"/>
      </c:valAx>
      <c:valAx>
        <c:axId val="124328576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4346752"/>
        <c:crosses val="max"/>
        <c:crossBetween val="between"/>
      </c:valAx>
      <c:catAx>
        <c:axId val="124346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43285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735835367776055"/>
          <c:y val="0.90045333916593762"/>
          <c:w val="0.4997699754781596"/>
          <c:h val="5.13985126859142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Sheet3!$R$1</c:f>
              <c:strCache>
                <c:ptCount val="1"/>
                <c:pt idx="0">
                  <c:v>7 dienu kumulatīvais gadījumu skaits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84"/>
              <c:layout>
                <c:manualLayout>
                  <c:x val="-2.4691358024691471E-2"/>
                  <c:y val="-2.2448261287155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B9-420B-8EE0-DF1A732B5F0D}"/>
                </c:ext>
              </c:extLst>
            </c:dLbl>
            <c:dLbl>
              <c:idx val="90"/>
              <c:layout>
                <c:manualLayout>
                  <c:x val="-6.1728395061729528E-3"/>
                  <c:y val="-2.244826128715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B9-420B-8EE0-DF1A732B5F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Sheet3!$Q$2:$Q$92</c:f>
              <c:numCache>
                <c:formatCode>m/d/yyyy</c:formatCode>
                <c:ptCount val="91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</c:numCache>
            </c:numRef>
          </c:cat>
          <c:val>
            <c:numRef>
              <c:f>Sheet3!$R$2:$R$92</c:f>
              <c:numCache>
                <c:formatCode>General</c:formatCode>
                <c:ptCount val="91"/>
                <c:pt idx="6">
                  <c:v>51</c:v>
                </c:pt>
                <c:pt idx="7">
                  <c:v>49</c:v>
                </c:pt>
                <c:pt idx="8">
                  <c:v>78</c:v>
                </c:pt>
                <c:pt idx="9">
                  <c:v>86</c:v>
                </c:pt>
                <c:pt idx="10">
                  <c:v>100</c:v>
                </c:pt>
                <c:pt idx="11">
                  <c:v>127</c:v>
                </c:pt>
                <c:pt idx="12">
                  <c:v>139</c:v>
                </c:pt>
                <c:pt idx="13">
                  <c:v>151</c:v>
                </c:pt>
                <c:pt idx="14">
                  <c:v>171</c:v>
                </c:pt>
                <c:pt idx="15">
                  <c:v>169</c:v>
                </c:pt>
                <c:pt idx="16">
                  <c:v>252</c:v>
                </c:pt>
                <c:pt idx="17">
                  <c:v>274</c:v>
                </c:pt>
                <c:pt idx="18">
                  <c:v>320</c:v>
                </c:pt>
                <c:pt idx="19">
                  <c:v>365</c:v>
                </c:pt>
                <c:pt idx="20">
                  <c:v>410</c:v>
                </c:pt>
                <c:pt idx="21">
                  <c:v>429</c:v>
                </c:pt>
                <c:pt idx="22">
                  <c:v>465</c:v>
                </c:pt>
                <c:pt idx="23">
                  <c:v>437</c:v>
                </c:pt>
                <c:pt idx="24">
                  <c:v>502</c:v>
                </c:pt>
                <c:pt idx="25">
                  <c:v>562</c:v>
                </c:pt>
                <c:pt idx="26">
                  <c:v>577</c:v>
                </c:pt>
                <c:pt idx="27">
                  <c:v>584</c:v>
                </c:pt>
                <c:pt idx="28">
                  <c:v>639</c:v>
                </c:pt>
                <c:pt idx="29">
                  <c:v>646</c:v>
                </c:pt>
                <c:pt idx="30">
                  <c:v>681</c:v>
                </c:pt>
                <c:pt idx="31">
                  <c:v>686</c:v>
                </c:pt>
                <c:pt idx="32">
                  <c:v>697</c:v>
                </c:pt>
                <c:pt idx="33">
                  <c:v>796</c:v>
                </c:pt>
                <c:pt idx="34">
                  <c:v>780</c:v>
                </c:pt>
                <c:pt idx="35">
                  <c:v>729</c:v>
                </c:pt>
                <c:pt idx="36">
                  <c:v>769</c:v>
                </c:pt>
                <c:pt idx="37">
                  <c:v>855</c:v>
                </c:pt>
                <c:pt idx="38">
                  <c:v>902</c:v>
                </c:pt>
                <c:pt idx="39">
                  <c:v>1004</c:v>
                </c:pt>
                <c:pt idx="40">
                  <c:v>1075</c:v>
                </c:pt>
                <c:pt idx="41">
                  <c:v>1228</c:v>
                </c:pt>
                <c:pt idx="42">
                  <c:v>1263</c:v>
                </c:pt>
                <c:pt idx="43">
                  <c:v>1284</c:v>
                </c:pt>
                <c:pt idx="44">
                  <c:v>1347</c:v>
                </c:pt>
                <c:pt idx="45">
                  <c:v>1437</c:v>
                </c:pt>
                <c:pt idx="46">
                  <c:v>1471</c:v>
                </c:pt>
                <c:pt idx="47">
                  <c:v>1427</c:v>
                </c:pt>
                <c:pt idx="48">
                  <c:v>1458</c:v>
                </c:pt>
                <c:pt idx="49">
                  <c:v>1511</c:v>
                </c:pt>
                <c:pt idx="50">
                  <c:v>1546</c:v>
                </c:pt>
                <c:pt idx="51">
                  <c:v>1608</c:v>
                </c:pt>
                <c:pt idx="52">
                  <c:v>1724</c:v>
                </c:pt>
                <c:pt idx="53">
                  <c:v>1797</c:v>
                </c:pt>
                <c:pt idx="54">
                  <c:v>1986</c:v>
                </c:pt>
                <c:pt idx="55">
                  <c:v>1959</c:v>
                </c:pt>
                <c:pt idx="56">
                  <c:v>1919</c:v>
                </c:pt>
                <c:pt idx="57">
                  <c:v>1956</c:v>
                </c:pt>
                <c:pt idx="58">
                  <c:v>2096</c:v>
                </c:pt>
                <c:pt idx="59">
                  <c:v>2262</c:v>
                </c:pt>
                <c:pt idx="60">
                  <c:v>2360</c:v>
                </c:pt>
                <c:pt idx="61">
                  <c:v>2351</c:v>
                </c:pt>
                <c:pt idx="62">
                  <c:v>2452</c:v>
                </c:pt>
                <c:pt idx="63">
                  <c:v>2449</c:v>
                </c:pt>
                <c:pt idx="64">
                  <c:v>2519</c:v>
                </c:pt>
                <c:pt idx="65">
                  <c:v>2508</c:v>
                </c:pt>
                <c:pt idx="66">
                  <c:v>2341</c:v>
                </c:pt>
                <c:pt idx="67">
                  <c:v>2266</c:v>
                </c:pt>
                <c:pt idx="68">
                  <c:v>2513</c:v>
                </c:pt>
                <c:pt idx="69">
                  <c:v>2573</c:v>
                </c:pt>
                <c:pt idx="70">
                  <c:v>2600</c:v>
                </c:pt>
                <c:pt idx="71">
                  <c:v>2779</c:v>
                </c:pt>
                <c:pt idx="72">
                  <c:v>2917</c:v>
                </c:pt>
                <c:pt idx="73">
                  <c:v>3449</c:v>
                </c:pt>
                <c:pt idx="74">
                  <c:v>3706</c:v>
                </c:pt>
                <c:pt idx="75">
                  <c:v>3817</c:v>
                </c:pt>
                <c:pt idx="76">
                  <c:v>3855</c:v>
                </c:pt>
                <c:pt idx="77">
                  <c:v>3839</c:v>
                </c:pt>
                <c:pt idx="78">
                  <c:v>3994</c:v>
                </c:pt>
                <c:pt idx="79">
                  <c:v>4104</c:v>
                </c:pt>
                <c:pt idx="80">
                  <c:v>4136</c:v>
                </c:pt>
                <c:pt idx="81">
                  <c:v>4185</c:v>
                </c:pt>
                <c:pt idx="82">
                  <c:v>4226</c:v>
                </c:pt>
                <c:pt idx="83">
                  <c:v>4338</c:v>
                </c:pt>
                <c:pt idx="84">
                  <c:v>4445</c:v>
                </c:pt>
                <c:pt idx="85">
                  <c:v>4417</c:v>
                </c:pt>
                <c:pt idx="86">
                  <c:v>4439</c:v>
                </c:pt>
                <c:pt idx="87">
                  <c:v>4399</c:v>
                </c:pt>
                <c:pt idx="88">
                  <c:v>4393</c:v>
                </c:pt>
                <c:pt idx="89">
                  <c:v>4259</c:v>
                </c:pt>
                <c:pt idx="90">
                  <c:v>4362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B9-420B-8EE0-DF1A732B5F0D}"/>
            </c:ext>
          </c:extLst>
        </c:ser>
        <c:ser>
          <c:idx val="1"/>
          <c:order val="1"/>
          <c:tx>
            <c:strRef>
              <c:f>Sheet3!$S$1</c:f>
              <c:strCache>
                <c:ptCount val="1"/>
                <c:pt idx="0">
                  <c:v>14 dienu kumulatīvais gadījumu skaists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90"/>
              <c:layout>
                <c:manualLayout>
                  <c:x val="0"/>
                  <c:y val="-1.9642228626261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B9-420B-8EE0-DF1A732B5F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Sheet3!$Q$2:$Q$92</c:f>
              <c:numCache>
                <c:formatCode>m/d/yyyy</c:formatCode>
                <c:ptCount val="91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</c:numCache>
            </c:numRef>
          </c:cat>
          <c:val>
            <c:numRef>
              <c:f>Sheet3!$S$2:$S$92</c:f>
              <c:numCache>
                <c:formatCode>General</c:formatCode>
                <c:ptCount val="91"/>
                <c:pt idx="13">
                  <c:v>202</c:v>
                </c:pt>
                <c:pt idx="14">
                  <c:v>220</c:v>
                </c:pt>
                <c:pt idx="15">
                  <c:v>247</c:v>
                </c:pt>
                <c:pt idx="16">
                  <c:v>338</c:v>
                </c:pt>
                <c:pt idx="17">
                  <c:v>374</c:v>
                </c:pt>
                <c:pt idx="18">
                  <c:v>447</c:v>
                </c:pt>
                <c:pt idx="19">
                  <c:v>504</c:v>
                </c:pt>
                <c:pt idx="20">
                  <c:v>561</c:v>
                </c:pt>
                <c:pt idx="21">
                  <c:v>600</c:v>
                </c:pt>
                <c:pt idx="22">
                  <c:v>634</c:v>
                </c:pt>
                <c:pt idx="23">
                  <c:v>689</c:v>
                </c:pt>
                <c:pt idx="24">
                  <c:v>776</c:v>
                </c:pt>
                <c:pt idx="25">
                  <c:v>882</c:v>
                </c:pt>
                <c:pt idx="26">
                  <c:v>942</c:v>
                </c:pt>
                <c:pt idx="27">
                  <c:v>994</c:v>
                </c:pt>
                <c:pt idx="28">
                  <c:v>1068</c:v>
                </c:pt>
                <c:pt idx="29">
                  <c:v>1111</c:v>
                </c:pt>
                <c:pt idx="30">
                  <c:v>1118</c:v>
                </c:pt>
                <c:pt idx="31">
                  <c:v>1188</c:v>
                </c:pt>
                <c:pt idx="32">
                  <c:v>1259</c:v>
                </c:pt>
                <c:pt idx="33">
                  <c:v>1373</c:v>
                </c:pt>
                <c:pt idx="34">
                  <c:v>1364</c:v>
                </c:pt>
                <c:pt idx="35">
                  <c:v>1368</c:v>
                </c:pt>
                <c:pt idx="36">
                  <c:v>1415</c:v>
                </c:pt>
                <c:pt idx="37">
                  <c:v>1536</c:v>
                </c:pt>
                <c:pt idx="38">
                  <c:v>1588</c:v>
                </c:pt>
                <c:pt idx="39">
                  <c:v>1701</c:v>
                </c:pt>
                <c:pt idx="40">
                  <c:v>1871</c:v>
                </c:pt>
                <c:pt idx="41">
                  <c:v>2008</c:v>
                </c:pt>
                <c:pt idx="42">
                  <c:v>1992</c:v>
                </c:pt>
                <c:pt idx="43">
                  <c:v>2053</c:v>
                </c:pt>
                <c:pt idx="44">
                  <c:v>2202</c:v>
                </c:pt>
                <c:pt idx="45">
                  <c:v>2339</c:v>
                </c:pt>
                <c:pt idx="46">
                  <c:v>2475</c:v>
                </c:pt>
                <c:pt idx="47">
                  <c:v>2502</c:v>
                </c:pt>
                <c:pt idx="48">
                  <c:v>2686</c:v>
                </c:pt>
                <c:pt idx="49">
                  <c:v>2774</c:v>
                </c:pt>
                <c:pt idx="50">
                  <c:v>2830</c:v>
                </c:pt>
                <c:pt idx="51">
                  <c:v>2955</c:v>
                </c:pt>
                <c:pt idx="52">
                  <c:v>3161</c:v>
                </c:pt>
                <c:pt idx="53">
                  <c:v>3268</c:v>
                </c:pt>
                <c:pt idx="54">
                  <c:v>3413</c:v>
                </c:pt>
                <c:pt idx="55">
                  <c:v>3417</c:v>
                </c:pt>
                <c:pt idx="56">
                  <c:v>3430</c:v>
                </c:pt>
                <c:pt idx="57">
                  <c:v>3502</c:v>
                </c:pt>
                <c:pt idx="58">
                  <c:v>3704</c:v>
                </c:pt>
                <c:pt idx="59">
                  <c:v>3986</c:v>
                </c:pt>
                <c:pt idx="60">
                  <c:v>4157</c:v>
                </c:pt>
                <c:pt idx="61">
                  <c:v>4337</c:v>
                </c:pt>
                <c:pt idx="62">
                  <c:v>4411</c:v>
                </c:pt>
                <c:pt idx="63">
                  <c:v>4368</c:v>
                </c:pt>
                <c:pt idx="64">
                  <c:v>4475</c:v>
                </c:pt>
                <c:pt idx="65">
                  <c:v>4604</c:v>
                </c:pt>
                <c:pt idx="66">
                  <c:v>4603</c:v>
                </c:pt>
                <c:pt idx="67">
                  <c:v>4626</c:v>
                </c:pt>
                <c:pt idx="68">
                  <c:v>4864</c:v>
                </c:pt>
                <c:pt idx="69">
                  <c:v>5025</c:v>
                </c:pt>
                <c:pt idx="70">
                  <c:v>5049</c:v>
                </c:pt>
                <c:pt idx="71">
                  <c:v>5298</c:v>
                </c:pt>
                <c:pt idx="72">
                  <c:v>5425</c:v>
                </c:pt>
                <c:pt idx="73">
                  <c:v>5790</c:v>
                </c:pt>
                <c:pt idx="74">
                  <c:v>5972</c:v>
                </c:pt>
                <c:pt idx="75">
                  <c:v>6330</c:v>
                </c:pt>
                <c:pt idx="76">
                  <c:v>6428</c:v>
                </c:pt>
                <c:pt idx="77">
                  <c:v>6439</c:v>
                </c:pt>
                <c:pt idx="78">
                  <c:v>6773</c:v>
                </c:pt>
                <c:pt idx="79">
                  <c:v>7021</c:v>
                </c:pt>
                <c:pt idx="80">
                  <c:v>7585</c:v>
                </c:pt>
                <c:pt idx="81">
                  <c:v>7891</c:v>
                </c:pt>
                <c:pt idx="82">
                  <c:v>8043</c:v>
                </c:pt>
                <c:pt idx="83">
                  <c:v>8193</c:v>
                </c:pt>
                <c:pt idx="84">
                  <c:v>8284</c:v>
                </c:pt>
                <c:pt idx="85">
                  <c:v>8411</c:v>
                </c:pt>
                <c:pt idx="86">
                  <c:v>8543</c:v>
                </c:pt>
                <c:pt idx="87">
                  <c:v>8535</c:v>
                </c:pt>
                <c:pt idx="88">
                  <c:v>8578</c:v>
                </c:pt>
                <c:pt idx="89">
                  <c:v>8485</c:v>
                </c:pt>
                <c:pt idx="90">
                  <c:v>8700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B9-420B-8EE0-DF1A732B5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608512"/>
        <c:axId val="214242048"/>
      </c:lineChart>
      <c:dateAx>
        <c:axId val="17260851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14242048"/>
        <c:crosses val="autoZero"/>
        <c:auto val="1"/>
        <c:lblOffset val="100"/>
        <c:baseTimeUnit val="days"/>
      </c:dateAx>
      <c:valAx>
        <c:axId val="214242048"/>
        <c:scaling>
          <c:orientation val="minMax"/>
          <c:max val="9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260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736366287547371E-2"/>
          <c:y val="0.83160887528245375"/>
          <c:w val="0.96241603480120552"/>
          <c:h val="0.151554928752179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639055521388893E-2"/>
          <c:y val="2.1986260161649576E-2"/>
          <c:w val="0.89516717580596916"/>
          <c:h val="0.842862833832269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'[COV_50.ned_REG_VECGR_Berni pa dienam.xls]Vecuma gr'!$S$5</c:f>
              <c:strCache>
                <c:ptCount val="1"/>
                <c:pt idx="0">
                  <c:v>0-14 gadi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cat>
            <c:numRef>
              <c:f>'[COV_50.ned_REG_VECGR_Berni pa dienam.xls]Vecuma gr'!$R$7:$R$46</c:f>
              <c:numCache>
                <c:formatCode>General</c:formatCode>
                <c:ptCount val="40"/>
                <c:pt idx="1">
                  <c:v>12</c:v>
                </c:pt>
                <c:pt idx="3">
                  <c:v>14</c:v>
                </c:pt>
                <c:pt idx="5">
                  <c:v>16</c:v>
                </c:pt>
                <c:pt idx="7">
                  <c:v>18</c:v>
                </c:pt>
                <c:pt idx="9">
                  <c:v>20</c:v>
                </c:pt>
                <c:pt idx="11">
                  <c:v>22</c:v>
                </c:pt>
                <c:pt idx="13">
                  <c:v>24</c:v>
                </c:pt>
                <c:pt idx="15">
                  <c:v>26</c:v>
                </c:pt>
                <c:pt idx="17">
                  <c:v>28</c:v>
                </c:pt>
                <c:pt idx="19">
                  <c:v>30</c:v>
                </c:pt>
                <c:pt idx="21">
                  <c:v>32</c:v>
                </c:pt>
                <c:pt idx="23">
                  <c:v>34</c:v>
                </c:pt>
                <c:pt idx="25">
                  <c:v>36</c:v>
                </c:pt>
                <c:pt idx="27">
                  <c:v>38</c:v>
                </c:pt>
                <c:pt idx="29">
                  <c:v>40</c:v>
                </c:pt>
                <c:pt idx="31">
                  <c:v>42</c:v>
                </c:pt>
                <c:pt idx="33">
                  <c:v>44</c:v>
                </c:pt>
                <c:pt idx="35">
                  <c:v>46</c:v>
                </c:pt>
                <c:pt idx="37">
                  <c:v>48</c:v>
                </c:pt>
                <c:pt idx="39">
                  <c:v>50</c:v>
                </c:pt>
              </c:numCache>
            </c:numRef>
          </c:cat>
          <c:val>
            <c:numRef>
              <c:f>'[COV_50.ned_REG_VECGR_Berni pa dienam.xls]Vecuma gr'!$S$7:$S$46</c:f>
              <c:numCache>
                <c:formatCode>General</c:formatCode>
                <c:ptCount val="40"/>
                <c:pt idx="0">
                  <c:v>1</c:v>
                </c:pt>
                <c:pt idx="1">
                  <c:v>3</c:v>
                </c:pt>
                <c:pt idx="2">
                  <c:v>9</c:v>
                </c:pt>
                <c:pt idx="3">
                  <c:v>7</c:v>
                </c:pt>
                <c:pt idx="4">
                  <c:v>4</c:v>
                </c:pt>
                <c:pt idx="5">
                  <c:v>3</c:v>
                </c:pt>
                <c:pt idx="6">
                  <c:v>7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4</c:v>
                </c:pt>
                <c:pt idx="22">
                  <c:v>4</c:v>
                </c:pt>
                <c:pt idx="23">
                  <c:v>1</c:v>
                </c:pt>
                <c:pt idx="24">
                  <c:v>9</c:v>
                </c:pt>
                <c:pt idx="25">
                  <c:v>2</c:v>
                </c:pt>
                <c:pt idx="26">
                  <c:v>1</c:v>
                </c:pt>
                <c:pt idx="27">
                  <c:v>4</c:v>
                </c:pt>
                <c:pt idx="28">
                  <c:v>16</c:v>
                </c:pt>
                <c:pt idx="29">
                  <c:v>53</c:v>
                </c:pt>
                <c:pt idx="30">
                  <c:v>58</c:v>
                </c:pt>
                <c:pt idx="31">
                  <c:v>170</c:v>
                </c:pt>
                <c:pt idx="32">
                  <c:v>105</c:v>
                </c:pt>
                <c:pt idx="33">
                  <c:v>77</c:v>
                </c:pt>
                <c:pt idx="34">
                  <c:v>111</c:v>
                </c:pt>
                <c:pt idx="35">
                  <c:v>201</c:v>
                </c:pt>
                <c:pt idx="36">
                  <c:v>174</c:v>
                </c:pt>
                <c:pt idx="37">
                  <c:v>225</c:v>
                </c:pt>
                <c:pt idx="38">
                  <c:v>222</c:v>
                </c:pt>
                <c:pt idx="39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16-45A2-8711-12888FE8C384}"/>
            </c:ext>
          </c:extLst>
        </c:ser>
        <c:ser>
          <c:idx val="1"/>
          <c:order val="1"/>
          <c:tx>
            <c:strRef>
              <c:f>'[COV_50.ned_REG_VECGR_Berni pa dienam.xls]Vecuma gr'!$T$5</c:f>
              <c:strCache>
                <c:ptCount val="1"/>
                <c:pt idx="0">
                  <c:v>15-49 gadi</c:v>
                </c:pt>
              </c:strCache>
            </c:strRef>
          </c:tx>
          <c:spPr>
            <a:solidFill>
              <a:srgbClr val="7030A0"/>
            </a:solidFill>
            <a:ln w="25400">
              <a:noFill/>
            </a:ln>
          </c:spPr>
          <c:invertIfNegative val="0"/>
          <c:cat>
            <c:numRef>
              <c:f>'[COV_50.ned_REG_VECGR_Berni pa dienam.xls]Vecuma gr'!$R$7:$R$46</c:f>
              <c:numCache>
                <c:formatCode>General</c:formatCode>
                <c:ptCount val="40"/>
                <c:pt idx="1">
                  <c:v>12</c:v>
                </c:pt>
                <c:pt idx="3">
                  <c:v>14</c:v>
                </c:pt>
                <c:pt idx="5">
                  <c:v>16</c:v>
                </c:pt>
                <c:pt idx="7">
                  <c:v>18</c:v>
                </c:pt>
                <c:pt idx="9">
                  <c:v>20</c:v>
                </c:pt>
                <c:pt idx="11">
                  <c:v>22</c:v>
                </c:pt>
                <c:pt idx="13">
                  <c:v>24</c:v>
                </c:pt>
                <c:pt idx="15">
                  <c:v>26</c:v>
                </c:pt>
                <c:pt idx="17">
                  <c:v>28</c:v>
                </c:pt>
                <c:pt idx="19">
                  <c:v>30</c:v>
                </c:pt>
                <c:pt idx="21">
                  <c:v>32</c:v>
                </c:pt>
                <c:pt idx="23">
                  <c:v>34</c:v>
                </c:pt>
                <c:pt idx="25">
                  <c:v>36</c:v>
                </c:pt>
                <c:pt idx="27">
                  <c:v>38</c:v>
                </c:pt>
                <c:pt idx="29">
                  <c:v>40</c:v>
                </c:pt>
                <c:pt idx="31">
                  <c:v>42</c:v>
                </c:pt>
                <c:pt idx="33">
                  <c:v>44</c:v>
                </c:pt>
                <c:pt idx="35">
                  <c:v>46</c:v>
                </c:pt>
                <c:pt idx="37">
                  <c:v>48</c:v>
                </c:pt>
                <c:pt idx="39">
                  <c:v>50</c:v>
                </c:pt>
              </c:numCache>
            </c:numRef>
          </c:cat>
          <c:val>
            <c:numRef>
              <c:f>'[COV_50.ned_REG_VECGR_Berni pa dienam.xls]Vecuma gr'!$T$7:$T$46</c:f>
              <c:numCache>
                <c:formatCode>General</c:formatCode>
                <c:ptCount val="40"/>
                <c:pt idx="0">
                  <c:v>20</c:v>
                </c:pt>
                <c:pt idx="1">
                  <c:v>91</c:v>
                </c:pt>
                <c:pt idx="2">
                  <c:v>152</c:v>
                </c:pt>
                <c:pt idx="3">
                  <c:v>86</c:v>
                </c:pt>
                <c:pt idx="4">
                  <c:v>62</c:v>
                </c:pt>
                <c:pt idx="5">
                  <c:v>22</c:v>
                </c:pt>
                <c:pt idx="6">
                  <c:v>37</c:v>
                </c:pt>
                <c:pt idx="7">
                  <c:v>37</c:v>
                </c:pt>
                <c:pt idx="8">
                  <c:v>25</c:v>
                </c:pt>
                <c:pt idx="9">
                  <c:v>21</c:v>
                </c:pt>
                <c:pt idx="10">
                  <c:v>17</c:v>
                </c:pt>
                <c:pt idx="11">
                  <c:v>9</c:v>
                </c:pt>
                <c:pt idx="12">
                  <c:v>14</c:v>
                </c:pt>
                <c:pt idx="13">
                  <c:v>8</c:v>
                </c:pt>
                <c:pt idx="14">
                  <c:v>5</c:v>
                </c:pt>
                <c:pt idx="15">
                  <c:v>3</c:v>
                </c:pt>
                <c:pt idx="16">
                  <c:v>5</c:v>
                </c:pt>
                <c:pt idx="17">
                  <c:v>42</c:v>
                </c:pt>
                <c:pt idx="18">
                  <c:v>13</c:v>
                </c:pt>
                <c:pt idx="19">
                  <c:v>16</c:v>
                </c:pt>
                <c:pt idx="20">
                  <c:v>10</c:v>
                </c:pt>
                <c:pt idx="21">
                  <c:v>27</c:v>
                </c:pt>
                <c:pt idx="22">
                  <c:v>19</c:v>
                </c:pt>
                <c:pt idx="23">
                  <c:v>9</c:v>
                </c:pt>
                <c:pt idx="24">
                  <c:v>33</c:v>
                </c:pt>
                <c:pt idx="25">
                  <c:v>20</c:v>
                </c:pt>
                <c:pt idx="26">
                  <c:v>29</c:v>
                </c:pt>
                <c:pt idx="27">
                  <c:v>32</c:v>
                </c:pt>
                <c:pt idx="28">
                  <c:v>76</c:v>
                </c:pt>
                <c:pt idx="29">
                  <c:v>225</c:v>
                </c:pt>
                <c:pt idx="30">
                  <c:v>278</c:v>
                </c:pt>
                <c:pt idx="31">
                  <c:v>387</c:v>
                </c:pt>
                <c:pt idx="32">
                  <c:v>722</c:v>
                </c:pt>
                <c:pt idx="33">
                  <c:v>844</c:v>
                </c:pt>
                <c:pt idx="34">
                  <c:v>998</c:v>
                </c:pt>
                <c:pt idx="35">
                  <c:v>1220</c:v>
                </c:pt>
                <c:pt idx="36">
                  <c:v>1309</c:v>
                </c:pt>
                <c:pt idx="37">
                  <c:v>1937</c:v>
                </c:pt>
                <c:pt idx="38">
                  <c:v>1898</c:v>
                </c:pt>
                <c:pt idx="39">
                  <c:v>1949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16-45A2-8711-12888FE8C384}"/>
            </c:ext>
          </c:extLst>
        </c:ser>
        <c:ser>
          <c:idx val="2"/>
          <c:order val="2"/>
          <c:tx>
            <c:strRef>
              <c:f>'[COV_50.ned_REG_VECGR_Berni pa dienam.xls]Vecuma gr'!$U$5</c:f>
              <c:strCache>
                <c:ptCount val="1"/>
                <c:pt idx="0">
                  <c:v>50-64 gadi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cat>
            <c:numRef>
              <c:f>'[COV_50.ned_REG_VECGR_Berni pa dienam.xls]Vecuma gr'!$R$7:$R$46</c:f>
              <c:numCache>
                <c:formatCode>General</c:formatCode>
                <c:ptCount val="40"/>
                <c:pt idx="1">
                  <c:v>12</c:v>
                </c:pt>
                <c:pt idx="3">
                  <c:v>14</c:v>
                </c:pt>
                <c:pt idx="5">
                  <c:v>16</c:v>
                </c:pt>
                <c:pt idx="7">
                  <c:v>18</c:v>
                </c:pt>
                <c:pt idx="9">
                  <c:v>20</c:v>
                </c:pt>
                <c:pt idx="11">
                  <c:v>22</c:v>
                </c:pt>
                <c:pt idx="13">
                  <c:v>24</c:v>
                </c:pt>
                <c:pt idx="15">
                  <c:v>26</c:v>
                </c:pt>
                <c:pt idx="17">
                  <c:v>28</c:v>
                </c:pt>
                <c:pt idx="19">
                  <c:v>30</c:v>
                </c:pt>
                <c:pt idx="21">
                  <c:v>32</c:v>
                </c:pt>
                <c:pt idx="23">
                  <c:v>34</c:v>
                </c:pt>
                <c:pt idx="25">
                  <c:v>36</c:v>
                </c:pt>
                <c:pt idx="27">
                  <c:v>38</c:v>
                </c:pt>
                <c:pt idx="29">
                  <c:v>40</c:v>
                </c:pt>
                <c:pt idx="31">
                  <c:v>42</c:v>
                </c:pt>
                <c:pt idx="33">
                  <c:v>44</c:v>
                </c:pt>
                <c:pt idx="35">
                  <c:v>46</c:v>
                </c:pt>
                <c:pt idx="37">
                  <c:v>48</c:v>
                </c:pt>
                <c:pt idx="39">
                  <c:v>50</c:v>
                </c:pt>
              </c:numCache>
            </c:numRef>
          </c:cat>
          <c:val>
            <c:numRef>
              <c:f>'[COV_50.ned_REG_VECGR_Berni pa dienam.xls]Vecuma gr'!$U$7:$U$46</c:f>
              <c:numCache>
                <c:formatCode>General</c:formatCode>
                <c:ptCount val="40"/>
                <c:pt idx="0">
                  <c:v>6</c:v>
                </c:pt>
                <c:pt idx="1">
                  <c:v>9</c:v>
                </c:pt>
                <c:pt idx="2">
                  <c:v>37</c:v>
                </c:pt>
                <c:pt idx="3">
                  <c:v>67</c:v>
                </c:pt>
                <c:pt idx="4">
                  <c:v>22</c:v>
                </c:pt>
                <c:pt idx="5">
                  <c:v>33</c:v>
                </c:pt>
                <c:pt idx="6">
                  <c:v>23</c:v>
                </c:pt>
                <c:pt idx="7">
                  <c:v>15</c:v>
                </c:pt>
                <c:pt idx="8">
                  <c:v>18</c:v>
                </c:pt>
                <c:pt idx="9">
                  <c:v>12</c:v>
                </c:pt>
                <c:pt idx="10">
                  <c:v>7</c:v>
                </c:pt>
                <c:pt idx="11">
                  <c:v>4</c:v>
                </c:pt>
                <c:pt idx="12">
                  <c:v>3</c:v>
                </c:pt>
                <c:pt idx="13">
                  <c:v>0</c:v>
                </c:pt>
                <c:pt idx="14">
                  <c:v>7</c:v>
                </c:pt>
                <c:pt idx="15">
                  <c:v>1</c:v>
                </c:pt>
                <c:pt idx="16">
                  <c:v>2</c:v>
                </c:pt>
                <c:pt idx="17">
                  <c:v>5</c:v>
                </c:pt>
                <c:pt idx="18">
                  <c:v>3</c:v>
                </c:pt>
                <c:pt idx="19">
                  <c:v>3</c:v>
                </c:pt>
                <c:pt idx="20">
                  <c:v>10</c:v>
                </c:pt>
                <c:pt idx="21">
                  <c:v>9</c:v>
                </c:pt>
                <c:pt idx="22">
                  <c:v>4</c:v>
                </c:pt>
                <c:pt idx="23">
                  <c:v>4</c:v>
                </c:pt>
                <c:pt idx="24">
                  <c:v>8</c:v>
                </c:pt>
                <c:pt idx="25">
                  <c:v>10</c:v>
                </c:pt>
                <c:pt idx="26">
                  <c:v>13</c:v>
                </c:pt>
                <c:pt idx="27">
                  <c:v>12</c:v>
                </c:pt>
                <c:pt idx="28">
                  <c:v>43</c:v>
                </c:pt>
                <c:pt idx="29">
                  <c:v>85</c:v>
                </c:pt>
                <c:pt idx="30">
                  <c:v>172</c:v>
                </c:pt>
                <c:pt idx="31">
                  <c:v>148</c:v>
                </c:pt>
                <c:pt idx="32">
                  <c:v>272</c:v>
                </c:pt>
                <c:pt idx="33">
                  <c:v>340</c:v>
                </c:pt>
                <c:pt idx="34">
                  <c:v>490</c:v>
                </c:pt>
                <c:pt idx="35">
                  <c:v>643</c:v>
                </c:pt>
                <c:pt idx="36">
                  <c:v>714</c:v>
                </c:pt>
                <c:pt idx="37">
                  <c:v>1049</c:v>
                </c:pt>
                <c:pt idx="38">
                  <c:v>1272</c:v>
                </c:pt>
                <c:pt idx="39">
                  <c:v>1154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16-45A2-8711-12888FE8C384}"/>
            </c:ext>
          </c:extLst>
        </c:ser>
        <c:ser>
          <c:idx val="3"/>
          <c:order val="3"/>
          <c:tx>
            <c:strRef>
              <c:f>'[COV_50.ned_REG_VECGR_Berni pa dienam.xls]Vecuma gr'!$V$5</c:f>
              <c:strCache>
                <c:ptCount val="1"/>
                <c:pt idx="0">
                  <c:v>65+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invertIfNegative val="0"/>
          <c:cat>
            <c:numRef>
              <c:f>'[COV_50.ned_REG_VECGR_Berni pa dienam.xls]Vecuma gr'!$R$7:$R$46</c:f>
              <c:numCache>
                <c:formatCode>General</c:formatCode>
                <c:ptCount val="40"/>
                <c:pt idx="1">
                  <c:v>12</c:v>
                </c:pt>
                <c:pt idx="3">
                  <c:v>14</c:v>
                </c:pt>
                <c:pt idx="5">
                  <c:v>16</c:v>
                </c:pt>
                <c:pt idx="7">
                  <c:v>18</c:v>
                </c:pt>
                <c:pt idx="9">
                  <c:v>20</c:v>
                </c:pt>
                <c:pt idx="11">
                  <c:v>22</c:v>
                </c:pt>
                <c:pt idx="13">
                  <c:v>24</c:v>
                </c:pt>
                <c:pt idx="15">
                  <c:v>26</c:v>
                </c:pt>
                <c:pt idx="17">
                  <c:v>28</c:v>
                </c:pt>
                <c:pt idx="19">
                  <c:v>30</c:v>
                </c:pt>
                <c:pt idx="21">
                  <c:v>32</c:v>
                </c:pt>
                <c:pt idx="23">
                  <c:v>34</c:v>
                </c:pt>
                <c:pt idx="25">
                  <c:v>36</c:v>
                </c:pt>
                <c:pt idx="27">
                  <c:v>38</c:v>
                </c:pt>
                <c:pt idx="29">
                  <c:v>40</c:v>
                </c:pt>
                <c:pt idx="31">
                  <c:v>42</c:v>
                </c:pt>
                <c:pt idx="33">
                  <c:v>44</c:v>
                </c:pt>
                <c:pt idx="35">
                  <c:v>46</c:v>
                </c:pt>
                <c:pt idx="37">
                  <c:v>48</c:v>
                </c:pt>
                <c:pt idx="39">
                  <c:v>50</c:v>
                </c:pt>
              </c:numCache>
            </c:numRef>
          </c:cat>
          <c:val>
            <c:numRef>
              <c:f>'[COV_50.ned_REG_VECGR_Berni pa dienam.xls]Vecuma gr'!$V$7:$V$46</c:f>
              <c:numCache>
                <c:formatCode>General</c:formatCode>
                <c:ptCount val="40"/>
                <c:pt idx="0">
                  <c:v>0</c:v>
                </c:pt>
                <c:pt idx="1">
                  <c:v>3</c:v>
                </c:pt>
                <c:pt idx="2">
                  <c:v>13</c:v>
                </c:pt>
                <c:pt idx="3">
                  <c:v>27</c:v>
                </c:pt>
                <c:pt idx="4">
                  <c:v>30</c:v>
                </c:pt>
                <c:pt idx="5">
                  <c:v>18</c:v>
                </c:pt>
                <c:pt idx="6">
                  <c:v>18</c:v>
                </c:pt>
                <c:pt idx="7">
                  <c:v>15</c:v>
                </c:pt>
                <c:pt idx="8">
                  <c:v>15</c:v>
                </c:pt>
                <c:pt idx="9">
                  <c:v>34</c:v>
                </c:pt>
                <c:pt idx="10">
                  <c:v>14</c:v>
                </c:pt>
                <c:pt idx="11">
                  <c:v>5</c:v>
                </c:pt>
                <c:pt idx="12">
                  <c:v>5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3</c:v>
                </c:pt>
                <c:pt idx="19">
                  <c:v>7</c:v>
                </c:pt>
                <c:pt idx="20">
                  <c:v>3</c:v>
                </c:pt>
                <c:pt idx="21">
                  <c:v>7</c:v>
                </c:pt>
                <c:pt idx="22">
                  <c:v>5</c:v>
                </c:pt>
                <c:pt idx="23">
                  <c:v>1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16</c:v>
                </c:pt>
                <c:pt idx="29">
                  <c:v>47</c:v>
                </c:pt>
                <c:pt idx="30">
                  <c:v>76</c:v>
                </c:pt>
                <c:pt idx="31">
                  <c:v>75</c:v>
                </c:pt>
                <c:pt idx="32">
                  <c:v>129</c:v>
                </c:pt>
                <c:pt idx="33">
                  <c:v>197</c:v>
                </c:pt>
                <c:pt idx="34">
                  <c:v>359</c:v>
                </c:pt>
                <c:pt idx="35">
                  <c:v>387</c:v>
                </c:pt>
                <c:pt idx="36">
                  <c:v>376</c:v>
                </c:pt>
                <c:pt idx="37">
                  <c:v>644</c:v>
                </c:pt>
                <c:pt idx="38">
                  <c:v>942</c:v>
                </c:pt>
                <c:pt idx="39">
                  <c:v>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16-45A2-8711-12888FE8C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overlap val="100"/>
        <c:axId val="173570688"/>
        <c:axId val="173580672"/>
      </c:barChart>
      <c:catAx>
        <c:axId val="17357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73580672"/>
        <c:crosses val="autoZero"/>
        <c:auto val="1"/>
        <c:lblAlgn val="ctr"/>
        <c:lblOffset val="100"/>
        <c:noMultiLvlLbl val="0"/>
      </c:catAx>
      <c:valAx>
        <c:axId val="17358067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+mn-lt"/>
                <a:ea typeface="Times New Roman"/>
                <a:cs typeface="Times New Roman"/>
              </a:defRPr>
            </a:pPr>
            <a:endParaRPr lang="lv-LV"/>
          </a:p>
        </c:txPr>
        <c:crossAx val="17357068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0140675123942839"/>
          <c:y val="0.92211801112823943"/>
          <c:w val="0.60644575678040247"/>
          <c:h val="7.788198887176055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333333"/>
              </a:solidFill>
              <a:latin typeface="+mn-lt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412292213473322E-2"/>
          <c:y val="2.2682907482893686E-2"/>
          <c:w val="0.93416946145620694"/>
          <c:h val="0.87049673185573984"/>
        </c:manualLayout>
      </c:layout>
      <c:areaChart>
        <c:grouping val="standard"/>
        <c:varyColors val="0"/>
        <c:ser>
          <c:idx val="4"/>
          <c:order val="4"/>
          <c:tx>
            <c:strRef>
              <c:f>'[COV_50.ned_REG_VECGR_Berni pa dienam.xls]Vecuma gr'!$AB$5</c:f>
              <c:strCache>
                <c:ptCount val="1"/>
                <c:pt idx="0">
                  <c:v>Kopā 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/>
          </c:spPr>
          <c:cat>
            <c:numRef>
              <c:f>'[COV_50.ned_REG_VECGR_Berni pa dienam.xls]Vecuma gr'!$Q$6:$Q$46</c:f>
              <c:numCache>
                <c:formatCode>General</c:formatCode>
                <c:ptCount val="41"/>
                <c:pt idx="1">
                  <c:v>11</c:v>
                </c:pt>
                <c:pt idx="3">
                  <c:v>13</c:v>
                </c:pt>
                <c:pt idx="5">
                  <c:v>15</c:v>
                </c:pt>
                <c:pt idx="7">
                  <c:v>17</c:v>
                </c:pt>
                <c:pt idx="9">
                  <c:v>19</c:v>
                </c:pt>
                <c:pt idx="11">
                  <c:v>21</c:v>
                </c:pt>
                <c:pt idx="13">
                  <c:v>23</c:v>
                </c:pt>
                <c:pt idx="15">
                  <c:v>25</c:v>
                </c:pt>
                <c:pt idx="17">
                  <c:v>27</c:v>
                </c:pt>
                <c:pt idx="19">
                  <c:v>29</c:v>
                </c:pt>
                <c:pt idx="21">
                  <c:v>31</c:v>
                </c:pt>
                <c:pt idx="23">
                  <c:v>33</c:v>
                </c:pt>
                <c:pt idx="25">
                  <c:v>35</c:v>
                </c:pt>
                <c:pt idx="27">
                  <c:v>37</c:v>
                </c:pt>
                <c:pt idx="29">
                  <c:v>39</c:v>
                </c:pt>
                <c:pt idx="31">
                  <c:v>41</c:v>
                </c:pt>
                <c:pt idx="33">
                  <c:v>43</c:v>
                </c:pt>
                <c:pt idx="35">
                  <c:v>45</c:v>
                </c:pt>
                <c:pt idx="37">
                  <c:v>47</c:v>
                </c:pt>
                <c:pt idx="39">
                  <c:v>49</c:v>
                </c:pt>
              </c:numCache>
            </c:numRef>
          </c:cat>
          <c:val>
            <c:numRef>
              <c:f>'[COV_50.ned_REG_VECGR_Berni pa dienam.xls]Vecuma gr'!$AB$6:$AB$46</c:f>
              <c:numCache>
                <c:formatCode>0.0</c:formatCode>
                <c:ptCount val="41"/>
                <c:pt idx="0">
                  <c:v>0.15625260421007017</c:v>
                </c:pt>
                <c:pt idx="1">
                  <c:v>1.4062734378906314</c:v>
                </c:pt>
                <c:pt idx="2">
                  <c:v>5.5209253487558128</c:v>
                </c:pt>
                <c:pt idx="3">
                  <c:v>10.989766496108269</c:v>
                </c:pt>
                <c:pt idx="4">
                  <c:v>9.7397456624277083</c:v>
                </c:pt>
                <c:pt idx="5">
                  <c:v>6.1459357655960929</c:v>
                </c:pt>
                <c:pt idx="6">
                  <c:v>3.9583993066551106</c:v>
                </c:pt>
                <c:pt idx="7">
                  <c:v>4.4271571192853214</c:v>
                </c:pt>
                <c:pt idx="8">
                  <c:v>3.4896414940249003</c:v>
                </c:pt>
                <c:pt idx="9">
                  <c:v>3.1250520842014038</c:v>
                </c:pt>
                <c:pt idx="10">
                  <c:v>3.5417256954282568</c:v>
                </c:pt>
                <c:pt idx="11">
                  <c:v>2.0312838547309124</c:v>
                </c:pt>
                <c:pt idx="12">
                  <c:v>0.98959982666377766</c:v>
                </c:pt>
                <c:pt idx="13">
                  <c:v>1.1458524308738478</c:v>
                </c:pt>
                <c:pt idx="14">
                  <c:v>0.46875781263021049</c:v>
                </c:pt>
                <c:pt idx="15">
                  <c:v>0.72917881964699405</c:v>
                </c:pt>
                <c:pt idx="16">
                  <c:v>0.26042100701678361</c:v>
                </c:pt>
                <c:pt idx="17">
                  <c:v>0.41667361122685381</c:v>
                </c:pt>
                <c:pt idx="18">
                  <c:v>2.5521258687644792</c:v>
                </c:pt>
                <c:pt idx="19">
                  <c:v>0.98959982666377766</c:v>
                </c:pt>
                <c:pt idx="20">
                  <c:v>1.4062734378906314</c:v>
                </c:pt>
                <c:pt idx="21">
                  <c:v>1.2500208336805614</c:v>
                </c:pt>
                <c:pt idx="22">
                  <c:v>2.4479574659577659</c:v>
                </c:pt>
                <c:pt idx="23">
                  <c:v>1.6666944449074153</c:v>
                </c:pt>
                <c:pt idx="24">
                  <c:v>0.78126302105035095</c:v>
                </c:pt>
                <c:pt idx="25">
                  <c:v>2.8646310771846197</c:v>
                </c:pt>
                <c:pt idx="26">
                  <c:v>1.8229470491174853</c:v>
                </c:pt>
                <c:pt idx="27">
                  <c:v>2.3958732645544094</c:v>
                </c:pt>
                <c:pt idx="28">
                  <c:v>2.656294271571193</c:v>
                </c:pt>
                <c:pt idx="29">
                  <c:v>7.8647144119068653</c:v>
                </c:pt>
                <c:pt idx="30">
                  <c:v>21.354522575376258</c:v>
                </c:pt>
                <c:pt idx="31">
                  <c:v>30.41717361956033</c:v>
                </c:pt>
                <c:pt idx="32">
                  <c:v>40.625677094618247</c:v>
                </c:pt>
                <c:pt idx="33">
                  <c:v>63.959399323322053</c:v>
                </c:pt>
                <c:pt idx="34">
                  <c:v>75.938765646094097</c:v>
                </c:pt>
                <c:pt idx="35">
                  <c:v>101.98086634777246</c:v>
                </c:pt>
                <c:pt idx="36">
                  <c:v>127.65837763962732</c:v>
                </c:pt>
                <c:pt idx="37">
                  <c:v>134.01265021083685</c:v>
                </c:pt>
                <c:pt idx="38">
                  <c:v>200.78459640994018</c:v>
                </c:pt>
                <c:pt idx="39">
                  <c:v>225.73292888214803</c:v>
                </c:pt>
                <c:pt idx="40">
                  <c:v>216.9827830463841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8F-4B9D-A795-42F9B03DB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675584"/>
        <c:axId val="124677120"/>
      </c:areaChart>
      <c:lineChart>
        <c:grouping val="standard"/>
        <c:varyColors val="0"/>
        <c:ser>
          <c:idx val="0"/>
          <c:order val="0"/>
          <c:tx>
            <c:strRef>
              <c:f>'[COV_50.ned_REG_VECGR_Berni pa dienam.xls]Vecuma gr'!$X$5</c:f>
              <c:strCache>
                <c:ptCount val="1"/>
                <c:pt idx="0">
                  <c:v>0-14 gadi</c:v>
                </c:pt>
              </c:strCache>
            </c:strRef>
          </c:tx>
          <c:spPr>
            <a:ln w="2222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'[COV_50.ned_REG_VECGR_Berni pa dienam.xls]Vecuma gr'!$R$6:$R$46</c:f>
              <c:numCache>
                <c:formatCode>General</c:formatCode>
                <c:ptCount val="41"/>
                <c:pt idx="0">
                  <c:v>10</c:v>
                </c:pt>
                <c:pt idx="2">
                  <c:v>12</c:v>
                </c:pt>
                <c:pt idx="4">
                  <c:v>14</c:v>
                </c:pt>
                <c:pt idx="6">
                  <c:v>16</c:v>
                </c:pt>
                <c:pt idx="8">
                  <c:v>18</c:v>
                </c:pt>
                <c:pt idx="10">
                  <c:v>20</c:v>
                </c:pt>
                <c:pt idx="12">
                  <c:v>22</c:v>
                </c:pt>
                <c:pt idx="14">
                  <c:v>24</c:v>
                </c:pt>
                <c:pt idx="16">
                  <c:v>26</c:v>
                </c:pt>
                <c:pt idx="18">
                  <c:v>28</c:v>
                </c:pt>
                <c:pt idx="20">
                  <c:v>30</c:v>
                </c:pt>
                <c:pt idx="22">
                  <c:v>32</c:v>
                </c:pt>
                <c:pt idx="24">
                  <c:v>34</c:v>
                </c:pt>
                <c:pt idx="26">
                  <c:v>36</c:v>
                </c:pt>
                <c:pt idx="28">
                  <c:v>38</c:v>
                </c:pt>
                <c:pt idx="30">
                  <c:v>40</c:v>
                </c:pt>
                <c:pt idx="32">
                  <c:v>42</c:v>
                </c:pt>
                <c:pt idx="34">
                  <c:v>44</c:v>
                </c:pt>
                <c:pt idx="36">
                  <c:v>46</c:v>
                </c:pt>
                <c:pt idx="38">
                  <c:v>48</c:v>
                </c:pt>
                <c:pt idx="40">
                  <c:v>50</c:v>
                </c:pt>
              </c:numCache>
            </c:numRef>
          </c:cat>
          <c:val>
            <c:numRef>
              <c:f>'[COV_50.ned_REG_VECGR_Berni pa dienam.xls]Vecuma gr'!$X$6:$X$46</c:f>
              <c:numCache>
                <c:formatCode>0.0</c:formatCode>
                <c:ptCount val="41"/>
                <c:pt idx="0">
                  <c:v>0</c:v>
                </c:pt>
                <c:pt idx="1">
                  <c:v>0.32778287662252525</c:v>
                </c:pt>
                <c:pt idx="2">
                  <c:v>0.98334862986757565</c:v>
                </c:pt>
                <c:pt idx="3">
                  <c:v>2.9500458896027273</c:v>
                </c:pt>
                <c:pt idx="4">
                  <c:v>2.2944801363576768</c:v>
                </c:pt>
                <c:pt idx="5">
                  <c:v>1.311131506490101</c:v>
                </c:pt>
                <c:pt idx="6">
                  <c:v>0.98334862986757565</c:v>
                </c:pt>
                <c:pt idx="7">
                  <c:v>2.2944801363576768</c:v>
                </c:pt>
                <c:pt idx="8">
                  <c:v>0</c:v>
                </c:pt>
                <c:pt idx="9">
                  <c:v>0.65556575324505051</c:v>
                </c:pt>
                <c:pt idx="10">
                  <c:v>0.32778287662252525</c:v>
                </c:pt>
                <c:pt idx="11">
                  <c:v>0.32778287662252525</c:v>
                </c:pt>
                <c:pt idx="12">
                  <c:v>0.32778287662252525</c:v>
                </c:pt>
                <c:pt idx="13">
                  <c:v>0</c:v>
                </c:pt>
                <c:pt idx="14">
                  <c:v>0</c:v>
                </c:pt>
                <c:pt idx="15">
                  <c:v>0.65556575324505051</c:v>
                </c:pt>
                <c:pt idx="16">
                  <c:v>0</c:v>
                </c:pt>
                <c:pt idx="17">
                  <c:v>0</c:v>
                </c:pt>
                <c:pt idx="18">
                  <c:v>0.32778287662252525</c:v>
                </c:pt>
                <c:pt idx="19">
                  <c:v>0</c:v>
                </c:pt>
                <c:pt idx="20">
                  <c:v>0.32778287662252525</c:v>
                </c:pt>
                <c:pt idx="21">
                  <c:v>0.32778287662252525</c:v>
                </c:pt>
                <c:pt idx="22">
                  <c:v>1.311131506490101</c:v>
                </c:pt>
                <c:pt idx="23">
                  <c:v>1.311131506490101</c:v>
                </c:pt>
                <c:pt idx="24">
                  <c:v>0.32778287662252525</c:v>
                </c:pt>
                <c:pt idx="25">
                  <c:v>2.9500458896027273</c:v>
                </c:pt>
                <c:pt idx="26">
                  <c:v>0.65556575324505051</c:v>
                </c:pt>
                <c:pt idx="27">
                  <c:v>0.32778287662252525</c:v>
                </c:pt>
                <c:pt idx="28">
                  <c:v>1.311131506490101</c:v>
                </c:pt>
                <c:pt idx="29">
                  <c:v>5.2445260259604041</c:v>
                </c:pt>
                <c:pt idx="30">
                  <c:v>17.37249246099384</c:v>
                </c:pt>
                <c:pt idx="31">
                  <c:v>19.011406844106464</c:v>
                </c:pt>
                <c:pt idx="32">
                  <c:v>55.723089025829289</c:v>
                </c:pt>
                <c:pt idx="33">
                  <c:v>34.417202045365151</c:v>
                </c:pt>
                <c:pt idx="34">
                  <c:v>25.239281499934442</c:v>
                </c:pt>
                <c:pt idx="35">
                  <c:v>36.3838993051003</c:v>
                </c:pt>
                <c:pt idx="36">
                  <c:v>65.884358201127569</c:v>
                </c:pt>
                <c:pt idx="37">
                  <c:v>57.034220532319395</c:v>
                </c:pt>
                <c:pt idx="38">
                  <c:v>73.751147240068178</c:v>
                </c:pt>
                <c:pt idx="39">
                  <c:v>72.7677986102006</c:v>
                </c:pt>
                <c:pt idx="40">
                  <c:v>55.395306149206768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98F-4B9D-A795-42F9B03DB5B4}"/>
            </c:ext>
          </c:extLst>
        </c:ser>
        <c:ser>
          <c:idx val="1"/>
          <c:order val="1"/>
          <c:tx>
            <c:strRef>
              <c:f>'[COV_50.ned_REG_VECGR_Berni pa dienam.xls]Vecuma gr'!$Y$5</c:f>
              <c:strCache>
                <c:ptCount val="1"/>
                <c:pt idx="0">
                  <c:v>15-49 gadi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'[COV_50.ned_REG_VECGR_Berni pa dienam.xls]Vecuma gr'!$R$6:$R$46</c:f>
              <c:numCache>
                <c:formatCode>General</c:formatCode>
                <c:ptCount val="41"/>
                <c:pt idx="0">
                  <c:v>10</c:v>
                </c:pt>
                <c:pt idx="2">
                  <c:v>12</c:v>
                </c:pt>
                <c:pt idx="4">
                  <c:v>14</c:v>
                </c:pt>
                <c:pt idx="6">
                  <c:v>16</c:v>
                </c:pt>
                <c:pt idx="8">
                  <c:v>18</c:v>
                </c:pt>
                <c:pt idx="10">
                  <c:v>20</c:v>
                </c:pt>
                <c:pt idx="12">
                  <c:v>22</c:v>
                </c:pt>
                <c:pt idx="14">
                  <c:v>24</c:v>
                </c:pt>
                <c:pt idx="16">
                  <c:v>26</c:v>
                </c:pt>
                <c:pt idx="18">
                  <c:v>28</c:v>
                </c:pt>
                <c:pt idx="20">
                  <c:v>30</c:v>
                </c:pt>
                <c:pt idx="22">
                  <c:v>32</c:v>
                </c:pt>
                <c:pt idx="24">
                  <c:v>34</c:v>
                </c:pt>
                <c:pt idx="26">
                  <c:v>36</c:v>
                </c:pt>
                <c:pt idx="28">
                  <c:v>38</c:v>
                </c:pt>
                <c:pt idx="30">
                  <c:v>40</c:v>
                </c:pt>
                <c:pt idx="32">
                  <c:v>42</c:v>
                </c:pt>
                <c:pt idx="34">
                  <c:v>44</c:v>
                </c:pt>
                <c:pt idx="36">
                  <c:v>46</c:v>
                </c:pt>
                <c:pt idx="38">
                  <c:v>48</c:v>
                </c:pt>
                <c:pt idx="40">
                  <c:v>50</c:v>
                </c:pt>
              </c:numCache>
            </c:numRef>
          </c:cat>
          <c:val>
            <c:numRef>
              <c:f>'[COV_50.ned_REG_VECGR_Berni pa dienam.xls]Vecuma gr'!$Y$6:$Y$46</c:f>
              <c:numCache>
                <c:formatCode>0.0</c:formatCode>
                <c:ptCount val="41"/>
                <c:pt idx="0">
                  <c:v>0.12113826357990221</c:v>
                </c:pt>
                <c:pt idx="1">
                  <c:v>2.4227652715980437</c:v>
                </c:pt>
                <c:pt idx="2">
                  <c:v>11.023581985771099</c:v>
                </c:pt>
                <c:pt idx="3">
                  <c:v>18.413016064145133</c:v>
                </c:pt>
                <c:pt idx="4">
                  <c:v>10.417890667871589</c:v>
                </c:pt>
                <c:pt idx="5">
                  <c:v>7.5105723419539352</c:v>
                </c:pt>
                <c:pt idx="6">
                  <c:v>2.6650417987578483</c:v>
                </c:pt>
                <c:pt idx="7">
                  <c:v>4.4821157524563811</c:v>
                </c:pt>
                <c:pt idx="8">
                  <c:v>4.4821157524563811</c:v>
                </c:pt>
                <c:pt idx="9">
                  <c:v>3.028456589497555</c:v>
                </c:pt>
                <c:pt idx="10">
                  <c:v>2.5439035351779462</c:v>
                </c:pt>
                <c:pt idx="11">
                  <c:v>2.0593504808583374</c:v>
                </c:pt>
                <c:pt idx="12">
                  <c:v>1.0902443722191197</c:v>
                </c:pt>
                <c:pt idx="13">
                  <c:v>1.6959356901186307</c:v>
                </c:pt>
                <c:pt idx="14">
                  <c:v>0.96910610863921764</c:v>
                </c:pt>
                <c:pt idx="15">
                  <c:v>0.60569131789951092</c:v>
                </c:pt>
                <c:pt idx="16">
                  <c:v>0.36341479073970656</c:v>
                </c:pt>
                <c:pt idx="17">
                  <c:v>0.60569131789951092</c:v>
                </c:pt>
                <c:pt idx="18">
                  <c:v>5.0878070703558924</c:v>
                </c:pt>
                <c:pt idx="19">
                  <c:v>1.5747974265387286</c:v>
                </c:pt>
                <c:pt idx="20">
                  <c:v>1.9382122172784353</c:v>
                </c:pt>
                <c:pt idx="21">
                  <c:v>1.2113826357990218</c:v>
                </c:pt>
                <c:pt idx="22">
                  <c:v>3.2707331166573592</c:v>
                </c:pt>
                <c:pt idx="23">
                  <c:v>2.3016270080181416</c:v>
                </c:pt>
                <c:pt idx="24">
                  <c:v>1.0902443722191197</c:v>
                </c:pt>
                <c:pt idx="25">
                  <c:v>3.9975626981367727</c:v>
                </c:pt>
                <c:pt idx="26">
                  <c:v>2.4227652715980437</c:v>
                </c:pt>
                <c:pt idx="27">
                  <c:v>3.5130096438171634</c:v>
                </c:pt>
                <c:pt idx="28">
                  <c:v>3.8764244345568706</c:v>
                </c:pt>
                <c:pt idx="29">
                  <c:v>9.2065080320725663</c:v>
                </c:pt>
                <c:pt idx="30">
                  <c:v>27.256109305477992</c:v>
                </c:pt>
                <c:pt idx="31">
                  <c:v>33.676437275212805</c:v>
                </c:pt>
                <c:pt idx="32">
                  <c:v>46.880508005422151</c:v>
                </c:pt>
                <c:pt idx="33">
                  <c:v>87.461826304689382</c:v>
                </c:pt>
                <c:pt idx="34">
                  <c:v>102.24069446143746</c:v>
                </c:pt>
                <c:pt idx="35">
                  <c:v>120.8959870527424</c:v>
                </c:pt>
                <c:pt idx="36">
                  <c:v>147.78868156748067</c:v>
                </c:pt>
                <c:pt idx="37">
                  <c:v>158.56998702609195</c:v>
                </c:pt>
                <c:pt idx="38">
                  <c:v>234.64481655427056</c:v>
                </c:pt>
                <c:pt idx="39">
                  <c:v>229.92042427465438</c:v>
                </c:pt>
                <c:pt idx="40">
                  <c:v>236.09847571722935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98F-4B9D-A795-42F9B03DB5B4}"/>
            </c:ext>
          </c:extLst>
        </c:ser>
        <c:ser>
          <c:idx val="2"/>
          <c:order val="2"/>
          <c:tx>
            <c:strRef>
              <c:f>'[COV_50.ned_REG_VECGR_Berni pa dienam.xls]Vecuma gr'!$Z$5</c:f>
              <c:strCache>
                <c:ptCount val="1"/>
                <c:pt idx="0">
                  <c:v>50-64 gadi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'[COV_50.ned_REG_VECGR_Berni pa dienam.xls]Vecuma gr'!$R$6:$R$46</c:f>
              <c:numCache>
                <c:formatCode>General</c:formatCode>
                <c:ptCount val="41"/>
                <c:pt idx="0">
                  <c:v>10</c:v>
                </c:pt>
                <c:pt idx="2">
                  <c:v>12</c:v>
                </c:pt>
                <c:pt idx="4">
                  <c:v>14</c:v>
                </c:pt>
                <c:pt idx="6">
                  <c:v>16</c:v>
                </c:pt>
                <c:pt idx="8">
                  <c:v>18</c:v>
                </c:pt>
                <c:pt idx="10">
                  <c:v>20</c:v>
                </c:pt>
                <c:pt idx="12">
                  <c:v>22</c:v>
                </c:pt>
                <c:pt idx="14">
                  <c:v>24</c:v>
                </c:pt>
                <c:pt idx="16">
                  <c:v>26</c:v>
                </c:pt>
                <c:pt idx="18">
                  <c:v>28</c:v>
                </c:pt>
                <c:pt idx="20">
                  <c:v>30</c:v>
                </c:pt>
                <c:pt idx="22">
                  <c:v>32</c:v>
                </c:pt>
                <c:pt idx="24">
                  <c:v>34</c:v>
                </c:pt>
                <c:pt idx="26">
                  <c:v>36</c:v>
                </c:pt>
                <c:pt idx="28">
                  <c:v>38</c:v>
                </c:pt>
                <c:pt idx="30">
                  <c:v>40</c:v>
                </c:pt>
                <c:pt idx="32">
                  <c:v>42</c:v>
                </c:pt>
                <c:pt idx="34">
                  <c:v>44</c:v>
                </c:pt>
                <c:pt idx="36">
                  <c:v>46</c:v>
                </c:pt>
                <c:pt idx="38">
                  <c:v>48</c:v>
                </c:pt>
                <c:pt idx="40">
                  <c:v>50</c:v>
                </c:pt>
              </c:numCache>
            </c:numRef>
          </c:cat>
          <c:val>
            <c:numRef>
              <c:f>'[COV_50.ned_REG_VECGR_Berni pa dienam.xls]Vecuma gr'!$Z$6:$Z$46</c:f>
              <c:numCache>
                <c:formatCode>0.0</c:formatCode>
                <c:ptCount val="41"/>
                <c:pt idx="0">
                  <c:v>0.49949301459019096</c:v>
                </c:pt>
                <c:pt idx="1">
                  <c:v>1.4984790437705728</c:v>
                </c:pt>
                <c:pt idx="2">
                  <c:v>2.2477185656558594</c:v>
                </c:pt>
                <c:pt idx="3">
                  <c:v>9.2406207699185323</c:v>
                </c:pt>
                <c:pt idx="4">
                  <c:v>16.733015988771399</c:v>
                </c:pt>
                <c:pt idx="5">
                  <c:v>5.4944231604921008</c:v>
                </c:pt>
                <c:pt idx="6">
                  <c:v>8.2416347407381512</c:v>
                </c:pt>
                <c:pt idx="7">
                  <c:v>5.7441696677871965</c:v>
                </c:pt>
                <c:pt idx="8">
                  <c:v>3.746197609426432</c:v>
                </c:pt>
                <c:pt idx="9">
                  <c:v>4.4954371313117187</c:v>
                </c:pt>
                <c:pt idx="10">
                  <c:v>2.9969580875411457</c:v>
                </c:pt>
                <c:pt idx="11">
                  <c:v>1.7482255510656683</c:v>
                </c:pt>
                <c:pt idx="12">
                  <c:v>0.99898602918038193</c:v>
                </c:pt>
                <c:pt idx="13">
                  <c:v>0.74923952188528642</c:v>
                </c:pt>
                <c:pt idx="14">
                  <c:v>0</c:v>
                </c:pt>
                <c:pt idx="15">
                  <c:v>1.7482255510656683</c:v>
                </c:pt>
                <c:pt idx="16">
                  <c:v>0.24974650729509548</c:v>
                </c:pt>
                <c:pt idx="17">
                  <c:v>0.49949301459019096</c:v>
                </c:pt>
                <c:pt idx="18">
                  <c:v>1.2487325364754773</c:v>
                </c:pt>
                <c:pt idx="19">
                  <c:v>0.74923952188528642</c:v>
                </c:pt>
                <c:pt idx="20">
                  <c:v>0.74923952188528642</c:v>
                </c:pt>
                <c:pt idx="21">
                  <c:v>2.4974650729509547</c:v>
                </c:pt>
                <c:pt idx="22">
                  <c:v>2.2477185656558594</c:v>
                </c:pt>
                <c:pt idx="23">
                  <c:v>0.99898602918038193</c:v>
                </c:pt>
                <c:pt idx="24">
                  <c:v>0.99898602918038193</c:v>
                </c:pt>
                <c:pt idx="25">
                  <c:v>1.9979720583607639</c:v>
                </c:pt>
                <c:pt idx="26">
                  <c:v>2.4974650729509547</c:v>
                </c:pt>
                <c:pt idx="27">
                  <c:v>3.246704594836241</c:v>
                </c:pt>
                <c:pt idx="28">
                  <c:v>2.9969580875411457</c:v>
                </c:pt>
                <c:pt idx="29">
                  <c:v>10.739099813689105</c:v>
                </c:pt>
                <c:pt idx="30">
                  <c:v>21.228453120083117</c:v>
                </c:pt>
                <c:pt idx="31">
                  <c:v>42.95639925475642</c:v>
                </c:pt>
                <c:pt idx="32">
                  <c:v>36.962483079674129</c:v>
                </c:pt>
                <c:pt idx="33">
                  <c:v>67.931049984265968</c:v>
                </c:pt>
                <c:pt idx="34">
                  <c:v>84.913812480332467</c:v>
                </c:pt>
                <c:pt idx="35">
                  <c:v>122.3757885745968</c:v>
                </c:pt>
                <c:pt idx="36">
                  <c:v>160.5870041907464</c:v>
                </c:pt>
                <c:pt idx="37">
                  <c:v>178.31900620869817</c:v>
                </c:pt>
                <c:pt idx="38">
                  <c:v>261.98408615255516</c:v>
                </c:pt>
                <c:pt idx="39">
                  <c:v>317.67755727936145</c:v>
                </c:pt>
                <c:pt idx="40">
                  <c:v>288.2074694185402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D98F-4B9D-A795-42F9B03DB5B4}"/>
            </c:ext>
          </c:extLst>
        </c:ser>
        <c:ser>
          <c:idx val="3"/>
          <c:order val="3"/>
          <c:tx>
            <c:strRef>
              <c:f>'[COV_50.ned_REG_VECGR_Berni pa dienam.xls]Vecuma gr'!$AA$5</c:f>
              <c:strCache>
                <c:ptCount val="1"/>
                <c:pt idx="0">
                  <c:v>65+</c:v>
                </c:pt>
              </c:strCache>
            </c:strRef>
          </c:tx>
          <c:spPr>
            <a:ln w="2222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'[COV_50.ned_REG_VECGR_Berni pa dienam.xls]Vecuma gr'!$R$6:$R$46</c:f>
              <c:numCache>
                <c:formatCode>General</c:formatCode>
                <c:ptCount val="41"/>
                <c:pt idx="0">
                  <c:v>10</c:v>
                </c:pt>
                <c:pt idx="2">
                  <c:v>12</c:v>
                </c:pt>
                <c:pt idx="4">
                  <c:v>14</c:v>
                </c:pt>
                <c:pt idx="6">
                  <c:v>16</c:v>
                </c:pt>
                <c:pt idx="8">
                  <c:v>18</c:v>
                </c:pt>
                <c:pt idx="10">
                  <c:v>20</c:v>
                </c:pt>
                <c:pt idx="12">
                  <c:v>22</c:v>
                </c:pt>
                <c:pt idx="14">
                  <c:v>24</c:v>
                </c:pt>
                <c:pt idx="16">
                  <c:v>26</c:v>
                </c:pt>
                <c:pt idx="18">
                  <c:v>28</c:v>
                </c:pt>
                <c:pt idx="20">
                  <c:v>30</c:v>
                </c:pt>
                <c:pt idx="22">
                  <c:v>32</c:v>
                </c:pt>
                <c:pt idx="24">
                  <c:v>34</c:v>
                </c:pt>
                <c:pt idx="26">
                  <c:v>36</c:v>
                </c:pt>
                <c:pt idx="28">
                  <c:v>38</c:v>
                </c:pt>
                <c:pt idx="30">
                  <c:v>40</c:v>
                </c:pt>
                <c:pt idx="32">
                  <c:v>42</c:v>
                </c:pt>
                <c:pt idx="34">
                  <c:v>44</c:v>
                </c:pt>
                <c:pt idx="36">
                  <c:v>46</c:v>
                </c:pt>
                <c:pt idx="38">
                  <c:v>48</c:v>
                </c:pt>
                <c:pt idx="40">
                  <c:v>50</c:v>
                </c:pt>
              </c:numCache>
            </c:numRef>
          </c:cat>
          <c:val>
            <c:numRef>
              <c:f>'[COV_50.ned_REG_VECGR_Berni pa dienam.xls]Vecuma gr'!$AA$6:$AA$46</c:f>
              <c:numCache>
                <c:formatCode>0.0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0.77124986181773303</c:v>
                </c:pt>
                <c:pt idx="3">
                  <c:v>3.3420827345435105</c:v>
                </c:pt>
                <c:pt idx="4">
                  <c:v>6.941248756359597</c:v>
                </c:pt>
                <c:pt idx="5">
                  <c:v>7.7124986181773307</c:v>
                </c:pt>
                <c:pt idx="6">
                  <c:v>4.6274991709063986</c:v>
                </c:pt>
                <c:pt idx="7">
                  <c:v>4.6274991709063986</c:v>
                </c:pt>
                <c:pt idx="8">
                  <c:v>3.8562493090886654</c:v>
                </c:pt>
                <c:pt idx="9">
                  <c:v>3.8562493090886654</c:v>
                </c:pt>
                <c:pt idx="10">
                  <c:v>8.7408317672676414</c:v>
                </c:pt>
                <c:pt idx="11">
                  <c:v>3.5991660218160879</c:v>
                </c:pt>
                <c:pt idx="12">
                  <c:v>1.2854164363628886</c:v>
                </c:pt>
                <c:pt idx="13">
                  <c:v>1.2854164363628886</c:v>
                </c:pt>
                <c:pt idx="14">
                  <c:v>0.25708328727257773</c:v>
                </c:pt>
                <c:pt idx="15">
                  <c:v>0</c:v>
                </c:pt>
                <c:pt idx="16">
                  <c:v>0.25708328727257773</c:v>
                </c:pt>
                <c:pt idx="17">
                  <c:v>0.25708328727257773</c:v>
                </c:pt>
                <c:pt idx="18">
                  <c:v>0.25708328727257773</c:v>
                </c:pt>
                <c:pt idx="19">
                  <c:v>0.77124986181773303</c:v>
                </c:pt>
                <c:pt idx="20">
                  <c:v>1.799583010908044</c:v>
                </c:pt>
                <c:pt idx="21">
                  <c:v>0.77124986181773303</c:v>
                </c:pt>
                <c:pt idx="22">
                  <c:v>1.799583010908044</c:v>
                </c:pt>
                <c:pt idx="23">
                  <c:v>1.2854164363628886</c:v>
                </c:pt>
                <c:pt idx="24">
                  <c:v>0.25708328727257773</c:v>
                </c:pt>
                <c:pt idx="25">
                  <c:v>1.2854164363628886</c:v>
                </c:pt>
                <c:pt idx="26">
                  <c:v>0.77124986181773303</c:v>
                </c:pt>
                <c:pt idx="27">
                  <c:v>0.77124986181773303</c:v>
                </c:pt>
                <c:pt idx="28">
                  <c:v>0.77124986181773303</c:v>
                </c:pt>
                <c:pt idx="29">
                  <c:v>4.1133325963612437</c:v>
                </c:pt>
                <c:pt idx="30">
                  <c:v>12.082914501811153</c:v>
                </c:pt>
                <c:pt idx="31">
                  <c:v>19.538329832715906</c:v>
                </c:pt>
                <c:pt idx="32">
                  <c:v>19.281246545443327</c:v>
                </c:pt>
                <c:pt idx="33">
                  <c:v>33.163744058162521</c:v>
                </c:pt>
                <c:pt idx="34">
                  <c:v>50.645407592697808</c:v>
                </c:pt>
                <c:pt idx="35">
                  <c:v>92.292900130855386</c:v>
                </c:pt>
                <c:pt idx="36">
                  <c:v>99.491232174487564</c:v>
                </c:pt>
                <c:pt idx="37">
                  <c:v>96.663316014489226</c:v>
                </c:pt>
                <c:pt idx="38">
                  <c:v>165.56163700354003</c:v>
                </c:pt>
                <c:pt idx="39">
                  <c:v>242.17245661076822</c:v>
                </c:pt>
                <c:pt idx="40">
                  <c:v>229.83245882168447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D98F-4B9D-A795-42F9B03DB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675584"/>
        <c:axId val="124677120"/>
      </c:lineChart>
      <c:catAx>
        <c:axId val="12467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+mn-lt"/>
                <a:ea typeface="Times New Roman"/>
                <a:cs typeface="Times New Roman"/>
              </a:defRPr>
            </a:pPr>
            <a:endParaRPr lang="lv-LV"/>
          </a:p>
        </c:txPr>
        <c:crossAx val="124677120"/>
        <c:crosses val="autoZero"/>
        <c:auto val="1"/>
        <c:lblAlgn val="ctr"/>
        <c:lblOffset val="100"/>
        <c:noMultiLvlLbl val="0"/>
      </c:catAx>
      <c:valAx>
        <c:axId val="124677120"/>
        <c:scaling>
          <c:orientation val="minMax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+mn-lt"/>
                <a:ea typeface="Times New Roman"/>
                <a:cs typeface="Times New Roman"/>
              </a:defRPr>
            </a:pPr>
            <a:endParaRPr lang="lv-LV"/>
          </a:p>
        </c:txPr>
        <c:crossAx val="12467558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0649496937882764"/>
          <c:y val="5.581044299301606E-2"/>
          <c:w val="0.27876640419947507"/>
          <c:h val="0.6494078718716879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333333"/>
              </a:solidFill>
              <a:latin typeface="+mn-lt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9543296477116E-2"/>
          <c:y val="2.2232837519882517E-2"/>
          <c:w val="0.90705894377945451"/>
          <c:h val="0.9067789551085591"/>
        </c:manualLayout>
      </c:layout>
      <c:areaChart>
        <c:grouping val="standard"/>
        <c:varyColors val="0"/>
        <c:ser>
          <c:idx val="6"/>
          <c:order val="6"/>
          <c:tx>
            <c:strRef>
              <c:f>'[COV_50.ned_REG_VECGR_Berni pa dienam.xls]LV_reg'!$Y$2</c:f>
              <c:strCache>
                <c:ptCount val="1"/>
                <c:pt idx="0">
                  <c:v>LATVIJA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strRef>
              <c:f>'[COV_50.ned_REG_VECGR_Berni pa dienam.xls]LV_reg'!$C$5:$C$42</c:f>
              <c:strCache>
                <c:ptCount val="38"/>
                <c:pt idx="1">
                  <c:v>10.-11.</c:v>
                </c:pt>
                <c:pt idx="3">
                  <c:v>12.-13.</c:v>
                </c:pt>
                <c:pt idx="5">
                  <c:v>14.-15.</c:v>
                </c:pt>
                <c:pt idx="7">
                  <c:v>16.-17.</c:v>
                </c:pt>
                <c:pt idx="9">
                  <c:v>18.-19.</c:v>
                </c:pt>
                <c:pt idx="11">
                  <c:v>20.-21.</c:v>
                </c:pt>
                <c:pt idx="13">
                  <c:v>22.-23.</c:v>
                </c:pt>
                <c:pt idx="15">
                  <c:v>24.-25.</c:v>
                </c:pt>
                <c:pt idx="17">
                  <c:v>26.-27.</c:v>
                </c:pt>
                <c:pt idx="19">
                  <c:v>28.-29.</c:v>
                </c:pt>
                <c:pt idx="21">
                  <c:v>30.-31.</c:v>
                </c:pt>
                <c:pt idx="23">
                  <c:v>32.-33.</c:v>
                </c:pt>
                <c:pt idx="25">
                  <c:v>34.-35.</c:v>
                </c:pt>
                <c:pt idx="27">
                  <c:v>36.-37.</c:v>
                </c:pt>
                <c:pt idx="29">
                  <c:v>38.-39.</c:v>
                </c:pt>
                <c:pt idx="31">
                  <c:v>40.-41.</c:v>
                </c:pt>
                <c:pt idx="33">
                  <c:v>42.-43.</c:v>
                </c:pt>
                <c:pt idx="35">
                  <c:v>44.-45.</c:v>
                </c:pt>
                <c:pt idx="37">
                  <c:v>46.-47.</c:v>
                </c:pt>
              </c:strCache>
            </c:strRef>
          </c:cat>
          <c:val>
            <c:numRef>
              <c:f>'[COV_50.ned_REG_VECGR_Berni pa dienam.xls]LV_reg'!$Y$5:$Y$45</c:f>
              <c:numCache>
                <c:formatCode>0.0</c:formatCode>
                <c:ptCount val="41"/>
                <c:pt idx="1">
                  <c:v>1.5625260421007019</c:v>
                </c:pt>
                <c:pt idx="2">
                  <c:v>6.9271987866464446</c:v>
                </c:pt>
                <c:pt idx="3">
                  <c:v>16.51069184486408</c:v>
                </c:pt>
                <c:pt idx="4">
                  <c:v>20.729512158535975</c:v>
                </c:pt>
                <c:pt idx="5">
                  <c:v>15.833597226620443</c:v>
                </c:pt>
                <c:pt idx="6">
                  <c:v>10.000166669444491</c:v>
                </c:pt>
                <c:pt idx="7">
                  <c:v>8.3334722245370756</c:v>
                </c:pt>
                <c:pt idx="8">
                  <c:v>7.9167986133102213</c:v>
                </c:pt>
                <c:pt idx="9">
                  <c:v>6.6146935782263041</c:v>
                </c:pt>
                <c:pt idx="10">
                  <c:v>6.666777779629661</c:v>
                </c:pt>
                <c:pt idx="11">
                  <c:v>5.5730095501591688</c:v>
                </c:pt>
                <c:pt idx="12">
                  <c:v>3.02088368139469</c:v>
                </c:pt>
                <c:pt idx="13">
                  <c:v>2.1354522575376258</c:v>
                </c:pt>
                <c:pt idx="14">
                  <c:v>1.6146102435040584</c:v>
                </c:pt>
                <c:pt idx="15">
                  <c:v>1.1979366322772047</c:v>
                </c:pt>
                <c:pt idx="16">
                  <c:v>0.98959982666377766</c:v>
                </c:pt>
                <c:pt idx="17">
                  <c:v>0.67709461824363748</c:v>
                </c:pt>
                <c:pt idx="18">
                  <c:v>2.9687994799913331</c:v>
                </c:pt>
                <c:pt idx="19">
                  <c:v>3.5417256954282568</c:v>
                </c:pt>
                <c:pt idx="20">
                  <c:v>2.3958732645544094</c:v>
                </c:pt>
                <c:pt idx="21">
                  <c:v>2.656294271571193</c:v>
                </c:pt>
                <c:pt idx="22">
                  <c:v>3.697978299638327</c:v>
                </c:pt>
                <c:pt idx="23">
                  <c:v>4.1146519108651809</c:v>
                </c:pt>
                <c:pt idx="24">
                  <c:v>2.4479574659577659</c:v>
                </c:pt>
                <c:pt idx="25">
                  <c:v>3.6458940982349706</c:v>
                </c:pt>
                <c:pt idx="26">
                  <c:v>4.687578126302105</c:v>
                </c:pt>
                <c:pt idx="27">
                  <c:v>4.2188203136718947</c:v>
                </c:pt>
                <c:pt idx="28">
                  <c:v>5.0521675361256024</c:v>
                </c:pt>
                <c:pt idx="29">
                  <c:v>10.521008683478058</c:v>
                </c:pt>
                <c:pt idx="30">
                  <c:v>29.219236987283125</c:v>
                </c:pt>
                <c:pt idx="31">
                  <c:v>51.771696194936588</c:v>
                </c:pt>
                <c:pt idx="32">
                  <c:v>71.04285071417857</c:v>
                </c:pt>
                <c:pt idx="33">
                  <c:v>104.5850764179403</c:v>
                </c:pt>
                <c:pt idx="34">
                  <c:v>139.89816496941617</c:v>
                </c:pt>
                <c:pt idx="35">
                  <c:v>177.97171619526992</c:v>
                </c:pt>
                <c:pt idx="36">
                  <c:v>229.74341239020649</c:v>
                </c:pt>
                <c:pt idx="37">
                  <c:v>261.72311205186753</c:v>
                </c:pt>
                <c:pt idx="38">
                  <c:v>334.797246620777</c:v>
                </c:pt>
                <c:pt idx="39">
                  <c:v>426.72586209770168</c:v>
                </c:pt>
                <c:pt idx="40">
                  <c:v>453.13255220920348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DE-4B48-9959-F87D9FA772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896832"/>
        <c:axId val="173898368"/>
      </c:areaChart>
      <c:lineChart>
        <c:grouping val="standard"/>
        <c:varyColors val="0"/>
        <c:ser>
          <c:idx val="0"/>
          <c:order val="0"/>
          <c:tx>
            <c:strRef>
              <c:f>'[COV_50.ned_REG_VECGR_Berni pa dienam.xls]LV_reg'!$F$2</c:f>
              <c:strCache>
                <c:ptCount val="1"/>
                <c:pt idx="0">
                  <c:v>Kurzeme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'[COV_50.ned_REG_VECGR_Berni pa dienam.xls]LV_reg'!$B$5:$B$45</c:f>
              <c:strCache>
                <c:ptCount val="41"/>
                <c:pt idx="2">
                  <c:v>11.-12.</c:v>
                </c:pt>
                <c:pt idx="4">
                  <c:v>13.-14.</c:v>
                </c:pt>
                <c:pt idx="6">
                  <c:v>15.-16.</c:v>
                </c:pt>
                <c:pt idx="8">
                  <c:v>17.-18.</c:v>
                </c:pt>
                <c:pt idx="10">
                  <c:v>19.-20.</c:v>
                </c:pt>
                <c:pt idx="12">
                  <c:v>21.-20.</c:v>
                </c:pt>
                <c:pt idx="14">
                  <c:v>23.-24.</c:v>
                </c:pt>
                <c:pt idx="16">
                  <c:v>25.-26.</c:v>
                </c:pt>
                <c:pt idx="18">
                  <c:v>27.-28.</c:v>
                </c:pt>
                <c:pt idx="20">
                  <c:v>29.-30.</c:v>
                </c:pt>
                <c:pt idx="22">
                  <c:v>31.-32.</c:v>
                </c:pt>
                <c:pt idx="24">
                  <c:v>33.-34.</c:v>
                </c:pt>
                <c:pt idx="26">
                  <c:v>35.-36.</c:v>
                </c:pt>
                <c:pt idx="28">
                  <c:v>37.-38.</c:v>
                </c:pt>
                <c:pt idx="30">
                  <c:v>39.-40.</c:v>
                </c:pt>
                <c:pt idx="32">
                  <c:v>41.-42.</c:v>
                </c:pt>
                <c:pt idx="34">
                  <c:v>43.-44.</c:v>
                </c:pt>
                <c:pt idx="36">
                  <c:v>45.-46.</c:v>
                </c:pt>
                <c:pt idx="38">
                  <c:v>47.-48.</c:v>
                </c:pt>
                <c:pt idx="40">
                  <c:v>49.-50.</c:v>
                </c:pt>
              </c:strCache>
            </c:strRef>
          </c:cat>
          <c:val>
            <c:numRef>
              <c:f>'[COV_50.ned_REG_VECGR_Berni pa dienam.xls]LV_reg'!$F$5:$F$45</c:f>
              <c:numCache>
                <c:formatCode>0.0</c:formatCode>
                <c:ptCount val="41"/>
                <c:pt idx="1">
                  <c:v>0</c:v>
                </c:pt>
                <c:pt idx="2">
                  <c:v>2.9152940490519046</c:v>
                </c:pt>
                <c:pt idx="3">
                  <c:v>7.912940990283742</c:v>
                </c:pt>
                <c:pt idx="4">
                  <c:v>10.41176446089966</c:v>
                </c:pt>
                <c:pt idx="5">
                  <c:v>8.3294115687197277</c:v>
                </c:pt>
                <c:pt idx="6">
                  <c:v>2.9152940490519046</c:v>
                </c:pt>
                <c:pt idx="7">
                  <c:v>0.41647057843598634</c:v>
                </c:pt>
                <c:pt idx="8">
                  <c:v>1.2494117353079592</c:v>
                </c:pt>
                <c:pt idx="9">
                  <c:v>1.6658823137439454</c:v>
                </c:pt>
                <c:pt idx="10">
                  <c:v>1.6658823137439454</c:v>
                </c:pt>
                <c:pt idx="11">
                  <c:v>1.6658823137439454</c:v>
                </c:pt>
                <c:pt idx="12">
                  <c:v>0.83294115687197268</c:v>
                </c:pt>
                <c:pt idx="13">
                  <c:v>0.41647057843598634</c:v>
                </c:pt>
                <c:pt idx="14">
                  <c:v>1.6658823137439454</c:v>
                </c:pt>
                <c:pt idx="15">
                  <c:v>1.2494117353079592</c:v>
                </c:pt>
                <c:pt idx="16">
                  <c:v>0.41647057843598634</c:v>
                </c:pt>
                <c:pt idx="17">
                  <c:v>0.41647057843598634</c:v>
                </c:pt>
                <c:pt idx="18">
                  <c:v>1.6658823137439454</c:v>
                </c:pt>
                <c:pt idx="19">
                  <c:v>2.0823528921799319</c:v>
                </c:pt>
                <c:pt idx="20">
                  <c:v>0.83294115687197268</c:v>
                </c:pt>
                <c:pt idx="21">
                  <c:v>0.41647057843598634</c:v>
                </c:pt>
                <c:pt idx="22">
                  <c:v>3.3317646274878907</c:v>
                </c:pt>
                <c:pt idx="23">
                  <c:v>4.1647057843598638</c:v>
                </c:pt>
                <c:pt idx="24">
                  <c:v>2.0823528921799319</c:v>
                </c:pt>
                <c:pt idx="25">
                  <c:v>1.2494117353079592</c:v>
                </c:pt>
                <c:pt idx="26">
                  <c:v>0.41647057843598634</c:v>
                </c:pt>
                <c:pt idx="27">
                  <c:v>0.83294115687197268</c:v>
                </c:pt>
                <c:pt idx="28">
                  <c:v>0.41647057843598634</c:v>
                </c:pt>
                <c:pt idx="29">
                  <c:v>14.159999666823536</c:v>
                </c:pt>
                <c:pt idx="30">
                  <c:v>57.88941040260211</c:v>
                </c:pt>
                <c:pt idx="31">
                  <c:v>94.955291883404897</c:v>
                </c:pt>
                <c:pt idx="32">
                  <c:v>63.303527922269936</c:v>
                </c:pt>
                <c:pt idx="33">
                  <c:v>48.310587098574423</c:v>
                </c:pt>
                <c:pt idx="34">
                  <c:v>69.967057177245721</c:v>
                </c:pt>
                <c:pt idx="35">
                  <c:v>77.463527589093459</c:v>
                </c:pt>
                <c:pt idx="36">
                  <c:v>101.2023505599447</c:v>
                </c:pt>
                <c:pt idx="37">
                  <c:v>102.86823287368864</c:v>
                </c:pt>
                <c:pt idx="38">
                  <c:v>128.27293815828381</c:v>
                </c:pt>
                <c:pt idx="39">
                  <c:v>163.25646674690665</c:v>
                </c:pt>
                <c:pt idx="40">
                  <c:v>181.99764277652605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EDE-4B48-9959-F87D9FA7722F}"/>
            </c:ext>
          </c:extLst>
        </c:ser>
        <c:ser>
          <c:idx val="1"/>
          <c:order val="1"/>
          <c:tx>
            <c:strRef>
              <c:f>'[COV_50.ned_REG_VECGR_Berni pa dienam.xls]LV_reg'!$I$2</c:f>
              <c:strCache>
                <c:ptCount val="1"/>
                <c:pt idx="0">
                  <c:v>Latgale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'[COV_50.ned_REG_VECGR_Berni pa dienam.xls]LV_reg'!$B$5:$B$45</c:f>
              <c:strCache>
                <c:ptCount val="41"/>
                <c:pt idx="2">
                  <c:v>11.-12.</c:v>
                </c:pt>
                <c:pt idx="4">
                  <c:v>13.-14.</c:v>
                </c:pt>
                <c:pt idx="6">
                  <c:v>15.-16.</c:v>
                </c:pt>
                <c:pt idx="8">
                  <c:v>17.-18.</c:v>
                </c:pt>
                <c:pt idx="10">
                  <c:v>19.-20.</c:v>
                </c:pt>
                <c:pt idx="12">
                  <c:v>21.-20.</c:v>
                </c:pt>
                <c:pt idx="14">
                  <c:v>23.-24.</c:v>
                </c:pt>
                <c:pt idx="16">
                  <c:v>25.-26.</c:v>
                </c:pt>
                <c:pt idx="18">
                  <c:v>27.-28.</c:v>
                </c:pt>
                <c:pt idx="20">
                  <c:v>29.-30.</c:v>
                </c:pt>
                <c:pt idx="22">
                  <c:v>31.-32.</c:v>
                </c:pt>
                <c:pt idx="24">
                  <c:v>33.-34.</c:v>
                </c:pt>
                <c:pt idx="26">
                  <c:v>35.-36.</c:v>
                </c:pt>
                <c:pt idx="28">
                  <c:v>37.-38.</c:v>
                </c:pt>
                <c:pt idx="30">
                  <c:v>39.-40.</c:v>
                </c:pt>
                <c:pt idx="32">
                  <c:v>41.-42.</c:v>
                </c:pt>
                <c:pt idx="34">
                  <c:v>43.-44.</c:v>
                </c:pt>
                <c:pt idx="36">
                  <c:v>45.-46.</c:v>
                </c:pt>
                <c:pt idx="38">
                  <c:v>47.-48.</c:v>
                </c:pt>
                <c:pt idx="40">
                  <c:v>49.-50.</c:v>
                </c:pt>
              </c:strCache>
            </c:strRef>
          </c:cat>
          <c:val>
            <c:numRef>
              <c:f>'[COV_50.ned_REG_VECGR_Berni pa dienam.xls]LV_reg'!$I$5:$I$45</c:f>
              <c:numCache>
                <c:formatCode>0.0</c:formatCode>
                <c:ptCount val="41"/>
                <c:pt idx="1">
                  <c:v>0.76856271087439387</c:v>
                </c:pt>
                <c:pt idx="2">
                  <c:v>1.5371254217487877</c:v>
                </c:pt>
                <c:pt idx="3">
                  <c:v>3.4585321989347722</c:v>
                </c:pt>
                <c:pt idx="4">
                  <c:v>3.8428135543719693</c:v>
                </c:pt>
                <c:pt idx="5">
                  <c:v>1.5371254217487877</c:v>
                </c:pt>
                <c:pt idx="6">
                  <c:v>0.38428135543719694</c:v>
                </c:pt>
                <c:pt idx="7">
                  <c:v>0.38428135543719694</c:v>
                </c:pt>
                <c:pt idx="8">
                  <c:v>0.38428135543719694</c:v>
                </c:pt>
                <c:pt idx="9">
                  <c:v>2.3056881326231813</c:v>
                </c:pt>
                <c:pt idx="10">
                  <c:v>3.4585321989347722</c:v>
                </c:pt>
                <c:pt idx="11">
                  <c:v>1.1528440663115906</c:v>
                </c:pt>
                <c:pt idx="12">
                  <c:v>0</c:v>
                </c:pt>
                <c:pt idx="13">
                  <c:v>1.9214067771859846</c:v>
                </c:pt>
                <c:pt idx="14">
                  <c:v>1.9214067771859846</c:v>
                </c:pt>
                <c:pt idx="15">
                  <c:v>0.38428135543719694</c:v>
                </c:pt>
                <c:pt idx="16">
                  <c:v>0.38428135543719694</c:v>
                </c:pt>
                <c:pt idx="17">
                  <c:v>0.38428135543719694</c:v>
                </c:pt>
                <c:pt idx="18">
                  <c:v>0.76856271087439387</c:v>
                </c:pt>
                <c:pt idx="19">
                  <c:v>0.38428135543719694</c:v>
                </c:pt>
                <c:pt idx="20">
                  <c:v>0.38428135543719694</c:v>
                </c:pt>
                <c:pt idx="21">
                  <c:v>1.1528440663115906</c:v>
                </c:pt>
                <c:pt idx="22">
                  <c:v>1.5371254217487877</c:v>
                </c:pt>
                <c:pt idx="23">
                  <c:v>3.8428135543719693</c:v>
                </c:pt>
                <c:pt idx="24">
                  <c:v>4.2270949098091659</c:v>
                </c:pt>
                <c:pt idx="25">
                  <c:v>10.759877952241514</c:v>
                </c:pt>
                <c:pt idx="26">
                  <c:v>12.6812847294275</c:v>
                </c:pt>
                <c:pt idx="27">
                  <c:v>10.375596596804318</c:v>
                </c:pt>
                <c:pt idx="28">
                  <c:v>10.375596596804318</c:v>
                </c:pt>
                <c:pt idx="29">
                  <c:v>8.4541898196183318</c:v>
                </c:pt>
                <c:pt idx="30">
                  <c:v>48.419450785086809</c:v>
                </c:pt>
                <c:pt idx="31">
                  <c:v>109.90446765503832</c:v>
                </c:pt>
                <c:pt idx="32">
                  <c:v>120.66434560727983</c:v>
                </c:pt>
                <c:pt idx="33">
                  <c:v>126.42856593883779</c:v>
                </c:pt>
                <c:pt idx="34">
                  <c:v>159.47676250643673</c:v>
                </c:pt>
                <c:pt idx="35">
                  <c:v>217.11896582201624</c:v>
                </c:pt>
                <c:pt idx="36">
                  <c:v>318.18496230199901</c:v>
                </c:pt>
                <c:pt idx="37">
                  <c:v>360.45591140009071</c:v>
                </c:pt>
                <c:pt idx="38">
                  <c:v>431.9322435114093</c:v>
                </c:pt>
                <c:pt idx="39">
                  <c:v>612.54448056689182</c:v>
                </c:pt>
                <c:pt idx="40">
                  <c:v>749.73292445797108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EDE-4B48-9959-F87D9FA7722F}"/>
            </c:ext>
          </c:extLst>
        </c:ser>
        <c:ser>
          <c:idx val="3"/>
          <c:order val="2"/>
          <c:tx>
            <c:strRef>
              <c:f>'[COV_50.ned_REG_VECGR_Berni pa dienam.xls]LV_reg'!$L$2</c:f>
              <c:strCache>
                <c:ptCount val="1"/>
                <c:pt idx="0">
                  <c:v>Pierīga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'[COV_50.ned_REG_VECGR_Berni pa dienam.xls]LV_reg'!$B$5:$B$45</c:f>
              <c:strCache>
                <c:ptCount val="41"/>
                <c:pt idx="2">
                  <c:v>11.-12.</c:v>
                </c:pt>
                <c:pt idx="4">
                  <c:v>13.-14.</c:v>
                </c:pt>
                <c:pt idx="6">
                  <c:v>15.-16.</c:v>
                </c:pt>
                <c:pt idx="8">
                  <c:v>17.-18.</c:v>
                </c:pt>
                <c:pt idx="10">
                  <c:v>19.-20.</c:v>
                </c:pt>
                <c:pt idx="12">
                  <c:v>21.-20.</c:v>
                </c:pt>
                <c:pt idx="14">
                  <c:v>23.-24.</c:v>
                </c:pt>
                <c:pt idx="16">
                  <c:v>25.-26.</c:v>
                </c:pt>
                <c:pt idx="18">
                  <c:v>27.-28.</c:v>
                </c:pt>
                <c:pt idx="20">
                  <c:v>29.-30.</c:v>
                </c:pt>
                <c:pt idx="22">
                  <c:v>31.-32.</c:v>
                </c:pt>
                <c:pt idx="24">
                  <c:v>33.-34.</c:v>
                </c:pt>
                <c:pt idx="26">
                  <c:v>35.-36.</c:v>
                </c:pt>
                <c:pt idx="28">
                  <c:v>37.-38.</c:v>
                </c:pt>
                <c:pt idx="30">
                  <c:v>39.-40.</c:v>
                </c:pt>
                <c:pt idx="32">
                  <c:v>41.-42.</c:v>
                </c:pt>
                <c:pt idx="34">
                  <c:v>43.-44.</c:v>
                </c:pt>
                <c:pt idx="36">
                  <c:v>45.-46.</c:v>
                </c:pt>
                <c:pt idx="38">
                  <c:v>47.-48.</c:v>
                </c:pt>
                <c:pt idx="40">
                  <c:v>49.-50.</c:v>
                </c:pt>
              </c:strCache>
            </c:strRef>
          </c:cat>
          <c:val>
            <c:numRef>
              <c:f>'[COV_50.ned_REG_VECGR_Berni pa dienam.xls]LV_reg'!$L$5:$L$45</c:f>
              <c:numCache>
                <c:formatCode>0.0</c:formatCode>
                <c:ptCount val="41"/>
                <c:pt idx="1">
                  <c:v>1.6190442781626007</c:v>
                </c:pt>
                <c:pt idx="2">
                  <c:v>9.4444249559485041</c:v>
                </c:pt>
                <c:pt idx="3">
                  <c:v>22.666619894276408</c:v>
                </c:pt>
                <c:pt idx="4">
                  <c:v>25.63486773757451</c:v>
                </c:pt>
                <c:pt idx="5">
                  <c:v>16.730124207680205</c:v>
                </c:pt>
                <c:pt idx="6">
                  <c:v>7.5555399647588031</c:v>
                </c:pt>
                <c:pt idx="7">
                  <c:v>7.5555399647588031</c:v>
                </c:pt>
                <c:pt idx="8">
                  <c:v>8.9047435298943043</c:v>
                </c:pt>
                <c:pt idx="9">
                  <c:v>5.1269735475149014</c:v>
                </c:pt>
                <c:pt idx="10">
                  <c:v>5.3968142605420022</c:v>
                </c:pt>
                <c:pt idx="11">
                  <c:v>4.8571328344878015</c:v>
                </c:pt>
                <c:pt idx="12">
                  <c:v>2.1587257042168009</c:v>
                </c:pt>
                <c:pt idx="13">
                  <c:v>1.8888849911897008</c:v>
                </c:pt>
                <c:pt idx="14">
                  <c:v>1.3492035651355005</c:v>
                </c:pt>
                <c:pt idx="15">
                  <c:v>1.0793628521084004</c:v>
                </c:pt>
                <c:pt idx="16">
                  <c:v>0.80952213908130033</c:v>
                </c:pt>
                <c:pt idx="17">
                  <c:v>0.80952213908130033</c:v>
                </c:pt>
                <c:pt idx="18">
                  <c:v>2.968247843298101</c:v>
                </c:pt>
                <c:pt idx="19">
                  <c:v>3.5079292693523012</c:v>
                </c:pt>
                <c:pt idx="20">
                  <c:v>4.3174514084336018</c:v>
                </c:pt>
                <c:pt idx="21">
                  <c:v>6.4761771126504026</c:v>
                </c:pt>
                <c:pt idx="22">
                  <c:v>8.095221390813002</c:v>
                </c:pt>
                <c:pt idx="23">
                  <c:v>8.3650621038401027</c:v>
                </c:pt>
                <c:pt idx="24">
                  <c:v>4.8571328344878015</c:v>
                </c:pt>
                <c:pt idx="25">
                  <c:v>4.5872921214607016</c:v>
                </c:pt>
                <c:pt idx="26">
                  <c:v>6.4761771126504026</c:v>
                </c:pt>
                <c:pt idx="27">
                  <c:v>4.5872921214607016</c:v>
                </c:pt>
                <c:pt idx="28">
                  <c:v>4.5872921214607016</c:v>
                </c:pt>
                <c:pt idx="29">
                  <c:v>10.793628521084004</c:v>
                </c:pt>
                <c:pt idx="30">
                  <c:v>20.507894190059606</c:v>
                </c:pt>
                <c:pt idx="31">
                  <c:v>29.682478432981007</c:v>
                </c:pt>
                <c:pt idx="32">
                  <c:v>42.634832658281816</c:v>
                </c:pt>
                <c:pt idx="33">
                  <c:v>74.206196082452536</c:v>
                </c:pt>
                <c:pt idx="34">
                  <c:v>116.03150660165305</c:v>
                </c:pt>
                <c:pt idx="35">
                  <c:v>159.47586139901617</c:v>
                </c:pt>
                <c:pt idx="36">
                  <c:v>203.9995790484877</c:v>
                </c:pt>
                <c:pt idx="37">
                  <c:v>259.85660664509743</c:v>
                </c:pt>
                <c:pt idx="38">
                  <c:v>338.38025413598353</c:v>
                </c:pt>
                <c:pt idx="39">
                  <c:v>381.55476822031954</c:v>
                </c:pt>
                <c:pt idx="40">
                  <c:v>372.11034326437101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EDE-4B48-9959-F87D9FA7722F}"/>
            </c:ext>
          </c:extLst>
        </c:ser>
        <c:ser>
          <c:idx val="2"/>
          <c:order val="3"/>
          <c:tx>
            <c:strRef>
              <c:f>'[COV_50.ned_REG_VECGR_Berni pa dienam.xls]LV_reg'!$O$2</c:f>
              <c:strCache>
                <c:ptCount val="1"/>
                <c:pt idx="0">
                  <c:v>Rīga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'[COV_50.ned_REG_VECGR_Berni pa dienam.xls]LV_reg'!$B$5:$B$45</c:f>
              <c:strCache>
                <c:ptCount val="41"/>
                <c:pt idx="2">
                  <c:v>11.-12.</c:v>
                </c:pt>
                <c:pt idx="4">
                  <c:v>13.-14.</c:v>
                </c:pt>
                <c:pt idx="6">
                  <c:v>15.-16.</c:v>
                </c:pt>
                <c:pt idx="8">
                  <c:v>17.-18.</c:v>
                </c:pt>
                <c:pt idx="10">
                  <c:v>19.-20.</c:v>
                </c:pt>
                <c:pt idx="12">
                  <c:v>21.-20.</c:v>
                </c:pt>
                <c:pt idx="14">
                  <c:v>23.-24.</c:v>
                </c:pt>
                <c:pt idx="16">
                  <c:v>25.-26.</c:v>
                </c:pt>
                <c:pt idx="18">
                  <c:v>27.-28.</c:v>
                </c:pt>
                <c:pt idx="20">
                  <c:v>29.-30.</c:v>
                </c:pt>
                <c:pt idx="22">
                  <c:v>31.-32.</c:v>
                </c:pt>
                <c:pt idx="24">
                  <c:v>33.-34.</c:v>
                </c:pt>
                <c:pt idx="26">
                  <c:v>35.-36.</c:v>
                </c:pt>
                <c:pt idx="28">
                  <c:v>37.-38.</c:v>
                </c:pt>
                <c:pt idx="30">
                  <c:v>39.-40.</c:v>
                </c:pt>
                <c:pt idx="32">
                  <c:v>41.-42.</c:v>
                </c:pt>
                <c:pt idx="34">
                  <c:v>43.-44.</c:v>
                </c:pt>
                <c:pt idx="36">
                  <c:v>45.-46.</c:v>
                </c:pt>
                <c:pt idx="38">
                  <c:v>47.-48.</c:v>
                </c:pt>
                <c:pt idx="40">
                  <c:v>49.-50.</c:v>
                </c:pt>
              </c:strCache>
            </c:strRef>
          </c:cat>
          <c:val>
            <c:numRef>
              <c:f>'[COV_50.ned_REG_VECGR_Berni pa dienam.xls]LV_reg'!$O$5:$O$45</c:f>
              <c:numCache>
                <c:formatCode>0.0</c:formatCode>
                <c:ptCount val="41"/>
                <c:pt idx="1">
                  <c:v>3.3195597947563606</c:v>
                </c:pt>
                <c:pt idx="2">
                  <c:v>12.013644971499208</c:v>
                </c:pt>
                <c:pt idx="3">
                  <c:v>25.766106978346986</c:v>
                </c:pt>
                <c:pt idx="4">
                  <c:v>33.195597947563598</c:v>
                </c:pt>
                <c:pt idx="5">
                  <c:v>27.188775461813997</c:v>
                </c:pt>
                <c:pt idx="6">
                  <c:v>19.443135940715823</c:v>
                </c:pt>
                <c:pt idx="7">
                  <c:v>15.175130490314789</c:v>
                </c:pt>
                <c:pt idx="8">
                  <c:v>12.329793523380765</c:v>
                </c:pt>
                <c:pt idx="9">
                  <c:v>10.590976488032197</c:v>
                </c:pt>
                <c:pt idx="10">
                  <c:v>6.9552681413942778</c:v>
                </c:pt>
                <c:pt idx="11">
                  <c:v>4.1099311744602556</c:v>
                </c:pt>
                <c:pt idx="12">
                  <c:v>3.161485518815581</c:v>
                </c:pt>
                <c:pt idx="13">
                  <c:v>1.8968913112893486</c:v>
                </c:pt>
                <c:pt idx="14">
                  <c:v>0.94844565564467431</c:v>
                </c:pt>
                <c:pt idx="15">
                  <c:v>1.1065199315854533</c:v>
                </c:pt>
                <c:pt idx="16">
                  <c:v>1.4226684834670116</c:v>
                </c:pt>
                <c:pt idx="17">
                  <c:v>0.94844565564467431</c:v>
                </c:pt>
                <c:pt idx="18">
                  <c:v>5.848748209808825</c:v>
                </c:pt>
                <c:pt idx="19">
                  <c:v>7.4294909692166149</c:v>
                </c:pt>
                <c:pt idx="20">
                  <c:v>2.687262690993244</c:v>
                </c:pt>
                <c:pt idx="21">
                  <c:v>0.79037137970389526</c:v>
                </c:pt>
                <c:pt idx="22">
                  <c:v>1.4226684834670116</c:v>
                </c:pt>
                <c:pt idx="23">
                  <c:v>2.0549655872301278</c:v>
                </c:pt>
                <c:pt idx="24">
                  <c:v>1.2645942075262324</c:v>
                </c:pt>
                <c:pt idx="25">
                  <c:v>3.161485518815581</c:v>
                </c:pt>
                <c:pt idx="26">
                  <c:v>4.426079726341813</c:v>
                </c:pt>
                <c:pt idx="27">
                  <c:v>4.426079726341813</c:v>
                </c:pt>
                <c:pt idx="28">
                  <c:v>7.4294909692166149</c:v>
                </c:pt>
                <c:pt idx="29">
                  <c:v>16.281650421900242</c:v>
                </c:pt>
                <c:pt idx="30">
                  <c:v>30.982558084392696</c:v>
                </c:pt>
                <c:pt idx="31">
                  <c:v>48.212654161937614</c:v>
                </c:pt>
                <c:pt idx="32">
                  <c:v>88.521594526836267</c:v>
                </c:pt>
                <c:pt idx="33">
                  <c:v>151.43515635126633</c:v>
                </c:pt>
                <c:pt idx="34">
                  <c:v>207.23537575836133</c:v>
                </c:pt>
                <c:pt idx="35">
                  <c:v>261.45485240604853</c:v>
                </c:pt>
                <c:pt idx="36">
                  <c:v>312.35476925897939</c:v>
                </c:pt>
                <c:pt idx="37">
                  <c:v>347.60533279377313</c:v>
                </c:pt>
                <c:pt idx="38">
                  <c:v>464.1060741621273</c:v>
                </c:pt>
                <c:pt idx="39">
                  <c:v>531.12956716101758</c:v>
                </c:pt>
                <c:pt idx="40">
                  <c:v>508.05072287366386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DEDE-4B48-9959-F87D9FA7722F}"/>
            </c:ext>
          </c:extLst>
        </c:ser>
        <c:ser>
          <c:idx val="4"/>
          <c:order val="4"/>
          <c:tx>
            <c:strRef>
              <c:f>'[COV_50.ned_REG_VECGR_Berni pa dienam.xls]LV_reg'!$R$2</c:f>
              <c:strCache>
                <c:ptCount val="1"/>
                <c:pt idx="0">
                  <c:v>Vidzeme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'[COV_50.ned_REG_VECGR_Berni pa dienam.xls]LV_reg'!$B$5:$B$45</c:f>
              <c:strCache>
                <c:ptCount val="41"/>
                <c:pt idx="2">
                  <c:v>11.-12.</c:v>
                </c:pt>
                <c:pt idx="4">
                  <c:v>13.-14.</c:v>
                </c:pt>
                <c:pt idx="6">
                  <c:v>15.-16.</c:v>
                </c:pt>
                <c:pt idx="8">
                  <c:v>17.-18.</c:v>
                </c:pt>
                <c:pt idx="10">
                  <c:v>19.-20.</c:v>
                </c:pt>
                <c:pt idx="12">
                  <c:v>21.-20.</c:v>
                </c:pt>
                <c:pt idx="14">
                  <c:v>23.-24.</c:v>
                </c:pt>
                <c:pt idx="16">
                  <c:v>25.-26.</c:v>
                </c:pt>
                <c:pt idx="18">
                  <c:v>27.-28.</c:v>
                </c:pt>
                <c:pt idx="20">
                  <c:v>29.-30.</c:v>
                </c:pt>
                <c:pt idx="22">
                  <c:v>31.-32.</c:v>
                </c:pt>
                <c:pt idx="24">
                  <c:v>33.-34.</c:v>
                </c:pt>
                <c:pt idx="26">
                  <c:v>35.-36.</c:v>
                </c:pt>
                <c:pt idx="28">
                  <c:v>37.-38.</c:v>
                </c:pt>
                <c:pt idx="30">
                  <c:v>39.-40.</c:v>
                </c:pt>
                <c:pt idx="32">
                  <c:v>41.-42.</c:v>
                </c:pt>
                <c:pt idx="34">
                  <c:v>43.-44.</c:v>
                </c:pt>
                <c:pt idx="36">
                  <c:v>45.-46.</c:v>
                </c:pt>
                <c:pt idx="38">
                  <c:v>47.-48.</c:v>
                </c:pt>
                <c:pt idx="40">
                  <c:v>49.-50.</c:v>
                </c:pt>
              </c:strCache>
            </c:strRef>
          </c:cat>
          <c:val>
            <c:numRef>
              <c:f>'[COV_50.ned_REG_VECGR_Berni pa dienam.xls]LV_reg'!$R$5:$R$45</c:f>
              <c:numCache>
                <c:formatCode>0.0</c:formatCode>
                <c:ptCount val="41"/>
                <c:pt idx="1">
                  <c:v>0</c:v>
                </c:pt>
                <c:pt idx="2">
                  <c:v>1.6120798516886536</c:v>
                </c:pt>
                <c:pt idx="3">
                  <c:v>5.9109594561917298</c:v>
                </c:pt>
                <c:pt idx="4">
                  <c:v>5.9109594561917298</c:v>
                </c:pt>
                <c:pt idx="5">
                  <c:v>7.5230393078803841</c:v>
                </c:pt>
                <c:pt idx="6">
                  <c:v>10.747199011257692</c:v>
                </c:pt>
                <c:pt idx="7">
                  <c:v>13.971358714634999</c:v>
                </c:pt>
                <c:pt idx="8">
                  <c:v>14.508718665197883</c:v>
                </c:pt>
                <c:pt idx="9">
                  <c:v>11.82191891238346</c:v>
                </c:pt>
                <c:pt idx="10">
                  <c:v>25.793277627018458</c:v>
                </c:pt>
                <c:pt idx="11">
                  <c:v>29.554797280958649</c:v>
                </c:pt>
                <c:pt idx="12">
                  <c:v>14.508718665197883</c:v>
                </c:pt>
                <c:pt idx="13">
                  <c:v>5.3735995056288459</c:v>
                </c:pt>
                <c:pt idx="14">
                  <c:v>1.0747199011257691</c:v>
                </c:pt>
                <c:pt idx="15">
                  <c:v>0</c:v>
                </c:pt>
                <c:pt idx="16">
                  <c:v>0</c:v>
                </c:pt>
                <c:pt idx="17">
                  <c:v>1.0747199011257691</c:v>
                </c:pt>
                <c:pt idx="18">
                  <c:v>1.6120798516886536</c:v>
                </c:pt>
                <c:pt idx="19">
                  <c:v>1.0747199011257691</c:v>
                </c:pt>
                <c:pt idx="20">
                  <c:v>4.8362395550659611</c:v>
                </c:pt>
                <c:pt idx="21">
                  <c:v>7.5230393078803841</c:v>
                </c:pt>
                <c:pt idx="22">
                  <c:v>5.3735995056288459</c:v>
                </c:pt>
                <c:pt idx="23">
                  <c:v>2.1494398022515382</c:v>
                </c:pt>
                <c:pt idx="24">
                  <c:v>0</c:v>
                </c:pt>
                <c:pt idx="25">
                  <c:v>0</c:v>
                </c:pt>
                <c:pt idx="26">
                  <c:v>0.53735995056288455</c:v>
                </c:pt>
                <c:pt idx="27">
                  <c:v>1.6120798516886536</c:v>
                </c:pt>
                <c:pt idx="28">
                  <c:v>1.0747199011257691</c:v>
                </c:pt>
                <c:pt idx="29">
                  <c:v>0.53735995056288455</c:v>
                </c:pt>
                <c:pt idx="30">
                  <c:v>9.1351191595690384</c:v>
                </c:pt>
                <c:pt idx="31">
                  <c:v>14.508718665197883</c:v>
                </c:pt>
                <c:pt idx="32">
                  <c:v>56.96015475966577</c:v>
                </c:pt>
                <c:pt idx="33">
                  <c:v>117.14446922270884</c:v>
                </c:pt>
                <c:pt idx="34">
                  <c:v>99.948950804696523</c:v>
                </c:pt>
                <c:pt idx="35">
                  <c:v>87.052311991187295</c:v>
                </c:pt>
                <c:pt idx="36">
                  <c:v>133.80262769015826</c:v>
                </c:pt>
                <c:pt idx="37">
                  <c:v>138.63886724522422</c:v>
                </c:pt>
                <c:pt idx="38">
                  <c:v>131.11582793734382</c:v>
                </c:pt>
                <c:pt idx="39">
                  <c:v>150.99814610817057</c:v>
                </c:pt>
                <c:pt idx="40">
                  <c:v>157.98382546548805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DEDE-4B48-9959-F87D9FA7722F}"/>
            </c:ext>
          </c:extLst>
        </c:ser>
        <c:ser>
          <c:idx val="5"/>
          <c:order val="5"/>
          <c:tx>
            <c:strRef>
              <c:f>'[COV_50.ned_REG_VECGR_Berni pa dienam.xls]LV_reg'!$U$2</c:f>
              <c:strCache>
                <c:ptCount val="1"/>
                <c:pt idx="0">
                  <c:v>Zemgale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'[COV_50.ned_REG_VECGR_Berni pa dienam.xls]LV_reg'!$B$5:$B$45</c:f>
              <c:strCache>
                <c:ptCount val="41"/>
                <c:pt idx="2">
                  <c:v>11.-12.</c:v>
                </c:pt>
                <c:pt idx="4">
                  <c:v>13.-14.</c:v>
                </c:pt>
                <c:pt idx="6">
                  <c:v>15.-16.</c:v>
                </c:pt>
                <c:pt idx="8">
                  <c:v>17.-18.</c:v>
                </c:pt>
                <c:pt idx="10">
                  <c:v>19.-20.</c:v>
                </c:pt>
                <c:pt idx="12">
                  <c:v>21.-20.</c:v>
                </c:pt>
                <c:pt idx="14">
                  <c:v>23.-24.</c:v>
                </c:pt>
                <c:pt idx="16">
                  <c:v>25.-26.</c:v>
                </c:pt>
                <c:pt idx="18">
                  <c:v>27.-28.</c:v>
                </c:pt>
                <c:pt idx="20">
                  <c:v>29.-30.</c:v>
                </c:pt>
                <c:pt idx="22">
                  <c:v>31.-32.</c:v>
                </c:pt>
                <c:pt idx="24">
                  <c:v>33.-34.</c:v>
                </c:pt>
                <c:pt idx="26">
                  <c:v>35.-36.</c:v>
                </c:pt>
                <c:pt idx="28">
                  <c:v>37.-38.</c:v>
                </c:pt>
                <c:pt idx="30">
                  <c:v>39.-40.</c:v>
                </c:pt>
                <c:pt idx="32">
                  <c:v>41.-42.</c:v>
                </c:pt>
                <c:pt idx="34">
                  <c:v>43.-44.</c:v>
                </c:pt>
                <c:pt idx="36">
                  <c:v>45.-46.</c:v>
                </c:pt>
                <c:pt idx="38">
                  <c:v>47.-48.</c:v>
                </c:pt>
                <c:pt idx="40">
                  <c:v>49.-50.</c:v>
                </c:pt>
              </c:strCache>
            </c:strRef>
          </c:cat>
          <c:val>
            <c:numRef>
              <c:f>'[COV_50.ned_REG_VECGR_Berni pa dienam.xls]LV_reg'!$U$5:$U$45</c:f>
              <c:numCache>
                <c:formatCode>0.0</c:formatCode>
                <c:ptCount val="41"/>
                <c:pt idx="1">
                  <c:v>0.43415779899362217</c:v>
                </c:pt>
                <c:pt idx="2">
                  <c:v>3.4732623919489773</c:v>
                </c:pt>
                <c:pt idx="3">
                  <c:v>13.458891768802289</c:v>
                </c:pt>
                <c:pt idx="4">
                  <c:v>20.405416552700242</c:v>
                </c:pt>
                <c:pt idx="5">
                  <c:v>13.893049567795909</c:v>
                </c:pt>
                <c:pt idx="6">
                  <c:v>5.6440513869170887</c:v>
                </c:pt>
                <c:pt idx="7">
                  <c:v>3.4732623919489773</c:v>
                </c:pt>
                <c:pt idx="8">
                  <c:v>4.3415779899362228</c:v>
                </c:pt>
                <c:pt idx="9">
                  <c:v>3.9074201909426001</c:v>
                </c:pt>
                <c:pt idx="10">
                  <c:v>1.3024733969808666</c:v>
                </c:pt>
                <c:pt idx="11">
                  <c:v>0.43415779899362217</c:v>
                </c:pt>
                <c:pt idx="12">
                  <c:v>0.43415779899362217</c:v>
                </c:pt>
                <c:pt idx="13">
                  <c:v>2.6049467939617332</c:v>
                </c:pt>
                <c:pt idx="14">
                  <c:v>3.9074201909426001</c:v>
                </c:pt>
                <c:pt idx="15">
                  <c:v>3.4732623919489773</c:v>
                </c:pt>
                <c:pt idx="16">
                  <c:v>2.1707889949681114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0.43415779899362217</c:v>
                </c:pt>
                <c:pt idx="21">
                  <c:v>1.7366311959744887</c:v>
                </c:pt>
                <c:pt idx="22">
                  <c:v>4.3415779899362228</c:v>
                </c:pt>
                <c:pt idx="23">
                  <c:v>4.7757357889298442</c:v>
                </c:pt>
                <c:pt idx="24">
                  <c:v>2.1707889949681114</c:v>
                </c:pt>
                <c:pt idx="25">
                  <c:v>0.86831559798724434</c:v>
                </c:pt>
                <c:pt idx="26">
                  <c:v>1.3024733969808666</c:v>
                </c:pt>
                <c:pt idx="27">
                  <c:v>1.7366311959744887</c:v>
                </c:pt>
                <c:pt idx="28">
                  <c:v>1.3024733969808666</c:v>
                </c:pt>
                <c:pt idx="29">
                  <c:v>0.86831559798724434</c:v>
                </c:pt>
                <c:pt idx="30">
                  <c:v>3.0391045929553555</c:v>
                </c:pt>
                <c:pt idx="31">
                  <c:v>16.497996361757643</c:v>
                </c:pt>
                <c:pt idx="32">
                  <c:v>32.127677125528045</c:v>
                </c:pt>
                <c:pt idx="33">
                  <c:v>47.323200090304823</c:v>
                </c:pt>
                <c:pt idx="34">
                  <c:v>72.070194632941281</c:v>
                </c:pt>
                <c:pt idx="35">
                  <c:v>108.97360754739918</c:v>
                </c:pt>
                <c:pt idx="36">
                  <c:v>151.95522964776779</c:v>
                </c:pt>
                <c:pt idx="37">
                  <c:v>169.32154160751267</c:v>
                </c:pt>
                <c:pt idx="38">
                  <c:v>230.10363346661978</c:v>
                </c:pt>
                <c:pt idx="39">
                  <c:v>494.5057330537357</c:v>
                </c:pt>
                <c:pt idx="40">
                  <c:v>617.37239016893079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DEDE-4B48-9959-F87D9FA772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896832"/>
        <c:axId val="173898368"/>
      </c:lineChart>
      <c:catAx>
        <c:axId val="1738968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3898368"/>
        <c:crosses val="autoZero"/>
        <c:auto val="1"/>
        <c:lblAlgn val="ctr"/>
        <c:lblOffset val="100"/>
        <c:noMultiLvlLbl val="0"/>
      </c:catAx>
      <c:valAx>
        <c:axId val="173898368"/>
        <c:scaling>
          <c:orientation val="minMax"/>
          <c:min val="0"/>
        </c:scaling>
        <c:delete val="0"/>
        <c:axPos val="l"/>
        <c:numFmt formatCode="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lv-LV"/>
          </a:p>
        </c:txPr>
        <c:crossAx val="1738968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3111184018664335"/>
          <c:y val="6.9969639610398926E-2"/>
          <c:w val="0.23645134635948284"/>
          <c:h val="0.6371223096609495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+mn-lt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410761154855646E-2"/>
          <c:y val="2.6584823908454618E-2"/>
          <c:w val="0.91970100612423444"/>
          <c:h val="0.71911991260230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13.dec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00E-4415-9D59-83A221B3034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00E-4415-9D59-83A221B3034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00E-4415-9D59-83A221B3034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00E-4415-9D59-83A221B3034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00E-4415-9D59-83A221B3034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00E-4415-9D59-83A221B3034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00E-4415-9D59-83A221B3034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00E-4415-9D59-83A221B3034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200E-4415-9D59-83A221B3034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00E-4415-9D59-83A221B3034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Sheet1!$A$2:$A$24</c:f>
              <c:strCache>
                <c:ptCount val="23"/>
                <c:pt idx="0">
                  <c:v>Krustpils novads</c:v>
                </c:pt>
                <c:pt idx="1">
                  <c:v>Aknīstes novads</c:v>
                </c:pt>
                <c:pt idx="2">
                  <c:v>Daugavpils</c:v>
                </c:pt>
                <c:pt idx="3">
                  <c:v>Viļānu novads</c:v>
                </c:pt>
                <c:pt idx="4">
                  <c:v>Aglonas novads</c:v>
                </c:pt>
                <c:pt idx="5">
                  <c:v>Ozolnieku novads</c:v>
                </c:pt>
                <c:pt idx="6">
                  <c:v>Neretas novads</c:v>
                </c:pt>
                <c:pt idx="7">
                  <c:v>Jēkabpils</c:v>
                </c:pt>
                <c:pt idx="8">
                  <c:v>Iecavas novads</c:v>
                </c:pt>
                <c:pt idx="9">
                  <c:v>Jelgava</c:v>
                </c:pt>
                <c:pt idx="10">
                  <c:v>Mārupes novads</c:v>
                </c:pt>
                <c:pt idx="11">
                  <c:v>Ķekavas novads</c:v>
                </c:pt>
                <c:pt idx="12">
                  <c:v>Daugavpils novads</c:v>
                </c:pt>
                <c:pt idx="13">
                  <c:v>Rēzekne</c:v>
                </c:pt>
                <c:pt idx="14">
                  <c:v>Salacgrīvas novads</c:v>
                </c:pt>
                <c:pt idx="15">
                  <c:v>Zilupes novads</c:v>
                </c:pt>
                <c:pt idx="16">
                  <c:v>Jēkabpils novads</c:v>
                </c:pt>
                <c:pt idx="17">
                  <c:v>Stopiņu novads</c:v>
                </c:pt>
                <c:pt idx="18">
                  <c:v>Rīga</c:v>
                </c:pt>
                <c:pt idx="19">
                  <c:v>Rojas novads</c:v>
                </c:pt>
                <c:pt idx="20">
                  <c:v>Baldones novads</c:v>
                </c:pt>
                <c:pt idx="21">
                  <c:v>Garkalnes novads</c:v>
                </c:pt>
                <c:pt idx="22">
                  <c:v>Salaspils novads</c:v>
                </c:pt>
              </c:strCache>
            </c:strRef>
          </c:cat>
          <c:val>
            <c:numRef>
              <c:f>Sheet1!$B$2:$B$24</c:f>
              <c:numCache>
                <c:formatCode>0.0</c:formatCode>
                <c:ptCount val="23"/>
                <c:pt idx="0">
                  <c:v>3966.5211062590975</c:v>
                </c:pt>
                <c:pt idx="1">
                  <c:v>1605.1364365971108</c:v>
                </c:pt>
                <c:pt idx="2">
                  <c:v>1398.237373492809</c:v>
                </c:pt>
                <c:pt idx="3">
                  <c:v>1394.4223107569721</c:v>
                </c:pt>
                <c:pt idx="4">
                  <c:v>1316.2018176120339</c:v>
                </c:pt>
                <c:pt idx="5">
                  <c:v>1263.9181462533854</c:v>
                </c:pt>
                <c:pt idx="6">
                  <c:v>918.24644549763036</c:v>
                </c:pt>
                <c:pt idx="7">
                  <c:v>887.84200036238451</c:v>
                </c:pt>
                <c:pt idx="8">
                  <c:v>813.49443713362848</c:v>
                </c:pt>
                <c:pt idx="9">
                  <c:v>702.13678267705279</c:v>
                </c:pt>
                <c:pt idx="10">
                  <c:v>659.76908082171235</c:v>
                </c:pt>
                <c:pt idx="11">
                  <c:v>628.74504177567724</c:v>
                </c:pt>
                <c:pt idx="12">
                  <c:v>590.60002977815282</c:v>
                </c:pt>
                <c:pt idx="13">
                  <c:v>575.12580877066853</c:v>
                </c:pt>
                <c:pt idx="14">
                  <c:v>553.40343110127287</c:v>
                </c:pt>
                <c:pt idx="15">
                  <c:v>528.90064223649415</c:v>
                </c:pt>
                <c:pt idx="16">
                  <c:v>512.46214768227344</c:v>
                </c:pt>
                <c:pt idx="17">
                  <c:v>507.14615029967729</c:v>
                </c:pt>
                <c:pt idx="18">
                  <c:v>496.98552355780936</c:v>
                </c:pt>
                <c:pt idx="19">
                  <c:v>496.06069448497226</c:v>
                </c:pt>
                <c:pt idx="20">
                  <c:v>493.8</c:v>
                </c:pt>
                <c:pt idx="21">
                  <c:v>455.8</c:v>
                </c:pt>
                <c:pt idx="22">
                  <c:v>454.6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F1-4D54-984F-06C676066E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170744832"/>
        <c:axId val="17075481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Vidēji LV (13.12.2020)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588100380560352E-3"/>
                  <c:y val="-1.339714326932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00E-4415-9D59-83A221B303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Sheet1!$A$2:$A$24</c:f>
              <c:strCache>
                <c:ptCount val="23"/>
                <c:pt idx="0">
                  <c:v>Krustpils novads</c:v>
                </c:pt>
                <c:pt idx="1">
                  <c:v>Aknīstes novads</c:v>
                </c:pt>
                <c:pt idx="2">
                  <c:v>Daugavpils</c:v>
                </c:pt>
                <c:pt idx="3">
                  <c:v>Viļānu novads</c:v>
                </c:pt>
                <c:pt idx="4">
                  <c:v>Aglonas novads</c:v>
                </c:pt>
                <c:pt idx="5">
                  <c:v>Ozolnieku novads</c:v>
                </c:pt>
                <c:pt idx="6">
                  <c:v>Neretas novads</c:v>
                </c:pt>
                <c:pt idx="7">
                  <c:v>Jēkabpils</c:v>
                </c:pt>
                <c:pt idx="8">
                  <c:v>Iecavas novads</c:v>
                </c:pt>
                <c:pt idx="9">
                  <c:v>Jelgava</c:v>
                </c:pt>
                <c:pt idx="10">
                  <c:v>Mārupes novads</c:v>
                </c:pt>
                <c:pt idx="11">
                  <c:v>Ķekavas novads</c:v>
                </c:pt>
                <c:pt idx="12">
                  <c:v>Daugavpils novads</c:v>
                </c:pt>
                <c:pt idx="13">
                  <c:v>Rēzekne</c:v>
                </c:pt>
                <c:pt idx="14">
                  <c:v>Salacgrīvas novads</c:v>
                </c:pt>
                <c:pt idx="15">
                  <c:v>Zilupes novads</c:v>
                </c:pt>
                <c:pt idx="16">
                  <c:v>Jēkabpils novads</c:v>
                </c:pt>
                <c:pt idx="17">
                  <c:v>Stopiņu novads</c:v>
                </c:pt>
                <c:pt idx="18">
                  <c:v>Rīga</c:v>
                </c:pt>
                <c:pt idx="19">
                  <c:v>Rojas novads</c:v>
                </c:pt>
                <c:pt idx="20">
                  <c:v>Baldones novads</c:v>
                </c:pt>
                <c:pt idx="21">
                  <c:v>Garkalnes novads</c:v>
                </c:pt>
                <c:pt idx="22">
                  <c:v>Salaspils novads</c:v>
                </c:pt>
              </c:strCache>
            </c:strRef>
          </c:cat>
          <c:val>
            <c:numRef>
              <c:f>Sheet1!$C$2:$C$24</c:f>
              <c:numCache>
                <c:formatCode>0.0</c:formatCode>
                <c:ptCount val="23"/>
                <c:pt idx="0">
                  <c:v>453.1</c:v>
                </c:pt>
                <c:pt idx="1">
                  <c:v>453.1</c:v>
                </c:pt>
                <c:pt idx="2">
                  <c:v>453.1</c:v>
                </c:pt>
                <c:pt idx="3">
                  <c:v>453.1</c:v>
                </c:pt>
                <c:pt idx="4">
                  <c:v>453.1</c:v>
                </c:pt>
                <c:pt idx="5">
                  <c:v>453.1</c:v>
                </c:pt>
                <c:pt idx="6">
                  <c:v>453.1</c:v>
                </c:pt>
                <c:pt idx="7">
                  <c:v>453.1</c:v>
                </c:pt>
                <c:pt idx="8">
                  <c:v>453.1</c:v>
                </c:pt>
                <c:pt idx="9">
                  <c:v>453.1</c:v>
                </c:pt>
                <c:pt idx="10">
                  <c:v>453.1</c:v>
                </c:pt>
                <c:pt idx="11">
                  <c:v>453.1</c:v>
                </c:pt>
                <c:pt idx="12">
                  <c:v>453.1</c:v>
                </c:pt>
                <c:pt idx="13">
                  <c:v>453.1</c:v>
                </c:pt>
                <c:pt idx="14">
                  <c:v>453.1</c:v>
                </c:pt>
                <c:pt idx="15">
                  <c:v>453.1</c:v>
                </c:pt>
                <c:pt idx="16">
                  <c:v>453.1</c:v>
                </c:pt>
                <c:pt idx="17">
                  <c:v>453.1</c:v>
                </c:pt>
                <c:pt idx="18">
                  <c:v>453.1</c:v>
                </c:pt>
                <c:pt idx="19">
                  <c:v>453.1</c:v>
                </c:pt>
                <c:pt idx="20">
                  <c:v>453.1</c:v>
                </c:pt>
                <c:pt idx="21">
                  <c:v>453.1</c:v>
                </c:pt>
                <c:pt idx="22">
                  <c:v>453.1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F1-4D54-984F-06C676066E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744832"/>
        <c:axId val="170754816"/>
      </c:lineChart>
      <c:catAx>
        <c:axId val="17074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0754816"/>
        <c:crosses val="autoZero"/>
        <c:auto val="1"/>
        <c:lblAlgn val="ctr"/>
        <c:lblOffset val="100"/>
        <c:noMultiLvlLbl val="0"/>
      </c:catAx>
      <c:valAx>
        <c:axId val="170754816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074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5146872265966755"/>
          <c:y val="0.14926900639709162"/>
          <c:w val="0.37986553145460439"/>
          <c:h val="5.08028524754300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050976882305927"/>
          <c:y val="2.5190874071099208E-2"/>
          <c:w val="0.58900497602523283"/>
          <c:h val="0.806871357729507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48.ned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Mājsaimniecība</c:v>
                </c:pt>
                <c:pt idx="1">
                  <c:v>Ārstniecības iestāde</c:v>
                </c:pt>
                <c:pt idx="2">
                  <c:v>Sociālās aprūpes centrs/iestāde</c:v>
                </c:pt>
                <c:pt idx="3">
                  <c:v>Darbs</c:v>
                </c:pt>
                <c:pt idx="4">
                  <c:v>Izglītības iestāde</c:v>
                </c:pt>
                <c:pt idx="5">
                  <c:v>Privāts pasākums</c:v>
                </c:pt>
                <c:pt idx="6">
                  <c:v>Ieslodzījuma vieta</c:v>
                </c:pt>
                <c:pt idx="7">
                  <c:v>Cits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37.413194444444443</c:v>
                </c:pt>
                <c:pt idx="1">
                  <c:v>11.501736111111111</c:v>
                </c:pt>
                <c:pt idx="2">
                  <c:v>16.015625</c:v>
                </c:pt>
                <c:pt idx="3">
                  <c:v>21.614583333333332</c:v>
                </c:pt>
                <c:pt idx="4">
                  <c:v>7.2482638888888893</c:v>
                </c:pt>
                <c:pt idx="5">
                  <c:v>3.2552083333333335</c:v>
                </c:pt>
                <c:pt idx="6">
                  <c:v>0.56423611111111116</c:v>
                </c:pt>
                <c:pt idx="7">
                  <c:v>1.3454861111111112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B1-476B-B5BF-B1929EF4DBE1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49.ned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Mājsaimniecība</c:v>
                </c:pt>
                <c:pt idx="1">
                  <c:v>Ārstniecības iestāde</c:v>
                </c:pt>
                <c:pt idx="2">
                  <c:v>Sociālās aprūpes centrs/iestāde</c:v>
                </c:pt>
                <c:pt idx="3">
                  <c:v>Darbs</c:v>
                </c:pt>
                <c:pt idx="4">
                  <c:v>Izglītības iestāde</c:v>
                </c:pt>
                <c:pt idx="5">
                  <c:v>Privāts pasākums</c:v>
                </c:pt>
                <c:pt idx="6">
                  <c:v>Ieslodzījuma vieta</c:v>
                </c:pt>
                <c:pt idx="7">
                  <c:v>Cits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32.766615146831533</c:v>
                </c:pt>
                <c:pt idx="1">
                  <c:v>14.567233384853168</c:v>
                </c:pt>
                <c:pt idx="2">
                  <c:v>20.015455950540957</c:v>
                </c:pt>
                <c:pt idx="3">
                  <c:v>20.517774343122102</c:v>
                </c:pt>
                <c:pt idx="4">
                  <c:v>7.4574961360123648</c:v>
                </c:pt>
                <c:pt idx="5">
                  <c:v>2.7047913446676972</c:v>
                </c:pt>
                <c:pt idx="6">
                  <c:v>0.11591962905718702</c:v>
                </c:pt>
                <c:pt idx="7">
                  <c:v>1.6228748068006182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B1-476B-B5BF-B1929EF4DBE1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50.ned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Mājsaimniecība</c:v>
                </c:pt>
                <c:pt idx="1">
                  <c:v>Ārstniecības iestāde</c:v>
                </c:pt>
                <c:pt idx="2">
                  <c:v>Sociālās aprūpes centrs/iestāde</c:v>
                </c:pt>
                <c:pt idx="3">
                  <c:v>Darbs</c:v>
                </c:pt>
                <c:pt idx="4">
                  <c:v>Izglītības iestāde</c:v>
                </c:pt>
                <c:pt idx="5">
                  <c:v>Privāts pasākums</c:v>
                </c:pt>
                <c:pt idx="6">
                  <c:v>Ieslodzījuma vieta</c:v>
                </c:pt>
                <c:pt idx="7">
                  <c:v>Cits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30.860403863037753</c:v>
                </c:pt>
                <c:pt idx="1">
                  <c:v>27.216856892010536</c:v>
                </c:pt>
                <c:pt idx="2">
                  <c:v>17.339771729587358</c:v>
                </c:pt>
                <c:pt idx="3">
                  <c:v>14.003511852502195</c:v>
                </c:pt>
                <c:pt idx="4">
                  <c:v>5.0921861281826164</c:v>
                </c:pt>
                <c:pt idx="5">
                  <c:v>1.9754170324846356</c:v>
                </c:pt>
                <c:pt idx="6">
                  <c:v>1.2730465320456541</c:v>
                </c:pt>
                <c:pt idx="7">
                  <c:v>1.1413520632133451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50-4272-AA08-DA16A6118B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0918656"/>
        <c:axId val="170920192"/>
      </c:barChart>
      <c:catAx>
        <c:axId val="17091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0920192"/>
        <c:crosses val="autoZero"/>
        <c:auto val="1"/>
        <c:lblAlgn val="ctr"/>
        <c:lblOffset val="100"/>
        <c:noMultiLvlLbl val="0"/>
      </c:catAx>
      <c:valAx>
        <c:axId val="170920192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091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0.87821</cdr:x>
      <cdr:y>0</cdr:y>
    </cdr:from>
    <cdr:to>
      <cdr:x>0.96604</cdr:x>
      <cdr:y>0.06795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ED8B757-1119-41BE-AE8B-460AC2BDCB8C}"/>
            </a:ext>
          </a:extLst>
        </cdr:cNvPr>
        <cdr:cNvSpPr txBox="1"/>
      </cdr:nvSpPr>
      <cdr:spPr>
        <a:xfrm xmlns:a="http://schemas.openxmlformats.org/drawingml/2006/main">
          <a:off x="7618012" y="0"/>
          <a:ext cx="761807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1800" b="1" dirty="0">
              <a:solidFill>
                <a:srgbClr val="FF0000"/>
              </a:solidFill>
            </a:rPr>
            <a:t>453,1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0.05442</cdr:x>
      <cdr:y>0.00352</cdr:y>
    </cdr:from>
    <cdr:to>
      <cdr:x>0.94558</cdr:x>
      <cdr:y>0.26028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F20B5CD-BDC4-402D-8345-1795A3AA3B3C}"/>
            </a:ext>
          </a:extLst>
        </cdr:cNvPr>
        <cdr:cNvSpPr txBox="1"/>
      </cdr:nvSpPr>
      <cdr:spPr>
        <a:xfrm xmlns:a="http://schemas.openxmlformats.org/drawingml/2006/main">
          <a:off x="505306" y="24165"/>
          <a:ext cx="8273857" cy="1760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800" dirty="0" err="1"/>
            <a:t>Covid-19</a:t>
          </a:r>
          <a:r>
            <a:rPr lang="lv-LV" sz="2800" dirty="0"/>
            <a:t> gadījumu skaits </a:t>
          </a:r>
          <a:r>
            <a:rPr lang="lv-LV" sz="2800" baseline="0" dirty="0"/>
            <a:t> pa nedēļām un  </a:t>
          </a:r>
          <a:r>
            <a:rPr lang="lv-LV" sz="2800" baseline="0" dirty="0" err="1"/>
            <a:t>Covid-19</a:t>
          </a:r>
          <a:r>
            <a:rPr lang="lv-LV" sz="2800" baseline="0" dirty="0"/>
            <a:t> gadījumu  skaita pieauguma intensitāte  (%) pa nedēļām</a:t>
          </a:r>
          <a:endParaRPr lang="lv-LV" sz="2800" dirty="0"/>
        </a:p>
      </cdr:txBody>
    </cdr:sp>
  </cdr:relSizeAnchor>
  <cdr:relSizeAnchor xmlns:cdr="http://schemas.openxmlformats.org/drawingml/2006/chartDrawing">
    <cdr:from>
      <cdr:x>0.44364</cdr:x>
      <cdr:y>0.206</cdr:y>
    </cdr:from>
    <cdr:to>
      <cdr:x>0.55636</cdr:x>
      <cdr:y>0.32569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99184E60-0F7A-4722-B3E3-133EDC5C4802}"/>
            </a:ext>
          </a:extLst>
        </cdr:cNvPr>
        <cdr:cNvSpPr txBox="1"/>
      </cdr:nvSpPr>
      <cdr:spPr>
        <a:xfrm xmlns:a="http://schemas.openxmlformats.org/drawingml/2006/main">
          <a:off x="4118969" y="1412776"/>
          <a:ext cx="1046531" cy="820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200" dirty="0"/>
            <a:t>Ārkārtējās </a:t>
          </a:r>
          <a:r>
            <a:rPr lang="lv-LV" sz="1200" baseline="0" dirty="0"/>
            <a:t> situācijas izsludināšana</a:t>
          </a:r>
          <a:endParaRPr lang="lv-LV" sz="1200" dirty="0"/>
        </a:p>
      </cdr:txBody>
    </cdr:sp>
  </cdr:relSizeAnchor>
  <cdr:relSizeAnchor xmlns:cdr="http://schemas.openxmlformats.org/drawingml/2006/chartDrawing">
    <cdr:from>
      <cdr:x>0.49224</cdr:x>
      <cdr:y>0.311</cdr:y>
    </cdr:from>
    <cdr:to>
      <cdr:x>0.52527</cdr:x>
      <cdr:y>0.42813</cdr:y>
    </cdr:to>
    <cdr:sp macro="" textlink="">
      <cdr:nvSpPr>
        <cdr:cNvPr id="4" name="Down Arrow 2">
          <a:extLst xmlns:a="http://schemas.openxmlformats.org/drawingml/2006/main">
            <a:ext uri="{FF2B5EF4-FFF2-40B4-BE49-F238E27FC236}">
              <a16:creationId xmlns:a16="http://schemas.microsoft.com/office/drawing/2014/main" id="{812C1DE1-25EE-41A0-AE94-5B7055E47101}"/>
            </a:ext>
          </a:extLst>
        </cdr:cNvPr>
        <cdr:cNvSpPr/>
      </cdr:nvSpPr>
      <cdr:spPr>
        <a:xfrm xmlns:a="http://schemas.openxmlformats.org/drawingml/2006/main">
          <a:off x="4570227" y="2132856"/>
          <a:ext cx="306598" cy="803278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0.05856</cdr:x>
      <cdr:y>0</cdr:y>
    </cdr:from>
    <cdr:to>
      <cdr:x>0.7197</cdr:x>
      <cdr:y>0.18726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9DE6BCD-EF3F-4E2A-9DEF-08202A27A985}"/>
            </a:ext>
          </a:extLst>
        </cdr:cNvPr>
        <cdr:cNvSpPr txBox="1"/>
      </cdr:nvSpPr>
      <cdr:spPr>
        <a:xfrm xmlns:a="http://schemas.openxmlformats.org/drawingml/2006/main">
          <a:off x="539553" y="0"/>
          <a:ext cx="6091904" cy="1284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800" dirty="0"/>
            <a:t>Covid-19 testu skaits un pozitīvo testu </a:t>
          </a:r>
          <a:r>
            <a:rPr lang="lv-LV" sz="2800" baseline="0" dirty="0"/>
            <a:t> rezultātu īpatsvars pa nedēļām </a:t>
          </a:r>
          <a:endParaRPr lang="lv-LV" sz="28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0.605</cdr:x>
      <cdr:y>0.32452</cdr:y>
    </cdr:from>
    <cdr:to>
      <cdr:x>0.85</cdr:x>
      <cdr:y>0.41998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78896" y="1468760"/>
          <a:ext cx="201622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1600" dirty="0"/>
            <a:t>Vidēji+ 50% - 679,7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0.0519</cdr:x>
      <cdr:y>0.00579</cdr:y>
    </cdr:from>
    <cdr:to>
      <cdr:x>0.67468</cdr:x>
      <cdr:y>0.34247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1989" y="35226"/>
          <a:ext cx="5783680" cy="20483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2800"/>
            <a:t>Prognozētais</a:t>
          </a:r>
          <a:r>
            <a:rPr lang="lv-LV" sz="2800" baseline="0"/>
            <a:t>  stacionāros esošo  Covid-19 pacientu skaits pa dienām, ja iknedēļas Covid-19 gadījuma skaita pieaugums ir 15%</a:t>
          </a:r>
          <a:endParaRPr lang="lv-LV" sz="2800"/>
        </a:p>
      </cdr:txBody>
    </cdr:sp>
  </cdr:relSizeAnchor>
  <cdr:relSizeAnchor xmlns:cdr="http://schemas.openxmlformats.org/drawingml/2006/chartDrawing">
    <cdr:from>
      <cdr:x>0.77419</cdr:x>
      <cdr:y>0.08001</cdr:y>
    </cdr:from>
    <cdr:to>
      <cdr:x>0.94355</cdr:x>
      <cdr:y>0.1745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912768" y="548680"/>
          <a:ext cx="151216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1800" dirty="0">
              <a:solidFill>
                <a:srgbClr val="FF0000"/>
              </a:solidFill>
            </a:rPr>
            <a:t>+155 vietas</a:t>
          </a:r>
        </a:p>
        <a:p xmlns:a="http://schemas.openxmlformats.org/drawingml/2006/main">
          <a:r>
            <a:rPr lang="lv-LV" sz="1800" dirty="0">
              <a:solidFill>
                <a:srgbClr val="FF0000"/>
              </a:solidFill>
            </a:rPr>
            <a:t>7 dienu laikā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0.29525</cdr:x>
      <cdr:y>0.07813</cdr:y>
    </cdr:from>
    <cdr:to>
      <cdr:x>0.30025</cdr:x>
      <cdr:y>0.08805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1AF1853-8BF6-4E4E-AF89-054001B66569}"/>
            </a:ext>
          </a:extLst>
        </cdr:cNvPr>
        <cdr:cNvSpPr txBox="1"/>
      </cdr:nvSpPr>
      <cdr:spPr>
        <a:xfrm xmlns:a="http://schemas.openxmlformats.org/drawingml/2006/main">
          <a:off x="2699792" y="360040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1100" dirty="0"/>
            <a:t>14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B7230-E058-4CAB-AEFC-39F12406D267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C9BE0-9F52-44C8-9122-7592379FA3E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85975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BC30-2EB9-4A87-AA13-374BFD21F2E9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4CFC-1B89-4518-BFE5-7B13D6A80B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270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BC30-2EB9-4A87-AA13-374BFD21F2E9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4CFC-1B89-4518-BFE5-7B13D6A80B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6547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BC30-2EB9-4A87-AA13-374BFD21F2E9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4CFC-1B89-4518-BFE5-7B13D6A80B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9287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BC30-2EB9-4A87-AA13-374BFD21F2E9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4CFC-1B89-4518-BFE5-7B13D6A80B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196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BC30-2EB9-4A87-AA13-374BFD21F2E9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4CFC-1B89-4518-BFE5-7B13D6A80B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91699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BC30-2EB9-4A87-AA13-374BFD21F2E9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4CFC-1B89-4518-BFE5-7B13D6A80B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42360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BC30-2EB9-4A87-AA13-374BFD21F2E9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4CFC-1B89-4518-BFE5-7B13D6A80B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7699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BC30-2EB9-4A87-AA13-374BFD21F2E9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4CFC-1B89-4518-BFE5-7B13D6A80B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76454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BC30-2EB9-4A87-AA13-374BFD21F2E9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4CFC-1B89-4518-BFE5-7B13D6A80B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5649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BC30-2EB9-4A87-AA13-374BFD21F2E9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4CFC-1B89-4518-BFE5-7B13D6A80B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3627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BC30-2EB9-4A87-AA13-374BFD21F2E9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14CFC-1B89-4518-BFE5-7B13D6A80B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3482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6BC30-2EB9-4A87-AA13-374BFD21F2E9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14CFC-1B89-4518-BFE5-7B13D6A80B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201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err="1"/>
              <a:t>Covid-19</a:t>
            </a:r>
            <a:br>
              <a:rPr lang="lv-LV" dirty="0"/>
            </a:br>
            <a:r>
              <a:rPr lang="lv-LV" dirty="0"/>
              <a:t>Epidemioloģiskā situācija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/>
              <a:t>14.12.2020.</a:t>
            </a:r>
          </a:p>
        </p:txBody>
      </p:sp>
    </p:spTree>
    <p:extLst>
      <p:ext uri="{BB962C8B-B14F-4D97-AF65-F5344CB8AC3E}">
        <p14:creationId xmlns:p14="http://schemas.microsoft.com/office/powerpoint/2010/main" val="327912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cs typeface="Times New Roman" panose="02020603050405020304" pitchFamily="18" charset="0"/>
              </a:rPr>
              <a:t>14 </a:t>
            </a:r>
            <a:r>
              <a:rPr lang="en-US" sz="2800" dirty="0" err="1">
                <a:cs typeface="Times New Roman" panose="02020603050405020304" pitchFamily="18" charset="0"/>
              </a:rPr>
              <a:t>dienu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kumulatīvais</a:t>
            </a:r>
            <a:r>
              <a:rPr lang="en-US" sz="2800" dirty="0">
                <a:cs typeface="Times New Roman" panose="02020603050405020304" pitchFamily="18" charset="0"/>
              </a:rPr>
              <a:t> Covid-19 </a:t>
            </a:r>
            <a:r>
              <a:rPr lang="en-US" sz="2800" dirty="0" err="1">
                <a:cs typeface="Times New Roman" panose="02020603050405020304" pitchFamily="18" charset="0"/>
              </a:rPr>
              <a:t>gadījumu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skaits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uz</a:t>
            </a:r>
            <a:r>
              <a:rPr lang="en-US" sz="2800" dirty="0">
                <a:cs typeface="Times New Roman" panose="02020603050405020304" pitchFamily="18" charset="0"/>
              </a:rPr>
              <a:t> 100 000 </a:t>
            </a:r>
            <a:r>
              <a:rPr lang="en-US" sz="2800" dirty="0" err="1">
                <a:cs typeface="Times New Roman" panose="02020603050405020304" pitchFamily="18" charset="0"/>
              </a:rPr>
              <a:t>iedzīvotājiem</a:t>
            </a:r>
            <a:r>
              <a:rPr lang="lv-LV" sz="2800" dirty="0">
                <a:cs typeface="Times New Roman" panose="02020603050405020304" pitchFamily="18" charset="0"/>
              </a:rPr>
              <a:t> reģionos pa nedēļām</a:t>
            </a:r>
            <a:endParaRPr lang="lv-LV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7389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7847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800" dirty="0">
                <a:cs typeface="Times New Roman" panose="02020603050405020304" pitchFamily="18" charset="0"/>
              </a:rPr>
              <a:t>Novadu skaits, kur </a:t>
            </a:r>
            <a:r>
              <a:rPr lang="en-US" sz="2800" dirty="0">
                <a:cs typeface="Times New Roman" panose="02020603050405020304" pitchFamily="18" charset="0"/>
              </a:rPr>
              <a:t>14 </a:t>
            </a:r>
            <a:r>
              <a:rPr lang="en-US" sz="2800" dirty="0" err="1">
                <a:cs typeface="Times New Roman" panose="02020603050405020304" pitchFamily="18" charset="0"/>
              </a:rPr>
              <a:t>dienu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kumulatīvais</a:t>
            </a:r>
            <a:r>
              <a:rPr lang="en-US" sz="2800" dirty="0">
                <a:cs typeface="Times New Roman" panose="02020603050405020304" pitchFamily="18" charset="0"/>
              </a:rPr>
              <a:t> Covid-19 </a:t>
            </a:r>
            <a:r>
              <a:rPr lang="en-US" sz="2800" dirty="0" err="1">
                <a:cs typeface="Times New Roman" panose="02020603050405020304" pitchFamily="18" charset="0"/>
              </a:rPr>
              <a:t>gadījumu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skaits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uz</a:t>
            </a:r>
            <a:r>
              <a:rPr lang="en-US" sz="2800" dirty="0">
                <a:cs typeface="Times New Roman" panose="02020603050405020304" pitchFamily="18" charset="0"/>
              </a:rPr>
              <a:t> 100 000 </a:t>
            </a:r>
            <a:r>
              <a:rPr lang="en-US" sz="2800" dirty="0" err="1">
                <a:cs typeface="Times New Roman" panose="02020603050405020304" pitchFamily="18" charset="0"/>
              </a:rPr>
              <a:t>iedzīvotājiem</a:t>
            </a:r>
            <a:r>
              <a:rPr lang="lv-LV" sz="2800" dirty="0">
                <a:cs typeface="Times New Roman" panose="02020603050405020304" pitchFamily="18" charset="0"/>
              </a:rPr>
              <a:t> &gt;100</a:t>
            </a:r>
            <a:endParaRPr lang="lv-LV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18A991-244D-4102-A6C1-918F4D765606}"/>
              </a:ext>
            </a:extLst>
          </p:cNvPr>
          <p:cNvSpPr txBox="1"/>
          <p:nvPr/>
        </p:nvSpPr>
        <p:spPr>
          <a:xfrm>
            <a:off x="7632848" y="6568570"/>
            <a:ext cx="14756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350" dirty="0">
                <a:solidFill>
                  <a:schemeClr val="bg1">
                    <a:lumMod val="85000"/>
                  </a:schemeClr>
                </a:solidFill>
              </a:rPr>
              <a:t>06.</a:t>
            </a:r>
            <a:r>
              <a:rPr lang="en-GB" sz="1350" dirty="0">
                <a:solidFill>
                  <a:schemeClr val="bg1">
                    <a:lumMod val="85000"/>
                  </a:schemeClr>
                </a:solidFill>
              </a:rPr>
              <a:t>1</a:t>
            </a:r>
            <a:r>
              <a:rPr lang="lv-LV" sz="1350" dirty="0">
                <a:solidFill>
                  <a:schemeClr val="bg1">
                    <a:lumMod val="85000"/>
                  </a:schemeClr>
                </a:solidFill>
              </a:rPr>
              <a:t>2.2020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05" y="1600200"/>
            <a:ext cx="747158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236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A5DD1-7FED-4495-8B64-3636FC703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cs typeface="Times New Roman" panose="02020603050405020304" pitchFamily="18" charset="0"/>
              </a:rPr>
              <a:t>14 </a:t>
            </a:r>
            <a:r>
              <a:rPr lang="en-US" sz="2800" dirty="0" err="1">
                <a:cs typeface="Times New Roman" panose="02020603050405020304" pitchFamily="18" charset="0"/>
              </a:rPr>
              <a:t>dienu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kumulatīvais</a:t>
            </a:r>
            <a:r>
              <a:rPr lang="en-US" sz="2800" dirty="0">
                <a:cs typeface="Times New Roman" panose="02020603050405020304" pitchFamily="18" charset="0"/>
              </a:rPr>
              <a:t> Covid-19 </a:t>
            </a:r>
            <a:r>
              <a:rPr lang="en-US" sz="2800" dirty="0" err="1">
                <a:cs typeface="Times New Roman" panose="02020603050405020304" pitchFamily="18" charset="0"/>
              </a:rPr>
              <a:t>gadījumu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skaits</a:t>
            </a:r>
            <a:r>
              <a:rPr lang="lv-LV" sz="2800" dirty="0">
                <a:cs typeface="Times New Roman" panose="02020603050405020304" pitchFamily="18" charset="0"/>
              </a:rPr>
              <a:t> pilsētās un novados, kur pārsniegts vidējais Latvijas rādītājs</a:t>
            </a: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18A991-244D-4102-A6C1-918F4D765606}"/>
              </a:ext>
            </a:extLst>
          </p:cNvPr>
          <p:cNvSpPr txBox="1"/>
          <p:nvPr/>
        </p:nvSpPr>
        <p:spPr>
          <a:xfrm>
            <a:off x="7596336" y="6483052"/>
            <a:ext cx="14756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350" dirty="0">
                <a:solidFill>
                  <a:schemeClr val="bg1">
                    <a:lumMod val="85000"/>
                  </a:schemeClr>
                </a:solidFill>
              </a:rPr>
              <a:t>30.</a:t>
            </a:r>
            <a:r>
              <a:rPr lang="en-GB" sz="1350" dirty="0">
                <a:solidFill>
                  <a:schemeClr val="bg1">
                    <a:lumMod val="85000"/>
                  </a:schemeClr>
                </a:solidFill>
              </a:rPr>
              <a:t>11</a:t>
            </a:r>
            <a:r>
              <a:rPr lang="lv-LV" sz="1350" dirty="0">
                <a:solidFill>
                  <a:schemeClr val="bg1">
                    <a:lumMod val="85000"/>
                  </a:schemeClr>
                </a:solidFill>
              </a:rPr>
              <a:t>.2020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E738430-8114-4D58-BB23-F177969C0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5820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0565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77831-F5CD-4339-836C-8555391C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85800"/>
            <a:ext cx="8229600" cy="1143000"/>
          </a:xfrm>
        </p:spPr>
        <p:txBody>
          <a:bodyPr>
            <a:noAutofit/>
          </a:bodyPr>
          <a:lstStyle/>
          <a:p>
            <a:r>
              <a:rPr lang="lv-LV" sz="3200" dirty="0"/>
              <a:t>2020. gada </a:t>
            </a:r>
            <a:r>
              <a:rPr lang="en-GB" sz="3200" dirty="0"/>
              <a:t>4</a:t>
            </a:r>
            <a:r>
              <a:rPr lang="lv-LV" sz="3200" dirty="0"/>
              <a:t>8</a:t>
            </a:r>
            <a:r>
              <a:rPr lang="en-GB" sz="3200" dirty="0"/>
              <a:t>.</a:t>
            </a:r>
            <a:r>
              <a:rPr lang="lv-LV" sz="3200" dirty="0"/>
              <a:t> -</a:t>
            </a:r>
            <a:r>
              <a:rPr lang="en-GB" sz="3200" dirty="0"/>
              <a:t> </a:t>
            </a:r>
            <a:r>
              <a:rPr lang="lv-LV" sz="3200" dirty="0"/>
              <a:t>50.nedēļā reģistrēto Covid-19 pacientu inficēšanās vietas/apstākļi</a:t>
            </a:r>
            <a:endParaRPr lang="en-GB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0A1B78-4839-44E8-95E3-0DF3F10FEC07}"/>
              </a:ext>
            </a:extLst>
          </p:cNvPr>
          <p:cNvSpPr txBox="1"/>
          <p:nvPr/>
        </p:nvSpPr>
        <p:spPr>
          <a:xfrm>
            <a:off x="7596336" y="6464943"/>
            <a:ext cx="11893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350" dirty="0">
                <a:solidFill>
                  <a:schemeClr val="bg1">
                    <a:lumMod val="85000"/>
                  </a:schemeClr>
                </a:solidFill>
              </a:rPr>
              <a:t>29.</a:t>
            </a:r>
            <a:r>
              <a:rPr lang="en-GB" sz="1350" dirty="0">
                <a:solidFill>
                  <a:schemeClr val="bg1">
                    <a:lumMod val="85000"/>
                  </a:schemeClr>
                </a:solidFill>
              </a:rPr>
              <a:t>11</a:t>
            </a:r>
            <a:r>
              <a:rPr lang="lv-LV" sz="1350" dirty="0">
                <a:solidFill>
                  <a:schemeClr val="bg1">
                    <a:lumMod val="85000"/>
                  </a:schemeClr>
                </a:solidFill>
              </a:rPr>
              <a:t>.2020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36888" y="2917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 </a:t>
            </a:r>
            <a:endParaRPr kumimoji="0" lang="lv-LV" alt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650322ED-AA63-4102-8A68-066CE482A5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291249"/>
              </p:ext>
            </p:extLst>
          </p:nvPr>
        </p:nvGraphicFramePr>
        <p:xfrm>
          <a:off x="467544" y="1340768"/>
          <a:ext cx="8118327" cy="494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75060" y="1440497"/>
            <a:ext cx="31105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Noskaidroti inficēšanās apstākļi</a:t>
            </a:r>
          </a:p>
          <a:p>
            <a:r>
              <a:rPr lang="lv-LV" dirty="0"/>
              <a:t>47.ned – 56.</a:t>
            </a:r>
            <a:r>
              <a:rPr lang="en-GB" dirty="0"/>
              <a:t>9</a:t>
            </a:r>
            <a:r>
              <a:rPr lang="lv-LV" dirty="0"/>
              <a:t>%</a:t>
            </a:r>
          </a:p>
          <a:p>
            <a:r>
              <a:rPr lang="lv-LV" dirty="0"/>
              <a:t>48.ned. – </a:t>
            </a:r>
            <a:r>
              <a:rPr lang="en-GB" dirty="0"/>
              <a:t>60,6</a:t>
            </a:r>
            <a:r>
              <a:rPr lang="lv-LV" dirty="0"/>
              <a:t>%</a:t>
            </a:r>
          </a:p>
          <a:p>
            <a:r>
              <a:rPr lang="lv-LV" dirty="0"/>
              <a:t>49.ned. – </a:t>
            </a:r>
            <a:r>
              <a:rPr lang="en-GB" dirty="0"/>
              <a:t>60,4</a:t>
            </a:r>
            <a:r>
              <a:rPr lang="lv-LV" dirty="0"/>
              <a:t>%</a:t>
            </a:r>
            <a:endParaRPr lang="en-GB" dirty="0"/>
          </a:p>
          <a:p>
            <a:r>
              <a:rPr lang="en-GB" dirty="0"/>
              <a:t>50.ned. – 52,5%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85027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400" dirty="0" err="1"/>
              <a:t>Covid-19</a:t>
            </a:r>
            <a:r>
              <a:rPr lang="lv-LV" sz="2400" dirty="0"/>
              <a:t> gadījumu skaits ārstniecības iestāžu darbinieku vidū pa nedēļām</a:t>
            </a:r>
          </a:p>
        </p:txBody>
      </p:sp>
      <p:graphicFrame>
        <p:nvGraphicFramePr>
          <p:cNvPr id="4" name="Content Placeholder 10">
            <a:extLst>
              <a:ext uri="{FF2B5EF4-FFF2-40B4-BE49-F238E27FC236}">
                <a16:creationId xmlns:a16="http://schemas.microsoft.com/office/drawing/2014/main" id="{08F56077-E13B-43B7-B945-C2EF125CC8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0135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8302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AD53-30F2-4052-9DAD-81B651C5D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+mn-lt"/>
              </a:rPr>
              <a:t>Covid-19 </a:t>
            </a:r>
            <a:r>
              <a:rPr lang="lv-LV" sz="2800" dirty="0">
                <a:latin typeface="+mn-lt"/>
              </a:rPr>
              <a:t>gadījumu skaits </a:t>
            </a:r>
            <a:r>
              <a:rPr lang="en-GB" sz="2800" dirty="0" err="1">
                <a:latin typeface="+mn-lt"/>
              </a:rPr>
              <a:t>pārdevēju</a:t>
            </a:r>
            <a:r>
              <a:rPr lang="en-GB" sz="2800" dirty="0">
                <a:latin typeface="+mn-lt"/>
              </a:rPr>
              <a:t> un </a:t>
            </a:r>
            <a:r>
              <a:rPr lang="en-GB" sz="2800" dirty="0" err="1">
                <a:latin typeface="+mn-lt"/>
              </a:rPr>
              <a:t>kasieru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vidū</a:t>
            </a:r>
            <a:r>
              <a:rPr lang="lv-LV" sz="2800" dirty="0">
                <a:latin typeface="+mn-lt"/>
              </a:rPr>
              <a:t> pa nedēļām</a:t>
            </a:r>
            <a:endParaRPr lang="en-GB" sz="2800" dirty="0">
              <a:latin typeface="+mn-lt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8142105-B09C-4E3F-99BD-F22227C7DC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872659"/>
              </p:ext>
            </p:extLst>
          </p:nvPr>
        </p:nvGraphicFramePr>
        <p:xfrm>
          <a:off x="628650" y="1484784"/>
          <a:ext cx="8082470" cy="500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3535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AD53-30F2-4052-9DAD-81B651C5D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+mn-lt"/>
              </a:rPr>
              <a:t>Covid-19 </a:t>
            </a:r>
            <a:r>
              <a:rPr lang="lv-LV" sz="2800" dirty="0">
                <a:latin typeface="+mn-lt"/>
              </a:rPr>
              <a:t>gadījumu skaits skaistumkopšanas pakalpojumu sniedzēju </a:t>
            </a:r>
            <a:r>
              <a:rPr lang="en-GB" sz="2800" dirty="0" err="1">
                <a:latin typeface="+mn-lt"/>
              </a:rPr>
              <a:t>vidū</a:t>
            </a:r>
            <a:r>
              <a:rPr lang="lv-LV" sz="2800" dirty="0">
                <a:latin typeface="+mn-lt"/>
              </a:rPr>
              <a:t> pa nedēļām</a:t>
            </a:r>
            <a:endParaRPr lang="en-GB" sz="2800" dirty="0">
              <a:latin typeface="+mn-lt"/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285783A3-6CC9-48B4-B2F4-3302462AB5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8762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640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err="1"/>
              <a:t>Covid-19</a:t>
            </a:r>
            <a:r>
              <a:rPr lang="lv-LV" dirty="0"/>
              <a:t> pacientu stacionēšana pa nedēļām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B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6890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3509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3F18-4380-4AB8-B773-D93B2833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800" dirty="0"/>
              <a:t>14 dienu un 7 dienu kumulatīvais stacionēto Covid-19 pacientu skaits pa dienām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A50B313-407B-4B29-B8D4-E9B02945FF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8015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3148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879477"/>
              </p:ext>
            </p:extLst>
          </p:nvPr>
        </p:nvGraphicFramePr>
        <p:xfrm>
          <a:off x="107504" y="0"/>
          <a:ext cx="892899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9878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4461A-35AF-4908-9200-BDA88A77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6763"/>
            <a:ext cx="7886700" cy="761958"/>
          </a:xfrm>
        </p:spPr>
        <p:txBody>
          <a:bodyPr>
            <a:normAutofit/>
          </a:bodyPr>
          <a:lstStyle/>
          <a:p>
            <a:r>
              <a:rPr lang="lv-LV" sz="2800" dirty="0" err="1"/>
              <a:t>Covid-19.</a:t>
            </a:r>
            <a:r>
              <a:rPr lang="lv-LV" sz="2800" dirty="0"/>
              <a:t> Epidemioloģiskie rādītāji</a:t>
            </a:r>
            <a:endParaRPr lang="en-GB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193464"/>
              </p:ext>
            </p:extLst>
          </p:nvPr>
        </p:nvGraphicFramePr>
        <p:xfrm>
          <a:off x="677008" y="1218900"/>
          <a:ext cx="7895493" cy="5202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0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3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6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9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 Laika periods</a:t>
                      </a:r>
                      <a:endParaRPr lang="lv-LV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07.12.-13.12.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(7 dienas)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30.11.-06.12.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(7 dienas)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</a:rPr>
                        <a:t>Tendence</a:t>
                      </a:r>
                      <a:endParaRPr lang="lv-LV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Testu skaits</a:t>
                      </a:r>
                      <a:endParaRPr lang="lv-LV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effectLst/>
                        </a:rPr>
                        <a:t>56 133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effectLst/>
                        </a:rPr>
                        <a:t>50 199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0" baseline="0" dirty="0">
                          <a:effectLst/>
                        </a:rPr>
                        <a:t>+ </a:t>
                      </a:r>
                      <a:r>
                        <a:rPr lang="lv-LV" sz="2000" b="1" baseline="0" dirty="0">
                          <a:effectLst/>
                        </a:rPr>
                        <a:t>11,8 </a:t>
                      </a:r>
                      <a:r>
                        <a:rPr lang="lv-LV" sz="2000" b="0" dirty="0">
                          <a:effectLst/>
                        </a:rPr>
                        <a:t>%</a:t>
                      </a: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77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vidēji dienā 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8 019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7 171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+ 848</a:t>
                      </a: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Atklāto </a:t>
                      </a:r>
                      <a:r>
                        <a:rPr lang="lv-LV" sz="2000" dirty="0" err="1">
                          <a:effectLst/>
                        </a:rPr>
                        <a:t>Covid-19</a:t>
                      </a:r>
                      <a:r>
                        <a:rPr lang="lv-LV" sz="2000" dirty="0">
                          <a:effectLst/>
                        </a:rPr>
                        <a:t> gadījumu skaits</a:t>
                      </a:r>
                      <a:endParaRPr lang="lv-LV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effectLst/>
                        </a:rPr>
                        <a:t>4 362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effectLst/>
                        </a:rPr>
                        <a:t>4 338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</a:rPr>
                        <a:t>+</a:t>
                      </a:r>
                      <a:r>
                        <a:rPr lang="lv-LV" sz="2000" b="1" dirty="0">
                          <a:effectLst/>
                        </a:rPr>
                        <a:t> 0,6</a:t>
                      </a:r>
                      <a:r>
                        <a:rPr lang="lv-LV" sz="2000" b="1" baseline="0" dirty="0">
                          <a:effectLst/>
                        </a:rPr>
                        <a:t> </a:t>
                      </a:r>
                      <a:r>
                        <a:rPr lang="lv-LV" sz="2000" b="0" dirty="0">
                          <a:effectLst/>
                        </a:rPr>
                        <a:t>%</a:t>
                      </a: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27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vidēji dienā </a:t>
                      </a:r>
                      <a:endParaRPr lang="lv-LV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</a:rPr>
                        <a:t>623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</a:rPr>
                        <a:t>620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</a:rPr>
                        <a:t>+ 3</a:t>
                      </a: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Pozitīvo testu īpatsvars </a:t>
                      </a:r>
                      <a:endParaRPr lang="lv-LV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effectLst/>
                        </a:rPr>
                        <a:t>7,8 %</a:t>
                      </a:r>
                      <a:endParaRPr lang="lv-LV" sz="2000" dirty="0">
                        <a:effectLst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effectLst/>
                        </a:rPr>
                        <a:t>8,6 %</a:t>
                      </a:r>
                      <a:r>
                        <a:rPr lang="lv-LV" sz="2000" dirty="0">
                          <a:effectLst/>
                        </a:rPr>
                        <a:t> 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- 0,8</a:t>
                      </a: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6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Stacionēto</a:t>
                      </a:r>
                      <a:r>
                        <a:rPr lang="lv-LV" sz="2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skaits </a:t>
                      </a:r>
                      <a:endParaRPr lang="lv-LV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solidFill>
                            <a:schemeClr val="tx1"/>
                          </a:solidFill>
                          <a:effectLst/>
                        </a:rPr>
                        <a:t>654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solidFill>
                            <a:schemeClr val="tx1"/>
                          </a:solidFill>
                          <a:effectLst/>
                        </a:rPr>
                        <a:t>485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lv-LV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34,8</a:t>
                      </a:r>
                      <a:r>
                        <a:rPr lang="lv-LV" sz="20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lv-LV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805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vidēji dienā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+ 24</a:t>
                      </a: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545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2B35A-A9DA-499B-91A2-FF3A8A762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800" dirty="0" err="1"/>
              <a:t>Covid-19.</a:t>
            </a:r>
            <a:r>
              <a:rPr lang="lv-LV" sz="2800" dirty="0"/>
              <a:t> Nāves gadījumu skaits pēdējo 14 dienu laikā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0132B7B-E056-4B9B-AF83-04C1CFAD02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052464"/>
              </p:ext>
            </p:extLst>
          </p:nvPr>
        </p:nvGraphicFramePr>
        <p:xfrm>
          <a:off x="251520" y="1268760"/>
          <a:ext cx="856895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981704F-4133-4C54-94C2-F024DE7C4D08}"/>
              </a:ext>
            </a:extLst>
          </p:cNvPr>
          <p:cNvSpPr txBox="1"/>
          <p:nvPr/>
        </p:nvSpPr>
        <p:spPr>
          <a:xfrm>
            <a:off x="1043608" y="1988840"/>
            <a:ext cx="54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/>
              <a:t>14 dienu kumulatīvais nāves gadījumu skaits uz 100 000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/>
              <a:t>LV – 6,8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/>
              <a:t>DE- 6,8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/>
              <a:t>LT - 11,5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/>
              <a:t>EE – 2,9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/>
              <a:t>FI - 1,1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/>
              <a:t>SE - 5,0</a:t>
            </a:r>
          </a:p>
          <a:p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1038027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7A3E98-FEA2-4A39-AB50-8157B29C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800" dirty="0"/>
              <a:t>Covid-19. Nāves gadījumu skaits pa nedēļām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B552864-D1A1-46AB-B271-88D4A6C0BB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945646"/>
              </p:ext>
            </p:extLst>
          </p:nvPr>
        </p:nvGraphicFramePr>
        <p:xfrm>
          <a:off x="457200" y="1196752"/>
          <a:ext cx="8435280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6798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7A3E98-FEA2-4A39-AB50-8157B29C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800" dirty="0"/>
              <a:t>Covid-19. Nāves gadījumi dažādās vecuma grupās pa nedēļām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FDBF6AA-B2BE-47BC-80C3-002264AD04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820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014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err="1"/>
              <a:t>Covid-19</a:t>
            </a:r>
            <a:r>
              <a:rPr lang="lv-LV" dirty="0"/>
              <a:t> gadījumu skaits ES/EEZ valstīs pa dienām (situācija uz 6. decembri)</a:t>
            </a:r>
          </a:p>
        </p:txBody>
      </p:sp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F9A41252-539A-4B2A-AAC9-98C32762541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72250"/>
            <a:ext cx="8229600" cy="46090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407CD4-5E49-4FB6-B2C4-1B55272747BE}"/>
              </a:ext>
            </a:extLst>
          </p:cNvPr>
          <p:cNvSpPr txBox="1"/>
          <p:nvPr/>
        </p:nvSpPr>
        <p:spPr>
          <a:xfrm>
            <a:off x="1115616" y="1772250"/>
            <a:ext cx="61206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22 valstīs novēro situācijas stabilizāciju vai gadījumu skaita samazinājumu</a:t>
            </a:r>
            <a:r>
              <a:rPr lang="lv-LV" dirty="0"/>
              <a:t>: </a:t>
            </a:r>
            <a:r>
              <a:rPr lang="lv-LV" altLang="lv-LV" dirty="0">
                <a:solidFill>
                  <a:srgbClr val="202124"/>
                </a:solidFill>
              </a:rPr>
              <a:t>Austrija, Beļģija, Bulgārija, Čehija, Francija, Vācija, Grieķija, Ungārija, Īrija, Itālija, Lihtenšteina, Luksemburga, Malta, Nīderlande, Norvēģija, Polija, </a:t>
            </a:r>
            <a:r>
              <a:rPr lang="lv-LV" dirty="0"/>
              <a:t>Portugāle, </a:t>
            </a:r>
            <a:r>
              <a:rPr lang="lv-LV" altLang="lv-LV" dirty="0">
                <a:solidFill>
                  <a:srgbClr val="202124"/>
                </a:solidFill>
              </a:rPr>
              <a:t>Rumānija, Slovākija, Slovēnija, Spānija,</a:t>
            </a:r>
            <a:r>
              <a:rPr lang="lv-LV" altLang="lv-LV" dirty="0"/>
              <a:t> </a:t>
            </a:r>
            <a:r>
              <a:rPr lang="lv-LV" altLang="lv-LV" dirty="0">
                <a:solidFill>
                  <a:srgbClr val="202124"/>
                </a:solidFill>
              </a:rPr>
              <a:t>Lielbritānija</a:t>
            </a:r>
            <a:endParaRPr lang="lv-LV" dirty="0"/>
          </a:p>
          <a:p>
            <a:endParaRPr lang="lv-LV" b="1" dirty="0"/>
          </a:p>
          <a:p>
            <a:r>
              <a:rPr lang="lv-LV" b="1" dirty="0"/>
              <a:t>2 valstīs novērots saslimstības pieaugums mazāk par septiņām dienām</a:t>
            </a:r>
            <a:r>
              <a:rPr lang="lv-LV" dirty="0"/>
              <a:t>: Dānija, Zviedrija</a:t>
            </a:r>
          </a:p>
          <a:p>
            <a:endParaRPr lang="lv-LV" b="1" dirty="0"/>
          </a:p>
          <a:p>
            <a:r>
              <a:rPr lang="lv-LV" b="1" dirty="0"/>
              <a:t>6 valstīs novērots stabils saslimstības pieaugums ilgāk par 7 dienām</a:t>
            </a:r>
            <a:r>
              <a:rPr lang="lv-LV" dirty="0"/>
              <a:t>: Igaunija, Latvija, Lietuva, Somija, Horvātija, Kipra</a:t>
            </a:r>
          </a:p>
        </p:txBody>
      </p:sp>
    </p:spTree>
    <p:extLst>
      <p:ext uri="{BB962C8B-B14F-4D97-AF65-F5344CB8AC3E}">
        <p14:creationId xmlns:p14="http://schemas.microsoft.com/office/powerpoint/2010/main" val="3850101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FE64832-3DAE-46BB-8498-C266A464E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496850"/>
              </p:ext>
            </p:extLst>
          </p:nvPr>
        </p:nvGraphicFramePr>
        <p:xfrm>
          <a:off x="224628" y="1268760"/>
          <a:ext cx="8674443" cy="5298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BE76E7-B472-44A4-9E0A-509A4D1B5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92" y="1"/>
            <a:ext cx="8674443" cy="1325563"/>
          </a:xfrm>
        </p:spPr>
        <p:txBody>
          <a:bodyPr>
            <a:noAutofit/>
          </a:bodyPr>
          <a:lstStyle/>
          <a:p>
            <a:r>
              <a:rPr lang="lv-LV" sz="2800" dirty="0"/>
              <a:t>14 dienu kumulatīvais Covid-19 gadījumu skaits Latvijā uz 100 000 iedzīvotāju pa dienām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50223"/>
            <a:ext cx="65746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i="1" dirty="0"/>
              <a:t>* Aprēķinā izmantota 2019 gada iedzīvotāju skaits, lai dati būtu salīdzināmi ar ECDC datiem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7240330" y="2528662"/>
            <a:ext cx="1046590" cy="82083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200" dirty="0"/>
              <a:t>Ārkārtējās </a:t>
            </a:r>
            <a:r>
              <a:rPr lang="lv-LV" sz="1200" baseline="0" dirty="0"/>
              <a:t> situācijas izsludināšana</a:t>
            </a:r>
            <a:endParaRPr lang="lv-LV" sz="1200" dirty="0"/>
          </a:p>
        </p:txBody>
      </p:sp>
      <p:sp>
        <p:nvSpPr>
          <p:cNvPr id="11" name="Down Arrow 10"/>
          <p:cNvSpPr/>
          <p:nvPr/>
        </p:nvSpPr>
        <p:spPr>
          <a:xfrm>
            <a:off x="7631682" y="3349496"/>
            <a:ext cx="252686" cy="803279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/>
          </a:p>
        </p:txBody>
      </p:sp>
      <p:sp>
        <p:nvSpPr>
          <p:cNvPr id="10" name="TextBox 9"/>
          <p:cNvSpPr txBox="1"/>
          <p:nvPr/>
        </p:nvSpPr>
        <p:spPr>
          <a:xfrm>
            <a:off x="1259632" y="1503866"/>
            <a:ext cx="53150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FI – 112,0 </a:t>
            </a:r>
          </a:p>
          <a:p>
            <a:r>
              <a:rPr lang="lv-LV" sz="2400" dirty="0"/>
              <a:t>DE – 341,1</a:t>
            </a:r>
          </a:p>
          <a:p>
            <a:r>
              <a:rPr lang="lv-LV" sz="2400" dirty="0"/>
              <a:t>EE – 453,1</a:t>
            </a:r>
          </a:p>
          <a:p>
            <a:r>
              <a:rPr lang="lv-LV" sz="2400" dirty="0"/>
              <a:t>SE </a:t>
            </a:r>
            <a:r>
              <a:rPr lang="lv-LV" sz="2400"/>
              <a:t>– 738,8</a:t>
            </a:r>
            <a:endParaRPr lang="lv-LV" sz="2400" dirty="0"/>
          </a:p>
          <a:p>
            <a:r>
              <a:rPr lang="lv-LV" sz="2400" dirty="0"/>
              <a:t>LT – 1205,9</a:t>
            </a:r>
          </a:p>
          <a:p>
            <a:r>
              <a:rPr lang="lv-LV" sz="2400" dirty="0"/>
              <a:t>Vidēji ES/EEZ valstīs: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/>
              <a:t>395 (06.12.2020.)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/>
              <a:t>473 (03.12.2020.)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/>
              <a:t>549 (26.11.2020.)</a:t>
            </a:r>
          </a:p>
        </p:txBody>
      </p:sp>
    </p:spTree>
    <p:extLst>
      <p:ext uri="{BB962C8B-B14F-4D97-AF65-F5344CB8AC3E}">
        <p14:creationId xmlns:p14="http://schemas.microsoft.com/office/powerpoint/2010/main" val="1626354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5336B62-91BD-4084-BB01-D8D045FAA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592487"/>
              </p:ext>
            </p:extLst>
          </p:nvPr>
        </p:nvGraphicFramePr>
        <p:xfrm>
          <a:off x="-70235" y="0"/>
          <a:ext cx="928447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479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B22BE5C-ACC8-49CD-A319-630B96934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904573"/>
              </p:ext>
            </p:extLst>
          </p:nvPr>
        </p:nvGraphicFramePr>
        <p:xfrm>
          <a:off x="-1" y="0"/>
          <a:ext cx="921423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0116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3F18-4380-4AB8-B773-D93B2833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800" dirty="0"/>
              <a:t>14 dienu un 7 dienu kumulatīvais Covid-19 gadījumu skaits pa dienām 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21635F1-88D7-4C71-9A54-74C17D9828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46132"/>
              </p:ext>
            </p:extLst>
          </p:nvPr>
        </p:nvGraphicFramePr>
        <p:xfrm>
          <a:off x="539552" y="148478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19A56B63-C51A-469C-9CFD-8F66A18B1F89}"/>
              </a:ext>
            </a:extLst>
          </p:cNvPr>
          <p:cNvSpPr txBox="1"/>
          <p:nvPr/>
        </p:nvSpPr>
        <p:spPr>
          <a:xfrm>
            <a:off x="5066739" y="1913994"/>
            <a:ext cx="1046546" cy="82083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200" dirty="0"/>
              <a:t>Ārkārtējās </a:t>
            </a:r>
            <a:r>
              <a:rPr lang="lv-LV" sz="1200" baseline="0" dirty="0"/>
              <a:t> situācijas izsludināšana</a:t>
            </a:r>
            <a:endParaRPr lang="lv-LV" sz="1200" dirty="0"/>
          </a:p>
        </p:txBody>
      </p:sp>
      <p:sp>
        <p:nvSpPr>
          <p:cNvPr id="11" name="Down Arrow 2">
            <a:extLst>
              <a:ext uri="{FF2B5EF4-FFF2-40B4-BE49-F238E27FC236}">
                <a16:creationId xmlns:a16="http://schemas.microsoft.com/office/drawing/2014/main" id="{56331DBA-9C41-4216-8708-46F06FAC3E68}"/>
              </a:ext>
            </a:extLst>
          </p:cNvPr>
          <p:cNvSpPr/>
          <p:nvPr/>
        </p:nvSpPr>
        <p:spPr>
          <a:xfrm>
            <a:off x="5436679" y="2573088"/>
            <a:ext cx="306666" cy="80327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862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800" dirty="0" err="1"/>
              <a:t>Covid-19</a:t>
            </a:r>
            <a:r>
              <a:rPr lang="lv-LV" sz="2800" dirty="0"/>
              <a:t> gadījumu skaits uz 100 000 iedz. dažādās vecuma grupās pa nedēļām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007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661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800" dirty="0" err="1"/>
              <a:t>Covid-19</a:t>
            </a:r>
            <a:r>
              <a:rPr lang="lv-LV" sz="2800" dirty="0"/>
              <a:t> gadījumu skaits uz 100 000 iedz. dažādās vecuma grupās pa nedēļām</a:t>
            </a:r>
          </a:p>
        </p:txBody>
      </p:sp>
      <p:sp>
        <p:nvSpPr>
          <p:cNvPr id="8" name="Down Arrow 7"/>
          <p:cNvSpPr/>
          <p:nvPr/>
        </p:nvSpPr>
        <p:spPr>
          <a:xfrm>
            <a:off x="7164288" y="3272481"/>
            <a:ext cx="153299" cy="180659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896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4375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554</Words>
  <Application>Microsoft Office PowerPoint</Application>
  <PresentationFormat>On-screen Show (4:3)</PresentationFormat>
  <Paragraphs>98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Covid-19 Epidemioloģiskā situācija</vt:lpstr>
      <vt:lpstr>Covid-19. Epidemioloģiskie rādītāji</vt:lpstr>
      <vt:lpstr>Covid-19 gadījumu skaits ES/EEZ valstīs pa dienām (situācija uz 6. decembri)</vt:lpstr>
      <vt:lpstr>14 dienu kumulatīvais Covid-19 gadījumu skaits Latvijā uz 100 000 iedzīvotāju pa dienām</vt:lpstr>
      <vt:lpstr>PowerPoint Presentation</vt:lpstr>
      <vt:lpstr>PowerPoint Presentation</vt:lpstr>
      <vt:lpstr>14 dienu un 7 dienu kumulatīvais Covid-19 gadījumu skaits pa dienām </vt:lpstr>
      <vt:lpstr>Covid-19 gadījumu skaits uz 100 000 iedz. dažādās vecuma grupās pa nedēļām</vt:lpstr>
      <vt:lpstr>Covid-19 gadījumu skaits uz 100 000 iedz. dažādās vecuma grupās pa nedēļām</vt:lpstr>
      <vt:lpstr>14 dienu kumulatīvais Covid-19 gadījumu skaits uz 100 000 iedzīvotājiem reģionos pa nedēļām</vt:lpstr>
      <vt:lpstr>Novadu skaits, kur 14 dienu kumulatīvais Covid-19 gadījumu skaits uz 100 000 iedzīvotājiem &gt;100</vt:lpstr>
      <vt:lpstr>14 dienu kumulatīvais Covid-19 gadījumu skaits pilsētās un novados, kur pārsniegts vidējais Latvijas rādītājs</vt:lpstr>
      <vt:lpstr>2020. gada 48. - 50.nedēļā reģistrēto Covid-19 pacientu inficēšanās vietas/apstākļi</vt:lpstr>
      <vt:lpstr>Covid-19 gadījumu skaits ārstniecības iestāžu darbinieku vidū pa nedēļām</vt:lpstr>
      <vt:lpstr>Covid-19 gadījumu skaits pārdevēju un kasieru vidū pa nedēļām</vt:lpstr>
      <vt:lpstr>Covid-19 gadījumu skaits skaistumkopšanas pakalpojumu sniedzēju vidū pa nedēļām</vt:lpstr>
      <vt:lpstr>Covid-19 pacientu stacionēšana pa nedēļām</vt:lpstr>
      <vt:lpstr>14 dienu un 7 dienu kumulatīvais stacionēto Covid-19 pacientu skaits pa dienām </vt:lpstr>
      <vt:lpstr>PowerPoint Presentation</vt:lpstr>
      <vt:lpstr>Covid-19. Nāves gadījumu skaits pēdējo 14 dienu laikā</vt:lpstr>
      <vt:lpstr>Covid-19. Nāves gadījumu skaits pa nedēļām</vt:lpstr>
      <vt:lpstr>Covid-19. Nāves gadījumi dažādās vecuma grupās pa nedēļām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Jurijs Perevoscikovs</dc:creator>
  <cp:lastModifiedBy>Guna Jermacāne</cp:lastModifiedBy>
  <cp:revision>58</cp:revision>
  <dcterms:created xsi:type="dcterms:W3CDTF">2020-12-02T12:22:53Z</dcterms:created>
  <dcterms:modified xsi:type="dcterms:W3CDTF">2020-12-15T06:46:54Z</dcterms:modified>
</cp:coreProperties>
</file>