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drawings/drawing4.xml" ContentType="application/vnd.openxmlformats-officedocument.drawingml.chartshapes+xml"/>
  <Override PartName="/ppt/charts/chart17.xml" ContentType="application/vnd.openxmlformats-officedocument.drawingml.chart+xml"/>
  <Override PartName="/ppt/drawings/drawing5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278" r:id="rId3"/>
    <p:sldId id="271" r:id="rId4"/>
    <p:sldId id="279" r:id="rId5"/>
    <p:sldId id="273" r:id="rId6"/>
    <p:sldId id="275" r:id="rId7"/>
    <p:sldId id="280" r:id="rId8"/>
    <p:sldId id="294" r:id="rId9"/>
    <p:sldId id="281" r:id="rId10"/>
    <p:sldId id="287" r:id="rId11"/>
    <p:sldId id="293" r:id="rId12"/>
    <p:sldId id="292" r:id="rId13"/>
    <p:sldId id="288" r:id="rId14"/>
    <p:sldId id="289" r:id="rId15"/>
    <p:sldId id="290" r:id="rId16"/>
    <p:sldId id="291" r:id="rId17"/>
    <p:sldId id="282" r:id="rId18"/>
    <p:sldId id="295" r:id="rId19"/>
    <p:sldId id="286" r:id="rId20"/>
    <p:sldId id="285" r:id="rId21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lina\AppData\Local\Microsoft\Windows\INetCache\Content.Outlook\ZV5BAF8I\Datu%20tabula%20C19_18_11_2020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5.bin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6.bin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7.bin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8.bin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6.xlsx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7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3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4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160531910790376E-2"/>
          <c:y val="5.7716917426416894E-2"/>
          <c:w val="0.91577918149640702"/>
          <c:h val="0.87969216297192587"/>
        </c:manualLayout>
      </c:layout>
      <c:lineChart>
        <c:grouping val="standard"/>
        <c:varyColors val="0"/>
        <c:ser>
          <c:idx val="1"/>
          <c:order val="0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24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A34-43EE-8101-282FE7B239D6}"/>
                </c:ext>
              </c:extLst>
            </c:dLbl>
            <c:dLbl>
              <c:idx val="278"/>
              <c:layout>
                <c:manualLayout>
                  <c:x val="-1.2500000000000001E-2"/>
                  <c:y val="-2.3057660325837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E52-40E3-8D90-B9386208DC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'[Datu tabula C19_18_11_2020.xlsx]Sheet1'!$A$5:$A$283</c:f>
              <c:strCache>
                <c:ptCount val="279"/>
                <c:pt idx="0">
                  <c:v>03.03.</c:v>
                </c:pt>
                <c:pt idx="1">
                  <c:v>04.03.</c:v>
                </c:pt>
                <c:pt idx="2">
                  <c:v>05.03.</c:v>
                </c:pt>
                <c:pt idx="3">
                  <c:v>06.03.</c:v>
                </c:pt>
                <c:pt idx="4">
                  <c:v>07.03.</c:v>
                </c:pt>
                <c:pt idx="5">
                  <c:v>08.03.</c:v>
                </c:pt>
                <c:pt idx="6">
                  <c:v>09.03.</c:v>
                </c:pt>
                <c:pt idx="7">
                  <c:v>10.03.</c:v>
                </c:pt>
                <c:pt idx="8">
                  <c:v>11.03.</c:v>
                </c:pt>
                <c:pt idx="9">
                  <c:v>12.03.</c:v>
                </c:pt>
                <c:pt idx="10">
                  <c:v>13.03.</c:v>
                </c:pt>
                <c:pt idx="11">
                  <c:v>14.03.</c:v>
                </c:pt>
                <c:pt idx="12">
                  <c:v>15.03.</c:v>
                </c:pt>
                <c:pt idx="13">
                  <c:v>16.03.</c:v>
                </c:pt>
                <c:pt idx="14">
                  <c:v>17.03.</c:v>
                </c:pt>
                <c:pt idx="15">
                  <c:v>18.03.</c:v>
                </c:pt>
                <c:pt idx="16">
                  <c:v>19.03.</c:v>
                </c:pt>
                <c:pt idx="17">
                  <c:v>20.03.</c:v>
                </c:pt>
                <c:pt idx="18">
                  <c:v>21.03.</c:v>
                </c:pt>
                <c:pt idx="19">
                  <c:v>22.03.</c:v>
                </c:pt>
                <c:pt idx="20">
                  <c:v>23.03.</c:v>
                </c:pt>
                <c:pt idx="21">
                  <c:v>24.03.</c:v>
                </c:pt>
                <c:pt idx="22">
                  <c:v>25.03.</c:v>
                </c:pt>
                <c:pt idx="23">
                  <c:v>26.03.</c:v>
                </c:pt>
                <c:pt idx="24">
                  <c:v>27.03.</c:v>
                </c:pt>
                <c:pt idx="25">
                  <c:v>28.03.</c:v>
                </c:pt>
                <c:pt idx="26">
                  <c:v>29.03.</c:v>
                </c:pt>
                <c:pt idx="27">
                  <c:v>30.03.</c:v>
                </c:pt>
                <c:pt idx="28">
                  <c:v>31.03.</c:v>
                </c:pt>
                <c:pt idx="29">
                  <c:v>01.04.</c:v>
                </c:pt>
                <c:pt idx="30">
                  <c:v>02.04.</c:v>
                </c:pt>
                <c:pt idx="31">
                  <c:v>03.04.</c:v>
                </c:pt>
                <c:pt idx="32">
                  <c:v>04.04.</c:v>
                </c:pt>
                <c:pt idx="33">
                  <c:v>05.04.</c:v>
                </c:pt>
                <c:pt idx="34">
                  <c:v>06.04.</c:v>
                </c:pt>
                <c:pt idx="35">
                  <c:v>07.04.</c:v>
                </c:pt>
                <c:pt idx="36">
                  <c:v>08.04.</c:v>
                </c:pt>
                <c:pt idx="37">
                  <c:v>09.04.</c:v>
                </c:pt>
                <c:pt idx="38">
                  <c:v>10.04.</c:v>
                </c:pt>
                <c:pt idx="39">
                  <c:v>11.04.</c:v>
                </c:pt>
                <c:pt idx="40">
                  <c:v>12.04.</c:v>
                </c:pt>
                <c:pt idx="41">
                  <c:v>13.04.</c:v>
                </c:pt>
                <c:pt idx="42">
                  <c:v>14.04.</c:v>
                </c:pt>
                <c:pt idx="43">
                  <c:v>15.04.</c:v>
                </c:pt>
                <c:pt idx="44">
                  <c:v>16.04.</c:v>
                </c:pt>
                <c:pt idx="45">
                  <c:v>17.04.</c:v>
                </c:pt>
                <c:pt idx="46">
                  <c:v>18.04.</c:v>
                </c:pt>
                <c:pt idx="47">
                  <c:v>19.04.</c:v>
                </c:pt>
                <c:pt idx="48">
                  <c:v>20.04.</c:v>
                </c:pt>
                <c:pt idx="49">
                  <c:v>21.04.</c:v>
                </c:pt>
                <c:pt idx="50">
                  <c:v>22.04.</c:v>
                </c:pt>
                <c:pt idx="51">
                  <c:v>23.04.</c:v>
                </c:pt>
                <c:pt idx="52">
                  <c:v>24.04.</c:v>
                </c:pt>
                <c:pt idx="53">
                  <c:v>25.04.</c:v>
                </c:pt>
                <c:pt idx="54">
                  <c:v>26.04.</c:v>
                </c:pt>
                <c:pt idx="55">
                  <c:v>27.04.</c:v>
                </c:pt>
                <c:pt idx="56">
                  <c:v>28.04.</c:v>
                </c:pt>
                <c:pt idx="57">
                  <c:v>29.04.</c:v>
                </c:pt>
                <c:pt idx="58">
                  <c:v>30.04.</c:v>
                </c:pt>
                <c:pt idx="59">
                  <c:v>01.05.</c:v>
                </c:pt>
                <c:pt idx="60">
                  <c:v>02.05.</c:v>
                </c:pt>
                <c:pt idx="61">
                  <c:v>03.05.</c:v>
                </c:pt>
                <c:pt idx="62">
                  <c:v>04.05.</c:v>
                </c:pt>
                <c:pt idx="63">
                  <c:v>05.05.</c:v>
                </c:pt>
                <c:pt idx="64">
                  <c:v>06.05.</c:v>
                </c:pt>
                <c:pt idx="65">
                  <c:v>07.05.</c:v>
                </c:pt>
                <c:pt idx="66">
                  <c:v>08.05.</c:v>
                </c:pt>
                <c:pt idx="67">
                  <c:v>09.05.</c:v>
                </c:pt>
                <c:pt idx="68">
                  <c:v>10.05.</c:v>
                </c:pt>
                <c:pt idx="69">
                  <c:v>11.05.</c:v>
                </c:pt>
                <c:pt idx="70">
                  <c:v>12.05.</c:v>
                </c:pt>
                <c:pt idx="71">
                  <c:v>13.05.</c:v>
                </c:pt>
                <c:pt idx="72">
                  <c:v>14.05.</c:v>
                </c:pt>
                <c:pt idx="73">
                  <c:v>15.05.</c:v>
                </c:pt>
                <c:pt idx="74">
                  <c:v>16.05.</c:v>
                </c:pt>
                <c:pt idx="75">
                  <c:v>17.05.</c:v>
                </c:pt>
                <c:pt idx="76">
                  <c:v>18.05.</c:v>
                </c:pt>
                <c:pt idx="77">
                  <c:v>19.05.</c:v>
                </c:pt>
                <c:pt idx="78">
                  <c:v>20.05.</c:v>
                </c:pt>
                <c:pt idx="79">
                  <c:v>21.05.</c:v>
                </c:pt>
                <c:pt idx="80">
                  <c:v>22.05.</c:v>
                </c:pt>
                <c:pt idx="81">
                  <c:v>23.05.</c:v>
                </c:pt>
                <c:pt idx="82">
                  <c:v>24.05.</c:v>
                </c:pt>
                <c:pt idx="83">
                  <c:v>25.05.</c:v>
                </c:pt>
                <c:pt idx="84">
                  <c:v>26.05.</c:v>
                </c:pt>
                <c:pt idx="85">
                  <c:v>27.05.</c:v>
                </c:pt>
                <c:pt idx="86">
                  <c:v>28.05.</c:v>
                </c:pt>
                <c:pt idx="87">
                  <c:v>29.05.</c:v>
                </c:pt>
                <c:pt idx="88">
                  <c:v>30.05.</c:v>
                </c:pt>
                <c:pt idx="89">
                  <c:v>31.05.</c:v>
                </c:pt>
                <c:pt idx="90">
                  <c:v>01.06.</c:v>
                </c:pt>
                <c:pt idx="91">
                  <c:v>02.06.</c:v>
                </c:pt>
                <c:pt idx="92">
                  <c:v>03.06.</c:v>
                </c:pt>
                <c:pt idx="93">
                  <c:v>04.06.</c:v>
                </c:pt>
                <c:pt idx="94">
                  <c:v>05.06.</c:v>
                </c:pt>
                <c:pt idx="95">
                  <c:v>06.06.</c:v>
                </c:pt>
                <c:pt idx="96">
                  <c:v>07.06.</c:v>
                </c:pt>
                <c:pt idx="97">
                  <c:v>08.06.</c:v>
                </c:pt>
                <c:pt idx="98">
                  <c:v>09.06.</c:v>
                </c:pt>
                <c:pt idx="99">
                  <c:v>10.06.</c:v>
                </c:pt>
                <c:pt idx="100">
                  <c:v>11.06.</c:v>
                </c:pt>
                <c:pt idx="101">
                  <c:v>12.06.</c:v>
                </c:pt>
                <c:pt idx="102">
                  <c:v>13.06.</c:v>
                </c:pt>
                <c:pt idx="103">
                  <c:v>14.06.</c:v>
                </c:pt>
                <c:pt idx="104">
                  <c:v>15.06.</c:v>
                </c:pt>
                <c:pt idx="105">
                  <c:v>16.06.</c:v>
                </c:pt>
                <c:pt idx="106">
                  <c:v>17.06.</c:v>
                </c:pt>
                <c:pt idx="107">
                  <c:v>18.06.</c:v>
                </c:pt>
                <c:pt idx="108">
                  <c:v>19.06.</c:v>
                </c:pt>
                <c:pt idx="109">
                  <c:v>20.06.</c:v>
                </c:pt>
                <c:pt idx="110">
                  <c:v>21.06.</c:v>
                </c:pt>
                <c:pt idx="111">
                  <c:v>22.06.</c:v>
                </c:pt>
                <c:pt idx="112">
                  <c:v>23.06.</c:v>
                </c:pt>
                <c:pt idx="113">
                  <c:v>24.06.</c:v>
                </c:pt>
                <c:pt idx="114">
                  <c:v>25.06.</c:v>
                </c:pt>
                <c:pt idx="115">
                  <c:v>26.06.</c:v>
                </c:pt>
                <c:pt idx="116">
                  <c:v>27.06.</c:v>
                </c:pt>
                <c:pt idx="117">
                  <c:v>28.06.</c:v>
                </c:pt>
                <c:pt idx="118">
                  <c:v>29.06.</c:v>
                </c:pt>
                <c:pt idx="119">
                  <c:v>30.06.</c:v>
                </c:pt>
                <c:pt idx="120">
                  <c:v>01.07.</c:v>
                </c:pt>
                <c:pt idx="121">
                  <c:v>02.07.</c:v>
                </c:pt>
                <c:pt idx="122">
                  <c:v>03.07.</c:v>
                </c:pt>
                <c:pt idx="123">
                  <c:v>04.07.</c:v>
                </c:pt>
                <c:pt idx="124">
                  <c:v>05.07.</c:v>
                </c:pt>
                <c:pt idx="125">
                  <c:v>06.07.</c:v>
                </c:pt>
                <c:pt idx="126">
                  <c:v>07.07.</c:v>
                </c:pt>
                <c:pt idx="127">
                  <c:v>08.07.</c:v>
                </c:pt>
                <c:pt idx="128">
                  <c:v>09.07.</c:v>
                </c:pt>
                <c:pt idx="129">
                  <c:v>10.07.</c:v>
                </c:pt>
                <c:pt idx="130">
                  <c:v>11.07.</c:v>
                </c:pt>
                <c:pt idx="131">
                  <c:v>12.07.</c:v>
                </c:pt>
                <c:pt idx="132">
                  <c:v>13.07.</c:v>
                </c:pt>
                <c:pt idx="133">
                  <c:v>14.07.</c:v>
                </c:pt>
                <c:pt idx="134">
                  <c:v>15.07.</c:v>
                </c:pt>
                <c:pt idx="135">
                  <c:v>16.07.</c:v>
                </c:pt>
                <c:pt idx="136">
                  <c:v>17.07.</c:v>
                </c:pt>
                <c:pt idx="137">
                  <c:v>18.07.</c:v>
                </c:pt>
                <c:pt idx="138">
                  <c:v>19.07.</c:v>
                </c:pt>
                <c:pt idx="139">
                  <c:v>20.07.</c:v>
                </c:pt>
                <c:pt idx="140">
                  <c:v>21.07.</c:v>
                </c:pt>
                <c:pt idx="141">
                  <c:v>22.07.</c:v>
                </c:pt>
                <c:pt idx="142">
                  <c:v>23.07.</c:v>
                </c:pt>
                <c:pt idx="143">
                  <c:v>24.07.</c:v>
                </c:pt>
                <c:pt idx="144">
                  <c:v>25.07.</c:v>
                </c:pt>
                <c:pt idx="145">
                  <c:v>26.07.</c:v>
                </c:pt>
                <c:pt idx="146">
                  <c:v>27.07.</c:v>
                </c:pt>
                <c:pt idx="147">
                  <c:v>28.07.</c:v>
                </c:pt>
                <c:pt idx="148">
                  <c:v>29.07.</c:v>
                </c:pt>
                <c:pt idx="149">
                  <c:v>30.07.</c:v>
                </c:pt>
                <c:pt idx="150">
                  <c:v>31.07.</c:v>
                </c:pt>
                <c:pt idx="151">
                  <c:v>01.08.</c:v>
                </c:pt>
                <c:pt idx="152">
                  <c:v>02.08.</c:v>
                </c:pt>
                <c:pt idx="153">
                  <c:v>03.08.</c:v>
                </c:pt>
                <c:pt idx="154">
                  <c:v>04.08.</c:v>
                </c:pt>
                <c:pt idx="155">
                  <c:v>05.08.</c:v>
                </c:pt>
                <c:pt idx="156">
                  <c:v>06.08.</c:v>
                </c:pt>
                <c:pt idx="157">
                  <c:v>07.08.</c:v>
                </c:pt>
                <c:pt idx="158">
                  <c:v>08.08.</c:v>
                </c:pt>
                <c:pt idx="159">
                  <c:v>09.08.</c:v>
                </c:pt>
                <c:pt idx="160">
                  <c:v>10.08.</c:v>
                </c:pt>
                <c:pt idx="161">
                  <c:v>11.08.</c:v>
                </c:pt>
                <c:pt idx="162">
                  <c:v>12.08.</c:v>
                </c:pt>
                <c:pt idx="163">
                  <c:v>13.08.</c:v>
                </c:pt>
                <c:pt idx="164">
                  <c:v>14.08.</c:v>
                </c:pt>
                <c:pt idx="165">
                  <c:v>15.08.</c:v>
                </c:pt>
                <c:pt idx="166">
                  <c:v>16.08.</c:v>
                </c:pt>
                <c:pt idx="167">
                  <c:v>17.08.</c:v>
                </c:pt>
                <c:pt idx="168">
                  <c:v>18.08.</c:v>
                </c:pt>
                <c:pt idx="169">
                  <c:v>19.08.</c:v>
                </c:pt>
                <c:pt idx="170">
                  <c:v>20.08.</c:v>
                </c:pt>
                <c:pt idx="171">
                  <c:v>21.08.</c:v>
                </c:pt>
                <c:pt idx="172">
                  <c:v>22.08.</c:v>
                </c:pt>
                <c:pt idx="173">
                  <c:v>23.08.</c:v>
                </c:pt>
                <c:pt idx="174">
                  <c:v>24.08.</c:v>
                </c:pt>
                <c:pt idx="175">
                  <c:v>25.08.</c:v>
                </c:pt>
                <c:pt idx="176">
                  <c:v>26.08.</c:v>
                </c:pt>
                <c:pt idx="177">
                  <c:v>27.08.</c:v>
                </c:pt>
                <c:pt idx="178">
                  <c:v>28.08.</c:v>
                </c:pt>
                <c:pt idx="179">
                  <c:v>29.08.</c:v>
                </c:pt>
                <c:pt idx="180">
                  <c:v>30.08.</c:v>
                </c:pt>
                <c:pt idx="181">
                  <c:v>31.08.</c:v>
                </c:pt>
                <c:pt idx="182">
                  <c:v>01.09.</c:v>
                </c:pt>
                <c:pt idx="183">
                  <c:v>02.09.</c:v>
                </c:pt>
                <c:pt idx="184">
                  <c:v>03.09.</c:v>
                </c:pt>
                <c:pt idx="185">
                  <c:v>04.09.</c:v>
                </c:pt>
                <c:pt idx="186">
                  <c:v>05.09.</c:v>
                </c:pt>
                <c:pt idx="187">
                  <c:v>06.09.</c:v>
                </c:pt>
                <c:pt idx="188">
                  <c:v>07.09.</c:v>
                </c:pt>
                <c:pt idx="189">
                  <c:v>08.09.</c:v>
                </c:pt>
                <c:pt idx="190">
                  <c:v>09.09.</c:v>
                </c:pt>
                <c:pt idx="191">
                  <c:v>10.09.</c:v>
                </c:pt>
                <c:pt idx="192">
                  <c:v>11.09.</c:v>
                </c:pt>
                <c:pt idx="193">
                  <c:v>12.09.</c:v>
                </c:pt>
                <c:pt idx="194">
                  <c:v>13.09.</c:v>
                </c:pt>
                <c:pt idx="195">
                  <c:v>14.09.</c:v>
                </c:pt>
                <c:pt idx="196">
                  <c:v>15.09.</c:v>
                </c:pt>
                <c:pt idx="197">
                  <c:v>16.09.</c:v>
                </c:pt>
                <c:pt idx="198">
                  <c:v>17.09.</c:v>
                </c:pt>
                <c:pt idx="199">
                  <c:v>18.09.</c:v>
                </c:pt>
                <c:pt idx="200">
                  <c:v>19.09.</c:v>
                </c:pt>
                <c:pt idx="201">
                  <c:v>20.09.</c:v>
                </c:pt>
                <c:pt idx="202">
                  <c:v>21.09.</c:v>
                </c:pt>
                <c:pt idx="203">
                  <c:v>22.09.</c:v>
                </c:pt>
                <c:pt idx="204">
                  <c:v>23.09.</c:v>
                </c:pt>
                <c:pt idx="205">
                  <c:v>24.09.</c:v>
                </c:pt>
                <c:pt idx="206">
                  <c:v>25.09.</c:v>
                </c:pt>
                <c:pt idx="207">
                  <c:v>26.09.</c:v>
                </c:pt>
                <c:pt idx="208">
                  <c:v>27.09.</c:v>
                </c:pt>
                <c:pt idx="209">
                  <c:v>28.09.</c:v>
                </c:pt>
                <c:pt idx="210">
                  <c:v>29.09.</c:v>
                </c:pt>
                <c:pt idx="211">
                  <c:v>30.09.</c:v>
                </c:pt>
                <c:pt idx="212">
                  <c:v>01.10.</c:v>
                </c:pt>
                <c:pt idx="213">
                  <c:v>02.10.</c:v>
                </c:pt>
                <c:pt idx="214">
                  <c:v>03.10.</c:v>
                </c:pt>
                <c:pt idx="215">
                  <c:v>04.10.</c:v>
                </c:pt>
                <c:pt idx="216">
                  <c:v>05.10.</c:v>
                </c:pt>
                <c:pt idx="217">
                  <c:v>06.10.</c:v>
                </c:pt>
                <c:pt idx="218">
                  <c:v>07.10.</c:v>
                </c:pt>
                <c:pt idx="219">
                  <c:v>08.10.</c:v>
                </c:pt>
                <c:pt idx="220">
                  <c:v>09.10.</c:v>
                </c:pt>
                <c:pt idx="221">
                  <c:v>10.10.</c:v>
                </c:pt>
                <c:pt idx="222">
                  <c:v>11.10.</c:v>
                </c:pt>
                <c:pt idx="223">
                  <c:v>12.10.</c:v>
                </c:pt>
                <c:pt idx="224">
                  <c:v>13.10.</c:v>
                </c:pt>
                <c:pt idx="225">
                  <c:v>14.10.</c:v>
                </c:pt>
                <c:pt idx="226">
                  <c:v>15.10.</c:v>
                </c:pt>
                <c:pt idx="227">
                  <c:v>16.10.</c:v>
                </c:pt>
                <c:pt idx="228">
                  <c:v>17.10.</c:v>
                </c:pt>
                <c:pt idx="229">
                  <c:v>18.10.</c:v>
                </c:pt>
                <c:pt idx="230">
                  <c:v>19.10.</c:v>
                </c:pt>
                <c:pt idx="231">
                  <c:v>20.10.</c:v>
                </c:pt>
                <c:pt idx="232">
                  <c:v>21.10.</c:v>
                </c:pt>
                <c:pt idx="233">
                  <c:v>22.10.</c:v>
                </c:pt>
                <c:pt idx="234">
                  <c:v>23.10.</c:v>
                </c:pt>
                <c:pt idx="235">
                  <c:v>24.10.</c:v>
                </c:pt>
                <c:pt idx="236">
                  <c:v>25.10.</c:v>
                </c:pt>
                <c:pt idx="237">
                  <c:v>26.10.</c:v>
                </c:pt>
                <c:pt idx="238">
                  <c:v>27.10.</c:v>
                </c:pt>
                <c:pt idx="239">
                  <c:v>28.10.</c:v>
                </c:pt>
                <c:pt idx="240">
                  <c:v>29.10.</c:v>
                </c:pt>
                <c:pt idx="241">
                  <c:v>30.10.</c:v>
                </c:pt>
                <c:pt idx="242">
                  <c:v>31.10.</c:v>
                </c:pt>
                <c:pt idx="243">
                  <c:v>01.11.</c:v>
                </c:pt>
                <c:pt idx="244">
                  <c:v>02.11.</c:v>
                </c:pt>
                <c:pt idx="245">
                  <c:v>03.11.</c:v>
                </c:pt>
                <c:pt idx="246">
                  <c:v>04.11.</c:v>
                </c:pt>
                <c:pt idx="247">
                  <c:v>05.11.</c:v>
                </c:pt>
                <c:pt idx="248">
                  <c:v>06.11.</c:v>
                </c:pt>
                <c:pt idx="249">
                  <c:v>07.11.</c:v>
                </c:pt>
                <c:pt idx="250">
                  <c:v>08.11.</c:v>
                </c:pt>
                <c:pt idx="251">
                  <c:v>09.11.</c:v>
                </c:pt>
                <c:pt idx="252">
                  <c:v>10.11.</c:v>
                </c:pt>
                <c:pt idx="253">
                  <c:v>11.11.</c:v>
                </c:pt>
                <c:pt idx="254">
                  <c:v>12.11.</c:v>
                </c:pt>
                <c:pt idx="255">
                  <c:v>13.11.</c:v>
                </c:pt>
                <c:pt idx="256">
                  <c:v>14.11.</c:v>
                </c:pt>
                <c:pt idx="257">
                  <c:v>15.11.</c:v>
                </c:pt>
                <c:pt idx="258">
                  <c:v>16.11.</c:v>
                </c:pt>
                <c:pt idx="259">
                  <c:v>17.11.</c:v>
                </c:pt>
                <c:pt idx="260">
                  <c:v>18.11.</c:v>
                </c:pt>
                <c:pt idx="261">
                  <c:v>19.11.</c:v>
                </c:pt>
                <c:pt idx="262">
                  <c:v>20.11.</c:v>
                </c:pt>
                <c:pt idx="263">
                  <c:v>21.11.</c:v>
                </c:pt>
                <c:pt idx="264">
                  <c:v>22.11.</c:v>
                </c:pt>
                <c:pt idx="265">
                  <c:v>23.11.</c:v>
                </c:pt>
                <c:pt idx="266">
                  <c:v>24.11.</c:v>
                </c:pt>
                <c:pt idx="267">
                  <c:v>25.11.</c:v>
                </c:pt>
                <c:pt idx="268">
                  <c:v>26.11.</c:v>
                </c:pt>
                <c:pt idx="269">
                  <c:v>27.11.</c:v>
                </c:pt>
                <c:pt idx="270">
                  <c:v>28.11.</c:v>
                </c:pt>
                <c:pt idx="271">
                  <c:v>29.11.</c:v>
                </c:pt>
                <c:pt idx="272">
                  <c:v>30.11.</c:v>
                </c:pt>
                <c:pt idx="273">
                  <c:v>01.12.</c:v>
                </c:pt>
                <c:pt idx="274">
                  <c:v>02.12.</c:v>
                </c:pt>
                <c:pt idx="275">
                  <c:v>03.12.</c:v>
                </c:pt>
                <c:pt idx="276">
                  <c:v>04.12.</c:v>
                </c:pt>
                <c:pt idx="277">
                  <c:v>05.12.</c:v>
                </c:pt>
                <c:pt idx="278">
                  <c:v>06.12.</c:v>
                </c:pt>
              </c:strCache>
            </c:strRef>
          </c:cat>
          <c:val>
            <c:numRef>
              <c:f>'[Datu tabula C19_18_11_2020.xlsx]Sheet1'!$F$5:$F$283</c:f>
              <c:numCache>
                <c:formatCode>0.0</c:formatCode>
                <c:ptCount val="27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1.7708628477141286</c:v>
                </c:pt>
                <c:pt idx="14">
                  <c:v>3.0729678827980464</c:v>
                </c:pt>
                <c:pt idx="15">
                  <c:v>3.6458940982349706</c:v>
                </c:pt>
                <c:pt idx="16">
                  <c:v>4.4271571192853214</c:v>
                </c:pt>
                <c:pt idx="17">
                  <c:v>5.6250937515625257</c:v>
                </c:pt>
                <c:pt idx="18">
                  <c:v>6.2501041684028067</c:v>
                </c:pt>
                <c:pt idx="19">
                  <c:v>6.9271987866464437</c:v>
                </c:pt>
                <c:pt idx="20">
                  <c:v>9.0626510441840704</c:v>
                </c:pt>
                <c:pt idx="21">
                  <c:v>9.8439140652344204</c:v>
                </c:pt>
                <c:pt idx="22">
                  <c:v>10.989766496108269</c:v>
                </c:pt>
                <c:pt idx="23">
                  <c:v>11.875197919965332</c:v>
                </c:pt>
                <c:pt idx="24">
                  <c:v>13.698144969082819</c:v>
                </c:pt>
                <c:pt idx="25">
                  <c:v>14.531492191536525</c:v>
                </c:pt>
                <c:pt idx="26">
                  <c:v>16.51069184486408</c:v>
                </c:pt>
                <c:pt idx="27">
                  <c:v>17.812796879947999</c:v>
                </c:pt>
                <c:pt idx="28">
                  <c:v>17.604460074334572</c:v>
                </c:pt>
                <c:pt idx="29">
                  <c:v>19.53157552625877</c:v>
                </c:pt>
                <c:pt idx="30">
                  <c:v>19.375322922048699</c:v>
                </c:pt>
                <c:pt idx="31">
                  <c:v>20.000333338888982</c:v>
                </c:pt>
                <c:pt idx="32">
                  <c:v>20.20867014450241</c:v>
                </c:pt>
                <c:pt idx="33">
                  <c:v>20.677427957132618</c:v>
                </c:pt>
                <c:pt idx="34">
                  <c:v>18.854480908015134</c:v>
                </c:pt>
                <c:pt idx="35">
                  <c:v>18.281554692578208</c:v>
                </c:pt>
                <c:pt idx="36">
                  <c:v>18.541975699594992</c:v>
                </c:pt>
                <c:pt idx="37">
                  <c:v>17.96904948415807</c:v>
                </c:pt>
                <c:pt idx="38">
                  <c:v>17.29195486591443</c:v>
                </c:pt>
                <c:pt idx="39">
                  <c:v>16.927365456090936</c:v>
                </c:pt>
                <c:pt idx="40">
                  <c:v>15.833597226620444</c:v>
                </c:pt>
                <c:pt idx="41">
                  <c:v>14.427323788729812</c:v>
                </c:pt>
                <c:pt idx="42">
                  <c:v>13.489808163469391</c:v>
                </c:pt>
                <c:pt idx="43">
                  <c:v>11.458524308738479</c:v>
                </c:pt>
                <c:pt idx="44">
                  <c:v>11.302271704528408</c:v>
                </c:pt>
                <c:pt idx="45">
                  <c:v>9.8439140652344204</c:v>
                </c:pt>
                <c:pt idx="46">
                  <c:v>10.573092884881415</c:v>
                </c:pt>
                <c:pt idx="47">
                  <c:v>10.104335072251205</c:v>
                </c:pt>
                <c:pt idx="48">
                  <c:v>10.260587676461274</c:v>
                </c:pt>
                <c:pt idx="49">
                  <c:v>10.416840280671344</c:v>
                </c:pt>
                <c:pt idx="50">
                  <c:v>9.5834930582176376</c:v>
                </c:pt>
                <c:pt idx="51">
                  <c:v>9.8439140652344204</c:v>
                </c:pt>
                <c:pt idx="52">
                  <c:v>8.9584826413773566</c:v>
                </c:pt>
                <c:pt idx="53">
                  <c:v>9.0626510441840704</c:v>
                </c:pt>
                <c:pt idx="54">
                  <c:v>8.3855564259404325</c:v>
                </c:pt>
                <c:pt idx="55">
                  <c:v>8.5938932315538601</c:v>
                </c:pt>
                <c:pt idx="56">
                  <c:v>9.3230720512008531</c:v>
                </c:pt>
                <c:pt idx="57">
                  <c:v>9.5314088568142807</c:v>
                </c:pt>
                <c:pt idx="58">
                  <c:v>9.5314088568142807</c:v>
                </c:pt>
                <c:pt idx="59">
                  <c:v>9.7918298638310635</c:v>
                </c:pt>
                <c:pt idx="60">
                  <c:v>8.2813880231337187</c:v>
                </c:pt>
                <c:pt idx="61">
                  <c:v>7.9167986133102222</c:v>
                </c:pt>
                <c:pt idx="62">
                  <c:v>8.1772196203270049</c:v>
                </c:pt>
                <c:pt idx="63">
                  <c:v>7.7084618076967946</c:v>
                </c:pt>
                <c:pt idx="64">
                  <c:v>7.2397039950665842</c:v>
                </c:pt>
                <c:pt idx="65">
                  <c:v>6.8230303838397308</c:v>
                </c:pt>
                <c:pt idx="66">
                  <c:v>7.5001250020833679</c:v>
                </c:pt>
                <c:pt idx="67">
                  <c:v>6.5626093768229472</c:v>
                </c:pt>
                <c:pt idx="68">
                  <c:v>6.6146935782263041</c:v>
                </c:pt>
                <c:pt idx="69">
                  <c:v>6.6667777796296601</c:v>
                </c:pt>
                <c:pt idx="70">
                  <c:v>5.9375989599826662</c:v>
                </c:pt>
                <c:pt idx="71">
                  <c:v>5.312588543142386</c:v>
                </c:pt>
                <c:pt idx="72">
                  <c:v>5.416756945949099</c:v>
                </c:pt>
                <c:pt idx="73">
                  <c:v>5.2084201403356722</c:v>
                </c:pt>
                <c:pt idx="74">
                  <c:v>6.5626093768229472</c:v>
                </c:pt>
                <c:pt idx="75">
                  <c:v>6.718861981033017</c:v>
                </c:pt>
                <c:pt idx="76">
                  <c:v>5.8855147585793093</c:v>
                </c:pt>
                <c:pt idx="77">
                  <c:v>6.04176736278938</c:v>
                </c:pt>
                <c:pt idx="78">
                  <c:v>6.04176736278938</c:v>
                </c:pt>
                <c:pt idx="79">
                  <c:v>6.04176736278938</c:v>
                </c:pt>
                <c:pt idx="80">
                  <c:v>5.312588543142386</c:v>
                </c:pt>
                <c:pt idx="81">
                  <c:v>6.04176736278938</c:v>
                </c:pt>
                <c:pt idx="82">
                  <c:v>5.6250937515625257</c:v>
                </c:pt>
                <c:pt idx="83">
                  <c:v>5.3646727445457421</c:v>
                </c:pt>
                <c:pt idx="84">
                  <c:v>5.3646727445457421</c:v>
                </c:pt>
                <c:pt idx="85">
                  <c:v>5.5209253487558128</c:v>
                </c:pt>
                <c:pt idx="86">
                  <c:v>5.1563359389323153</c:v>
                </c:pt>
                <c:pt idx="87">
                  <c:v>4.8959149319155317</c:v>
                </c:pt>
                <c:pt idx="88">
                  <c:v>3.5417256954282572</c:v>
                </c:pt>
                <c:pt idx="89">
                  <c:v>3.02088368139469</c:v>
                </c:pt>
                <c:pt idx="90">
                  <c:v>2.9687994799913331</c:v>
                </c:pt>
                <c:pt idx="91">
                  <c:v>3.0729678827980464</c:v>
                </c:pt>
                <c:pt idx="92">
                  <c:v>3.2813046884114736</c:v>
                </c:pt>
                <c:pt idx="93">
                  <c:v>2.9687994799913331</c:v>
                </c:pt>
                <c:pt idx="94">
                  <c:v>2.8646310771846197</c:v>
                </c:pt>
                <c:pt idx="95">
                  <c:v>2.0833680561342689</c:v>
                </c:pt>
                <c:pt idx="96">
                  <c:v>2.1354522575376258</c:v>
                </c:pt>
                <c:pt idx="97">
                  <c:v>2.031283854730912</c:v>
                </c:pt>
                <c:pt idx="98">
                  <c:v>1.875031250520842</c:v>
                </c:pt>
                <c:pt idx="99">
                  <c:v>1.8229470491174853</c:v>
                </c:pt>
                <c:pt idx="100">
                  <c:v>1.7187786463107719</c:v>
                </c:pt>
                <c:pt idx="101">
                  <c:v>1.666694444907415</c:v>
                </c:pt>
                <c:pt idx="102">
                  <c:v>1.666694444907415</c:v>
                </c:pt>
                <c:pt idx="103">
                  <c:v>1.6146102435040584</c:v>
                </c:pt>
                <c:pt idx="104">
                  <c:v>1.6146102435040584</c:v>
                </c:pt>
                <c:pt idx="105">
                  <c:v>1.4062734378906314</c:v>
                </c:pt>
                <c:pt idx="106">
                  <c:v>1.3021050350839181</c:v>
                </c:pt>
                <c:pt idx="107">
                  <c:v>1.3541892364872747</c:v>
                </c:pt>
                <c:pt idx="108">
                  <c:v>1.3021050350839181</c:v>
                </c:pt>
                <c:pt idx="109">
                  <c:v>1.3021050350839181</c:v>
                </c:pt>
                <c:pt idx="110">
                  <c:v>1.1979366322772047</c:v>
                </c:pt>
                <c:pt idx="111">
                  <c:v>1.1979366322772047</c:v>
                </c:pt>
                <c:pt idx="112">
                  <c:v>1.1458524308738478</c:v>
                </c:pt>
                <c:pt idx="113">
                  <c:v>0.98959982666377777</c:v>
                </c:pt>
                <c:pt idx="114">
                  <c:v>0.8854314238570643</c:v>
                </c:pt>
                <c:pt idx="115">
                  <c:v>0.83334722245370751</c:v>
                </c:pt>
                <c:pt idx="116">
                  <c:v>0.93751562526042098</c:v>
                </c:pt>
                <c:pt idx="117">
                  <c:v>0.98959982666377777</c:v>
                </c:pt>
                <c:pt idx="118">
                  <c:v>1.0416840280671344</c:v>
                </c:pt>
                <c:pt idx="119">
                  <c:v>1.0416840280671344</c:v>
                </c:pt>
                <c:pt idx="120">
                  <c:v>0.8854314238570643</c:v>
                </c:pt>
                <c:pt idx="121">
                  <c:v>0.72917881964699416</c:v>
                </c:pt>
                <c:pt idx="122">
                  <c:v>0.62501041684028069</c:v>
                </c:pt>
                <c:pt idx="123">
                  <c:v>0.62501041684028069</c:v>
                </c:pt>
                <c:pt idx="124">
                  <c:v>0.67709461824363737</c:v>
                </c:pt>
                <c:pt idx="125">
                  <c:v>0.83334722245370751</c:v>
                </c:pt>
                <c:pt idx="126">
                  <c:v>1.1979366322772047</c:v>
                </c:pt>
                <c:pt idx="127">
                  <c:v>1.5625260421007017</c:v>
                </c:pt>
                <c:pt idx="128">
                  <c:v>2.2396206603443392</c:v>
                </c:pt>
                <c:pt idx="129">
                  <c:v>2.7604626743779064</c:v>
                </c:pt>
                <c:pt idx="130">
                  <c:v>3.02088368139469</c:v>
                </c:pt>
                <c:pt idx="131">
                  <c:v>2.9687994799913331</c:v>
                </c:pt>
                <c:pt idx="132">
                  <c:v>2.9687994799913331</c:v>
                </c:pt>
                <c:pt idx="133">
                  <c:v>2.9167152785879766</c:v>
                </c:pt>
                <c:pt idx="134">
                  <c:v>2.9687994799913331</c:v>
                </c:pt>
                <c:pt idx="135">
                  <c:v>2.9687994799913331</c:v>
                </c:pt>
                <c:pt idx="136">
                  <c:v>3.2813046884114736</c:v>
                </c:pt>
                <c:pt idx="137">
                  <c:v>3.4375572926215439</c:v>
                </c:pt>
                <c:pt idx="138">
                  <c:v>3.5417256954282572</c:v>
                </c:pt>
                <c:pt idx="139">
                  <c:v>3.385473091218187</c:v>
                </c:pt>
                <c:pt idx="140">
                  <c:v>3.0729678827980464</c:v>
                </c:pt>
                <c:pt idx="141">
                  <c:v>2.9167152785879766</c:v>
                </c:pt>
                <c:pt idx="142">
                  <c:v>2.5521258687644792</c:v>
                </c:pt>
                <c:pt idx="143">
                  <c:v>2.0833680561342689</c:v>
                </c:pt>
                <c:pt idx="144">
                  <c:v>1.7187786463107719</c:v>
                </c:pt>
                <c:pt idx="145">
                  <c:v>2.3958732645544094</c:v>
                </c:pt>
                <c:pt idx="146">
                  <c:v>2.3437890631510525</c:v>
                </c:pt>
                <c:pt idx="147">
                  <c:v>2.3958732645544094</c:v>
                </c:pt>
                <c:pt idx="148">
                  <c:v>2.3958732645544094</c:v>
                </c:pt>
                <c:pt idx="149">
                  <c:v>2.5521258687644792</c:v>
                </c:pt>
                <c:pt idx="150">
                  <c:v>2.3958732645544094</c:v>
                </c:pt>
                <c:pt idx="151">
                  <c:v>2.5521258687644792</c:v>
                </c:pt>
                <c:pt idx="152">
                  <c:v>2.656294271571193</c:v>
                </c:pt>
                <c:pt idx="153">
                  <c:v>2.8125468757812628</c:v>
                </c:pt>
                <c:pt idx="154">
                  <c:v>2.9167152785879766</c:v>
                </c:pt>
                <c:pt idx="155">
                  <c:v>3.1250520842014033</c:v>
                </c:pt>
                <c:pt idx="156">
                  <c:v>3.7500625010416839</c:v>
                </c:pt>
                <c:pt idx="157">
                  <c:v>3.9583993066551111</c:v>
                </c:pt>
                <c:pt idx="158">
                  <c:v>4.2709045150752516</c:v>
                </c:pt>
                <c:pt idx="159">
                  <c:v>3.6979782996383275</c:v>
                </c:pt>
                <c:pt idx="160">
                  <c:v>3.6979782996383275</c:v>
                </c:pt>
                <c:pt idx="161">
                  <c:v>3.8021467024450408</c:v>
                </c:pt>
                <c:pt idx="162">
                  <c:v>4.1146519108651809</c:v>
                </c:pt>
                <c:pt idx="163">
                  <c:v>4.1146519108651809</c:v>
                </c:pt>
                <c:pt idx="164">
                  <c:v>4.010483508058468</c:v>
                </c:pt>
                <c:pt idx="165">
                  <c:v>4.010483508058468</c:v>
                </c:pt>
                <c:pt idx="166">
                  <c:v>4.1146519108651809</c:v>
                </c:pt>
                <c:pt idx="167">
                  <c:v>4.010483508058468</c:v>
                </c:pt>
                <c:pt idx="168">
                  <c:v>3.8542309038483973</c:v>
                </c:pt>
                <c:pt idx="169">
                  <c:v>3.5938098968316137</c:v>
                </c:pt>
                <c:pt idx="170">
                  <c:v>2.7083784729745495</c:v>
                </c:pt>
                <c:pt idx="171">
                  <c:v>2.5521258687644792</c:v>
                </c:pt>
                <c:pt idx="172">
                  <c:v>2.3437890631510525</c:v>
                </c:pt>
                <c:pt idx="173">
                  <c:v>2.4479574659577659</c:v>
                </c:pt>
                <c:pt idx="174">
                  <c:v>2.4479574659577659</c:v>
                </c:pt>
                <c:pt idx="175">
                  <c:v>2.5521258687644792</c:v>
                </c:pt>
                <c:pt idx="176">
                  <c:v>2.9687994799913331</c:v>
                </c:pt>
                <c:pt idx="177">
                  <c:v>3.0729678827980464</c:v>
                </c:pt>
                <c:pt idx="178">
                  <c:v>3.4896414940249003</c:v>
                </c:pt>
                <c:pt idx="179">
                  <c:v>3.4375572926215439</c:v>
                </c:pt>
                <c:pt idx="180">
                  <c:v>3.6979782996383275</c:v>
                </c:pt>
                <c:pt idx="181">
                  <c:v>3.8021467024450408</c:v>
                </c:pt>
                <c:pt idx="182">
                  <c:v>4.2188203136718947</c:v>
                </c:pt>
                <c:pt idx="183">
                  <c:v>4.1667361122685378</c:v>
                </c:pt>
                <c:pt idx="184">
                  <c:v>4.3229887164786076</c:v>
                </c:pt>
                <c:pt idx="185">
                  <c:v>4.4792413206886783</c:v>
                </c:pt>
                <c:pt idx="186">
                  <c:v>4.7917465291088188</c:v>
                </c:pt>
                <c:pt idx="187">
                  <c:v>4.7396623277054619</c:v>
                </c:pt>
                <c:pt idx="188">
                  <c:v>4.7917465291088188</c:v>
                </c:pt>
                <c:pt idx="189">
                  <c:v>4.687578126302105</c:v>
                </c:pt>
                <c:pt idx="190">
                  <c:v>4.3229887164786076</c:v>
                </c:pt>
                <c:pt idx="191">
                  <c:v>4.2709045150752516</c:v>
                </c:pt>
                <c:pt idx="192">
                  <c:v>4.3750729178819645</c:v>
                </c:pt>
                <c:pt idx="193">
                  <c:v>4.3229887164786076</c:v>
                </c:pt>
                <c:pt idx="194">
                  <c:v>4.2188203136718947</c:v>
                </c:pt>
                <c:pt idx="195">
                  <c:v>4.2188203136718947</c:v>
                </c:pt>
                <c:pt idx="196">
                  <c:v>4.062567709461824</c:v>
                </c:pt>
                <c:pt idx="197">
                  <c:v>4.1667361122685378</c:v>
                </c:pt>
                <c:pt idx="198">
                  <c:v>4.3750729178819645</c:v>
                </c:pt>
                <c:pt idx="199">
                  <c:v>4.2709045150752516</c:v>
                </c:pt>
                <c:pt idx="200">
                  <c:v>4.687578126302105</c:v>
                </c:pt>
                <c:pt idx="201">
                  <c:v>5.0521675361256024</c:v>
                </c:pt>
                <c:pt idx="202">
                  <c:v>5.0521675361256024</c:v>
                </c:pt>
                <c:pt idx="203">
                  <c:v>6.6667777796296601</c:v>
                </c:pt>
                <c:pt idx="204">
                  <c:v>6.718861981033017</c:v>
                </c:pt>
                <c:pt idx="205">
                  <c:v>7.6042934048900817</c:v>
                </c:pt>
                <c:pt idx="206">
                  <c:v>8.6459774329572152</c:v>
                </c:pt>
                <c:pt idx="207">
                  <c:v>9.8959982666377773</c:v>
                </c:pt>
                <c:pt idx="208">
                  <c:v>10.521008683478058</c:v>
                </c:pt>
                <c:pt idx="209">
                  <c:v>11.458524308738479</c:v>
                </c:pt>
                <c:pt idx="210">
                  <c:v>12.86479774662911</c:v>
                </c:pt>
                <c:pt idx="211">
                  <c:v>17.604460074334572</c:v>
                </c:pt>
                <c:pt idx="212">
                  <c:v>19.479491324855413</c:v>
                </c:pt>
                <c:pt idx="213">
                  <c:v>23.281638027300456</c:v>
                </c:pt>
                <c:pt idx="214">
                  <c:v>26.250437507291789</c:v>
                </c:pt>
                <c:pt idx="215">
                  <c:v>29.219236987283121</c:v>
                </c:pt>
                <c:pt idx="216">
                  <c:v>31.250520842014033</c:v>
                </c:pt>
                <c:pt idx="217">
                  <c:v>33.021383689728161</c:v>
                </c:pt>
                <c:pt idx="218">
                  <c:v>35.88601476691278</c:v>
                </c:pt>
                <c:pt idx="219">
                  <c:v>40.417340289004819</c:v>
                </c:pt>
                <c:pt idx="220">
                  <c:v>45.93826563776063</c:v>
                </c:pt>
                <c:pt idx="221">
                  <c:v>49.063317721962029</c:v>
                </c:pt>
                <c:pt idx="222">
                  <c:v>51.771696194936581</c:v>
                </c:pt>
                <c:pt idx="223">
                  <c:v>55.625927098784977</c:v>
                </c:pt>
                <c:pt idx="224">
                  <c:v>57.865547759129321</c:v>
                </c:pt>
                <c:pt idx="225">
                  <c:v>58.230137168952815</c:v>
                </c:pt>
                <c:pt idx="226">
                  <c:v>61.876031267187784</c:v>
                </c:pt>
                <c:pt idx="227">
                  <c:v>65.57400956682612</c:v>
                </c:pt>
                <c:pt idx="228">
                  <c:v>71.511608526808786</c:v>
                </c:pt>
                <c:pt idx="229">
                  <c:v>71.04285071417857</c:v>
                </c:pt>
                <c:pt idx="230">
                  <c:v>71.251187519791998</c:v>
                </c:pt>
                <c:pt idx="231">
                  <c:v>73.699144985749768</c:v>
                </c:pt>
                <c:pt idx="232">
                  <c:v>80.001333355555929</c:v>
                </c:pt>
                <c:pt idx="233">
                  <c:v>82.709711828530473</c:v>
                </c:pt>
                <c:pt idx="234">
                  <c:v>88.595226587109792</c:v>
                </c:pt>
                <c:pt idx="235">
                  <c:v>97.44954082568043</c:v>
                </c:pt>
                <c:pt idx="236">
                  <c:v>104.5850764179403</c:v>
                </c:pt>
                <c:pt idx="237">
                  <c:v>103.75172919548659</c:v>
                </c:pt>
                <c:pt idx="238">
                  <c:v>106.92886548109135</c:v>
                </c:pt>
                <c:pt idx="239">
                  <c:v>114.6894114901915</c:v>
                </c:pt>
                <c:pt idx="240">
                  <c:v>121.82494708245137</c:v>
                </c:pt>
                <c:pt idx="241">
                  <c:v>128.9083984733079</c:v>
                </c:pt>
                <c:pt idx="242">
                  <c:v>130.31467191119853</c:v>
                </c:pt>
                <c:pt idx="243">
                  <c:v>139.89816496941614</c:v>
                </c:pt>
                <c:pt idx="244">
                  <c:v>144.48157469291155</c:v>
                </c:pt>
                <c:pt idx="245">
                  <c:v>147.39828997149954</c:v>
                </c:pt>
                <c:pt idx="246">
                  <c:v>153.90881514691912</c:v>
                </c:pt>
                <c:pt idx="247">
                  <c:v>164.63816063601061</c:v>
                </c:pt>
                <c:pt idx="248">
                  <c:v>170.21117018616977</c:v>
                </c:pt>
                <c:pt idx="249">
                  <c:v>177.76337938965651</c:v>
                </c:pt>
                <c:pt idx="250">
                  <c:v>177.97171619526992</c:v>
                </c:pt>
                <c:pt idx="251">
                  <c:v>178.64881081351356</c:v>
                </c:pt>
                <c:pt idx="252">
                  <c:v>182.39887331455523</c:v>
                </c:pt>
                <c:pt idx="253">
                  <c:v>192.9198819980333</c:v>
                </c:pt>
                <c:pt idx="254">
                  <c:v>207.6076267937799</c:v>
                </c:pt>
                <c:pt idx="255">
                  <c:v>216.5140252337539</c:v>
                </c:pt>
                <c:pt idx="256">
                  <c:v>225.8891814863581</c:v>
                </c:pt>
                <c:pt idx="257">
                  <c:v>229.74341239020652</c:v>
                </c:pt>
                <c:pt idx="258">
                  <c:v>227.50379172986217</c:v>
                </c:pt>
                <c:pt idx="259">
                  <c:v>233.07680128002133</c:v>
                </c:pt>
                <c:pt idx="260">
                  <c:v>239.79566326105436</c:v>
                </c:pt>
                <c:pt idx="261">
                  <c:v>239.74357905965098</c:v>
                </c:pt>
                <c:pt idx="262">
                  <c:v>240.9415156919282</c:v>
                </c:pt>
                <c:pt idx="263">
                  <c:v>253.33755562592711</c:v>
                </c:pt>
                <c:pt idx="264">
                  <c:v>261.72311205186753</c:v>
                </c:pt>
                <c:pt idx="265">
                  <c:v>262.97313288554807</c:v>
                </c:pt>
                <c:pt idx="266">
                  <c:v>275.94209903498393</c:v>
                </c:pt>
                <c:pt idx="267">
                  <c:v>282.55679261321023</c:v>
                </c:pt>
                <c:pt idx="268">
                  <c:v>301.56752612543545</c:v>
                </c:pt>
                <c:pt idx="269">
                  <c:v>311.04685078084634</c:v>
                </c:pt>
                <c:pt idx="270">
                  <c:v>329.69299488324805</c:v>
                </c:pt>
                <c:pt idx="271">
                  <c:v>334.797246620777</c:v>
                </c:pt>
                <c:pt idx="272">
                  <c:v>335.37017283621395</c:v>
                </c:pt>
                <c:pt idx="273">
                  <c:v>352.76629610493507</c:v>
                </c:pt>
                <c:pt idx="274">
                  <c:v>365.68317805296755</c:v>
                </c:pt>
                <c:pt idx="275">
                  <c:v>395.05866764446074</c:v>
                </c:pt>
                <c:pt idx="276">
                  <c:v>410.99643327388787</c:v>
                </c:pt>
                <c:pt idx="277">
                  <c:v>418.91323188719809</c:v>
                </c:pt>
                <c:pt idx="278">
                  <c:v>426.72586209770162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AD9-4B8E-9F13-3D0DD62418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8651008"/>
        <c:axId val="176243456"/>
      </c:lineChart>
      <c:dateAx>
        <c:axId val="148651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76243456"/>
        <c:crosses val="autoZero"/>
        <c:auto val="0"/>
        <c:lblOffset val="100"/>
        <c:baseTimeUnit val="days"/>
        <c:majorUnit val="5"/>
        <c:minorUnit val="1"/>
      </c:dateAx>
      <c:valAx>
        <c:axId val="176243456"/>
        <c:scaling>
          <c:orientation val="minMax"/>
          <c:max val="450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lv-LV" sz="1200" b="0" i="0" u="none" strike="noStrike" baseline="0">
                    <a:effectLst/>
                  </a:rPr>
                  <a:t>14 dienu kum</a:t>
                </a:r>
                <a:r>
                  <a:rPr lang="en-GB" sz="1200" b="0" i="0" u="none" strike="noStrike" baseline="0">
                    <a:effectLst/>
                  </a:rPr>
                  <a:t>ulatīkvais </a:t>
                </a:r>
                <a:r>
                  <a:rPr lang="lv-LV" sz="1200" b="0" i="0" u="none" strike="noStrike" baseline="0">
                    <a:effectLst/>
                  </a:rPr>
                  <a:t>gadījumu skaits uz 100 000 iedz</a:t>
                </a:r>
                <a:r>
                  <a:rPr lang="en-GB" sz="1200" b="0" i="0" u="none" strike="noStrike" baseline="0">
                    <a:effectLst/>
                  </a:rPr>
                  <a:t>īvotājiem</a:t>
                </a:r>
                <a:endParaRPr lang="lv-LV" b="0"/>
              </a:p>
            </c:rich>
          </c:tx>
          <c:layout>
            <c:manualLayout>
              <c:xMode val="edge"/>
              <c:yMode val="edge"/>
              <c:x val="5.0638319317407926E-3"/>
              <c:y val="0.1362945685223703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" sourceLinked="0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48651008"/>
        <c:crosses val="autoZero"/>
        <c:crossBetween val="midCat"/>
        <c:minorUnit val="2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lv-LV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lv-LV" sz="1800"/>
              <a:t>6-9 gadi</a:t>
            </a:r>
          </a:p>
        </c:rich>
      </c:tx>
      <c:layout>
        <c:manualLayout>
          <c:xMode val="edge"/>
          <c:yMode val="edge"/>
          <c:x val="0.45631986973850497"/>
          <c:y val="3.85213047477409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5.5205842325264896E-2"/>
          <c:y val="3.8895810681616259E-2"/>
          <c:w val="0.95066491609438941"/>
          <c:h val="0.85876000311977807"/>
        </c:manualLayout>
      </c:layout>
      <c:areaChart>
        <c:grouping val="stacked"/>
        <c:varyColors val="0"/>
        <c:ser>
          <c:idx val="3"/>
          <c:order val="4"/>
          <c:tx>
            <c:strRef>
              <c:f>'[COV_līdz 49. ned_Berni pa Ned.xls]B_pa ned 11'!$AX$4</c:f>
              <c:strCache>
                <c:ptCount val="1"/>
                <c:pt idx="0">
                  <c:v>6-9 g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11'!$AX$21:$AX$38</c:f>
              <c:numCache>
                <c:formatCode>0.0</c:formatCode>
                <c:ptCount val="18"/>
                <c:pt idx="0">
                  <c:v>0</c:v>
                </c:pt>
                <c:pt idx="1">
                  <c:v>1.2903558801517458</c:v>
                </c:pt>
                <c:pt idx="2">
                  <c:v>0</c:v>
                </c:pt>
                <c:pt idx="3">
                  <c:v>3.8710676404552378</c:v>
                </c:pt>
                <c:pt idx="4">
                  <c:v>1.2903558801517458</c:v>
                </c:pt>
                <c:pt idx="5">
                  <c:v>0</c:v>
                </c:pt>
                <c:pt idx="6">
                  <c:v>1.2903558801517458</c:v>
                </c:pt>
                <c:pt idx="7">
                  <c:v>12.903558801517459</c:v>
                </c:pt>
                <c:pt idx="8">
                  <c:v>45.162455805311104</c:v>
                </c:pt>
                <c:pt idx="9">
                  <c:v>24.516761722883171</c:v>
                </c:pt>
                <c:pt idx="10">
                  <c:v>54.19494696637333</c:v>
                </c:pt>
                <c:pt idx="11">
                  <c:v>34.839608764097136</c:v>
                </c:pt>
                <c:pt idx="12">
                  <c:v>20.645694082427934</c:v>
                </c:pt>
                <c:pt idx="13">
                  <c:v>45.162455805311104</c:v>
                </c:pt>
                <c:pt idx="14">
                  <c:v>61.937082247283804</c:v>
                </c:pt>
                <c:pt idx="15">
                  <c:v>72.259929288497759</c:v>
                </c:pt>
                <c:pt idx="16">
                  <c:v>99.357402771684434</c:v>
                </c:pt>
                <c:pt idx="17">
                  <c:v>89.034555730470458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9D-4F17-B0ED-2948E5E7F7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8891904"/>
        <c:axId val="222827264"/>
      </c:areaChart>
      <c:lineChart>
        <c:grouping val="standard"/>
        <c:varyColors val="0"/>
        <c:ser>
          <c:idx val="5"/>
          <c:order val="0"/>
          <c:tx>
            <c:strRef>
              <c:f>'[COV_līdz 49. ned_Berni pa Ned.xls]B_pa ned 11'!$AH$4</c:f>
              <c:strCache>
                <c:ptCount val="1"/>
                <c:pt idx="0">
                  <c:v>6 g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11'!$AH$21:$AH$38</c:f>
              <c:numCache>
                <c:formatCode>0.0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5.0248731219536706</c:v>
                </c:pt>
                <c:pt idx="7">
                  <c:v>0</c:v>
                </c:pt>
                <c:pt idx="8">
                  <c:v>60.298477463444044</c:v>
                </c:pt>
                <c:pt idx="9">
                  <c:v>10.049746243907341</c:v>
                </c:pt>
                <c:pt idx="10">
                  <c:v>50.248731219536701</c:v>
                </c:pt>
                <c:pt idx="11">
                  <c:v>30.149238731722022</c:v>
                </c:pt>
                <c:pt idx="12">
                  <c:v>20.099492487814683</c:v>
                </c:pt>
                <c:pt idx="13">
                  <c:v>60.298477463444044</c:v>
                </c:pt>
                <c:pt idx="14">
                  <c:v>50.248731219536701</c:v>
                </c:pt>
                <c:pt idx="15">
                  <c:v>65.323350585397719</c:v>
                </c:pt>
                <c:pt idx="16">
                  <c:v>60.298477463444044</c:v>
                </c:pt>
                <c:pt idx="17">
                  <c:v>95.472589317119741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BA9D-4F17-B0ED-2948E5E7F706}"/>
            </c:ext>
          </c:extLst>
        </c:ser>
        <c:ser>
          <c:idx val="2"/>
          <c:order val="1"/>
          <c:tx>
            <c:strRef>
              <c:f>'[COV_līdz 49. ned_Berni pa Ned.xls]B_pa ned 11'!$AI$4</c:f>
              <c:strCache>
                <c:ptCount val="1"/>
                <c:pt idx="0">
                  <c:v>7 g</c:v>
                </c:pt>
              </c:strCache>
            </c:strRef>
          </c:tx>
          <c:spPr>
            <a:ln w="28575"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11'!$AI$21:$AI$38</c:f>
              <c:numCache>
                <c:formatCode>0.0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16.162922256343947</c:v>
                </c:pt>
                <c:pt idx="8">
                  <c:v>21.550563008458596</c:v>
                </c:pt>
                <c:pt idx="9">
                  <c:v>37.713485264802543</c:v>
                </c:pt>
                <c:pt idx="10">
                  <c:v>26.938203760573249</c:v>
                </c:pt>
                <c:pt idx="11">
                  <c:v>21.550563008458596</c:v>
                </c:pt>
                <c:pt idx="12">
                  <c:v>37.713485264802543</c:v>
                </c:pt>
                <c:pt idx="13">
                  <c:v>48.488766769031841</c:v>
                </c:pt>
                <c:pt idx="14">
                  <c:v>59.264048273261146</c:v>
                </c:pt>
                <c:pt idx="15">
                  <c:v>64.651689025375788</c:v>
                </c:pt>
                <c:pt idx="16">
                  <c:v>123.91573729863693</c:v>
                </c:pt>
                <c:pt idx="17">
                  <c:v>86.202252033834384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BA9D-4F17-B0ED-2948E5E7F706}"/>
            </c:ext>
          </c:extLst>
        </c:ser>
        <c:ser>
          <c:idx val="1"/>
          <c:order val="2"/>
          <c:tx>
            <c:strRef>
              <c:f>'[COV_līdz 49. ned_Berni pa Ned.xls]B_pa ned 11'!$AJ$4</c:f>
              <c:strCache>
                <c:ptCount val="1"/>
                <c:pt idx="0">
                  <c:v>8 g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11'!$AJ$21:$AJ$38</c:f>
              <c:numCache>
                <c:formatCode>0.0</c:formatCode>
                <c:ptCount val="18"/>
                <c:pt idx="0">
                  <c:v>0</c:v>
                </c:pt>
                <c:pt idx="1">
                  <c:v>5.3438785870785015</c:v>
                </c:pt>
                <c:pt idx="2">
                  <c:v>0</c:v>
                </c:pt>
                <c:pt idx="3">
                  <c:v>10.687757174157003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21.375514348314006</c:v>
                </c:pt>
                <c:pt idx="8">
                  <c:v>64.126543044942011</c:v>
                </c:pt>
                <c:pt idx="9">
                  <c:v>21.375514348314006</c:v>
                </c:pt>
                <c:pt idx="10">
                  <c:v>48.094907283706512</c:v>
                </c:pt>
                <c:pt idx="11">
                  <c:v>16.031635761235503</c:v>
                </c:pt>
                <c:pt idx="12">
                  <c:v>0</c:v>
                </c:pt>
                <c:pt idx="13">
                  <c:v>32.063271522471005</c:v>
                </c:pt>
                <c:pt idx="14">
                  <c:v>85.502057393256024</c:v>
                </c:pt>
                <c:pt idx="15">
                  <c:v>74.81430021909901</c:v>
                </c:pt>
                <c:pt idx="16">
                  <c:v>112.22145032864853</c:v>
                </c:pt>
                <c:pt idx="17">
                  <c:v>106.87757174157004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BA9D-4F17-B0ED-2948E5E7F706}"/>
            </c:ext>
          </c:extLst>
        </c:ser>
        <c:ser>
          <c:idx val="0"/>
          <c:order val="3"/>
          <c:tx>
            <c:strRef>
              <c:f>'[COV_līdz 49. ned_Berni pa Ned.xls]B_pa ned 11'!$AK$4</c:f>
              <c:strCache>
                <c:ptCount val="1"/>
                <c:pt idx="0">
                  <c:v>9 g</c:v>
                </c:pt>
              </c:strCache>
            </c:strRef>
          </c:tx>
          <c:spPr>
            <a:ln w="28575"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11'!$AK$21:$AK$38</c:f>
              <c:numCache>
                <c:formatCode>0.0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4.9205333858190228</c:v>
                </c:pt>
                <c:pt idx="4">
                  <c:v>4.9205333858190228</c:v>
                </c:pt>
                <c:pt idx="5">
                  <c:v>0</c:v>
                </c:pt>
                <c:pt idx="6">
                  <c:v>0</c:v>
                </c:pt>
                <c:pt idx="7">
                  <c:v>14.761600157457067</c:v>
                </c:pt>
                <c:pt idx="8">
                  <c:v>34.443733700733162</c:v>
                </c:pt>
                <c:pt idx="9">
                  <c:v>29.523200314914135</c:v>
                </c:pt>
                <c:pt idx="10">
                  <c:v>88.569600944742419</c:v>
                </c:pt>
                <c:pt idx="11">
                  <c:v>68.887467401466324</c:v>
                </c:pt>
                <c:pt idx="12">
                  <c:v>24.602666929095115</c:v>
                </c:pt>
                <c:pt idx="13">
                  <c:v>39.364267086552182</c:v>
                </c:pt>
                <c:pt idx="14">
                  <c:v>54.12586724400925</c:v>
                </c:pt>
                <c:pt idx="15">
                  <c:v>83.649067558923392</c:v>
                </c:pt>
                <c:pt idx="16">
                  <c:v>103.33120110219947</c:v>
                </c:pt>
                <c:pt idx="17">
                  <c:v>68.887467401466324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BA9D-4F17-B0ED-2948E5E7F7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891904"/>
        <c:axId val="222827264"/>
      </c:lineChart>
      <c:catAx>
        <c:axId val="128891904"/>
        <c:scaling>
          <c:orientation val="minMax"/>
        </c:scaling>
        <c:delete val="0"/>
        <c:axPos val="b"/>
        <c:numFmt formatCode="m/d/yyyy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lv-LV"/>
          </a:p>
        </c:txPr>
        <c:crossAx val="222827264"/>
        <c:crosses val="autoZero"/>
        <c:auto val="1"/>
        <c:lblAlgn val="ctr"/>
        <c:lblOffset val="100"/>
        <c:noMultiLvlLbl val="0"/>
      </c:catAx>
      <c:valAx>
        <c:axId val="222827264"/>
        <c:scaling>
          <c:orientation val="minMax"/>
          <c:max val="200"/>
          <c:min val="0"/>
        </c:scaling>
        <c:delete val="0"/>
        <c:axPos val="l"/>
        <c:numFmt formatCode="0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lv-LV"/>
          </a:p>
        </c:txPr>
        <c:crossAx val="12889190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9.7795397103139892E-2"/>
          <c:y val="0.10345533094282917"/>
          <c:w val="0.13843127247982892"/>
          <c:h val="0.4594573574728737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8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v-LV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/>
            </a:pPr>
            <a:r>
              <a:rPr lang="lv-LV" sz="1800" b="1"/>
              <a:t>10-14 gadi </a:t>
            </a:r>
          </a:p>
        </c:rich>
      </c:tx>
      <c:layout>
        <c:manualLayout>
          <c:xMode val="edge"/>
          <c:yMode val="edge"/>
          <c:x val="0.44038962910065838"/>
          <c:y val="3.8638840556915403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3.9311412996452369E-2"/>
          <c:y val="3.8202698519629971E-2"/>
          <c:w val="0.95066491609438941"/>
          <c:h val="0.85034190513709462"/>
        </c:manualLayout>
      </c:layout>
      <c:areaChart>
        <c:grouping val="stacked"/>
        <c:varyColors val="0"/>
        <c:ser>
          <c:idx val="3"/>
          <c:order val="5"/>
          <c:tx>
            <c:strRef>
              <c:f>'[COV_līdz 49. ned_Berni pa Ned.xls]B_pa ned 11'!$AY$4</c:f>
              <c:strCache>
                <c:ptCount val="1"/>
                <c:pt idx="0">
                  <c:v>10-14 g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11'!$AY$21:$AY$38</c:f>
              <c:numCache>
                <c:formatCode>0.0</c:formatCode>
                <c:ptCount val="18"/>
                <c:pt idx="0">
                  <c:v>3.9725496816994572</c:v>
                </c:pt>
                <c:pt idx="1">
                  <c:v>0.9931374204248643</c:v>
                </c:pt>
                <c:pt idx="2">
                  <c:v>0</c:v>
                </c:pt>
                <c:pt idx="3">
                  <c:v>2.9794122612745926</c:v>
                </c:pt>
                <c:pt idx="4">
                  <c:v>0.9931374204248643</c:v>
                </c:pt>
                <c:pt idx="5">
                  <c:v>0</c:v>
                </c:pt>
                <c:pt idx="6">
                  <c:v>1.9862748408497286</c:v>
                </c:pt>
                <c:pt idx="7">
                  <c:v>1.9862748408497286</c:v>
                </c:pt>
                <c:pt idx="8">
                  <c:v>9.9313742042486428</c:v>
                </c:pt>
                <c:pt idx="9">
                  <c:v>30.787260033170789</c:v>
                </c:pt>
                <c:pt idx="10">
                  <c:v>96.334329781211821</c:v>
                </c:pt>
                <c:pt idx="11">
                  <c:v>64.553932327616167</c:v>
                </c:pt>
                <c:pt idx="12">
                  <c:v>46.677458759968616</c:v>
                </c:pt>
                <c:pt idx="13">
                  <c:v>54.622558123367533</c:v>
                </c:pt>
                <c:pt idx="14">
                  <c:v>120.16962787140857</c:v>
                </c:pt>
                <c:pt idx="15">
                  <c:v>81.437268474838859</c:v>
                </c:pt>
                <c:pt idx="16">
                  <c:v>99.313742042486425</c:v>
                </c:pt>
                <c:pt idx="17">
                  <c:v>102.293154303761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0C-4415-AC31-F354CB18D2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22881664"/>
        <c:axId val="222883200"/>
      </c:areaChart>
      <c:lineChart>
        <c:grouping val="standard"/>
        <c:varyColors val="0"/>
        <c:ser>
          <c:idx val="0"/>
          <c:order val="0"/>
          <c:tx>
            <c:strRef>
              <c:f>'[COV_līdz 49. ned_Berni pa Ned.xls]B_pa ned 11'!$AL$4</c:f>
              <c:strCache>
                <c:ptCount val="1"/>
                <c:pt idx="0">
                  <c:v>10 g</c:v>
                </c:pt>
              </c:strCache>
            </c:strRef>
          </c:tx>
          <c:spPr>
            <a:ln w="28575"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11'!$AL$21:$AL$38</c:f>
              <c:numCache>
                <c:formatCode>0.0</c:formatCode>
                <c:ptCount val="18"/>
                <c:pt idx="0">
                  <c:v>0</c:v>
                </c:pt>
                <c:pt idx="1">
                  <c:v>4.5595476928688674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4.5595476928688674</c:v>
                </c:pt>
                <c:pt idx="8">
                  <c:v>9.1190953857377348</c:v>
                </c:pt>
                <c:pt idx="9">
                  <c:v>13.678643078606601</c:v>
                </c:pt>
                <c:pt idx="10">
                  <c:v>54.714572314426405</c:v>
                </c:pt>
                <c:pt idx="11">
                  <c:v>31.916833850082075</c:v>
                </c:pt>
                <c:pt idx="12">
                  <c:v>13.678643078606601</c:v>
                </c:pt>
                <c:pt idx="13">
                  <c:v>59.274120007295281</c:v>
                </c:pt>
                <c:pt idx="14">
                  <c:v>113.98869232172167</c:v>
                </c:pt>
                <c:pt idx="15">
                  <c:v>86.631406164508491</c:v>
                </c:pt>
                <c:pt idx="16">
                  <c:v>82.071858471639615</c:v>
                </c:pt>
                <c:pt idx="17">
                  <c:v>100.31004924311507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4E0C-4415-AC31-F354CB18D208}"/>
            </c:ext>
          </c:extLst>
        </c:ser>
        <c:ser>
          <c:idx val="1"/>
          <c:order val="1"/>
          <c:tx>
            <c:strRef>
              <c:f>'[COV_līdz 49. ned_Berni pa Ned.xls]B_pa ned 11'!$AM$4</c:f>
              <c:strCache>
                <c:ptCount val="1"/>
                <c:pt idx="0">
                  <c:v>11 g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11'!$AM$21:$AM$38</c:f>
              <c:numCache>
                <c:formatCode>0.0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4.7194298928689413</c:v>
                </c:pt>
                <c:pt idx="4">
                  <c:v>0</c:v>
                </c:pt>
                <c:pt idx="5">
                  <c:v>0</c:v>
                </c:pt>
                <c:pt idx="6">
                  <c:v>4.7194298928689413</c:v>
                </c:pt>
                <c:pt idx="7">
                  <c:v>0</c:v>
                </c:pt>
                <c:pt idx="8">
                  <c:v>4.7194298928689413</c:v>
                </c:pt>
                <c:pt idx="9">
                  <c:v>18.877719571475765</c:v>
                </c:pt>
                <c:pt idx="10">
                  <c:v>75.510878285903061</c:v>
                </c:pt>
                <c:pt idx="11">
                  <c:v>117.98574732172355</c:v>
                </c:pt>
                <c:pt idx="12">
                  <c:v>42.474869035820468</c:v>
                </c:pt>
                <c:pt idx="13">
                  <c:v>51.913728821558358</c:v>
                </c:pt>
                <c:pt idx="14">
                  <c:v>245.41035442918493</c:v>
                </c:pt>
                <c:pt idx="15">
                  <c:v>61.352588607296234</c:v>
                </c:pt>
                <c:pt idx="16">
                  <c:v>136.8634668931993</c:v>
                </c:pt>
                <c:pt idx="17">
                  <c:v>80.230308178772006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4E0C-4415-AC31-F354CB18D208}"/>
            </c:ext>
          </c:extLst>
        </c:ser>
        <c:ser>
          <c:idx val="2"/>
          <c:order val="2"/>
          <c:tx>
            <c:strRef>
              <c:f>'[COV_līdz 49. ned_Berni pa Ned.xls]B_pa ned 11'!$AN$4</c:f>
              <c:strCache>
                <c:ptCount val="1"/>
                <c:pt idx="0">
                  <c:v>12 g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11'!$AN$21:$AN$38</c:f>
              <c:numCache>
                <c:formatCode>0.0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4.9778485738463836</c:v>
                </c:pt>
                <c:pt idx="9">
                  <c:v>24.889242869231918</c:v>
                </c:pt>
                <c:pt idx="10">
                  <c:v>104.53482005077406</c:v>
                </c:pt>
                <c:pt idx="11">
                  <c:v>79.645577181542137</c:v>
                </c:pt>
                <c:pt idx="12">
                  <c:v>94.579122903081284</c:v>
                </c:pt>
                <c:pt idx="13">
                  <c:v>99.556971476927671</c:v>
                </c:pt>
                <c:pt idx="14">
                  <c:v>129.42406292000598</c:v>
                </c:pt>
                <c:pt idx="15">
                  <c:v>124.44621434615959</c:v>
                </c:pt>
                <c:pt idx="16">
                  <c:v>164.26900293693066</c:v>
                </c:pt>
                <c:pt idx="17">
                  <c:v>139.37976006769873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4E0C-4415-AC31-F354CB18D208}"/>
            </c:ext>
          </c:extLst>
        </c:ser>
        <c:ser>
          <c:idx val="4"/>
          <c:order val="3"/>
          <c:tx>
            <c:strRef>
              <c:f>'[COV_līdz 49. ned_Berni pa Ned.xls]B_pa ned 11'!$AO$4</c:f>
              <c:strCache>
                <c:ptCount val="1"/>
                <c:pt idx="0">
                  <c:v>13 g</c:v>
                </c:pt>
              </c:strCache>
            </c:strRef>
          </c:tx>
          <c:spPr>
            <a:ln w="28575"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11'!$AO$21:$AO$38</c:f>
              <c:numCache>
                <c:formatCode>0.0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5.16769159216578</c:v>
                </c:pt>
                <c:pt idx="4">
                  <c:v>5.16769159216578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25.838457960828901</c:v>
                </c:pt>
                <c:pt idx="9">
                  <c:v>41.34153273732624</c:v>
                </c:pt>
                <c:pt idx="10">
                  <c:v>113.68921502764714</c:v>
                </c:pt>
                <c:pt idx="11">
                  <c:v>46.509224329492014</c:v>
                </c:pt>
                <c:pt idx="12">
                  <c:v>41.34153273732624</c:v>
                </c:pt>
                <c:pt idx="13">
                  <c:v>51.676915921657802</c:v>
                </c:pt>
                <c:pt idx="14">
                  <c:v>46.509224329492014</c:v>
                </c:pt>
                <c:pt idx="15">
                  <c:v>82.68306547465248</c:v>
                </c:pt>
                <c:pt idx="16">
                  <c:v>56.844607513823568</c:v>
                </c:pt>
                <c:pt idx="17">
                  <c:v>103.3538318433156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4E0C-4415-AC31-F354CB18D208}"/>
            </c:ext>
          </c:extLst>
        </c:ser>
        <c:ser>
          <c:idx val="5"/>
          <c:order val="4"/>
          <c:tx>
            <c:strRef>
              <c:f>'[COV_līdz 49. ned_Berni pa Ned.xls]B_pa ned 11'!$AP$4</c:f>
              <c:strCache>
                <c:ptCount val="1"/>
                <c:pt idx="0">
                  <c:v>14 g</c:v>
                </c:pt>
              </c:strCache>
            </c:strRef>
          </c:tx>
          <c:spPr>
            <a:ln w="28575"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11'!$AP$21:$AP$38</c:f>
              <c:numCache>
                <c:formatCode>0.0</c:formatCode>
                <c:ptCount val="18"/>
                <c:pt idx="0">
                  <c:v>22.062879205736348</c:v>
                </c:pt>
                <c:pt idx="1">
                  <c:v>0</c:v>
                </c:pt>
                <c:pt idx="2">
                  <c:v>0</c:v>
                </c:pt>
                <c:pt idx="3">
                  <c:v>5.5157198014340869</c:v>
                </c:pt>
                <c:pt idx="4">
                  <c:v>0</c:v>
                </c:pt>
                <c:pt idx="5">
                  <c:v>0</c:v>
                </c:pt>
                <c:pt idx="6">
                  <c:v>5.5157198014340869</c:v>
                </c:pt>
                <c:pt idx="7">
                  <c:v>5.5157198014340869</c:v>
                </c:pt>
                <c:pt idx="8">
                  <c:v>5.5157198014340869</c:v>
                </c:pt>
                <c:pt idx="9">
                  <c:v>60.672917815774959</c:v>
                </c:pt>
                <c:pt idx="10">
                  <c:v>143.40871483728628</c:v>
                </c:pt>
                <c:pt idx="11">
                  <c:v>44.125758411472695</c:v>
                </c:pt>
                <c:pt idx="12">
                  <c:v>44.125758411472695</c:v>
                </c:pt>
                <c:pt idx="13">
                  <c:v>5.5157198014340869</c:v>
                </c:pt>
                <c:pt idx="14">
                  <c:v>49.641478212906783</c:v>
                </c:pt>
                <c:pt idx="15">
                  <c:v>49.641478212906783</c:v>
                </c:pt>
                <c:pt idx="16">
                  <c:v>49.641478212906783</c:v>
                </c:pt>
                <c:pt idx="17">
                  <c:v>88.251516822945391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4E0C-4415-AC31-F354CB18D2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2881664"/>
        <c:axId val="222883200"/>
      </c:lineChart>
      <c:catAx>
        <c:axId val="222881664"/>
        <c:scaling>
          <c:orientation val="minMax"/>
        </c:scaling>
        <c:delete val="0"/>
        <c:axPos val="b"/>
        <c:numFmt formatCode="m/d/yyyy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/>
            </a:pPr>
            <a:endParaRPr lang="lv-LV"/>
          </a:p>
        </c:txPr>
        <c:crossAx val="222883200"/>
        <c:crosses val="autoZero"/>
        <c:auto val="1"/>
        <c:lblAlgn val="ctr"/>
        <c:lblOffset val="100"/>
        <c:noMultiLvlLbl val="0"/>
      </c:catAx>
      <c:valAx>
        <c:axId val="222883200"/>
        <c:scaling>
          <c:orientation val="minMax"/>
          <c:max val="200"/>
          <c:min val="0"/>
        </c:scaling>
        <c:delete val="0"/>
        <c:axPos val="l"/>
        <c:numFmt formatCode="0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400"/>
            </a:pPr>
            <a:endParaRPr lang="lv-LV"/>
          </a:p>
        </c:txPr>
        <c:crossAx val="22288166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9.7795397103139892E-2"/>
          <c:y val="0.12029152690819611"/>
          <c:w val="0.16599081364829396"/>
          <c:h val="0.61933824911957969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800"/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v-LV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lv-LV" sz="1800"/>
              <a:t>15- 19 gadi</a:t>
            </a:r>
          </a:p>
        </c:rich>
      </c:tx>
      <c:layout>
        <c:manualLayout>
          <c:xMode val="edge"/>
          <c:yMode val="edge"/>
          <c:x val="0.45634174200447158"/>
          <c:y val="5.602940191954727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8763066039299974E-2"/>
          <c:y val="2.3977438613616595E-2"/>
          <c:w val="0.95066491609438941"/>
          <c:h val="0.88120826440693389"/>
        </c:manualLayout>
      </c:layout>
      <c:areaChart>
        <c:grouping val="stacked"/>
        <c:varyColors val="0"/>
        <c:ser>
          <c:idx val="3"/>
          <c:order val="5"/>
          <c:tx>
            <c:strRef>
              <c:f>'[COV_līdz 49. ned_Berni pa Ned.xls]B_pa ned 11'!$AZ$4</c:f>
              <c:strCache>
                <c:ptCount val="1"/>
                <c:pt idx="0">
                  <c:v>15-19 g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cat>
            <c:strRef>
              <c:f>'[COV_līdz 49. ned_Berni pa Ned.xls]B_pa ned 11'!$A$21:$A$36</c:f>
              <c:strCache>
                <c:ptCount val="16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</c:strCache>
            </c:strRef>
          </c:cat>
          <c:val>
            <c:numRef>
              <c:f>'[COV_līdz 49. ned_Berni pa Ned.xls]B_pa ned 11'!$AZ$21:$AZ$38</c:f>
              <c:numCache>
                <c:formatCode>0.0</c:formatCode>
                <c:ptCount val="18"/>
                <c:pt idx="0">
                  <c:v>11.245178629662531</c:v>
                </c:pt>
                <c:pt idx="1">
                  <c:v>2.2490357259325067</c:v>
                </c:pt>
                <c:pt idx="2">
                  <c:v>0</c:v>
                </c:pt>
                <c:pt idx="3">
                  <c:v>3.3735535888987598</c:v>
                </c:pt>
                <c:pt idx="4">
                  <c:v>0</c:v>
                </c:pt>
                <c:pt idx="5">
                  <c:v>5.6225893148312656</c:v>
                </c:pt>
                <c:pt idx="6">
                  <c:v>3.3735535888987598</c:v>
                </c:pt>
                <c:pt idx="7">
                  <c:v>5.6225893148312656</c:v>
                </c:pt>
                <c:pt idx="8">
                  <c:v>55.101375285346407</c:v>
                </c:pt>
                <c:pt idx="9">
                  <c:v>51.727821696447648</c:v>
                </c:pt>
                <c:pt idx="10">
                  <c:v>58.474928874245165</c:v>
                </c:pt>
                <c:pt idx="11">
                  <c:v>95.584018352131523</c:v>
                </c:pt>
                <c:pt idx="12">
                  <c:v>101.2066076669628</c:v>
                </c:pt>
                <c:pt idx="13">
                  <c:v>103.4556433928953</c:v>
                </c:pt>
                <c:pt idx="14">
                  <c:v>88.836911174334006</c:v>
                </c:pt>
                <c:pt idx="15">
                  <c:v>77.591732544671473</c:v>
                </c:pt>
                <c:pt idx="16">
                  <c:v>110.20275057069281</c:v>
                </c:pt>
                <c:pt idx="17">
                  <c:v>110.20275057069281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AF-4AB1-8464-0192690F17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22933760"/>
        <c:axId val="222935296"/>
      </c:areaChart>
      <c:lineChart>
        <c:grouping val="standard"/>
        <c:varyColors val="0"/>
        <c:ser>
          <c:idx val="5"/>
          <c:order val="0"/>
          <c:tx>
            <c:strRef>
              <c:f>'[COV_līdz 49. ned_Berni pa Ned.xls]B_pa ned 11'!$AQ$4</c:f>
              <c:strCache>
                <c:ptCount val="1"/>
                <c:pt idx="0">
                  <c:v>15 g</c:v>
                </c:pt>
              </c:strCache>
            </c:strRef>
          </c:tx>
          <c:spPr>
            <a:ln w="25400"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11'!$AQ$21:$AQ$38</c:f>
              <c:numCache>
                <c:formatCode>0.0</c:formatCode>
                <c:ptCount val="18"/>
                <c:pt idx="0">
                  <c:v>5.3914168643519522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5.3914168643519522</c:v>
                </c:pt>
                <c:pt idx="6">
                  <c:v>0</c:v>
                </c:pt>
                <c:pt idx="7">
                  <c:v>5.3914168643519522</c:v>
                </c:pt>
                <c:pt idx="8">
                  <c:v>26.957084321759758</c:v>
                </c:pt>
                <c:pt idx="9">
                  <c:v>48.522751779167564</c:v>
                </c:pt>
                <c:pt idx="10">
                  <c:v>91.654086693983174</c:v>
                </c:pt>
                <c:pt idx="11">
                  <c:v>64.697002372223423</c:v>
                </c:pt>
                <c:pt idx="12">
                  <c:v>48.522751779167564</c:v>
                </c:pt>
                <c:pt idx="13">
                  <c:v>48.522751779167564</c:v>
                </c:pt>
                <c:pt idx="14">
                  <c:v>43.131334914815618</c:v>
                </c:pt>
                <c:pt idx="15">
                  <c:v>48.522751779167564</c:v>
                </c:pt>
                <c:pt idx="16">
                  <c:v>80.871252965279268</c:v>
                </c:pt>
                <c:pt idx="17">
                  <c:v>80.871252965279268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B2AF-4AB1-8464-0192690F17C6}"/>
            </c:ext>
          </c:extLst>
        </c:ser>
        <c:ser>
          <c:idx val="1"/>
          <c:order val="1"/>
          <c:tx>
            <c:strRef>
              <c:f>'[COV_līdz 49. ned_Berni pa Ned.xls]B_pa ned 11'!$AR$4</c:f>
              <c:strCache>
                <c:ptCount val="1"/>
                <c:pt idx="0">
                  <c:v>16 g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11'!$AR$21:$AR$38</c:f>
              <c:numCache>
                <c:formatCode>0.0</c:formatCode>
                <c:ptCount val="18"/>
                <c:pt idx="0">
                  <c:v>28.030048211682924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5.6060096423365851</c:v>
                </c:pt>
                <c:pt idx="6">
                  <c:v>0</c:v>
                </c:pt>
                <c:pt idx="7">
                  <c:v>11.21201928467317</c:v>
                </c:pt>
                <c:pt idx="8">
                  <c:v>50.454086781029261</c:v>
                </c:pt>
                <c:pt idx="9">
                  <c:v>56.060096423365849</c:v>
                </c:pt>
                <c:pt idx="10">
                  <c:v>89.696154277385361</c:v>
                </c:pt>
                <c:pt idx="11">
                  <c:v>106.5141832043951</c:v>
                </c:pt>
                <c:pt idx="12">
                  <c:v>89.696154277385361</c:v>
                </c:pt>
                <c:pt idx="13">
                  <c:v>61.666106065702436</c:v>
                </c:pt>
                <c:pt idx="14">
                  <c:v>67.272115708039024</c:v>
                </c:pt>
                <c:pt idx="15">
                  <c:v>56.060096423365849</c:v>
                </c:pt>
                <c:pt idx="16">
                  <c:v>123.33221213140487</c:v>
                </c:pt>
                <c:pt idx="17">
                  <c:v>89.696154277385361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B2AF-4AB1-8464-0192690F17C6}"/>
            </c:ext>
          </c:extLst>
        </c:ser>
        <c:ser>
          <c:idx val="2"/>
          <c:order val="2"/>
          <c:tx>
            <c:strRef>
              <c:f>'[COV_līdz 49. ned_Berni pa Ned.xls]B_pa ned 11'!$AS$4</c:f>
              <c:strCache>
                <c:ptCount val="1"/>
                <c:pt idx="0">
                  <c:v>17 g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11'!$AS$21:$AS$38</c:f>
              <c:numCache>
                <c:formatCode>0.0</c:formatCode>
                <c:ptCount val="18"/>
                <c:pt idx="0">
                  <c:v>17.294056609211967</c:v>
                </c:pt>
                <c:pt idx="1">
                  <c:v>5.7646855364039888</c:v>
                </c:pt>
                <c:pt idx="2">
                  <c:v>0</c:v>
                </c:pt>
                <c:pt idx="3">
                  <c:v>5.7646855364039888</c:v>
                </c:pt>
                <c:pt idx="4">
                  <c:v>0</c:v>
                </c:pt>
                <c:pt idx="5">
                  <c:v>5.7646855364039888</c:v>
                </c:pt>
                <c:pt idx="6">
                  <c:v>0</c:v>
                </c:pt>
                <c:pt idx="7">
                  <c:v>5.7646855364039888</c:v>
                </c:pt>
                <c:pt idx="8">
                  <c:v>86.470283046059834</c:v>
                </c:pt>
                <c:pt idx="9">
                  <c:v>86.470283046059834</c:v>
                </c:pt>
                <c:pt idx="10">
                  <c:v>34.588113218423935</c:v>
                </c:pt>
                <c:pt idx="11">
                  <c:v>121.05839626448376</c:v>
                </c:pt>
                <c:pt idx="12">
                  <c:v>132.58776733729175</c:v>
                </c:pt>
                <c:pt idx="13">
                  <c:v>109.52902519167579</c:v>
                </c:pt>
                <c:pt idx="14">
                  <c:v>115.29371072807979</c:v>
                </c:pt>
                <c:pt idx="15">
                  <c:v>97.999654118867824</c:v>
                </c:pt>
                <c:pt idx="16">
                  <c:v>97.999654118867824</c:v>
                </c:pt>
                <c:pt idx="17">
                  <c:v>109.52902519167579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B2AF-4AB1-8464-0192690F17C6}"/>
            </c:ext>
          </c:extLst>
        </c:ser>
        <c:ser>
          <c:idx val="0"/>
          <c:order val="3"/>
          <c:tx>
            <c:strRef>
              <c:f>'[COV_līdz 49. ned_Berni pa Ned.xls]B_pa ned 11'!$AT$4</c:f>
              <c:strCache>
                <c:ptCount val="1"/>
                <c:pt idx="0">
                  <c:v>18 g</c:v>
                </c:pt>
              </c:strCache>
            </c:strRef>
          </c:tx>
          <c:spPr>
            <a:ln w="28575"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11'!$AT$21:$AT$38</c:f>
              <c:numCache>
                <c:formatCode>0.0</c:formatCode>
                <c:ptCount val="18"/>
                <c:pt idx="0">
                  <c:v>5.5472347035003047</c:v>
                </c:pt>
                <c:pt idx="1">
                  <c:v>5.5472347035003047</c:v>
                </c:pt>
                <c:pt idx="2">
                  <c:v>0</c:v>
                </c:pt>
                <c:pt idx="3">
                  <c:v>11.094469407000609</c:v>
                </c:pt>
                <c:pt idx="4">
                  <c:v>0</c:v>
                </c:pt>
                <c:pt idx="5">
                  <c:v>0</c:v>
                </c:pt>
                <c:pt idx="6">
                  <c:v>5.5472347035003047</c:v>
                </c:pt>
                <c:pt idx="7">
                  <c:v>0</c:v>
                </c:pt>
                <c:pt idx="8">
                  <c:v>55.472347035003054</c:v>
                </c:pt>
                <c:pt idx="9">
                  <c:v>44.377877628002437</c:v>
                </c:pt>
                <c:pt idx="10">
                  <c:v>22.188938814001219</c:v>
                </c:pt>
                <c:pt idx="11">
                  <c:v>72.114051145503964</c:v>
                </c:pt>
                <c:pt idx="12">
                  <c:v>88.755755256004875</c:v>
                </c:pt>
                <c:pt idx="13">
                  <c:v>155.32257169800855</c:v>
                </c:pt>
                <c:pt idx="14">
                  <c:v>105.3974593665058</c:v>
                </c:pt>
                <c:pt idx="15">
                  <c:v>77.661285849004273</c:v>
                </c:pt>
                <c:pt idx="16">
                  <c:v>116.4919287735064</c:v>
                </c:pt>
                <c:pt idx="17">
                  <c:v>138.68086758750761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B2AF-4AB1-8464-0192690F17C6}"/>
            </c:ext>
          </c:extLst>
        </c:ser>
        <c:ser>
          <c:idx val="4"/>
          <c:order val="4"/>
          <c:tx>
            <c:strRef>
              <c:f>'[COV_līdz 49. ned_Berni pa Ned.xls]B_pa ned 11'!$AU$4</c:f>
              <c:strCache>
                <c:ptCount val="1"/>
                <c:pt idx="0">
                  <c:v>19 g</c:v>
                </c:pt>
              </c:strCache>
            </c:strRef>
          </c:tx>
          <c:spPr>
            <a:ln w="28575"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11'!$AU$21:$AU$38</c:f>
              <c:numCache>
                <c:formatCode>0.0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11.650259218267607</c:v>
                </c:pt>
                <c:pt idx="6">
                  <c:v>11.650259218267607</c:v>
                </c:pt>
                <c:pt idx="7">
                  <c:v>5.8251296091338034</c:v>
                </c:pt>
                <c:pt idx="8">
                  <c:v>58.251296091338034</c:v>
                </c:pt>
                <c:pt idx="9">
                  <c:v>23.300518436535214</c:v>
                </c:pt>
                <c:pt idx="10">
                  <c:v>52.426166482204231</c:v>
                </c:pt>
                <c:pt idx="11">
                  <c:v>116.50259218267607</c:v>
                </c:pt>
                <c:pt idx="12">
                  <c:v>151.45336983747887</c:v>
                </c:pt>
                <c:pt idx="13">
                  <c:v>145.62824022834508</c:v>
                </c:pt>
                <c:pt idx="14">
                  <c:v>116.50259218267607</c:v>
                </c:pt>
                <c:pt idx="15">
                  <c:v>110.67746257354227</c:v>
                </c:pt>
                <c:pt idx="16">
                  <c:v>133.97798101007749</c:v>
                </c:pt>
                <c:pt idx="17">
                  <c:v>133.97798101007749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B2AF-4AB1-8464-0192690F17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2933760"/>
        <c:axId val="222935296"/>
      </c:lineChart>
      <c:catAx>
        <c:axId val="222933760"/>
        <c:scaling>
          <c:orientation val="minMax"/>
        </c:scaling>
        <c:delete val="0"/>
        <c:axPos val="b"/>
        <c:numFmt formatCode="m/d/yyyy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lv-LV"/>
          </a:p>
        </c:txPr>
        <c:crossAx val="222935296"/>
        <c:crosses val="autoZero"/>
        <c:auto val="1"/>
        <c:lblAlgn val="ctr"/>
        <c:lblOffset val="100"/>
        <c:noMultiLvlLbl val="0"/>
      </c:catAx>
      <c:valAx>
        <c:axId val="222935296"/>
        <c:scaling>
          <c:orientation val="minMax"/>
          <c:max val="200"/>
          <c:min val="0"/>
        </c:scaling>
        <c:delete val="0"/>
        <c:axPos val="l"/>
        <c:numFmt formatCode="0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lv-LV"/>
          </a:p>
        </c:txPr>
        <c:crossAx val="22293376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8.8536137843880633E-2"/>
          <c:y val="0.13432169021266854"/>
          <c:w val="0.16859774472635364"/>
          <c:h val="0.52509797362461863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8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v-LV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921891707980945E-2"/>
          <c:y val="2.3977438613616595E-2"/>
          <c:w val="0.92010279965004371"/>
          <c:h val="0.87371394772780953"/>
        </c:manualLayout>
      </c:layout>
      <c:lineChart>
        <c:grouping val="standard"/>
        <c:varyColors val="0"/>
        <c:ser>
          <c:idx val="0"/>
          <c:order val="0"/>
          <c:tx>
            <c:strRef>
              <c:f>'[COV_līdz 49. ned_Berni pa Ned.xls]B_pa ned 11'!$AW$4</c:f>
              <c:strCache>
                <c:ptCount val="1"/>
                <c:pt idx="0">
                  <c:v>0-5 gadi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11'!$AW$21:$AW$38</c:f>
              <c:numCache>
                <c:formatCode>0.0</c:formatCode>
                <c:ptCount val="18"/>
                <c:pt idx="0">
                  <c:v>0</c:v>
                </c:pt>
                <c:pt idx="1">
                  <c:v>1.5761559133429477</c:v>
                </c:pt>
                <c:pt idx="2">
                  <c:v>0.78807795667147384</c:v>
                </c:pt>
                <c:pt idx="3">
                  <c:v>3.1523118266858954</c:v>
                </c:pt>
                <c:pt idx="4">
                  <c:v>0</c:v>
                </c:pt>
                <c:pt idx="5">
                  <c:v>0</c:v>
                </c:pt>
                <c:pt idx="6">
                  <c:v>0.78807795667147384</c:v>
                </c:pt>
                <c:pt idx="7">
                  <c:v>3.1523118266858954</c:v>
                </c:pt>
                <c:pt idx="8">
                  <c:v>6.3046236533717908</c:v>
                </c:pt>
                <c:pt idx="9">
                  <c:v>6.3046236533717908</c:v>
                </c:pt>
                <c:pt idx="10">
                  <c:v>24.430416656815694</c:v>
                </c:pt>
                <c:pt idx="11">
                  <c:v>11.033091393400635</c:v>
                </c:pt>
                <c:pt idx="12">
                  <c:v>11.033091393400635</c:v>
                </c:pt>
                <c:pt idx="13">
                  <c:v>16.549637090100955</c:v>
                </c:pt>
                <c:pt idx="14">
                  <c:v>25.218494613487163</c:v>
                </c:pt>
                <c:pt idx="15">
                  <c:v>28.370806440173062</c:v>
                </c:pt>
                <c:pt idx="16">
                  <c:v>37.82774192023075</c:v>
                </c:pt>
                <c:pt idx="17">
                  <c:v>39.403897833573694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4502-4C21-B32A-8748308E7B8F}"/>
            </c:ext>
          </c:extLst>
        </c:ser>
        <c:ser>
          <c:idx val="1"/>
          <c:order val="1"/>
          <c:tx>
            <c:strRef>
              <c:f>'[COV_līdz 49. ned_Berni pa Ned.xls]B_pa ned 11'!$AX$4</c:f>
              <c:strCache>
                <c:ptCount val="1"/>
                <c:pt idx="0">
                  <c:v>6-9 g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11'!$AX$21:$AX$38</c:f>
              <c:numCache>
                <c:formatCode>0.0</c:formatCode>
                <c:ptCount val="18"/>
                <c:pt idx="0">
                  <c:v>0</c:v>
                </c:pt>
                <c:pt idx="1">
                  <c:v>1.2903558801517458</c:v>
                </c:pt>
                <c:pt idx="2">
                  <c:v>0</c:v>
                </c:pt>
                <c:pt idx="3">
                  <c:v>3.8710676404552378</c:v>
                </c:pt>
                <c:pt idx="4">
                  <c:v>1.2903558801517458</c:v>
                </c:pt>
                <c:pt idx="5">
                  <c:v>0</c:v>
                </c:pt>
                <c:pt idx="6">
                  <c:v>1.2903558801517458</c:v>
                </c:pt>
                <c:pt idx="7">
                  <c:v>12.903558801517459</c:v>
                </c:pt>
                <c:pt idx="8">
                  <c:v>45.162455805311104</c:v>
                </c:pt>
                <c:pt idx="9">
                  <c:v>24.516761722883171</c:v>
                </c:pt>
                <c:pt idx="10">
                  <c:v>54.19494696637333</c:v>
                </c:pt>
                <c:pt idx="11">
                  <c:v>34.839608764097136</c:v>
                </c:pt>
                <c:pt idx="12">
                  <c:v>20.645694082427934</c:v>
                </c:pt>
                <c:pt idx="13">
                  <c:v>45.162455805311104</c:v>
                </c:pt>
                <c:pt idx="14">
                  <c:v>61.937082247283804</c:v>
                </c:pt>
                <c:pt idx="15">
                  <c:v>72.259929288497759</c:v>
                </c:pt>
                <c:pt idx="16">
                  <c:v>99.357402771684434</c:v>
                </c:pt>
                <c:pt idx="17">
                  <c:v>89.034555730470458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4502-4C21-B32A-8748308E7B8F}"/>
            </c:ext>
          </c:extLst>
        </c:ser>
        <c:ser>
          <c:idx val="2"/>
          <c:order val="2"/>
          <c:tx>
            <c:strRef>
              <c:f>'[COV_līdz 49. ned_Berni pa Ned.xls]B_pa ned 11'!$AY$4</c:f>
              <c:strCache>
                <c:ptCount val="1"/>
                <c:pt idx="0">
                  <c:v>10-14 g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11'!$AY$21:$AY$38</c:f>
              <c:numCache>
                <c:formatCode>0.0</c:formatCode>
                <c:ptCount val="18"/>
                <c:pt idx="0">
                  <c:v>3.9725496816994572</c:v>
                </c:pt>
                <c:pt idx="1">
                  <c:v>0.9931374204248643</c:v>
                </c:pt>
                <c:pt idx="2">
                  <c:v>0</c:v>
                </c:pt>
                <c:pt idx="3">
                  <c:v>2.9794122612745926</c:v>
                </c:pt>
                <c:pt idx="4">
                  <c:v>0.9931374204248643</c:v>
                </c:pt>
                <c:pt idx="5">
                  <c:v>0</c:v>
                </c:pt>
                <c:pt idx="6">
                  <c:v>1.9862748408497286</c:v>
                </c:pt>
                <c:pt idx="7">
                  <c:v>1.9862748408497286</c:v>
                </c:pt>
                <c:pt idx="8">
                  <c:v>9.9313742042486428</c:v>
                </c:pt>
                <c:pt idx="9">
                  <c:v>30.787260033170789</c:v>
                </c:pt>
                <c:pt idx="10">
                  <c:v>96.334329781211821</c:v>
                </c:pt>
                <c:pt idx="11">
                  <c:v>64.553932327616167</c:v>
                </c:pt>
                <c:pt idx="12">
                  <c:v>46.677458759968616</c:v>
                </c:pt>
                <c:pt idx="13">
                  <c:v>54.622558123367533</c:v>
                </c:pt>
                <c:pt idx="14">
                  <c:v>120.16962787140857</c:v>
                </c:pt>
                <c:pt idx="15">
                  <c:v>81.437268474838859</c:v>
                </c:pt>
                <c:pt idx="16">
                  <c:v>99.313742042486425</c:v>
                </c:pt>
                <c:pt idx="17">
                  <c:v>102.293154303761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4502-4C21-B32A-8748308E7B8F}"/>
            </c:ext>
          </c:extLst>
        </c:ser>
        <c:ser>
          <c:idx val="3"/>
          <c:order val="3"/>
          <c:tx>
            <c:strRef>
              <c:f>'[COV_līdz 49. ned_Berni pa Ned.xls]B_pa ned 11'!$AZ$4</c:f>
              <c:strCache>
                <c:ptCount val="1"/>
                <c:pt idx="0">
                  <c:v>15-19 g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11'!$AZ$21:$AZ$38</c:f>
              <c:numCache>
                <c:formatCode>0.0</c:formatCode>
                <c:ptCount val="18"/>
                <c:pt idx="0">
                  <c:v>11.245178629662531</c:v>
                </c:pt>
                <c:pt idx="1">
                  <c:v>2.2490357259325067</c:v>
                </c:pt>
                <c:pt idx="2">
                  <c:v>0</c:v>
                </c:pt>
                <c:pt idx="3">
                  <c:v>3.3735535888987598</c:v>
                </c:pt>
                <c:pt idx="4">
                  <c:v>0</c:v>
                </c:pt>
                <c:pt idx="5">
                  <c:v>5.6225893148312656</c:v>
                </c:pt>
                <c:pt idx="6">
                  <c:v>3.3735535888987598</c:v>
                </c:pt>
                <c:pt idx="7">
                  <c:v>5.6225893148312656</c:v>
                </c:pt>
                <c:pt idx="8">
                  <c:v>55.101375285346407</c:v>
                </c:pt>
                <c:pt idx="9">
                  <c:v>51.727821696447648</c:v>
                </c:pt>
                <c:pt idx="10">
                  <c:v>58.474928874245165</c:v>
                </c:pt>
                <c:pt idx="11">
                  <c:v>95.584018352131523</c:v>
                </c:pt>
                <c:pt idx="12">
                  <c:v>101.2066076669628</c:v>
                </c:pt>
                <c:pt idx="13">
                  <c:v>103.4556433928953</c:v>
                </c:pt>
                <c:pt idx="14">
                  <c:v>88.836911174334006</c:v>
                </c:pt>
                <c:pt idx="15">
                  <c:v>77.591732544671473</c:v>
                </c:pt>
                <c:pt idx="16">
                  <c:v>110.20275057069281</c:v>
                </c:pt>
                <c:pt idx="17">
                  <c:v>110.20275057069281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4502-4C21-B32A-8748308E7B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22995968"/>
        <c:axId val="222997504"/>
      </c:lineChart>
      <c:catAx>
        <c:axId val="222995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lv-LV"/>
          </a:p>
        </c:txPr>
        <c:crossAx val="222997504"/>
        <c:crosses val="autoZero"/>
        <c:auto val="1"/>
        <c:lblAlgn val="ctr"/>
        <c:lblOffset val="100"/>
        <c:noMultiLvlLbl val="0"/>
      </c:catAx>
      <c:valAx>
        <c:axId val="222997504"/>
        <c:scaling>
          <c:orientation val="minMax"/>
          <c:max val="130"/>
          <c:min val="0"/>
        </c:scaling>
        <c:delete val="0"/>
        <c:axPos val="l"/>
        <c:numFmt formatCode="0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lv-LV"/>
          </a:p>
        </c:txPr>
        <c:crossAx val="22299596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7.9864270438417415E-2"/>
          <c:y val="2.3174073672277057E-2"/>
          <c:w val="0.24365181782832701"/>
          <c:h val="0.37812505316548106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8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v-LV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874068756699382"/>
          <c:y val="2.5190874071099208E-2"/>
          <c:w val="0.61621725302740826"/>
          <c:h val="0.8068713577295075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47.ned.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Mājsaimniecība</c:v>
                </c:pt>
                <c:pt idx="1">
                  <c:v>Sociālās aprūpes centrs/iestāde</c:v>
                </c:pt>
                <c:pt idx="2">
                  <c:v>Darbs</c:v>
                </c:pt>
                <c:pt idx="3">
                  <c:v>Ārstniecības iestāde</c:v>
                </c:pt>
                <c:pt idx="4">
                  <c:v>Izglītības iestāde</c:v>
                </c:pt>
                <c:pt idx="5">
                  <c:v>Privāts pasākums</c:v>
                </c:pt>
                <c:pt idx="6">
                  <c:v>Cits</c:v>
                </c:pt>
                <c:pt idx="7">
                  <c:v>Ieslodzījuma vieta</c:v>
                </c:pt>
              </c:strCache>
            </c:strRef>
          </c:cat>
          <c:val>
            <c:numRef>
              <c:f>Sheet1!$B$2:$B$9</c:f>
              <c:numCache>
                <c:formatCode>0.0</c:formatCode>
                <c:ptCount val="8"/>
                <c:pt idx="0">
                  <c:v>32.45560318432333</c:v>
                </c:pt>
                <c:pt idx="1">
                  <c:v>5.878750765462339</c:v>
                </c:pt>
                <c:pt idx="2">
                  <c:v>22.106552357624004</c:v>
                </c:pt>
                <c:pt idx="3">
                  <c:v>9.6754439681567668</c:v>
                </c:pt>
                <c:pt idx="4">
                  <c:v>7.5933864053888547</c:v>
                </c:pt>
                <c:pt idx="5">
                  <c:v>4.1028781383955906</c:v>
                </c:pt>
                <c:pt idx="6">
                  <c:v>1.7758726270667484</c:v>
                </c:pt>
                <c:pt idx="7">
                  <c:v>2.816901408450704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B1-476B-B5BF-B1929EF4DBE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48.ned.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Mājsaimniecība</c:v>
                </c:pt>
                <c:pt idx="1">
                  <c:v>Sociālās aprūpes centrs/iestāde</c:v>
                </c:pt>
                <c:pt idx="2">
                  <c:v>Darbs</c:v>
                </c:pt>
                <c:pt idx="3">
                  <c:v>Ārstniecības iestāde</c:v>
                </c:pt>
                <c:pt idx="4">
                  <c:v>Izglītības iestāde</c:v>
                </c:pt>
                <c:pt idx="5">
                  <c:v>Privāts pasākums</c:v>
                </c:pt>
                <c:pt idx="6">
                  <c:v>Cits</c:v>
                </c:pt>
                <c:pt idx="7">
                  <c:v>Ieslodzījuma vieta</c:v>
                </c:pt>
              </c:strCache>
            </c:strRef>
          </c:cat>
          <c:val>
            <c:numRef>
              <c:f>Sheet1!$C$2:$C$9</c:f>
              <c:numCache>
                <c:formatCode>0.0</c:formatCode>
                <c:ptCount val="8"/>
                <c:pt idx="0">
                  <c:v>31.185567010309278</c:v>
                </c:pt>
                <c:pt idx="1">
                  <c:v>13.438880706921944</c:v>
                </c:pt>
                <c:pt idx="2">
                  <c:v>18.298969072164947</c:v>
                </c:pt>
                <c:pt idx="3">
                  <c:v>9.4624447717231224</c:v>
                </c:pt>
                <c:pt idx="4">
                  <c:v>5.9646539027982328</c:v>
                </c:pt>
                <c:pt idx="5">
                  <c:v>2.6509572901325478</c:v>
                </c:pt>
                <c:pt idx="6">
                  <c:v>1.1413843888070692</c:v>
                </c:pt>
                <c:pt idx="7">
                  <c:v>0.47864506627393227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B1-476B-B5BF-B1929EF4DBE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49.ned.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Mājsaimniecība</c:v>
                </c:pt>
                <c:pt idx="1">
                  <c:v>Sociālās aprūpes centrs/iestāde</c:v>
                </c:pt>
                <c:pt idx="2">
                  <c:v>Darbs</c:v>
                </c:pt>
                <c:pt idx="3">
                  <c:v>Ārstniecības iestāde</c:v>
                </c:pt>
                <c:pt idx="4">
                  <c:v>Izglītības iestāde</c:v>
                </c:pt>
                <c:pt idx="5">
                  <c:v>Privāts pasākums</c:v>
                </c:pt>
                <c:pt idx="6">
                  <c:v>Cits</c:v>
                </c:pt>
                <c:pt idx="7">
                  <c:v>Ieslodzījuma vieta</c:v>
                </c:pt>
              </c:strCache>
            </c:strRef>
          </c:cat>
          <c:val>
            <c:numRef>
              <c:f>Sheet1!$D$2:$D$9</c:f>
              <c:numCache>
                <c:formatCode>0.0</c:formatCode>
                <c:ptCount val="8"/>
                <c:pt idx="0">
                  <c:v>25.950689511073964</c:v>
                </c:pt>
                <c:pt idx="1">
                  <c:v>16.757208524864186</c:v>
                </c:pt>
                <c:pt idx="2">
                  <c:v>16.005014625992477</c:v>
                </c:pt>
                <c:pt idx="3">
                  <c:v>11.700793982448809</c:v>
                </c:pt>
                <c:pt idx="4">
                  <c:v>6.3518595904722108</c:v>
                </c:pt>
                <c:pt idx="5">
                  <c:v>2.3819473464270788</c:v>
                </c:pt>
                <c:pt idx="6">
                  <c:v>1.2536564981195153</c:v>
                </c:pt>
                <c:pt idx="7">
                  <c:v>8.3577099874634353E-2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A9-47F5-AC18-3F589A1FC6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1388032"/>
        <c:axId val="121402112"/>
      </c:barChart>
      <c:catAx>
        <c:axId val="1213880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1402112"/>
        <c:crosses val="autoZero"/>
        <c:auto val="1"/>
        <c:lblAlgn val="ctr"/>
        <c:lblOffset val="100"/>
        <c:noMultiLvlLbl val="0"/>
      </c:catAx>
      <c:valAx>
        <c:axId val="121402112"/>
        <c:scaling>
          <c:orientation val="minMax"/>
        </c:scaling>
        <c:delete val="0"/>
        <c:axPos val="b"/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1388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trendlineType val="poly"/>
            <c:order val="2"/>
            <c:dispRSqr val="0"/>
            <c:dispEq val="0"/>
          </c:trendline>
          <c:cat>
            <c:strRef>
              <c:f>Stacionesana!$F$8:$F$13</c:f>
              <c:strCache>
                <c:ptCount val="6"/>
                <c:pt idx="0">
                  <c:v>44.ned.</c:v>
                </c:pt>
                <c:pt idx="1">
                  <c:v>45.ned.</c:v>
                </c:pt>
                <c:pt idx="2">
                  <c:v>46.ned.</c:v>
                </c:pt>
                <c:pt idx="3">
                  <c:v>47.ned.</c:v>
                </c:pt>
                <c:pt idx="4">
                  <c:v>48.ned.</c:v>
                </c:pt>
                <c:pt idx="5">
                  <c:v>49.ned.</c:v>
                </c:pt>
              </c:strCache>
            </c:strRef>
          </c:cat>
          <c:val>
            <c:numRef>
              <c:f>Stacionesana!$G$8:$G$13</c:f>
              <c:numCache>
                <c:formatCode>General</c:formatCode>
                <c:ptCount val="6"/>
                <c:pt idx="0">
                  <c:v>201</c:v>
                </c:pt>
                <c:pt idx="1">
                  <c:v>241</c:v>
                </c:pt>
                <c:pt idx="2">
                  <c:v>276</c:v>
                </c:pt>
                <c:pt idx="3">
                  <c:v>326</c:v>
                </c:pt>
                <c:pt idx="4">
                  <c:v>438</c:v>
                </c:pt>
                <c:pt idx="5">
                  <c:v>537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DF-42AD-9E33-FBE86EEB45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984896"/>
        <c:axId val="145986688"/>
      </c:barChart>
      <c:catAx>
        <c:axId val="145984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lv-LV"/>
          </a:p>
        </c:txPr>
        <c:crossAx val="145986688"/>
        <c:crosses val="autoZero"/>
        <c:auto val="1"/>
        <c:lblAlgn val="ctr"/>
        <c:lblOffset val="100"/>
        <c:noMultiLvlLbl val="0"/>
      </c:catAx>
      <c:valAx>
        <c:axId val="1459866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lv-LV"/>
          </a:p>
        </c:txPr>
        <c:crossAx val="1459848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2360369932016945E-2"/>
          <c:y val="2.3148111666220127E-2"/>
          <c:w val="0.92837838347129686"/>
          <c:h val="0.86586368483816911"/>
        </c:manualLayout>
      </c:layout>
      <c:lineChart>
        <c:grouping val="standard"/>
        <c:varyColors val="0"/>
        <c:ser>
          <c:idx val="0"/>
          <c:order val="0"/>
          <c:tx>
            <c:strRef>
              <c:f>Sheet5!$K$44</c:f>
              <c:strCache>
                <c:ptCount val="1"/>
                <c:pt idx="0">
                  <c:v>A</c:v>
                </c:pt>
              </c:strCache>
            </c:strRef>
          </c:tx>
          <c:spPr>
            <a:ln>
              <a:prstDash val="sysDot"/>
            </a:ln>
          </c:spPr>
          <c:marker>
            <c:symbol val="none"/>
          </c:marker>
          <c:dLbls>
            <c:dLbl>
              <c:idx val="33"/>
              <c:layout>
                <c:manualLayout>
                  <c:x val="-1.5042735042734942E-2"/>
                  <c:y val="-2.71363328705966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2F8-40D2-9D18-0D9568C9E008}"/>
                </c:ext>
              </c:extLst>
            </c:dLbl>
            <c:dLbl>
              <c:idx val="40"/>
              <c:layout>
                <c:manualLayout>
                  <c:x val="-1.3675213675213675E-2"/>
                  <c:y val="-1.87866919873361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2F8-40D2-9D18-0D9568C9E00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Sheet5!$J$45:$J$87</c:f>
              <c:numCache>
                <c:formatCode>m/d/yyyy</c:formatCode>
                <c:ptCount val="43"/>
                <c:pt idx="0">
                  <c:v>44138</c:v>
                </c:pt>
                <c:pt idx="1">
                  <c:v>44139</c:v>
                </c:pt>
                <c:pt idx="2">
                  <c:v>44140</c:v>
                </c:pt>
                <c:pt idx="3">
                  <c:v>44141</c:v>
                </c:pt>
                <c:pt idx="4">
                  <c:v>44142</c:v>
                </c:pt>
                <c:pt idx="5">
                  <c:v>44143</c:v>
                </c:pt>
                <c:pt idx="6">
                  <c:v>44144</c:v>
                </c:pt>
                <c:pt idx="7">
                  <c:v>44145</c:v>
                </c:pt>
                <c:pt idx="8">
                  <c:v>44146</c:v>
                </c:pt>
                <c:pt idx="9">
                  <c:v>44147</c:v>
                </c:pt>
                <c:pt idx="10">
                  <c:v>44148</c:v>
                </c:pt>
                <c:pt idx="11">
                  <c:v>44149</c:v>
                </c:pt>
                <c:pt idx="12">
                  <c:v>44150</c:v>
                </c:pt>
                <c:pt idx="13">
                  <c:v>44151</c:v>
                </c:pt>
                <c:pt idx="14">
                  <c:v>44152</c:v>
                </c:pt>
                <c:pt idx="15">
                  <c:v>44153</c:v>
                </c:pt>
                <c:pt idx="16">
                  <c:v>44154</c:v>
                </c:pt>
                <c:pt idx="17">
                  <c:v>44155</c:v>
                </c:pt>
                <c:pt idx="18">
                  <c:v>44156</c:v>
                </c:pt>
                <c:pt idx="19">
                  <c:v>44157</c:v>
                </c:pt>
                <c:pt idx="20">
                  <c:v>44158</c:v>
                </c:pt>
                <c:pt idx="21">
                  <c:v>44159</c:v>
                </c:pt>
                <c:pt idx="22">
                  <c:v>44160</c:v>
                </c:pt>
                <c:pt idx="23">
                  <c:v>44161</c:v>
                </c:pt>
                <c:pt idx="24">
                  <c:v>44162</c:v>
                </c:pt>
                <c:pt idx="25">
                  <c:v>44163</c:v>
                </c:pt>
                <c:pt idx="26">
                  <c:v>44164</c:v>
                </c:pt>
                <c:pt idx="27">
                  <c:v>44165</c:v>
                </c:pt>
                <c:pt idx="28">
                  <c:v>44166</c:v>
                </c:pt>
                <c:pt idx="29">
                  <c:v>44167</c:v>
                </c:pt>
                <c:pt idx="30">
                  <c:v>44168</c:v>
                </c:pt>
                <c:pt idx="31">
                  <c:v>44169</c:v>
                </c:pt>
                <c:pt idx="32">
                  <c:v>44170</c:v>
                </c:pt>
                <c:pt idx="33">
                  <c:v>44171</c:v>
                </c:pt>
                <c:pt idx="34">
                  <c:v>44172</c:v>
                </c:pt>
                <c:pt idx="35">
                  <c:v>44173</c:v>
                </c:pt>
                <c:pt idx="36">
                  <c:v>44174</c:v>
                </c:pt>
                <c:pt idx="37">
                  <c:v>44175</c:v>
                </c:pt>
                <c:pt idx="38">
                  <c:v>44176</c:v>
                </c:pt>
                <c:pt idx="39">
                  <c:v>44177</c:v>
                </c:pt>
                <c:pt idx="40">
                  <c:v>44178</c:v>
                </c:pt>
                <c:pt idx="41">
                  <c:v>44179</c:v>
                </c:pt>
                <c:pt idx="42">
                  <c:v>44180</c:v>
                </c:pt>
              </c:numCache>
            </c:numRef>
          </c:cat>
          <c:val>
            <c:numRef>
              <c:f>Sheet5!$K$45:$K$87</c:f>
              <c:numCache>
                <c:formatCode>0</c:formatCode>
                <c:ptCount val="43"/>
                <c:pt idx="0">
                  <c:v>231.00000000000003</c:v>
                </c:pt>
                <c:pt idx="1">
                  <c:v>217.8</c:v>
                </c:pt>
                <c:pt idx="2">
                  <c:v>222.20000000000002</c:v>
                </c:pt>
                <c:pt idx="3">
                  <c:v>237.60000000000002</c:v>
                </c:pt>
                <c:pt idx="4">
                  <c:v>242.00000000000003</c:v>
                </c:pt>
                <c:pt idx="5">
                  <c:v>238.70000000000002</c:v>
                </c:pt>
                <c:pt idx="6">
                  <c:v>265.10000000000002</c:v>
                </c:pt>
                <c:pt idx="7">
                  <c:v>271.70000000000005</c:v>
                </c:pt>
                <c:pt idx="8">
                  <c:v>279.40000000000003</c:v>
                </c:pt>
                <c:pt idx="9">
                  <c:v>284.90000000000003</c:v>
                </c:pt>
                <c:pt idx="10">
                  <c:v>290.40000000000003</c:v>
                </c:pt>
                <c:pt idx="11">
                  <c:v>304.70000000000005</c:v>
                </c:pt>
                <c:pt idx="12">
                  <c:v>309.10000000000002</c:v>
                </c:pt>
                <c:pt idx="13">
                  <c:v>303.60000000000002</c:v>
                </c:pt>
                <c:pt idx="14">
                  <c:v>306.90000000000003</c:v>
                </c:pt>
                <c:pt idx="15">
                  <c:v>322.3</c:v>
                </c:pt>
                <c:pt idx="16">
                  <c:v>322.3</c:v>
                </c:pt>
                <c:pt idx="17">
                  <c:v>350.90000000000003</c:v>
                </c:pt>
                <c:pt idx="18">
                  <c:v>345.40000000000003</c:v>
                </c:pt>
                <c:pt idx="19">
                  <c:v>360.8</c:v>
                </c:pt>
                <c:pt idx="20">
                  <c:v>358.6</c:v>
                </c:pt>
                <c:pt idx="21">
                  <c:v>374.00000000000006</c:v>
                </c:pt>
                <c:pt idx="22">
                  <c:v>380.6</c:v>
                </c:pt>
                <c:pt idx="23">
                  <c:v>390.50000000000006</c:v>
                </c:pt>
                <c:pt idx="24">
                  <c:v>416.90000000000003</c:v>
                </c:pt>
                <c:pt idx="25">
                  <c:v>427.90000000000003</c:v>
                </c:pt>
                <c:pt idx="26">
                  <c:v>400.40000000000003</c:v>
                </c:pt>
                <c:pt idx="27">
                  <c:v>421.3</c:v>
                </c:pt>
                <c:pt idx="28">
                  <c:v>435.6</c:v>
                </c:pt>
                <c:pt idx="29">
                  <c:v>444.40000000000003</c:v>
                </c:pt>
                <c:pt idx="30">
                  <c:v>453.20000000000005</c:v>
                </c:pt>
                <c:pt idx="31">
                  <c:v>467.50000000000006</c:v>
                </c:pt>
                <c:pt idx="32">
                  <c:v>476.3</c:v>
                </c:pt>
                <c:pt idx="33">
                  <c:v>479.6</c:v>
                </c:pt>
                <c:pt idx="34">
                  <c:v>489.50000000000006</c:v>
                </c:pt>
                <c:pt idx="35">
                  <c:v>501.6</c:v>
                </c:pt>
                <c:pt idx="36">
                  <c:v>511.50000000000006</c:v>
                </c:pt>
                <c:pt idx="37">
                  <c:v>521.40000000000009</c:v>
                </c:pt>
                <c:pt idx="38">
                  <c:v>537.90000000000009</c:v>
                </c:pt>
                <c:pt idx="39">
                  <c:v>547.80000000000007</c:v>
                </c:pt>
                <c:pt idx="40">
                  <c:v>551.1</c:v>
                </c:pt>
                <c:pt idx="41">
                  <c:v>563.20000000000005</c:v>
                </c:pt>
                <c:pt idx="42">
                  <c:v>576.40000000000009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2F8-40D2-9D18-0D9568C9E008}"/>
            </c:ext>
          </c:extLst>
        </c:ser>
        <c:ser>
          <c:idx val="1"/>
          <c:order val="1"/>
          <c:tx>
            <c:strRef>
              <c:f>Sheet5!$L$44</c:f>
              <c:strCache>
                <c:ptCount val="1"/>
                <c:pt idx="0">
                  <c:v>B</c:v>
                </c:pt>
              </c:strCache>
            </c:strRef>
          </c:tx>
          <c:spPr>
            <a:ln w="38100">
              <a:solidFill>
                <a:srgbClr val="FFC000"/>
              </a:solidFill>
            </a:ln>
          </c:spPr>
          <c:marker>
            <c:symbol val="none"/>
          </c:marker>
          <c:dLbls>
            <c:dLbl>
              <c:idx val="33"/>
              <c:layout>
                <c:manualLayout>
                  <c:x val="-1.5042735042734942E-2"/>
                  <c:y val="-2.50489226497815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2F8-40D2-9D18-0D9568C9E008}"/>
                </c:ext>
              </c:extLst>
            </c:dLbl>
            <c:dLbl>
              <c:idx val="40"/>
              <c:layout>
                <c:manualLayout>
                  <c:x val="-1.7777777777777778E-2"/>
                  <c:y val="-2.9223743091411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2F8-40D2-9D18-0D9568C9E00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Sheet5!$J$45:$J$87</c:f>
              <c:numCache>
                <c:formatCode>m/d/yyyy</c:formatCode>
                <c:ptCount val="43"/>
                <c:pt idx="0">
                  <c:v>44138</c:v>
                </c:pt>
                <c:pt idx="1">
                  <c:v>44139</c:v>
                </c:pt>
                <c:pt idx="2">
                  <c:v>44140</c:v>
                </c:pt>
                <c:pt idx="3">
                  <c:v>44141</c:v>
                </c:pt>
                <c:pt idx="4">
                  <c:v>44142</c:v>
                </c:pt>
                <c:pt idx="5">
                  <c:v>44143</c:v>
                </c:pt>
                <c:pt idx="6">
                  <c:v>44144</c:v>
                </c:pt>
                <c:pt idx="7">
                  <c:v>44145</c:v>
                </c:pt>
                <c:pt idx="8">
                  <c:v>44146</c:v>
                </c:pt>
                <c:pt idx="9">
                  <c:v>44147</c:v>
                </c:pt>
                <c:pt idx="10">
                  <c:v>44148</c:v>
                </c:pt>
                <c:pt idx="11">
                  <c:v>44149</c:v>
                </c:pt>
                <c:pt idx="12">
                  <c:v>44150</c:v>
                </c:pt>
                <c:pt idx="13">
                  <c:v>44151</c:v>
                </c:pt>
                <c:pt idx="14">
                  <c:v>44152</c:v>
                </c:pt>
                <c:pt idx="15">
                  <c:v>44153</c:v>
                </c:pt>
                <c:pt idx="16">
                  <c:v>44154</c:v>
                </c:pt>
                <c:pt idx="17">
                  <c:v>44155</c:v>
                </c:pt>
                <c:pt idx="18">
                  <c:v>44156</c:v>
                </c:pt>
                <c:pt idx="19">
                  <c:v>44157</c:v>
                </c:pt>
                <c:pt idx="20">
                  <c:v>44158</c:v>
                </c:pt>
                <c:pt idx="21">
                  <c:v>44159</c:v>
                </c:pt>
                <c:pt idx="22">
                  <c:v>44160</c:v>
                </c:pt>
                <c:pt idx="23">
                  <c:v>44161</c:v>
                </c:pt>
                <c:pt idx="24">
                  <c:v>44162</c:v>
                </c:pt>
                <c:pt idx="25">
                  <c:v>44163</c:v>
                </c:pt>
                <c:pt idx="26">
                  <c:v>44164</c:v>
                </c:pt>
                <c:pt idx="27">
                  <c:v>44165</c:v>
                </c:pt>
                <c:pt idx="28">
                  <c:v>44166</c:v>
                </c:pt>
                <c:pt idx="29">
                  <c:v>44167</c:v>
                </c:pt>
                <c:pt idx="30">
                  <c:v>44168</c:v>
                </c:pt>
                <c:pt idx="31">
                  <c:v>44169</c:v>
                </c:pt>
                <c:pt idx="32">
                  <c:v>44170</c:v>
                </c:pt>
                <c:pt idx="33">
                  <c:v>44171</c:v>
                </c:pt>
                <c:pt idx="34">
                  <c:v>44172</c:v>
                </c:pt>
                <c:pt idx="35">
                  <c:v>44173</c:v>
                </c:pt>
                <c:pt idx="36">
                  <c:v>44174</c:v>
                </c:pt>
                <c:pt idx="37">
                  <c:v>44175</c:v>
                </c:pt>
                <c:pt idx="38">
                  <c:v>44176</c:v>
                </c:pt>
                <c:pt idx="39">
                  <c:v>44177</c:v>
                </c:pt>
                <c:pt idx="40">
                  <c:v>44178</c:v>
                </c:pt>
                <c:pt idx="41">
                  <c:v>44179</c:v>
                </c:pt>
                <c:pt idx="42">
                  <c:v>44180</c:v>
                </c:pt>
              </c:numCache>
            </c:numRef>
          </c:cat>
          <c:val>
            <c:numRef>
              <c:f>Sheet5!$L$45:$L$87</c:f>
              <c:numCache>
                <c:formatCode>0</c:formatCode>
                <c:ptCount val="43"/>
                <c:pt idx="0">
                  <c:v>262.5</c:v>
                </c:pt>
                <c:pt idx="1">
                  <c:v>247.5</c:v>
                </c:pt>
                <c:pt idx="2">
                  <c:v>252.5</c:v>
                </c:pt>
                <c:pt idx="3">
                  <c:v>270</c:v>
                </c:pt>
                <c:pt idx="4">
                  <c:v>275</c:v>
                </c:pt>
                <c:pt idx="5">
                  <c:v>271.25</c:v>
                </c:pt>
                <c:pt idx="6">
                  <c:v>301.25</c:v>
                </c:pt>
                <c:pt idx="7">
                  <c:v>308.75</c:v>
                </c:pt>
                <c:pt idx="8">
                  <c:v>317.5</c:v>
                </c:pt>
                <c:pt idx="9">
                  <c:v>323.75</c:v>
                </c:pt>
                <c:pt idx="10">
                  <c:v>330</c:v>
                </c:pt>
                <c:pt idx="11">
                  <c:v>346.25</c:v>
                </c:pt>
                <c:pt idx="12">
                  <c:v>351.25</c:v>
                </c:pt>
                <c:pt idx="13">
                  <c:v>345</c:v>
                </c:pt>
                <c:pt idx="14">
                  <c:v>348.75</c:v>
                </c:pt>
                <c:pt idx="15">
                  <c:v>366.25</c:v>
                </c:pt>
                <c:pt idx="16">
                  <c:v>366.25</c:v>
                </c:pt>
                <c:pt idx="17">
                  <c:v>398.75</c:v>
                </c:pt>
                <c:pt idx="18">
                  <c:v>392.5</c:v>
                </c:pt>
                <c:pt idx="19">
                  <c:v>410</c:v>
                </c:pt>
                <c:pt idx="20">
                  <c:v>407.5</c:v>
                </c:pt>
                <c:pt idx="21">
                  <c:v>425</c:v>
                </c:pt>
                <c:pt idx="22">
                  <c:v>432.5</c:v>
                </c:pt>
                <c:pt idx="23">
                  <c:v>443.75</c:v>
                </c:pt>
                <c:pt idx="24">
                  <c:v>473.75</c:v>
                </c:pt>
                <c:pt idx="25">
                  <c:v>486.25</c:v>
                </c:pt>
                <c:pt idx="26">
                  <c:v>455</c:v>
                </c:pt>
                <c:pt idx="27">
                  <c:v>478.75</c:v>
                </c:pt>
                <c:pt idx="28">
                  <c:v>495</c:v>
                </c:pt>
                <c:pt idx="29">
                  <c:v>505</c:v>
                </c:pt>
                <c:pt idx="30">
                  <c:v>515</c:v>
                </c:pt>
                <c:pt idx="31">
                  <c:v>531.25</c:v>
                </c:pt>
                <c:pt idx="32">
                  <c:v>541.25</c:v>
                </c:pt>
                <c:pt idx="33">
                  <c:v>545</c:v>
                </c:pt>
                <c:pt idx="34">
                  <c:v>556.25</c:v>
                </c:pt>
                <c:pt idx="35">
                  <c:v>570</c:v>
                </c:pt>
                <c:pt idx="36">
                  <c:v>581.25</c:v>
                </c:pt>
                <c:pt idx="37">
                  <c:v>592.5</c:v>
                </c:pt>
                <c:pt idx="38">
                  <c:v>611.25</c:v>
                </c:pt>
                <c:pt idx="39">
                  <c:v>622.5</c:v>
                </c:pt>
                <c:pt idx="40">
                  <c:v>626.25</c:v>
                </c:pt>
                <c:pt idx="41">
                  <c:v>640</c:v>
                </c:pt>
                <c:pt idx="42">
                  <c:v>655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2F8-40D2-9D18-0D9568C9E008}"/>
            </c:ext>
          </c:extLst>
        </c:ser>
        <c:ser>
          <c:idx val="2"/>
          <c:order val="2"/>
          <c:tx>
            <c:strRef>
              <c:f>Sheet5!$M$44</c:f>
              <c:strCache>
                <c:ptCount val="1"/>
                <c:pt idx="0">
                  <c:v>C</c:v>
                </c:pt>
              </c:strCache>
            </c:strRef>
          </c:tx>
          <c:spPr>
            <a:ln>
              <a:prstDash val="sysDot"/>
            </a:ln>
          </c:spPr>
          <c:marker>
            <c:symbol val="none"/>
          </c:marker>
          <c:dLbls>
            <c:dLbl>
              <c:idx val="33"/>
              <c:layout>
                <c:manualLayout>
                  <c:x val="-1.3675213675213575E-2"/>
                  <c:y val="-2.71363328705966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2F8-40D2-9D18-0D9568C9E008}"/>
                </c:ext>
              </c:extLst>
            </c:dLbl>
            <c:dLbl>
              <c:idx val="40"/>
              <c:layout>
                <c:manualLayout>
                  <c:x val="-1.5042735042735043E-2"/>
                  <c:y val="-2.71363328705966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2F8-40D2-9D18-0D9568C9E00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Sheet5!$J$45:$J$87</c:f>
              <c:numCache>
                <c:formatCode>m/d/yyyy</c:formatCode>
                <c:ptCount val="43"/>
                <c:pt idx="0">
                  <c:v>44138</c:v>
                </c:pt>
                <c:pt idx="1">
                  <c:v>44139</c:v>
                </c:pt>
                <c:pt idx="2">
                  <c:v>44140</c:v>
                </c:pt>
                <c:pt idx="3">
                  <c:v>44141</c:v>
                </c:pt>
                <c:pt idx="4">
                  <c:v>44142</c:v>
                </c:pt>
                <c:pt idx="5">
                  <c:v>44143</c:v>
                </c:pt>
                <c:pt idx="6">
                  <c:v>44144</c:v>
                </c:pt>
                <c:pt idx="7">
                  <c:v>44145</c:v>
                </c:pt>
                <c:pt idx="8">
                  <c:v>44146</c:v>
                </c:pt>
                <c:pt idx="9">
                  <c:v>44147</c:v>
                </c:pt>
                <c:pt idx="10">
                  <c:v>44148</c:v>
                </c:pt>
                <c:pt idx="11">
                  <c:v>44149</c:v>
                </c:pt>
                <c:pt idx="12">
                  <c:v>44150</c:v>
                </c:pt>
                <c:pt idx="13">
                  <c:v>44151</c:v>
                </c:pt>
                <c:pt idx="14">
                  <c:v>44152</c:v>
                </c:pt>
                <c:pt idx="15">
                  <c:v>44153</c:v>
                </c:pt>
                <c:pt idx="16">
                  <c:v>44154</c:v>
                </c:pt>
                <c:pt idx="17">
                  <c:v>44155</c:v>
                </c:pt>
                <c:pt idx="18">
                  <c:v>44156</c:v>
                </c:pt>
                <c:pt idx="19">
                  <c:v>44157</c:v>
                </c:pt>
                <c:pt idx="20">
                  <c:v>44158</c:v>
                </c:pt>
                <c:pt idx="21">
                  <c:v>44159</c:v>
                </c:pt>
                <c:pt idx="22">
                  <c:v>44160</c:v>
                </c:pt>
                <c:pt idx="23">
                  <c:v>44161</c:v>
                </c:pt>
                <c:pt idx="24">
                  <c:v>44162</c:v>
                </c:pt>
                <c:pt idx="25">
                  <c:v>44163</c:v>
                </c:pt>
                <c:pt idx="26">
                  <c:v>44164</c:v>
                </c:pt>
                <c:pt idx="27">
                  <c:v>44165</c:v>
                </c:pt>
                <c:pt idx="28">
                  <c:v>44166</c:v>
                </c:pt>
                <c:pt idx="29">
                  <c:v>44167</c:v>
                </c:pt>
                <c:pt idx="30">
                  <c:v>44168</c:v>
                </c:pt>
                <c:pt idx="31">
                  <c:v>44169</c:v>
                </c:pt>
                <c:pt idx="32">
                  <c:v>44170</c:v>
                </c:pt>
                <c:pt idx="33">
                  <c:v>44171</c:v>
                </c:pt>
                <c:pt idx="34">
                  <c:v>44172</c:v>
                </c:pt>
                <c:pt idx="35">
                  <c:v>44173</c:v>
                </c:pt>
                <c:pt idx="36">
                  <c:v>44174</c:v>
                </c:pt>
                <c:pt idx="37">
                  <c:v>44175</c:v>
                </c:pt>
                <c:pt idx="38">
                  <c:v>44176</c:v>
                </c:pt>
                <c:pt idx="39">
                  <c:v>44177</c:v>
                </c:pt>
                <c:pt idx="40">
                  <c:v>44178</c:v>
                </c:pt>
                <c:pt idx="41">
                  <c:v>44179</c:v>
                </c:pt>
                <c:pt idx="42">
                  <c:v>44180</c:v>
                </c:pt>
              </c:numCache>
            </c:numRef>
          </c:cat>
          <c:val>
            <c:numRef>
              <c:f>Sheet5!$M$45:$M$87</c:f>
              <c:numCache>
                <c:formatCode>0</c:formatCode>
                <c:ptCount val="43"/>
                <c:pt idx="0">
                  <c:v>294</c:v>
                </c:pt>
                <c:pt idx="1">
                  <c:v>277.2</c:v>
                </c:pt>
                <c:pt idx="2">
                  <c:v>282.79999999999995</c:v>
                </c:pt>
                <c:pt idx="3">
                  <c:v>302.39999999999998</c:v>
                </c:pt>
                <c:pt idx="4">
                  <c:v>308</c:v>
                </c:pt>
                <c:pt idx="5">
                  <c:v>303.79999999999995</c:v>
                </c:pt>
                <c:pt idx="6">
                  <c:v>337.4</c:v>
                </c:pt>
                <c:pt idx="7">
                  <c:v>345.79999999999995</c:v>
                </c:pt>
                <c:pt idx="8">
                  <c:v>355.59999999999997</c:v>
                </c:pt>
                <c:pt idx="9">
                  <c:v>362.59999999999997</c:v>
                </c:pt>
                <c:pt idx="10">
                  <c:v>369.59999999999997</c:v>
                </c:pt>
                <c:pt idx="11">
                  <c:v>387.79999999999995</c:v>
                </c:pt>
                <c:pt idx="12">
                  <c:v>393.4</c:v>
                </c:pt>
                <c:pt idx="13">
                  <c:v>386.4</c:v>
                </c:pt>
                <c:pt idx="14">
                  <c:v>390.59999999999997</c:v>
                </c:pt>
                <c:pt idx="15">
                  <c:v>410.2</c:v>
                </c:pt>
                <c:pt idx="16">
                  <c:v>410.2</c:v>
                </c:pt>
                <c:pt idx="17">
                  <c:v>446.59999999999997</c:v>
                </c:pt>
                <c:pt idx="18">
                  <c:v>439.59999999999997</c:v>
                </c:pt>
                <c:pt idx="19">
                  <c:v>459.2</c:v>
                </c:pt>
                <c:pt idx="20">
                  <c:v>456.4</c:v>
                </c:pt>
                <c:pt idx="21">
                  <c:v>475.99999999999994</c:v>
                </c:pt>
                <c:pt idx="22">
                  <c:v>484.4</c:v>
                </c:pt>
                <c:pt idx="23">
                  <c:v>496.99999999999994</c:v>
                </c:pt>
                <c:pt idx="24">
                  <c:v>530.6</c:v>
                </c:pt>
                <c:pt idx="25">
                  <c:v>544.59999999999991</c:v>
                </c:pt>
                <c:pt idx="26">
                  <c:v>509.59999999999997</c:v>
                </c:pt>
                <c:pt idx="27">
                  <c:v>536.19999999999993</c:v>
                </c:pt>
                <c:pt idx="28">
                  <c:v>554.4</c:v>
                </c:pt>
                <c:pt idx="29">
                  <c:v>565.59999999999991</c:v>
                </c:pt>
                <c:pt idx="30">
                  <c:v>576.79999999999995</c:v>
                </c:pt>
                <c:pt idx="31">
                  <c:v>595</c:v>
                </c:pt>
                <c:pt idx="32">
                  <c:v>606.19999999999993</c:v>
                </c:pt>
                <c:pt idx="33">
                  <c:v>610.4</c:v>
                </c:pt>
                <c:pt idx="34">
                  <c:v>623</c:v>
                </c:pt>
                <c:pt idx="35">
                  <c:v>638.4</c:v>
                </c:pt>
                <c:pt idx="36">
                  <c:v>651</c:v>
                </c:pt>
                <c:pt idx="37">
                  <c:v>663.59999999999991</c:v>
                </c:pt>
                <c:pt idx="38">
                  <c:v>684.59999999999991</c:v>
                </c:pt>
                <c:pt idx="39">
                  <c:v>697.19999999999993</c:v>
                </c:pt>
                <c:pt idx="40">
                  <c:v>701.4</c:v>
                </c:pt>
                <c:pt idx="41">
                  <c:v>716.8</c:v>
                </c:pt>
                <c:pt idx="42">
                  <c:v>733.59999999999991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02F8-40D2-9D18-0D9568C9E008}"/>
            </c:ext>
          </c:extLst>
        </c:ser>
        <c:ser>
          <c:idx val="3"/>
          <c:order val="3"/>
          <c:tx>
            <c:strRef>
              <c:f>Sheet5!$N$44</c:f>
              <c:strCache>
                <c:ptCount val="1"/>
                <c:pt idx="0">
                  <c:v>Faktiski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34"/>
              <c:layout>
                <c:manualLayout>
                  <c:x val="-1.9145299145299145E-2"/>
                  <c:y val="-1.6699281766521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2F8-40D2-9D18-0D9568C9E0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rgbClr val="FF0000"/>
                    </a:solidFill>
                  </a:defRPr>
                </a:pPr>
                <a:endParaRPr lang="lv-L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Sheet5!$J$45:$J$87</c:f>
              <c:numCache>
                <c:formatCode>m/d/yyyy</c:formatCode>
                <c:ptCount val="43"/>
                <c:pt idx="0">
                  <c:v>44138</c:v>
                </c:pt>
                <c:pt idx="1">
                  <c:v>44139</c:v>
                </c:pt>
                <c:pt idx="2">
                  <c:v>44140</c:v>
                </c:pt>
                <c:pt idx="3">
                  <c:v>44141</c:v>
                </c:pt>
                <c:pt idx="4">
                  <c:v>44142</c:v>
                </c:pt>
                <c:pt idx="5">
                  <c:v>44143</c:v>
                </c:pt>
                <c:pt idx="6">
                  <c:v>44144</c:v>
                </c:pt>
                <c:pt idx="7">
                  <c:v>44145</c:v>
                </c:pt>
                <c:pt idx="8">
                  <c:v>44146</c:v>
                </c:pt>
                <c:pt idx="9">
                  <c:v>44147</c:v>
                </c:pt>
                <c:pt idx="10">
                  <c:v>44148</c:v>
                </c:pt>
                <c:pt idx="11">
                  <c:v>44149</c:v>
                </c:pt>
                <c:pt idx="12">
                  <c:v>44150</c:v>
                </c:pt>
                <c:pt idx="13">
                  <c:v>44151</c:v>
                </c:pt>
                <c:pt idx="14">
                  <c:v>44152</c:v>
                </c:pt>
                <c:pt idx="15">
                  <c:v>44153</c:v>
                </c:pt>
                <c:pt idx="16">
                  <c:v>44154</c:v>
                </c:pt>
                <c:pt idx="17">
                  <c:v>44155</c:v>
                </c:pt>
                <c:pt idx="18">
                  <c:v>44156</c:v>
                </c:pt>
                <c:pt idx="19">
                  <c:v>44157</c:v>
                </c:pt>
                <c:pt idx="20">
                  <c:v>44158</c:v>
                </c:pt>
                <c:pt idx="21">
                  <c:v>44159</c:v>
                </c:pt>
                <c:pt idx="22">
                  <c:v>44160</c:v>
                </c:pt>
                <c:pt idx="23">
                  <c:v>44161</c:v>
                </c:pt>
                <c:pt idx="24">
                  <c:v>44162</c:v>
                </c:pt>
                <c:pt idx="25">
                  <c:v>44163</c:v>
                </c:pt>
                <c:pt idx="26">
                  <c:v>44164</c:v>
                </c:pt>
                <c:pt idx="27">
                  <c:v>44165</c:v>
                </c:pt>
                <c:pt idx="28">
                  <c:v>44166</c:v>
                </c:pt>
                <c:pt idx="29">
                  <c:v>44167</c:v>
                </c:pt>
                <c:pt idx="30">
                  <c:v>44168</c:v>
                </c:pt>
                <c:pt idx="31">
                  <c:v>44169</c:v>
                </c:pt>
                <c:pt idx="32">
                  <c:v>44170</c:v>
                </c:pt>
                <c:pt idx="33">
                  <c:v>44171</c:v>
                </c:pt>
                <c:pt idx="34">
                  <c:v>44172</c:v>
                </c:pt>
                <c:pt idx="35">
                  <c:v>44173</c:v>
                </c:pt>
                <c:pt idx="36">
                  <c:v>44174</c:v>
                </c:pt>
                <c:pt idx="37">
                  <c:v>44175</c:v>
                </c:pt>
                <c:pt idx="38">
                  <c:v>44176</c:v>
                </c:pt>
                <c:pt idx="39">
                  <c:v>44177</c:v>
                </c:pt>
                <c:pt idx="40">
                  <c:v>44178</c:v>
                </c:pt>
                <c:pt idx="41">
                  <c:v>44179</c:v>
                </c:pt>
                <c:pt idx="42">
                  <c:v>44180</c:v>
                </c:pt>
              </c:numCache>
            </c:numRef>
          </c:cat>
          <c:val>
            <c:numRef>
              <c:f>Sheet5!$N$45:$N$87</c:f>
              <c:numCache>
                <c:formatCode>General</c:formatCode>
                <c:ptCount val="43"/>
                <c:pt idx="0">
                  <c:v>249</c:v>
                </c:pt>
                <c:pt idx="1">
                  <c:v>240</c:v>
                </c:pt>
                <c:pt idx="2">
                  <c:v>244</c:v>
                </c:pt>
                <c:pt idx="3">
                  <c:v>258</c:v>
                </c:pt>
                <c:pt idx="4">
                  <c:v>242</c:v>
                </c:pt>
                <c:pt idx="5">
                  <c:v>263</c:v>
                </c:pt>
                <c:pt idx="6">
                  <c:v>313</c:v>
                </c:pt>
                <c:pt idx="7">
                  <c:v>309</c:v>
                </c:pt>
                <c:pt idx="8">
                  <c:v>299</c:v>
                </c:pt>
                <c:pt idx="9">
                  <c:v>312</c:v>
                </c:pt>
                <c:pt idx="10">
                  <c:v>318</c:v>
                </c:pt>
                <c:pt idx="11">
                  <c:v>325</c:v>
                </c:pt>
                <c:pt idx="12">
                  <c:v>344</c:v>
                </c:pt>
                <c:pt idx="13">
                  <c:v>386</c:v>
                </c:pt>
                <c:pt idx="14">
                  <c:v>379</c:v>
                </c:pt>
                <c:pt idx="15">
                  <c:v>370</c:v>
                </c:pt>
                <c:pt idx="16">
                  <c:v>395</c:v>
                </c:pt>
                <c:pt idx="17">
                  <c:v>410</c:v>
                </c:pt>
                <c:pt idx="18">
                  <c:v>399</c:v>
                </c:pt>
                <c:pt idx="19">
                  <c:v>416</c:v>
                </c:pt>
                <c:pt idx="20">
                  <c:v>437</c:v>
                </c:pt>
                <c:pt idx="21">
                  <c:v>425</c:v>
                </c:pt>
                <c:pt idx="22">
                  <c:v>434</c:v>
                </c:pt>
                <c:pt idx="23">
                  <c:v>489</c:v>
                </c:pt>
                <c:pt idx="24">
                  <c:v>496</c:v>
                </c:pt>
                <c:pt idx="25">
                  <c:v>484</c:v>
                </c:pt>
                <c:pt idx="26">
                  <c:v>510</c:v>
                </c:pt>
                <c:pt idx="27">
                  <c:v>534</c:v>
                </c:pt>
                <c:pt idx="28">
                  <c:v>519</c:v>
                </c:pt>
                <c:pt idx="29">
                  <c:v>516</c:v>
                </c:pt>
                <c:pt idx="30">
                  <c:v>552</c:v>
                </c:pt>
                <c:pt idx="31">
                  <c:v>583</c:v>
                </c:pt>
                <c:pt idx="32">
                  <c:v>556</c:v>
                </c:pt>
                <c:pt idx="33">
                  <c:v>604</c:v>
                </c:pt>
                <c:pt idx="34">
                  <c:v>655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02F8-40D2-9D18-0D9568C9E0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5715968"/>
        <c:axId val="145717504"/>
      </c:lineChart>
      <c:dateAx>
        <c:axId val="145715968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lv-LV"/>
          </a:p>
        </c:txPr>
        <c:crossAx val="145717504"/>
        <c:crosses val="autoZero"/>
        <c:auto val="1"/>
        <c:lblOffset val="100"/>
        <c:baseTimeUnit val="days"/>
      </c:dateAx>
      <c:valAx>
        <c:axId val="145717504"/>
        <c:scaling>
          <c:orientation val="minMax"/>
        </c:scaling>
        <c:delete val="0"/>
        <c:axPos val="l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lv-LV"/>
          </a:p>
        </c:txPr>
        <c:crossAx val="1457159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707441967358889"/>
          <c:y val="0.53509827793625531"/>
          <c:w val="0.14955981362384504"/>
          <c:h val="0.29609134082467836"/>
        </c:manualLayout>
      </c:layout>
      <c:overlay val="0"/>
      <c:txPr>
        <a:bodyPr/>
        <a:lstStyle/>
        <a:p>
          <a:pPr>
            <a:defRPr sz="2000"/>
          </a:pPr>
          <a:endParaRPr lang="lv-LV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2552506358394447E-2"/>
          <c:y val="1.7358267716535432E-2"/>
          <c:w val="0.90413553333945873"/>
          <c:h val="0.85497306320362698"/>
        </c:manualLayout>
      </c:layout>
      <c:lineChart>
        <c:grouping val="standard"/>
        <c:varyColors val="0"/>
        <c:ser>
          <c:idx val="0"/>
          <c:order val="0"/>
          <c:tx>
            <c:strRef>
              <c:f>Sheet1!$K$7</c:f>
              <c:strCache>
                <c:ptCount val="1"/>
                <c:pt idx="0">
                  <c:v>A.</c:v>
                </c:pt>
              </c:strCache>
            </c:strRef>
          </c:tx>
          <c:spPr>
            <a:ln>
              <a:prstDash val="sysDot"/>
            </a:ln>
          </c:spPr>
          <c:marker>
            <c:symbol val="none"/>
          </c:marker>
          <c:dLbls>
            <c:dLbl>
              <c:idx val="33"/>
              <c:layout>
                <c:manualLayout>
                  <c:x val="-1.6405062964117156E-2"/>
                  <c:y val="-2.50194704049844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B89-41F9-9D7B-AD3CFF8CF4C0}"/>
                </c:ext>
              </c:extLst>
            </c:dLbl>
            <c:dLbl>
              <c:idx val="40"/>
              <c:layout>
                <c:manualLayout>
                  <c:x val="0"/>
                  <c:y val="-2.5019306236308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89-41F9-9D7B-AD3CFF8CF4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Sheet1!$J$8:$J$48</c:f>
              <c:numCache>
                <c:formatCode>m/d/yyyy</c:formatCode>
                <c:ptCount val="41"/>
                <c:pt idx="0">
                  <c:v>44138</c:v>
                </c:pt>
                <c:pt idx="1">
                  <c:v>44139</c:v>
                </c:pt>
                <c:pt idx="2">
                  <c:v>44140</c:v>
                </c:pt>
                <c:pt idx="3">
                  <c:v>44141</c:v>
                </c:pt>
                <c:pt idx="4">
                  <c:v>44142</c:v>
                </c:pt>
                <c:pt idx="5">
                  <c:v>44143</c:v>
                </c:pt>
                <c:pt idx="6">
                  <c:v>44144</c:v>
                </c:pt>
                <c:pt idx="7">
                  <c:v>44145</c:v>
                </c:pt>
                <c:pt idx="8">
                  <c:v>44146</c:v>
                </c:pt>
                <c:pt idx="9">
                  <c:v>44147</c:v>
                </c:pt>
                <c:pt idx="10">
                  <c:v>44148</c:v>
                </c:pt>
                <c:pt idx="11">
                  <c:v>44149</c:v>
                </c:pt>
                <c:pt idx="12">
                  <c:v>44150</c:v>
                </c:pt>
                <c:pt idx="13">
                  <c:v>44151</c:v>
                </c:pt>
                <c:pt idx="14">
                  <c:v>44152</c:v>
                </c:pt>
                <c:pt idx="15">
                  <c:v>44153</c:v>
                </c:pt>
                <c:pt idx="16">
                  <c:v>44154</c:v>
                </c:pt>
                <c:pt idx="17">
                  <c:v>44155</c:v>
                </c:pt>
                <c:pt idx="18">
                  <c:v>44156</c:v>
                </c:pt>
                <c:pt idx="19">
                  <c:v>44157</c:v>
                </c:pt>
                <c:pt idx="20">
                  <c:v>44158</c:v>
                </c:pt>
                <c:pt idx="21">
                  <c:v>44159</c:v>
                </c:pt>
                <c:pt idx="22">
                  <c:v>44160</c:v>
                </c:pt>
                <c:pt idx="23">
                  <c:v>44161</c:v>
                </c:pt>
                <c:pt idx="24">
                  <c:v>44162</c:v>
                </c:pt>
                <c:pt idx="25">
                  <c:v>44163</c:v>
                </c:pt>
                <c:pt idx="26">
                  <c:v>44164</c:v>
                </c:pt>
                <c:pt idx="27">
                  <c:v>44165</c:v>
                </c:pt>
                <c:pt idx="28">
                  <c:v>44166</c:v>
                </c:pt>
                <c:pt idx="29">
                  <c:v>44167</c:v>
                </c:pt>
                <c:pt idx="30">
                  <c:v>44168</c:v>
                </c:pt>
                <c:pt idx="31">
                  <c:v>44169</c:v>
                </c:pt>
                <c:pt idx="32">
                  <c:v>44170</c:v>
                </c:pt>
                <c:pt idx="33">
                  <c:v>44171</c:v>
                </c:pt>
                <c:pt idx="34">
                  <c:v>44172</c:v>
                </c:pt>
                <c:pt idx="35">
                  <c:v>44173</c:v>
                </c:pt>
                <c:pt idx="36">
                  <c:v>44174</c:v>
                </c:pt>
                <c:pt idx="37">
                  <c:v>44175</c:v>
                </c:pt>
                <c:pt idx="38">
                  <c:v>44176</c:v>
                </c:pt>
                <c:pt idx="39">
                  <c:v>44177</c:v>
                </c:pt>
                <c:pt idx="40">
                  <c:v>44178</c:v>
                </c:pt>
              </c:numCache>
            </c:numRef>
          </c:cat>
          <c:val>
            <c:numRef>
              <c:f>Sheet1!$K$8:$K$48</c:f>
              <c:numCache>
                <c:formatCode>0</c:formatCode>
                <c:ptCount val="41"/>
                <c:pt idx="0">
                  <c:v>231.00000000000003</c:v>
                </c:pt>
                <c:pt idx="1">
                  <c:v>217.8</c:v>
                </c:pt>
                <c:pt idx="2">
                  <c:v>222.20000000000002</c:v>
                </c:pt>
                <c:pt idx="3">
                  <c:v>237.60000000000002</c:v>
                </c:pt>
                <c:pt idx="4">
                  <c:v>242.00000000000003</c:v>
                </c:pt>
                <c:pt idx="5">
                  <c:v>238.70000000000002</c:v>
                </c:pt>
                <c:pt idx="6">
                  <c:v>265.10000000000002</c:v>
                </c:pt>
                <c:pt idx="7">
                  <c:v>271.70000000000005</c:v>
                </c:pt>
                <c:pt idx="8">
                  <c:v>279.40000000000003</c:v>
                </c:pt>
                <c:pt idx="9">
                  <c:v>284.90000000000003</c:v>
                </c:pt>
                <c:pt idx="10">
                  <c:v>290.40000000000003</c:v>
                </c:pt>
                <c:pt idx="11">
                  <c:v>304.70000000000005</c:v>
                </c:pt>
                <c:pt idx="12">
                  <c:v>309.10000000000002</c:v>
                </c:pt>
                <c:pt idx="13">
                  <c:v>303.60000000000002</c:v>
                </c:pt>
                <c:pt idx="14">
                  <c:v>306.90000000000003</c:v>
                </c:pt>
                <c:pt idx="15">
                  <c:v>322.3</c:v>
                </c:pt>
                <c:pt idx="16">
                  <c:v>322.3</c:v>
                </c:pt>
                <c:pt idx="17">
                  <c:v>350.90000000000003</c:v>
                </c:pt>
                <c:pt idx="18">
                  <c:v>345.40000000000003</c:v>
                </c:pt>
                <c:pt idx="19">
                  <c:v>360.8</c:v>
                </c:pt>
                <c:pt idx="20">
                  <c:v>358.6</c:v>
                </c:pt>
                <c:pt idx="21">
                  <c:v>374.00000000000006</c:v>
                </c:pt>
                <c:pt idx="22">
                  <c:v>380.6</c:v>
                </c:pt>
                <c:pt idx="23">
                  <c:v>452.1</c:v>
                </c:pt>
                <c:pt idx="24">
                  <c:v>449.90000000000003</c:v>
                </c:pt>
                <c:pt idx="25">
                  <c:v>475.20000000000005</c:v>
                </c:pt>
                <c:pt idx="26">
                  <c:v>478.50000000000006</c:v>
                </c:pt>
                <c:pt idx="27">
                  <c:v>416.90000000000003</c:v>
                </c:pt>
                <c:pt idx="28">
                  <c:v>445.50000000000006</c:v>
                </c:pt>
                <c:pt idx="29">
                  <c:v>467.50000000000006</c:v>
                </c:pt>
                <c:pt idx="30">
                  <c:v>553.30000000000007</c:v>
                </c:pt>
                <c:pt idx="31">
                  <c:v>594</c:v>
                </c:pt>
                <c:pt idx="32">
                  <c:v>611.6</c:v>
                </c:pt>
                <c:pt idx="33">
                  <c:v>618.20000000000005</c:v>
                </c:pt>
                <c:pt idx="34">
                  <c:v>622.6</c:v>
                </c:pt>
                <c:pt idx="35">
                  <c:v>641.30000000000007</c:v>
                </c:pt>
                <c:pt idx="36">
                  <c:v>664.40000000000009</c:v>
                </c:pt>
                <c:pt idx="37">
                  <c:v>699.6</c:v>
                </c:pt>
                <c:pt idx="38">
                  <c:v>726.00000000000011</c:v>
                </c:pt>
                <c:pt idx="39">
                  <c:v>755.7</c:v>
                </c:pt>
                <c:pt idx="40">
                  <c:v>772.2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B89-41F9-9D7B-AD3CFF8CF4C0}"/>
            </c:ext>
          </c:extLst>
        </c:ser>
        <c:ser>
          <c:idx val="1"/>
          <c:order val="1"/>
          <c:tx>
            <c:strRef>
              <c:f>Sheet1!$L$7</c:f>
              <c:strCache>
                <c:ptCount val="1"/>
                <c:pt idx="0">
                  <c:v>B.</c:v>
                </c:pt>
              </c:strCache>
            </c:strRef>
          </c:tx>
          <c:spPr>
            <a:ln w="38100">
              <a:solidFill>
                <a:srgbClr val="FFC000"/>
              </a:solidFill>
            </a:ln>
          </c:spPr>
          <c:marker>
            <c:symbol val="none"/>
          </c:marker>
          <c:dLbls>
            <c:dLbl>
              <c:idx val="33"/>
              <c:layout>
                <c:manualLayout>
                  <c:x val="-1.9139240124803347E-2"/>
                  <c:y val="-2.7104248422667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89-41F9-9D7B-AD3CFF8CF4C0}"/>
                </c:ext>
              </c:extLst>
            </c:dLbl>
            <c:dLbl>
              <c:idx val="40"/>
              <c:layout>
                <c:manualLayout>
                  <c:x val="-1.3670885803430961E-3"/>
                  <c:y val="-2.08494218635902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B89-41F9-9D7B-AD3CFF8CF4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Sheet1!$J$8:$J$48</c:f>
              <c:numCache>
                <c:formatCode>m/d/yyyy</c:formatCode>
                <c:ptCount val="41"/>
                <c:pt idx="0">
                  <c:v>44138</c:v>
                </c:pt>
                <c:pt idx="1">
                  <c:v>44139</c:v>
                </c:pt>
                <c:pt idx="2">
                  <c:v>44140</c:v>
                </c:pt>
                <c:pt idx="3">
                  <c:v>44141</c:v>
                </c:pt>
                <c:pt idx="4">
                  <c:v>44142</c:v>
                </c:pt>
                <c:pt idx="5">
                  <c:v>44143</c:v>
                </c:pt>
                <c:pt idx="6">
                  <c:v>44144</c:v>
                </c:pt>
                <c:pt idx="7">
                  <c:v>44145</c:v>
                </c:pt>
                <c:pt idx="8">
                  <c:v>44146</c:v>
                </c:pt>
                <c:pt idx="9">
                  <c:v>44147</c:v>
                </c:pt>
                <c:pt idx="10">
                  <c:v>44148</c:v>
                </c:pt>
                <c:pt idx="11">
                  <c:v>44149</c:v>
                </c:pt>
                <c:pt idx="12">
                  <c:v>44150</c:v>
                </c:pt>
                <c:pt idx="13">
                  <c:v>44151</c:v>
                </c:pt>
                <c:pt idx="14">
                  <c:v>44152</c:v>
                </c:pt>
                <c:pt idx="15">
                  <c:v>44153</c:v>
                </c:pt>
                <c:pt idx="16">
                  <c:v>44154</c:v>
                </c:pt>
                <c:pt idx="17">
                  <c:v>44155</c:v>
                </c:pt>
                <c:pt idx="18">
                  <c:v>44156</c:v>
                </c:pt>
                <c:pt idx="19">
                  <c:v>44157</c:v>
                </c:pt>
                <c:pt idx="20">
                  <c:v>44158</c:v>
                </c:pt>
                <c:pt idx="21">
                  <c:v>44159</c:v>
                </c:pt>
                <c:pt idx="22">
                  <c:v>44160</c:v>
                </c:pt>
                <c:pt idx="23">
                  <c:v>44161</c:v>
                </c:pt>
                <c:pt idx="24">
                  <c:v>44162</c:v>
                </c:pt>
                <c:pt idx="25">
                  <c:v>44163</c:v>
                </c:pt>
                <c:pt idx="26">
                  <c:v>44164</c:v>
                </c:pt>
                <c:pt idx="27">
                  <c:v>44165</c:v>
                </c:pt>
                <c:pt idx="28">
                  <c:v>44166</c:v>
                </c:pt>
                <c:pt idx="29">
                  <c:v>44167</c:v>
                </c:pt>
                <c:pt idx="30">
                  <c:v>44168</c:v>
                </c:pt>
                <c:pt idx="31">
                  <c:v>44169</c:v>
                </c:pt>
                <c:pt idx="32">
                  <c:v>44170</c:v>
                </c:pt>
                <c:pt idx="33">
                  <c:v>44171</c:v>
                </c:pt>
                <c:pt idx="34">
                  <c:v>44172</c:v>
                </c:pt>
                <c:pt idx="35">
                  <c:v>44173</c:v>
                </c:pt>
                <c:pt idx="36">
                  <c:v>44174</c:v>
                </c:pt>
                <c:pt idx="37">
                  <c:v>44175</c:v>
                </c:pt>
                <c:pt idx="38">
                  <c:v>44176</c:v>
                </c:pt>
                <c:pt idx="39">
                  <c:v>44177</c:v>
                </c:pt>
                <c:pt idx="40">
                  <c:v>44178</c:v>
                </c:pt>
              </c:numCache>
            </c:numRef>
          </c:cat>
          <c:val>
            <c:numRef>
              <c:f>Sheet1!$L$8:$L$48</c:f>
              <c:numCache>
                <c:formatCode>0</c:formatCode>
                <c:ptCount val="41"/>
                <c:pt idx="0">
                  <c:v>262.5</c:v>
                </c:pt>
                <c:pt idx="1">
                  <c:v>247.5</c:v>
                </c:pt>
                <c:pt idx="2">
                  <c:v>252.5</c:v>
                </c:pt>
                <c:pt idx="3">
                  <c:v>270</c:v>
                </c:pt>
                <c:pt idx="4">
                  <c:v>275</c:v>
                </c:pt>
                <c:pt idx="5">
                  <c:v>271.25</c:v>
                </c:pt>
                <c:pt idx="6">
                  <c:v>301.25</c:v>
                </c:pt>
                <c:pt idx="7">
                  <c:v>308.75</c:v>
                </c:pt>
                <c:pt idx="8">
                  <c:v>317.5</c:v>
                </c:pt>
                <c:pt idx="9">
                  <c:v>323.75</c:v>
                </c:pt>
                <c:pt idx="10">
                  <c:v>330</c:v>
                </c:pt>
                <c:pt idx="11">
                  <c:v>346.25</c:v>
                </c:pt>
                <c:pt idx="12">
                  <c:v>351.25</c:v>
                </c:pt>
                <c:pt idx="13">
                  <c:v>345</c:v>
                </c:pt>
                <c:pt idx="14">
                  <c:v>348.75</c:v>
                </c:pt>
                <c:pt idx="15">
                  <c:v>366.25</c:v>
                </c:pt>
                <c:pt idx="16">
                  <c:v>366.25</c:v>
                </c:pt>
                <c:pt idx="17">
                  <c:v>398.75</c:v>
                </c:pt>
                <c:pt idx="18">
                  <c:v>392.5</c:v>
                </c:pt>
                <c:pt idx="19">
                  <c:v>410</c:v>
                </c:pt>
                <c:pt idx="20">
                  <c:v>407.5</c:v>
                </c:pt>
                <c:pt idx="21">
                  <c:v>425</c:v>
                </c:pt>
                <c:pt idx="22">
                  <c:v>432.5</c:v>
                </c:pt>
                <c:pt idx="23">
                  <c:v>513.75</c:v>
                </c:pt>
                <c:pt idx="24">
                  <c:v>511.25</c:v>
                </c:pt>
                <c:pt idx="25">
                  <c:v>540</c:v>
                </c:pt>
                <c:pt idx="26">
                  <c:v>543.75</c:v>
                </c:pt>
                <c:pt idx="27">
                  <c:v>473.75</c:v>
                </c:pt>
                <c:pt idx="28">
                  <c:v>506.25</c:v>
                </c:pt>
                <c:pt idx="29">
                  <c:v>531.25</c:v>
                </c:pt>
                <c:pt idx="30">
                  <c:v>628.75</c:v>
                </c:pt>
                <c:pt idx="31">
                  <c:v>675</c:v>
                </c:pt>
                <c:pt idx="32">
                  <c:v>695</c:v>
                </c:pt>
                <c:pt idx="33">
                  <c:v>702.5</c:v>
                </c:pt>
                <c:pt idx="34">
                  <c:v>707.5</c:v>
                </c:pt>
                <c:pt idx="35">
                  <c:v>728.75</c:v>
                </c:pt>
                <c:pt idx="36">
                  <c:v>755</c:v>
                </c:pt>
                <c:pt idx="37">
                  <c:v>795</c:v>
                </c:pt>
                <c:pt idx="38">
                  <c:v>825</c:v>
                </c:pt>
                <c:pt idx="39">
                  <c:v>858.75</c:v>
                </c:pt>
                <c:pt idx="40">
                  <c:v>877.5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B89-41F9-9D7B-AD3CFF8CF4C0}"/>
            </c:ext>
          </c:extLst>
        </c:ser>
        <c:ser>
          <c:idx val="2"/>
          <c:order val="2"/>
          <c:tx>
            <c:strRef>
              <c:f>Sheet1!$M$7</c:f>
              <c:strCache>
                <c:ptCount val="1"/>
                <c:pt idx="0">
                  <c:v>C.</c:v>
                </c:pt>
              </c:strCache>
            </c:strRef>
          </c:tx>
          <c:spPr>
            <a:ln>
              <a:prstDash val="sysDot"/>
            </a:ln>
          </c:spPr>
          <c:marker>
            <c:symbol val="none"/>
          </c:marker>
          <c:dLbls>
            <c:dLbl>
              <c:idx val="33"/>
              <c:layout>
                <c:manualLayout>
                  <c:x val="-1.9139240124803347E-2"/>
                  <c:y val="-1.66795374908722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B89-41F9-9D7B-AD3CFF8CF4C0}"/>
                </c:ext>
              </c:extLst>
            </c:dLbl>
            <c:dLbl>
              <c:idx val="40"/>
              <c:layout>
                <c:manualLayout>
                  <c:x val="-1.3670885803430961E-3"/>
                  <c:y val="-1.45945953045131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B89-41F9-9D7B-AD3CFF8CF4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Sheet1!$J$8:$J$48</c:f>
              <c:numCache>
                <c:formatCode>m/d/yyyy</c:formatCode>
                <c:ptCount val="41"/>
                <c:pt idx="0">
                  <c:v>44138</c:v>
                </c:pt>
                <c:pt idx="1">
                  <c:v>44139</c:v>
                </c:pt>
                <c:pt idx="2">
                  <c:v>44140</c:v>
                </c:pt>
                <c:pt idx="3">
                  <c:v>44141</c:v>
                </c:pt>
                <c:pt idx="4">
                  <c:v>44142</c:v>
                </c:pt>
                <c:pt idx="5">
                  <c:v>44143</c:v>
                </c:pt>
                <c:pt idx="6">
                  <c:v>44144</c:v>
                </c:pt>
                <c:pt idx="7">
                  <c:v>44145</c:v>
                </c:pt>
                <c:pt idx="8">
                  <c:v>44146</c:v>
                </c:pt>
                <c:pt idx="9">
                  <c:v>44147</c:v>
                </c:pt>
                <c:pt idx="10">
                  <c:v>44148</c:v>
                </c:pt>
                <c:pt idx="11">
                  <c:v>44149</c:v>
                </c:pt>
                <c:pt idx="12">
                  <c:v>44150</c:v>
                </c:pt>
                <c:pt idx="13">
                  <c:v>44151</c:v>
                </c:pt>
                <c:pt idx="14">
                  <c:v>44152</c:v>
                </c:pt>
                <c:pt idx="15">
                  <c:v>44153</c:v>
                </c:pt>
                <c:pt idx="16">
                  <c:v>44154</c:v>
                </c:pt>
                <c:pt idx="17">
                  <c:v>44155</c:v>
                </c:pt>
                <c:pt idx="18">
                  <c:v>44156</c:v>
                </c:pt>
                <c:pt idx="19">
                  <c:v>44157</c:v>
                </c:pt>
                <c:pt idx="20">
                  <c:v>44158</c:v>
                </c:pt>
                <c:pt idx="21">
                  <c:v>44159</c:v>
                </c:pt>
                <c:pt idx="22">
                  <c:v>44160</c:v>
                </c:pt>
                <c:pt idx="23">
                  <c:v>44161</c:v>
                </c:pt>
                <c:pt idx="24">
                  <c:v>44162</c:v>
                </c:pt>
                <c:pt idx="25">
                  <c:v>44163</c:v>
                </c:pt>
                <c:pt idx="26">
                  <c:v>44164</c:v>
                </c:pt>
                <c:pt idx="27">
                  <c:v>44165</c:v>
                </c:pt>
                <c:pt idx="28">
                  <c:v>44166</c:v>
                </c:pt>
                <c:pt idx="29">
                  <c:v>44167</c:v>
                </c:pt>
                <c:pt idx="30">
                  <c:v>44168</c:v>
                </c:pt>
                <c:pt idx="31">
                  <c:v>44169</c:v>
                </c:pt>
                <c:pt idx="32">
                  <c:v>44170</c:v>
                </c:pt>
                <c:pt idx="33">
                  <c:v>44171</c:v>
                </c:pt>
                <c:pt idx="34">
                  <c:v>44172</c:v>
                </c:pt>
                <c:pt idx="35">
                  <c:v>44173</c:v>
                </c:pt>
                <c:pt idx="36">
                  <c:v>44174</c:v>
                </c:pt>
                <c:pt idx="37">
                  <c:v>44175</c:v>
                </c:pt>
                <c:pt idx="38">
                  <c:v>44176</c:v>
                </c:pt>
                <c:pt idx="39">
                  <c:v>44177</c:v>
                </c:pt>
                <c:pt idx="40">
                  <c:v>44178</c:v>
                </c:pt>
              </c:numCache>
            </c:numRef>
          </c:cat>
          <c:val>
            <c:numRef>
              <c:f>Sheet1!$M$8:$M$48</c:f>
              <c:numCache>
                <c:formatCode>0</c:formatCode>
                <c:ptCount val="41"/>
                <c:pt idx="0">
                  <c:v>294</c:v>
                </c:pt>
                <c:pt idx="1">
                  <c:v>277.2</c:v>
                </c:pt>
                <c:pt idx="2">
                  <c:v>282.79999999999995</c:v>
                </c:pt>
                <c:pt idx="3">
                  <c:v>302.39999999999998</c:v>
                </c:pt>
                <c:pt idx="4">
                  <c:v>308</c:v>
                </c:pt>
                <c:pt idx="5">
                  <c:v>303.79999999999995</c:v>
                </c:pt>
                <c:pt idx="6">
                  <c:v>337.4</c:v>
                </c:pt>
                <c:pt idx="7">
                  <c:v>345.79999999999995</c:v>
                </c:pt>
                <c:pt idx="8">
                  <c:v>355.59999999999997</c:v>
                </c:pt>
                <c:pt idx="9">
                  <c:v>362.59999999999997</c:v>
                </c:pt>
                <c:pt idx="10">
                  <c:v>369.59999999999997</c:v>
                </c:pt>
                <c:pt idx="11">
                  <c:v>387.79999999999995</c:v>
                </c:pt>
                <c:pt idx="12">
                  <c:v>393.4</c:v>
                </c:pt>
                <c:pt idx="13">
                  <c:v>386.4</c:v>
                </c:pt>
                <c:pt idx="14">
                  <c:v>390.59999999999997</c:v>
                </c:pt>
                <c:pt idx="15">
                  <c:v>410.2</c:v>
                </c:pt>
                <c:pt idx="16">
                  <c:v>410.2</c:v>
                </c:pt>
                <c:pt idx="17">
                  <c:v>446.59999999999997</c:v>
                </c:pt>
                <c:pt idx="18">
                  <c:v>439.59999999999997</c:v>
                </c:pt>
                <c:pt idx="19">
                  <c:v>459.2</c:v>
                </c:pt>
                <c:pt idx="20">
                  <c:v>456.4</c:v>
                </c:pt>
                <c:pt idx="21">
                  <c:v>475.99999999999994</c:v>
                </c:pt>
                <c:pt idx="22">
                  <c:v>484.4</c:v>
                </c:pt>
                <c:pt idx="23">
                  <c:v>575.4</c:v>
                </c:pt>
                <c:pt idx="24">
                  <c:v>572.59999999999991</c:v>
                </c:pt>
                <c:pt idx="25">
                  <c:v>604.79999999999995</c:v>
                </c:pt>
                <c:pt idx="26">
                  <c:v>609</c:v>
                </c:pt>
                <c:pt idx="27">
                  <c:v>530.6</c:v>
                </c:pt>
                <c:pt idx="28">
                  <c:v>567</c:v>
                </c:pt>
                <c:pt idx="29">
                  <c:v>595</c:v>
                </c:pt>
                <c:pt idx="30">
                  <c:v>704.19999999999993</c:v>
                </c:pt>
                <c:pt idx="31">
                  <c:v>756</c:v>
                </c:pt>
                <c:pt idx="32">
                  <c:v>778.4</c:v>
                </c:pt>
                <c:pt idx="33">
                  <c:v>786.8</c:v>
                </c:pt>
                <c:pt idx="34">
                  <c:v>792.4</c:v>
                </c:pt>
                <c:pt idx="35">
                  <c:v>816.19999999999993</c:v>
                </c:pt>
                <c:pt idx="36">
                  <c:v>845.59999999999991</c:v>
                </c:pt>
                <c:pt idx="37">
                  <c:v>890.4</c:v>
                </c:pt>
                <c:pt idx="38">
                  <c:v>923.99999999999989</c:v>
                </c:pt>
                <c:pt idx="39">
                  <c:v>961.8</c:v>
                </c:pt>
                <c:pt idx="40">
                  <c:v>982.8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FB89-41F9-9D7B-AD3CFF8CF4C0}"/>
            </c:ext>
          </c:extLst>
        </c:ser>
        <c:ser>
          <c:idx val="3"/>
          <c:order val="3"/>
          <c:tx>
            <c:strRef>
              <c:f>Sheet1!$N$7</c:f>
              <c:strCache>
                <c:ptCount val="1"/>
                <c:pt idx="0">
                  <c:v>Faktiski</c:v>
                </c:pt>
              </c:strCache>
            </c:strRef>
          </c:tx>
          <c:spPr>
            <a:ln w="508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34"/>
              <c:layout>
                <c:manualLayout>
                  <c:x val="-2.8707580835736025E-2"/>
                  <c:y val="-1.6681514600943061E-2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B89-41F9-9D7B-AD3CFF8CF4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Sheet1!$J$8:$J$48</c:f>
              <c:numCache>
                <c:formatCode>m/d/yyyy</c:formatCode>
                <c:ptCount val="41"/>
                <c:pt idx="0">
                  <c:v>44138</c:v>
                </c:pt>
                <c:pt idx="1">
                  <c:v>44139</c:v>
                </c:pt>
                <c:pt idx="2">
                  <c:v>44140</c:v>
                </c:pt>
                <c:pt idx="3">
                  <c:v>44141</c:v>
                </c:pt>
                <c:pt idx="4">
                  <c:v>44142</c:v>
                </c:pt>
                <c:pt idx="5">
                  <c:v>44143</c:v>
                </c:pt>
                <c:pt idx="6">
                  <c:v>44144</c:v>
                </c:pt>
                <c:pt idx="7">
                  <c:v>44145</c:v>
                </c:pt>
                <c:pt idx="8">
                  <c:v>44146</c:v>
                </c:pt>
                <c:pt idx="9">
                  <c:v>44147</c:v>
                </c:pt>
                <c:pt idx="10">
                  <c:v>44148</c:v>
                </c:pt>
                <c:pt idx="11">
                  <c:v>44149</c:v>
                </c:pt>
                <c:pt idx="12">
                  <c:v>44150</c:v>
                </c:pt>
                <c:pt idx="13">
                  <c:v>44151</c:v>
                </c:pt>
                <c:pt idx="14">
                  <c:v>44152</c:v>
                </c:pt>
                <c:pt idx="15">
                  <c:v>44153</c:v>
                </c:pt>
                <c:pt idx="16">
                  <c:v>44154</c:v>
                </c:pt>
                <c:pt idx="17">
                  <c:v>44155</c:v>
                </c:pt>
                <c:pt idx="18">
                  <c:v>44156</c:v>
                </c:pt>
                <c:pt idx="19">
                  <c:v>44157</c:v>
                </c:pt>
                <c:pt idx="20">
                  <c:v>44158</c:v>
                </c:pt>
                <c:pt idx="21">
                  <c:v>44159</c:v>
                </c:pt>
                <c:pt idx="22">
                  <c:v>44160</c:v>
                </c:pt>
                <c:pt idx="23">
                  <c:v>44161</c:v>
                </c:pt>
                <c:pt idx="24">
                  <c:v>44162</c:v>
                </c:pt>
                <c:pt idx="25">
                  <c:v>44163</c:v>
                </c:pt>
                <c:pt idx="26">
                  <c:v>44164</c:v>
                </c:pt>
                <c:pt idx="27">
                  <c:v>44165</c:v>
                </c:pt>
                <c:pt idx="28">
                  <c:v>44166</c:v>
                </c:pt>
                <c:pt idx="29">
                  <c:v>44167</c:v>
                </c:pt>
                <c:pt idx="30">
                  <c:v>44168</c:v>
                </c:pt>
                <c:pt idx="31">
                  <c:v>44169</c:v>
                </c:pt>
                <c:pt idx="32">
                  <c:v>44170</c:v>
                </c:pt>
                <c:pt idx="33">
                  <c:v>44171</c:v>
                </c:pt>
                <c:pt idx="34">
                  <c:v>44172</c:v>
                </c:pt>
                <c:pt idx="35">
                  <c:v>44173</c:v>
                </c:pt>
                <c:pt idx="36">
                  <c:v>44174</c:v>
                </c:pt>
                <c:pt idx="37">
                  <c:v>44175</c:v>
                </c:pt>
                <c:pt idx="38">
                  <c:v>44176</c:v>
                </c:pt>
                <c:pt idx="39">
                  <c:v>44177</c:v>
                </c:pt>
                <c:pt idx="40">
                  <c:v>44178</c:v>
                </c:pt>
              </c:numCache>
            </c:numRef>
          </c:cat>
          <c:val>
            <c:numRef>
              <c:f>Sheet1!$N$8:$N$48</c:f>
              <c:numCache>
                <c:formatCode>General</c:formatCode>
                <c:ptCount val="41"/>
                <c:pt idx="0">
                  <c:v>249</c:v>
                </c:pt>
                <c:pt idx="1">
                  <c:v>240</c:v>
                </c:pt>
                <c:pt idx="2">
                  <c:v>244</c:v>
                </c:pt>
                <c:pt idx="3">
                  <c:v>258</c:v>
                </c:pt>
                <c:pt idx="4">
                  <c:v>242</c:v>
                </c:pt>
                <c:pt idx="5">
                  <c:v>263</c:v>
                </c:pt>
                <c:pt idx="6">
                  <c:v>313</c:v>
                </c:pt>
                <c:pt idx="7">
                  <c:v>309</c:v>
                </c:pt>
                <c:pt idx="8">
                  <c:v>299</c:v>
                </c:pt>
                <c:pt idx="9">
                  <c:v>312</c:v>
                </c:pt>
                <c:pt idx="10">
                  <c:v>318</c:v>
                </c:pt>
                <c:pt idx="11">
                  <c:v>325</c:v>
                </c:pt>
                <c:pt idx="12">
                  <c:v>344</c:v>
                </c:pt>
                <c:pt idx="13">
                  <c:v>386</c:v>
                </c:pt>
                <c:pt idx="14">
                  <c:v>379</c:v>
                </c:pt>
                <c:pt idx="15">
                  <c:v>370</c:v>
                </c:pt>
                <c:pt idx="16">
                  <c:v>395</c:v>
                </c:pt>
                <c:pt idx="17">
                  <c:v>410</c:v>
                </c:pt>
                <c:pt idx="18">
                  <c:v>399</c:v>
                </c:pt>
                <c:pt idx="19">
                  <c:v>416</c:v>
                </c:pt>
                <c:pt idx="20">
                  <c:v>437</c:v>
                </c:pt>
                <c:pt idx="21">
                  <c:v>425</c:v>
                </c:pt>
                <c:pt idx="22">
                  <c:v>434</c:v>
                </c:pt>
                <c:pt idx="23">
                  <c:v>489</c:v>
                </c:pt>
                <c:pt idx="24">
                  <c:v>496</c:v>
                </c:pt>
                <c:pt idx="25">
                  <c:v>484</c:v>
                </c:pt>
                <c:pt idx="26">
                  <c:v>510</c:v>
                </c:pt>
                <c:pt idx="27">
                  <c:v>534</c:v>
                </c:pt>
                <c:pt idx="28">
                  <c:v>519</c:v>
                </c:pt>
                <c:pt idx="29">
                  <c:v>516</c:v>
                </c:pt>
                <c:pt idx="30">
                  <c:v>552</c:v>
                </c:pt>
                <c:pt idx="31">
                  <c:v>583</c:v>
                </c:pt>
                <c:pt idx="32">
                  <c:v>556</c:v>
                </c:pt>
                <c:pt idx="33">
                  <c:v>604</c:v>
                </c:pt>
                <c:pt idx="34">
                  <c:v>655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FB89-41F9-9D7B-AD3CFF8CF4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6041472"/>
        <c:axId val="146047360"/>
      </c:lineChart>
      <c:dateAx>
        <c:axId val="14604147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46047360"/>
        <c:crosses val="autoZero"/>
        <c:auto val="1"/>
        <c:lblOffset val="100"/>
        <c:baseTimeUnit val="days"/>
      </c:dateAx>
      <c:valAx>
        <c:axId val="146047360"/>
        <c:scaling>
          <c:orientation val="minMax"/>
          <c:max val="1000"/>
        </c:scaling>
        <c:delete val="0"/>
        <c:axPos val="l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lv-LV"/>
          </a:p>
        </c:txPr>
        <c:crossAx val="1460414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073605667684381"/>
          <c:y val="0.51633379825902403"/>
          <c:w val="0.21315103356224541"/>
          <c:h val="0.37198775153105862"/>
        </c:manualLayout>
      </c:layout>
      <c:overlay val="0"/>
      <c:txPr>
        <a:bodyPr/>
        <a:lstStyle/>
        <a:p>
          <a:pPr>
            <a:defRPr sz="2000"/>
          </a:pPr>
          <a:endParaRPr lang="lv-LV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Sheet3!$J$17</c:f>
              <c:strCache>
                <c:ptCount val="1"/>
                <c:pt idx="0">
                  <c:v>Covid-19 gadījumu skaits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Sheet3!$K$15:$T$15</c:f>
              <c:strCache>
                <c:ptCount val="10"/>
                <c:pt idx="0">
                  <c:v>40.ned.</c:v>
                </c:pt>
                <c:pt idx="1">
                  <c:v>41.ned.</c:v>
                </c:pt>
                <c:pt idx="2">
                  <c:v>42.ned.</c:v>
                </c:pt>
                <c:pt idx="3">
                  <c:v>43.ned.</c:v>
                </c:pt>
                <c:pt idx="4">
                  <c:v>44.ned.</c:v>
                </c:pt>
                <c:pt idx="5">
                  <c:v>45.ned.</c:v>
                </c:pt>
                <c:pt idx="6">
                  <c:v>46.ned.</c:v>
                </c:pt>
                <c:pt idx="7">
                  <c:v>47.ned.</c:v>
                </c:pt>
                <c:pt idx="8">
                  <c:v>48.ned.</c:v>
                </c:pt>
                <c:pt idx="9">
                  <c:v>49.ned</c:v>
                </c:pt>
              </c:strCache>
            </c:strRef>
          </c:cat>
          <c:val>
            <c:numRef>
              <c:f>Sheet3!$K$17:$T$17</c:f>
              <c:numCache>
                <c:formatCode>General</c:formatCode>
                <c:ptCount val="10"/>
                <c:pt idx="0">
                  <c:v>410</c:v>
                </c:pt>
                <c:pt idx="1">
                  <c:v>584</c:v>
                </c:pt>
                <c:pt idx="2" formatCode="0">
                  <c:v>780</c:v>
                </c:pt>
                <c:pt idx="3" formatCode="0">
                  <c:v>1228</c:v>
                </c:pt>
                <c:pt idx="4" formatCode="0">
                  <c:v>1458</c:v>
                </c:pt>
                <c:pt idx="5" formatCode="0">
                  <c:v>1959</c:v>
                </c:pt>
                <c:pt idx="6" formatCode="0">
                  <c:v>2452</c:v>
                </c:pt>
                <c:pt idx="7" formatCode="0">
                  <c:v>2573</c:v>
                </c:pt>
                <c:pt idx="8" formatCode="0">
                  <c:v>3855</c:v>
                </c:pt>
                <c:pt idx="9">
                  <c:v>4338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73-4E1A-9FFF-A9098D1653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564288"/>
        <c:axId val="113566080"/>
      </c:barChart>
      <c:lineChart>
        <c:grouping val="standard"/>
        <c:varyColors val="0"/>
        <c:ser>
          <c:idx val="0"/>
          <c:order val="0"/>
          <c:tx>
            <c:strRef>
              <c:f>Sheet3!$J$16</c:f>
              <c:strCache>
                <c:ptCount val="1"/>
                <c:pt idx="0">
                  <c:v>Pieauguma intensitāte (%)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4"/>
              <c:layout>
                <c:manualLayout>
                  <c:x val="1.6405062964117156E-2"/>
                  <c:y val="7.644699704426434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373-4E1A-9FFF-A9098D1653FF}"/>
                </c:ext>
              </c:extLst>
            </c:dLbl>
            <c:dLbl>
              <c:idx val="6"/>
              <c:layout>
                <c:manualLayout>
                  <c:x val="9.569620062401673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373-4E1A-9FFF-A9098D1653FF}"/>
                </c:ext>
              </c:extLst>
            </c:dLbl>
            <c:dLbl>
              <c:idx val="7"/>
              <c:layout>
                <c:manualLayout>
                  <c:x val="1.6405062964117253E-2"/>
                  <c:y val="2.08494218635902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373-4E1A-9FFF-A9098D1653FF}"/>
                </c:ext>
              </c:extLst>
            </c:dLbl>
            <c:dLbl>
              <c:idx val="8"/>
              <c:layout>
                <c:manualLayout>
                  <c:x val="1.0936708642744769E-2"/>
                  <c:y val="6.2548265590770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373-4E1A-9FFF-A9098D1653F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Sheet3!$K$15:$T$15</c:f>
              <c:strCache>
                <c:ptCount val="10"/>
                <c:pt idx="0">
                  <c:v>40.ned.</c:v>
                </c:pt>
                <c:pt idx="1">
                  <c:v>41.ned.</c:v>
                </c:pt>
                <c:pt idx="2">
                  <c:v>42.ned.</c:v>
                </c:pt>
                <c:pt idx="3">
                  <c:v>43.ned.</c:v>
                </c:pt>
                <c:pt idx="4">
                  <c:v>44.ned.</c:v>
                </c:pt>
                <c:pt idx="5">
                  <c:v>45.ned.</c:v>
                </c:pt>
                <c:pt idx="6">
                  <c:v>46.ned.</c:v>
                </c:pt>
                <c:pt idx="7">
                  <c:v>47.ned.</c:v>
                </c:pt>
                <c:pt idx="8">
                  <c:v>48.ned.</c:v>
                </c:pt>
                <c:pt idx="9">
                  <c:v>49.ned</c:v>
                </c:pt>
              </c:strCache>
            </c:strRef>
          </c:cat>
          <c:val>
            <c:numRef>
              <c:f>Sheet3!$K$16:$T$16</c:f>
              <c:numCache>
                <c:formatCode>0.0</c:formatCode>
                <c:ptCount val="10"/>
                <c:pt idx="1">
                  <c:v>42.439024390243901</c:v>
                </c:pt>
                <c:pt idx="2">
                  <c:v>33.561643835616451</c:v>
                </c:pt>
                <c:pt idx="3">
                  <c:v>57.435897435897431</c:v>
                </c:pt>
                <c:pt idx="4">
                  <c:v>18.729641693811075</c:v>
                </c:pt>
                <c:pt idx="5">
                  <c:v>34.362139917695487</c:v>
                </c:pt>
                <c:pt idx="6">
                  <c:v>25.1659009698826</c:v>
                </c:pt>
                <c:pt idx="7">
                  <c:v>4.9000000000000004</c:v>
                </c:pt>
                <c:pt idx="8">
                  <c:v>49.8</c:v>
                </c:pt>
                <c:pt idx="9">
                  <c:v>12.5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373-4E1A-9FFF-A9098D1653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3569152"/>
        <c:axId val="113567616"/>
      </c:lineChart>
      <c:catAx>
        <c:axId val="1135642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3566080"/>
        <c:crosses val="autoZero"/>
        <c:auto val="1"/>
        <c:lblAlgn val="ctr"/>
        <c:lblOffset val="100"/>
        <c:noMultiLvlLbl val="0"/>
      </c:catAx>
      <c:valAx>
        <c:axId val="1135660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lv-LV"/>
          </a:p>
        </c:txPr>
        <c:crossAx val="113564288"/>
        <c:crosses val="autoZero"/>
        <c:crossBetween val="between"/>
      </c:valAx>
      <c:valAx>
        <c:axId val="113567616"/>
        <c:scaling>
          <c:orientation val="minMax"/>
        </c:scaling>
        <c:delete val="0"/>
        <c:axPos val="r"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lv-LV"/>
          </a:p>
        </c:txPr>
        <c:crossAx val="113569152"/>
        <c:crosses val="max"/>
        <c:crossBetween val="between"/>
      </c:valAx>
      <c:catAx>
        <c:axId val="1135691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3567616"/>
        <c:crosses val="autoZero"/>
        <c:auto val="1"/>
        <c:lblAlgn val="ctr"/>
        <c:lblOffset val="100"/>
        <c:noMultiLvlLbl val="0"/>
      </c:cat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100"/>
      </a:pPr>
      <a:endParaRPr lang="lv-LV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Sheet2!$O$29</c:f>
              <c:strCache>
                <c:ptCount val="1"/>
                <c:pt idx="0">
                  <c:v>Testu skaits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dLbl>
              <c:idx val="5"/>
              <c:layout>
                <c:manualLayout>
                  <c:x val="2.7341771606861923E-2"/>
                  <c:y val="1.04247109317951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601-4D5F-9701-F8A34EE4A7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Sheet2!$N$30:$N$35</c:f>
              <c:strCache>
                <c:ptCount val="6"/>
                <c:pt idx="0">
                  <c:v>44.ned.</c:v>
                </c:pt>
                <c:pt idx="1">
                  <c:v>45.ned.</c:v>
                </c:pt>
                <c:pt idx="2">
                  <c:v>46.ned.</c:v>
                </c:pt>
                <c:pt idx="3">
                  <c:v>47.ned.</c:v>
                </c:pt>
                <c:pt idx="4">
                  <c:v>48.ned.</c:v>
                </c:pt>
                <c:pt idx="5">
                  <c:v>49.ned</c:v>
                </c:pt>
              </c:strCache>
            </c:strRef>
          </c:cat>
          <c:val>
            <c:numRef>
              <c:f>Sheet2!$O$30:$O$35</c:f>
              <c:numCache>
                <c:formatCode>General</c:formatCode>
                <c:ptCount val="6"/>
                <c:pt idx="0">
                  <c:v>34156</c:v>
                </c:pt>
                <c:pt idx="1">
                  <c:v>39798</c:v>
                </c:pt>
                <c:pt idx="2">
                  <c:v>40817</c:v>
                </c:pt>
                <c:pt idx="3">
                  <c:v>37881</c:v>
                </c:pt>
                <c:pt idx="4">
                  <c:v>45757</c:v>
                </c:pt>
                <c:pt idx="5">
                  <c:v>50199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01-4D5F-9701-F8A34EE4A7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762304"/>
        <c:axId val="113763840"/>
      </c:barChart>
      <c:lineChart>
        <c:grouping val="standard"/>
        <c:varyColors val="0"/>
        <c:ser>
          <c:idx val="1"/>
          <c:order val="1"/>
          <c:tx>
            <c:strRef>
              <c:f>Sheet2!$P$29</c:f>
              <c:strCache>
                <c:ptCount val="1"/>
                <c:pt idx="0">
                  <c:v>Pozitīvo testu īpatsvars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2.4607594446175732E-2"/>
                  <c:y val="2.08494218635902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601-4D5F-9701-F8A34EE4A701}"/>
                </c:ext>
              </c:extLst>
            </c:dLbl>
            <c:dLbl>
              <c:idx val="1"/>
              <c:layout>
                <c:manualLayout>
                  <c:x val="2.3240505865832636E-2"/>
                  <c:y val="2.08494218635902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601-4D5F-9701-F8A34EE4A701}"/>
                </c:ext>
              </c:extLst>
            </c:dLbl>
            <c:dLbl>
              <c:idx val="2"/>
              <c:layout>
                <c:manualLayout>
                  <c:x val="2.460759444617573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601-4D5F-9701-F8A34EE4A701}"/>
                </c:ext>
              </c:extLst>
            </c:dLbl>
            <c:dLbl>
              <c:idx val="3"/>
              <c:layout>
                <c:manualLayout>
                  <c:x val="-2.5974683026518827E-2"/>
                  <c:y val="-3.3359074981744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601-4D5F-9701-F8A34EE4A701}"/>
                </c:ext>
              </c:extLst>
            </c:dLbl>
            <c:dLbl>
              <c:idx val="4"/>
              <c:layout>
                <c:manualLayout>
                  <c:x val="-3.0075948767548117E-2"/>
                  <c:y val="-2.08494218635902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601-4D5F-9701-F8A34EE4A701}"/>
                </c:ext>
              </c:extLst>
            </c:dLbl>
            <c:dLbl>
              <c:idx val="5"/>
              <c:layout>
                <c:manualLayout>
                  <c:x val="-3.0075948767548117E-2"/>
                  <c:y val="-2.5019306236308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601-4D5F-9701-F8A34EE4A7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Sheet2!$N$30:$N$35</c:f>
              <c:strCache>
                <c:ptCount val="6"/>
                <c:pt idx="0">
                  <c:v>44.ned.</c:v>
                </c:pt>
                <c:pt idx="1">
                  <c:v>45.ned.</c:v>
                </c:pt>
                <c:pt idx="2">
                  <c:v>46.ned.</c:v>
                </c:pt>
                <c:pt idx="3">
                  <c:v>47.ned.</c:v>
                </c:pt>
                <c:pt idx="4">
                  <c:v>48.ned.</c:v>
                </c:pt>
                <c:pt idx="5">
                  <c:v>49.ned</c:v>
                </c:pt>
              </c:strCache>
            </c:strRef>
          </c:cat>
          <c:val>
            <c:numRef>
              <c:f>Sheet2!$P$30:$P$35</c:f>
              <c:numCache>
                <c:formatCode>0.0</c:formatCode>
                <c:ptCount val="6"/>
                <c:pt idx="0">
                  <c:v>4.2686497247921302</c:v>
                </c:pt>
                <c:pt idx="1">
                  <c:v>4.9223579074325343</c:v>
                </c:pt>
                <c:pt idx="2">
                  <c:v>6.0073008795354879</c:v>
                </c:pt>
                <c:pt idx="3">
                  <c:v>6.7923233283176261</c:v>
                </c:pt>
                <c:pt idx="4">
                  <c:v>8.4</c:v>
                </c:pt>
                <c:pt idx="5">
                  <c:v>8.6416064065021221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1601-4D5F-9701-F8A34EE4A7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3865472"/>
        <c:axId val="113765376"/>
      </c:lineChart>
      <c:catAx>
        <c:axId val="1137623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lv-LV"/>
          </a:p>
        </c:txPr>
        <c:crossAx val="113763840"/>
        <c:crosses val="autoZero"/>
        <c:auto val="1"/>
        <c:lblAlgn val="ctr"/>
        <c:lblOffset val="100"/>
        <c:noMultiLvlLbl val="0"/>
      </c:catAx>
      <c:valAx>
        <c:axId val="1137638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lv-LV"/>
          </a:p>
        </c:txPr>
        <c:crossAx val="113762304"/>
        <c:crosses val="autoZero"/>
        <c:crossBetween val="between"/>
      </c:valAx>
      <c:valAx>
        <c:axId val="113765376"/>
        <c:scaling>
          <c:orientation val="minMax"/>
        </c:scaling>
        <c:delete val="0"/>
        <c:axPos val="r"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lv-LV"/>
          </a:p>
        </c:txPr>
        <c:crossAx val="113865472"/>
        <c:crosses val="max"/>
        <c:crossBetween val="between"/>
      </c:valAx>
      <c:catAx>
        <c:axId val="1138654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3765376"/>
        <c:crosses val="autoZero"/>
        <c:auto val="1"/>
        <c:lblAlgn val="ctr"/>
        <c:lblOffset val="100"/>
        <c:noMultiLvlLbl val="0"/>
      </c:catAx>
    </c:plotArea>
    <c:legend>
      <c:legendPos val="b"/>
      <c:overlay val="0"/>
      <c:txPr>
        <a:bodyPr/>
        <a:lstStyle/>
        <a:p>
          <a:pPr>
            <a:defRPr sz="1600"/>
          </a:pPr>
          <a:endParaRPr lang="lv-LV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897540585204625E-2"/>
          <c:y val="2.4107833978379831E-2"/>
          <c:w val="0.90705894377945451"/>
          <c:h val="0.89447367970789848"/>
        </c:manualLayout>
      </c:layout>
      <c:areaChart>
        <c:grouping val="standard"/>
        <c:varyColors val="0"/>
        <c:ser>
          <c:idx val="6"/>
          <c:order val="6"/>
          <c:tx>
            <c:strRef>
              <c:f>'[COV_49 ned_Reg_Vec gr_Berni.xls]LV_reg'!$Y$2</c:f>
              <c:strCache>
                <c:ptCount val="1"/>
                <c:pt idx="0">
                  <c:v>LATVIJA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cat>
            <c:strRef>
              <c:f>'[COV_49 ned_Reg_Vec gr_Berni.xls]LV_reg'!$C$5:$C$42</c:f>
              <c:strCache>
                <c:ptCount val="38"/>
                <c:pt idx="1">
                  <c:v>10.-11.</c:v>
                </c:pt>
                <c:pt idx="3">
                  <c:v>12.-13.</c:v>
                </c:pt>
                <c:pt idx="5">
                  <c:v>14.-15.</c:v>
                </c:pt>
                <c:pt idx="7">
                  <c:v>16.-17.</c:v>
                </c:pt>
                <c:pt idx="9">
                  <c:v>18.-19.</c:v>
                </c:pt>
                <c:pt idx="11">
                  <c:v>20.-21.</c:v>
                </c:pt>
                <c:pt idx="13">
                  <c:v>22.-23.</c:v>
                </c:pt>
                <c:pt idx="15">
                  <c:v>24.-25.</c:v>
                </c:pt>
                <c:pt idx="17">
                  <c:v>26.-27.</c:v>
                </c:pt>
                <c:pt idx="19">
                  <c:v>28.-29.</c:v>
                </c:pt>
                <c:pt idx="21">
                  <c:v>30.-31.</c:v>
                </c:pt>
                <c:pt idx="23">
                  <c:v>32.-33.</c:v>
                </c:pt>
                <c:pt idx="25">
                  <c:v>34.-35.</c:v>
                </c:pt>
                <c:pt idx="27">
                  <c:v>36.-37.</c:v>
                </c:pt>
                <c:pt idx="29">
                  <c:v>38.-39.</c:v>
                </c:pt>
                <c:pt idx="31">
                  <c:v>40.-41.</c:v>
                </c:pt>
                <c:pt idx="33">
                  <c:v>42.-43.</c:v>
                </c:pt>
                <c:pt idx="35">
                  <c:v>44.-45.</c:v>
                </c:pt>
                <c:pt idx="37">
                  <c:v>46.-47.</c:v>
                </c:pt>
              </c:strCache>
            </c:strRef>
          </c:cat>
          <c:val>
            <c:numRef>
              <c:f>'[COV_49 ned_Reg_Vec gr_Berni.xls]LV_reg'!$Y$5:$Y$44</c:f>
              <c:numCache>
                <c:formatCode>0.0</c:formatCode>
                <c:ptCount val="40"/>
                <c:pt idx="1">
                  <c:v>1.5625260421007019</c:v>
                </c:pt>
                <c:pt idx="2">
                  <c:v>6.9271987866464446</c:v>
                </c:pt>
                <c:pt idx="3">
                  <c:v>16.51069184486408</c:v>
                </c:pt>
                <c:pt idx="4">
                  <c:v>20.729512158535975</c:v>
                </c:pt>
                <c:pt idx="5">
                  <c:v>15.833597226620443</c:v>
                </c:pt>
                <c:pt idx="6">
                  <c:v>10.000166669444491</c:v>
                </c:pt>
                <c:pt idx="7">
                  <c:v>8.3334722245370756</c:v>
                </c:pt>
                <c:pt idx="8">
                  <c:v>7.9167986133102213</c:v>
                </c:pt>
                <c:pt idx="9">
                  <c:v>6.6146935782263041</c:v>
                </c:pt>
                <c:pt idx="10">
                  <c:v>6.666777779629661</c:v>
                </c:pt>
                <c:pt idx="11">
                  <c:v>5.5730095501591688</c:v>
                </c:pt>
                <c:pt idx="12">
                  <c:v>3.02088368139469</c:v>
                </c:pt>
                <c:pt idx="13">
                  <c:v>2.1354522575376258</c:v>
                </c:pt>
                <c:pt idx="14">
                  <c:v>1.6146102435040584</c:v>
                </c:pt>
                <c:pt idx="15">
                  <c:v>1.1979366322772047</c:v>
                </c:pt>
                <c:pt idx="16">
                  <c:v>0.98959982666377766</c:v>
                </c:pt>
                <c:pt idx="17">
                  <c:v>0.67709461824363748</c:v>
                </c:pt>
                <c:pt idx="18">
                  <c:v>2.9687994799913331</c:v>
                </c:pt>
                <c:pt idx="19">
                  <c:v>3.5417256954282568</c:v>
                </c:pt>
                <c:pt idx="20">
                  <c:v>2.3958732645544094</c:v>
                </c:pt>
                <c:pt idx="21">
                  <c:v>2.656294271571193</c:v>
                </c:pt>
                <c:pt idx="22">
                  <c:v>3.697978299638327</c:v>
                </c:pt>
                <c:pt idx="23">
                  <c:v>4.1146519108651809</c:v>
                </c:pt>
                <c:pt idx="24">
                  <c:v>2.4479574659577659</c:v>
                </c:pt>
                <c:pt idx="25">
                  <c:v>3.6458940982349706</c:v>
                </c:pt>
                <c:pt idx="26">
                  <c:v>4.687578126302105</c:v>
                </c:pt>
                <c:pt idx="27">
                  <c:v>4.2188203136718947</c:v>
                </c:pt>
                <c:pt idx="28">
                  <c:v>5.0521675361256024</c:v>
                </c:pt>
                <c:pt idx="29">
                  <c:v>10.521008683478058</c:v>
                </c:pt>
                <c:pt idx="30">
                  <c:v>29.219236987283125</c:v>
                </c:pt>
                <c:pt idx="31">
                  <c:v>51.771696194936588</c:v>
                </c:pt>
                <c:pt idx="32">
                  <c:v>71.04285071417857</c:v>
                </c:pt>
                <c:pt idx="33">
                  <c:v>104.5850764179403</c:v>
                </c:pt>
                <c:pt idx="34">
                  <c:v>139.89816496941617</c:v>
                </c:pt>
                <c:pt idx="35">
                  <c:v>177.97171619526992</c:v>
                </c:pt>
                <c:pt idx="36">
                  <c:v>229.74341239020649</c:v>
                </c:pt>
                <c:pt idx="37">
                  <c:v>261.72311205186753</c:v>
                </c:pt>
                <c:pt idx="38">
                  <c:v>334.797246620777</c:v>
                </c:pt>
                <c:pt idx="39">
                  <c:v>401.62127702128367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66-423A-A53F-0A29EF3D8C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3162496"/>
        <c:axId val="113164288"/>
      </c:areaChart>
      <c:lineChart>
        <c:grouping val="standard"/>
        <c:varyColors val="0"/>
        <c:ser>
          <c:idx val="0"/>
          <c:order val="0"/>
          <c:tx>
            <c:strRef>
              <c:f>'[COV_49 ned_Reg_Vec gr_Berni.xls]LV_reg'!$F$2</c:f>
              <c:strCache>
                <c:ptCount val="1"/>
                <c:pt idx="0">
                  <c:v>Kurzeme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cat>
            <c:strRef>
              <c:f>'[COV_49 ned_Reg_Vec gr_Berni.xls]LV_reg'!$C$5:$C$44</c:f>
              <c:strCache>
                <c:ptCount val="40"/>
                <c:pt idx="1">
                  <c:v>10.-11.</c:v>
                </c:pt>
                <c:pt idx="3">
                  <c:v>12.-13.</c:v>
                </c:pt>
                <c:pt idx="5">
                  <c:v>14.-15.</c:v>
                </c:pt>
                <c:pt idx="7">
                  <c:v>16.-17.</c:v>
                </c:pt>
                <c:pt idx="9">
                  <c:v>18.-19.</c:v>
                </c:pt>
                <c:pt idx="11">
                  <c:v>20.-21.</c:v>
                </c:pt>
                <c:pt idx="13">
                  <c:v>22.-23.</c:v>
                </c:pt>
                <c:pt idx="15">
                  <c:v>24.-25.</c:v>
                </c:pt>
                <c:pt idx="17">
                  <c:v>26.-27.</c:v>
                </c:pt>
                <c:pt idx="19">
                  <c:v>28.-29.</c:v>
                </c:pt>
                <c:pt idx="21">
                  <c:v>30.-31.</c:v>
                </c:pt>
                <c:pt idx="23">
                  <c:v>32.-33.</c:v>
                </c:pt>
                <c:pt idx="25">
                  <c:v>34.-35.</c:v>
                </c:pt>
                <c:pt idx="27">
                  <c:v>36.-37.</c:v>
                </c:pt>
                <c:pt idx="29">
                  <c:v>38.-39.</c:v>
                </c:pt>
                <c:pt idx="31">
                  <c:v>40.-41.</c:v>
                </c:pt>
                <c:pt idx="33">
                  <c:v>42.-43.</c:v>
                </c:pt>
                <c:pt idx="35">
                  <c:v>44.-45.</c:v>
                </c:pt>
                <c:pt idx="37">
                  <c:v>46.-47.</c:v>
                </c:pt>
                <c:pt idx="39">
                  <c:v>48.-49.</c:v>
                </c:pt>
              </c:strCache>
            </c:strRef>
          </c:cat>
          <c:val>
            <c:numRef>
              <c:f>'[COV_49 ned_Reg_Vec gr_Berni.xls]LV_reg'!$F$5:$F$44</c:f>
              <c:numCache>
                <c:formatCode>0.0</c:formatCode>
                <c:ptCount val="40"/>
                <c:pt idx="1">
                  <c:v>0</c:v>
                </c:pt>
                <c:pt idx="2">
                  <c:v>2.9152940490519046</c:v>
                </c:pt>
                <c:pt idx="3">
                  <c:v>7.912940990283742</c:v>
                </c:pt>
                <c:pt idx="4">
                  <c:v>10.41176446089966</c:v>
                </c:pt>
                <c:pt idx="5">
                  <c:v>8.3294115687197277</c:v>
                </c:pt>
                <c:pt idx="6">
                  <c:v>2.9152940490519046</c:v>
                </c:pt>
                <c:pt idx="7">
                  <c:v>0.41647057843598634</c:v>
                </c:pt>
                <c:pt idx="8">
                  <c:v>1.2494117353079592</c:v>
                </c:pt>
                <c:pt idx="9">
                  <c:v>1.6658823137439454</c:v>
                </c:pt>
                <c:pt idx="10">
                  <c:v>1.6658823137439454</c:v>
                </c:pt>
                <c:pt idx="11">
                  <c:v>1.6658823137439454</c:v>
                </c:pt>
                <c:pt idx="12">
                  <c:v>0.83294115687197268</c:v>
                </c:pt>
                <c:pt idx="13">
                  <c:v>0.41647057843598634</c:v>
                </c:pt>
                <c:pt idx="14">
                  <c:v>1.6658823137439454</c:v>
                </c:pt>
                <c:pt idx="15">
                  <c:v>1.2494117353079592</c:v>
                </c:pt>
                <c:pt idx="16">
                  <c:v>0.41647057843598634</c:v>
                </c:pt>
                <c:pt idx="17">
                  <c:v>0.41647057843598634</c:v>
                </c:pt>
                <c:pt idx="18">
                  <c:v>1.6658823137439454</c:v>
                </c:pt>
                <c:pt idx="19">
                  <c:v>2.0823528921799319</c:v>
                </c:pt>
                <c:pt idx="20">
                  <c:v>0.83294115687197268</c:v>
                </c:pt>
                <c:pt idx="21">
                  <c:v>0.41647057843598634</c:v>
                </c:pt>
                <c:pt idx="22">
                  <c:v>3.3317646274878907</c:v>
                </c:pt>
                <c:pt idx="23">
                  <c:v>4.1647057843598638</c:v>
                </c:pt>
                <c:pt idx="24">
                  <c:v>2.0823528921799319</c:v>
                </c:pt>
                <c:pt idx="25">
                  <c:v>1.2494117353079592</c:v>
                </c:pt>
                <c:pt idx="26">
                  <c:v>0.41647057843598634</c:v>
                </c:pt>
                <c:pt idx="27">
                  <c:v>0.83294115687197268</c:v>
                </c:pt>
                <c:pt idx="28">
                  <c:v>0.41647057843598634</c:v>
                </c:pt>
                <c:pt idx="29">
                  <c:v>14.159999666823536</c:v>
                </c:pt>
                <c:pt idx="30">
                  <c:v>57.88941040260211</c:v>
                </c:pt>
                <c:pt idx="31">
                  <c:v>94.955291883404897</c:v>
                </c:pt>
                <c:pt idx="32">
                  <c:v>63.303527922269936</c:v>
                </c:pt>
                <c:pt idx="33">
                  <c:v>48.310587098574423</c:v>
                </c:pt>
                <c:pt idx="34">
                  <c:v>69.967057177245721</c:v>
                </c:pt>
                <c:pt idx="35">
                  <c:v>77.463527589093459</c:v>
                </c:pt>
                <c:pt idx="36">
                  <c:v>101.2023505599447</c:v>
                </c:pt>
                <c:pt idx="37">
                  <c:v>102.86823287368864</c:v>
                </c:pt>
                <c:pt idx="38">
                  <c:v>128.27293815828381</c:v>
                </c:pt>
                <c:pt idx="39">
                  <c:v>162.83999616847066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B766-423A-A53F-0A29EF3D8C3D}"/>
            </c:ext>
          </c:extLst>
        </c:ser>
        <c:ser>
          <c:idx val="1"/>
          <c:order val="1"/>
          <c:tx>
            <c:strRef>
              <c:f>'[COV_49 ned_Reg_Vec gr_Berni.xls]LV_reg'!$I$2</c:f>
              <c:strCache>
                <c:ptCount val="1"/>
                <c:pt idx="0">
                  <c:v>Latgale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'[COV_49 ned_Reg_Vec gr_Berni.xls]LV_reg'!$C$5:$C$44</c:f>
              <c:strCache>
                <c:ptCount val="40"/>
                <c:pt idx="1">
                  <c:v>10.-11.</c:v>
                </c:pt>
                <c:pt idx="3">
                  <c:v>12.-13.</c:v>
                </c:pt>
                <c:pt idx="5">
                  <c:v>14.-15.</c:v>
                </c:pt>
                <c:pt idx="7">
                  <c:v>16.-17.</c:v>
                </c:pt>
                <c:pt idx="9">
                  <c:v>18.-19.</c:v>
                </c:pt>
                <c:pt idx="11">
                  <c:v>20.-21.</c:v>
                </c:pt>
                <c:pt idx="13">
                  <c:v>22.-23.</c:v>
                </c:pt>
                <c:pt idx="15">
                  <c:v>24.-25.</c:v>
                </c:pt>
                <c:pt idx="17">
                  <c:v>26.-27.</c:v>
                </c:pt>
                <c:pt idx="19">
                  <c:v>28.-29.</c:v>
                </c:pt>
                <c:pt idx="21">
                  <c:v>30.-31.</c:v>
                </c:pt>
                <c:pt idx="23">
                  <c:v>32.-33.</c:v>
                </c:pt>
                <c:pt idx="25">
                  <c:v>34.-35.</c:v>
                </c:pt>
                <c:pt idx="27">
                  <c:v>36.-37.</c:v>
                </c:pt>
                <c:pt idx="29">
                  <c:v>38.-39.</c:v>
                </c:pt>
                <c:pt idx="31">
                  <c:v>40.-41.</c:v>
                </c:pt>
                <c:pt idx="33">
                  <c:v>42.-43.</c:v>
                </c:pt>
                <c:pt idx="35">
                  <c:v>44.-45.</c:v>
                </c:pt>
                <c:pt idx="37">
                  <c:v>46.-47.</c:v>
                </c:pt>
                <c:pt idx="39">
                  <c:v>48.-49.</c:v>
                </c:pt>
              </c:strCache>
            </c:strRef>
          </c:cat>
          <c:val>
            <c:numRef>
              <c:f>'[COV_49 ned_Reg_Vec gr_Berni.xls]LV_reg'!$I$5:$I$44</c:f>
              <c:numCache>
                <c:formatCode>0.0</c:formatCode>
                <c:ptCount val="40"/>
                <c:pt idx="1">
                  <c:v>0.76856271087439387</c:v>
                </c:pt>
                <c:pt idx="2">
                  <c:v>1.5371254217487877</c:v>
                </c:pt>
                <c:pt idx="3">
                  <c:v>3.4585321989347722</c:v>
                </c:pt>
                <c:pt idx="4">
                  <c:v>3.8428135543719693</c:v>
                </c:pt>
                <c:pt idx="5">
                  <c:v>1.5371254217487877</c:v>
                </c:pt>
                <c:pt idx="6">
                  <c:v>0.38428135543719694</c:v>
                </c:pt>
                <c:pt idx="7">
                  <c:v>0.38428135543719694</c:v>
                </c:pt>
                <c:pt idx="8">
                  <c:v>0.38428135543719694</c:v>
                </c:pt>
                <c:pt idx="9">
                  <c:v>2.3056881326231813</c:v>
                </c:pt>
                <c:pt idx="10">
                  <c:v>3.4585321989347722</c:v>
                </c:pt>
                <c:pt idx="11">
                  <c:v>1.1528440663115906</c:v>
                </c:pt>
                <c:pt idx="12">
                  <c:v>0</c:v>
                </c:pt>
                <c:pt idx="13">
                  <c:v>1.9214067771859846</c:v>
                </c:pt>
                <c:pt idx="14">
                  <c:v>1.9214067771859846</c:v>
                </c:pt>
                <c:pt idx="15">
                  <c:v>0.38428135543719694</c:v>
                </c:pt>
                <c:pt idx="16">
                  <c:v>0.38428135543719694</c:v>
                </c:pt>
                <c:pt idx="17">
                  <c:v>0.38428135543719694</c:v>
                </c:pt>
                <c:pt idx="18">
                  <c:v>0.76856271087439387</c:v>
                </c:pt>
                <c:pt idx="19">
                  <c:v>0.38428135543719694</c:v>
                </c:pt>
                <c:pt idx="20">
                  <c:v>0.38428135543719694</c:v>
                </c:pt>
                <c:pt idx="21">
                  <c:v>1.1528440663115906</c:v>
                </c:pt>
                <c:pt idx="22">
                  <c:v>1.5371254217487877</c:v>
                </c:pt>
                <c:pt idx="23">
                  <c:v>3.8428135543719693</c:v>
                </c:pt>
                <c:pt idx="24">
                  <c:v>4.2270949098091659</c:v>
                </c:pt>
                <c:pt idx="25">
                  <c:v>10.759877952241514</c:v>
                </c:pt>
                <c:pt idx="26">
                  <c:v>12.6812847294275</c:v>
                </c:pt>
                <c:pt idx="27">
                  <c:v>10.375596596804318</c:v>
                </c:pt>
                <c:pt idx="28">
                  <c:v>10.375596596804318</c:v>
                </c:pt>
                <c:pt idx="29">
                  <c:v>8.4541898196183318</c:v>
                </c:pt>
                <c:pt idx="30">
                  <c:v>48.419450785086809</c:v>
                </c:pt>
                <c:pt idx="31">
                  <c:v>109.90446765503832</c:v>
                </c:pt>
                <c:pt idx="32">
                  <c:v>120.66434560727983</c:v>
                </c:pt>
                <c:pt idx="33">
                  <c:v>126.42856593883779</c:v>
                </c:pt>
                <c:pt idx="34">
                  <c:v>159.47676250643673</c:v>
                </c:pt>
                <c:pt idx="35">
                  <c:v>217.11896582201624</c:v>
                </c:pt>
                <c:pt idx="36">
                  <c:v>318.18496230199901</c:v>
                </c:pt>
                <c:pt idx="37">
                  <c:v>360.45591140009071</c:v>
                </c:pt>
                <c:pt idx="38">
                  <c:v>431.9322435114093</c:v>
                </c:pt>
                <c:pt idx="39">
                  <c:v>611.39163650058026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B766-423A-A53F-0A29EF3D8C3D}"/>
            </c:ext>
          </c:extLst>
        </c:ser>
        <c:ser>
          <c:idx val="3"/>
          <c:order val="2"/>
          <c:tx>
            <c:strRef>
              <c:f>'[COV_49 ned_Reg_Vec gr_Berni.xls]LV_reg'!$L$2</c:f>
              <c:strCache>
                <c:ptCount val="1"/>
                <c:pt idx="0">
                  <c:v>Pierīga</c:v>
                </c:pt>
              </c:strCache>
            </c:strRef>
          </c:tx>
          <c:spPr>
            <a:ln w="28575" cap="rnd">
              <a:solidFill>
                <a:srgbClr val="FFFF00"/>
              </a:solidFill>
              <a:round/>
            </a:ln>
            <a:effectLst/>
          </c:spPr>
          <c:marker>
            <c:symbol val="none"/>
          </c:marker>
          <c:cat>
            <c:strRef>
              <c:f>'[COV_49 ned_Reg_Vec gr_Berni.xls]LV_reg'!$C$5:$C$44</c:f>
              <c:strCache>
                <c:ptCount val="40"/>
                <c:pt idx="1">
                  <c:v>10.-11.</c:v>
                </c:pt>
                <c:pt idx="3">
                  <c:v>12.-13.</c:v>
                </c:pt>
                <c:pt idx="5">
                  <c:v>14.-15.</c:v>
                </c:pt>
                <c:pt idx="7">
                  <c:v>16.-17.</c:v>
                </c:pt>
                <c:pt idx="9">
                  <c:v>18.-19.</c:v>
                </c:pt>
                <c:pt idx="11">
                  <c:v>20.-21.</c:v>
                </c:pt>
                <c:pt idx="13">
                  <c:v>22.-23.</c:v>
                </c:pt>
                <c:pt idx="15">
                  <c:v>24.-25.</c:v>
                </c:pt>
                <c:pt idx="17">
                  <c:v>26.-27.</c:v>
                </c:pt>
                <c:pt idx="19">
                  <c:v>28.-29.</c:v>
                </c:pt>
                <c:pt idx="21">
                  <c:v>30.-31.</c:v>
                </c:pt>
                <c:pt idx="23">
                  <c:v>32.-33.</c:v>
                </c:pt>
                <c:pt idx="25">
                  <c:v>34.-35.</c:v>
                </c:pt>
                <c:pt idx="27">
                  <c:v>36.-37.</c:v>
                </c:pt>
                <c:pt idx="29">
                  <c:v>38.-39.</c:v>
                </c:pt>
                <c:pt idx="31">
                  <c:v>40.-41.</c:v>
                </c:pt>
                <c:pt idx="33">
                  <c:v>42.-43.</c:v>
                </c:pt>
                <c:pt idx="35">
                  <c:v>44.-45.</c:v>
                </c:pt>
                <c:pt idx="37">
                  <c:v>46.-47.</c:v>
                </c:pt>
                <c:pt idx="39">
                  <c:v>48.-49.</c:v>
                </c:pt>
              </c:strCache>
            </c:strRef>
          </c:cat>
          <c:val>
            <c:numRef>
              <c:f>'[COV_49 ned_Reg_Vec gr_Berni.xls]LV_reg'!$L$5:$L$44</c:f>
              <c:numCache>
                <c:formatCode>0.0</c:formatCode>
                <c:ptCount val="40"/>
                <c:pt idx="1">
                  <c:v>1.6190442781626007</c:v>
                </c:pt>
                <c:pt idx="2">
                  <c:v>9.4444249559485041</c:v>
                </c:pt>
                <c:pt idx="3">
                  <c:v>22.666619894276408</c:v>
                </c:pt>
                <c:pt idx="4">
                  <c:v>25.63486773757451</c:v>
                </c:pt>
                <c:pt idx="5">
                  <c:v>16.730124207680205</c:v>
                </c:pt>
                <c:pt idx="6">
                  <c:v>7.5555399647588031</c:v>
                </c:pt>
                <c:pt idx="7">
                  <c:v>7.5555399647588031</c:v>
                </c:pt>
                <c:pt idx="8">
                  <c:v>8.9047435298943043</c:v>
                </c:pt>
                <c:pt idx="9">
                  <c:v>5.1269735475149014</c:v>
                </c:pt>
                <c:pt idx="10">
                  <c:v>5.3968142605420022</c:v>
                </c:pt>
                <c:pt idx="11">
                  <c:v>4.8571328344878015</c:v>
                </c:pt>
                <c:pt idx="12">
                  <c:v>2.1587257042168009</c:v>
                </c:pt>
                <c:pt idx="13">
                  <c:v>1.8888849911897008</c:v>
                </c:pt>
                <c:pt idx="14">
                  <c:v>1.3492035651355005</c:v>
                </c:pt>
                <c:pt idx="15">
                  <c:v>1.0793628521084004</c:v>
                </c:pt>
                <c:pt idx="16">
                  <c:v>0.80952213908130033</c:v>
                </c:pt>
                <c:pt idx="17">
                  <c:v>0.80952213908130033</c:v>
                </c:pt>
                <c:pt idx="18">
                  <c:v>2.968247843298101</c:v>
                </c:pt>
                <c:pt idx="19">
                  <c:v>3.5079292693523012</c:v>
                </c:pt>
                <c:pt idx="20">
                  <c:v>4.3174514084336018</c:v>
                </c:pt>
                <c:pt idx="21">
                  <c:v>6.4761771126504026</c:v>
                </c:pt>
                <c:pt idx="22">
                  <c:v>8.095221390813002</c:v>
                </c:pt>
                <c:pt idx="23">
                  <c:v>8.3650621038401027</c:v>
                </c:pt>
                <c:pt idx="24">
                  <c:v>4.8571328344878015</c:v>
                </c:pt>
                <c:pt idx="25">
                  <c:v>4.5872921214607016</c:v>
                </c:pt>
                <c:pt idx="26">
                  <c:v>6.4761771126504026</c:v>
                </c:pt>
                <c:pt idx="27">
                  <c:v>4.5872921214607016</c:v>
                </c:pt>
                <c:pt idx="28">
                  <c:v>4.5872921214607016</c:v>
                </c:pt>
                <c:pt idx="29">
                  <c:v>10.793628521084004</c:v>
                </c:pt>
                <c:pt idx="30">
                  <c:v>20.507894190059606</c:v>
                </c:pt>
                <c:pt idx="31">
                  <c:v>29.682478432981007</c:v>
                </c:pt>
                <c:pt idx="32">
                  <c:v>42.634832658281816</c:v>
                </c:pt>
                <c:pt idx="33">
                  <c:v>74.206196082452536</c:v>
                </c:pt>
                <c:pt idx="34">
                  <c:v>116.03150660165305</c:v>
                </c:pt>
                <c:pt idx="35">
                  <c:v>159.47586139901617</c:v>
                </c:pt>
                <c:pt idx="36">
                  <c:v>203.9995790484877</c:v>
                </c:pt>
                <c:pt idx="37">
                  <c:v>259.85660664509743</c:v>
                </c:pt>
                <c:pt idx="38">
                  <c:v>338.38025413598353</c:v>
                </c:pt>
                <c:pt idx="39">
                  <c:v>381.28492750729248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766-423A-A53F-0A29EF3D8C3D}"/>
            </c:ext>
          </c:extLst>
        </c:ser>
        <c:ser>
          <c:idx val="2"/>
          <c:order val="3"/>
          <c:tx>
            <c:strRef>
              <c:f>'[COV_49 ned_Reg_Vec gr_Berni.xls]LV_reg'!$O$2</c:f>
              <c:strCache>
                <c:ptCount val="1"/>
                <c:pt idx="0">
                  <c:v>Rīga</c:v>
                </c:pt>
              </c:strCache>
            </c:strRef>
          </c:tx>
          <c:spPr>
            <a:ln w="38100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cat>
            <c:strRef>
              <c:f>'[COV_49 ned_Reg_Vec gr_Berni.xls]LV_reg'!$C$5:$C$44</c:f>
              <c:strCache>
                <c:ptCount val="40"/>
                <c:pt idx="1">
                  <c:v>10.-11.</c:v>
                </c:pt>
                <c:pt idx="3">
                  <c:v>12.-13.</c:v>
                </c:pt>
                <c:pt idx="5">
                  <c:v>14.-15.</c:v>
                </c:pt>
                <c:pt idx="7">
                  <c:v>16.-17.</c:v>
                </c:pt>
                <c:pt idx="9">
                  <c:v>18.-19.</c:v>
                </c:pt>
                <c:pt idx="11">
                  <c:v>20.-21.</c:v>
                </c:pt>
                <c:pt idx="13">
                  <c:v>22.-23.</c:v>
                </c:pt>
                <c:pt idx="15">
                  <c:v>24.-25.</c:v>
                </c:pt>
                <c:pt idx="17">
                  <c:v>26.-27.</c:v>
                </c:pt>
                <c:pt idx="19">
                  <c:v>28.-29.</c:v>
                </c:pt>
                <c:pt idx="21">
                  <c:v>30.-31.</c:v>
                </c:pt>
                <c:pt idx="23">
                  <c:v>32.-33.</c:v>
                </c:pt>
                <c:pt idx="25">
                  <c:v>34.-35.</c:v>
                </c:pt>
                <c:pt idx="27">
                  <c:v>36.-37.</c:v>
                </c:pt>
                <c:pt idx="29">
                  <c:v>38.-39.</c:v>
                </c:pt>
                <c:pt idx="31">
                  <c:v>40.-41.</c:v>
                </c:pt>
                <c:pt idx="33">
                  <c:v>42.-43.</c:v>
                </c:pt>
                <c:pt idx="35">
                  <c:v>44.-45.</c:v>
                </c:pt>
                <c:pt idx="37">
                  <c:v>46.-47.</c:v>
                </c:pt>
                <c:pt idx="39">
                  <c:v>48.-49.</c:v>
                </c:pt>
              </c:strCache>
            </c:strRef>
          </c:cat>
          <c:val>
            <c:numRef>
              <c:f>'[COV_49 ned_Reg_Vec gr_Berni.xls]LV_reg'!$O$5:$O$44</c:f>
              <c:numCache>
                <c:formatCode>0.0</c:formatCode>
                <c:ptCount val="40"/>
                <c:pt idx="1">
                  <c:v>3.3195597947563606</c:v>
                </c:pt>
                <c:pt idx="2">
                  <c:v>12.013644971499208</c:v>
                </c:pt>
                <c:pt idx="3">
                  <c:v>25.766106978346986</c:v>
                </c:pt>
                <c:pt idx="4">
                  <c:v>33.195597947563598</c:v>
                </c:pt>
                <c:pt idx="5">
                  <c:v>27.188775461813997</c:v>
                </c:pt>
                <c:pt idx="6">
                  <c:v>19.443135940715823</c:v>
                </c:pt>
                <c:pt idx="7">
                  <c:v>15.175130490314789</c:v>
                </c:pt>
                <c:pt idx="8">
                  <c:v>12.329793523380765</c:v>
                </c:pt>
                <c:pt idx="9">
                  <c:v>10.590976488032197</c:v>
                </c:pt>
                <c:pt idx="10">
                  <c:v>6.9552681413942778</c:v>
                </c:pt>
                <c:pt idx="11">
                  <c:v>4.1099311744602556</c:v>
                </c:pt>
                <c:pt idx="12">
                  <c:v>3.161485518815581</c:v>
                </c:pt>
                <c:pt idx="13">
                  <c:v>1.8968913112893486</c:v>
                </c:pt>
                <c:pt idx="14">
                  <c:v>0.94844565564467431</c:v>
                </c:pt>
                <c:pt idx="15">
                  <c:v>1.1065199315854533</c:v>
                </c:pt>
                <c:pt idx="16">
                  <c:v>1.4226684834670116</c:v>
                </c:pt>
                <c:pt idx="17">
                  <c:v>0.94844565564467431</c:v>
                </c:pt>
                <c:pt idx="18">
                  <c:v>5.848748209808825</c:v>
                </c:pt>
                <c:pt idx="19">
                  <c:v>7.4294909692166149</c:v>
                </c:pt>
                <c:pt idx="20">
                  <c:v>2.687262690993244</c:v>
                </c:pt>
                <c:pt idx="21">
                  <c:v>0.79037137970389526</c:v>
                </c:pt>
                <c:pt idx="22">
                  <c:v>1.4226684834670116</c:v>
                </c:pt>
                <c:pt idx="23">
                  <c:v>2.0549655872301278</c:v>
                </c:pt>
                <c:pt idx="24">
                  <c:v>1.2645942075262324</c:v>
                </c:pt>
                <c:pt idx="25">
                  <c:v>3.161485518815581</c:v>
                </c:pt>
                <c:pt idx="26">
                  <c:v>4.426079726341813</c:v>
                </c:pt>
                <c:pt idx="27">
                  <c:v>4.426079726341813</c:v>
                </c:pt>
                <c:pt idx="28">
                  <c:v>7.4294909692166149</c:v>
                </c:pt>
                <c:pt idx="29">
                  <c:v>16.281650421900242</c:v>
                </c:pt>
                <c:pt idx="30">
                  <c:v>30.982558084392696</c:v>
                </c:pt>
                <c:pt idx="31">
                  <c:v>48.212654161937614</c:v>
                </c:pt>
                <c:pt idx="32">
                  <c:v>88.521594526836267</c:v>
                </c:pt>
                <c:pt idx="33">
                  <c:v>151.43515635126633</c:v>
                </c:pt>
                <c:pt idx="34">
                  <c:v>207.23537575836133</c:v>
                </c:pt>
                <c:pt idx="35">
                  <c:v>261.45485240604853</c:v>
                </c:pt>
                <c:pt idx="36">
                  <c:v>312.35476925897939</c:v>
                </c:pt>
                <c:pt idx="37">
                  <c:v>347.60533279377313</c:v>
                </c:pt>
                <c:pt idx="38">
                  <c:v>464.1060741621273</c:v>
                </c:pt>
                <c:pt idx="39">
                  <c:v>531.76186426478068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B766-423A-A53F-0A29EF3D8C3D}"/>
            </c:ext>
          </c:extLst>
        </c:ser>
        <c:ser>
          <c:idx val="4"/>
          <c:order val="4"/>
          <c:tx>
            <c:strRef>
              <c:f>'[COV_49 ned_Reg_Vec gr_Berni.xls]LV_reg'!$R$2</c:f>
              <c:strCache>
                <c:ptCount val="1"/>
                <c:pt idx="0">
                  <c:v>Vidzeme</c:v>
                </c:pt>
              </c:strCache>
            </c:strRef>
          </c:tx>
          <c:spPr>
            <a:ln w="28575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'[COV_49 ned_Reg_Vec gr_Berni.xls]LV_reg'!$C$5:$C$44</c:f>
              <c:strCache>
                <c:ptCount val="40"/>
                <c:pt idx="1">
                  <c:v>10.-11.</c:v>
                </c:pt>
                <c:pt idx="3">
                  <c:v>12.-13.</c:v>
                </c:pt>
                <c:pt idx="5">
                  <c:v>14.-15.</c:v>
                </c:pt>
                <c:pt idx="7">
                  <c:v>16.-17.</c:v>
                </c:pt>
                <c:pt idx="9">
                  <c:v>18.-19.</c:v>
                </c:pt>
                <c:pt idx="11">
                  <c:v>20.-21.</c:v>
                </c:pt>
                <c:pt idx="13">
                  <c:v>22.-23.</c:v>
                </c:pt>
                <c:pt idx="15">
                  <c:v>24.-25.</c:v>
                </c:pt>
                <c:pt idx="17">
                  <c:v>26.-27.</c:v>
                </c:pt>
                <c:pt idx="19">
                  <c:v>28.-29.</c:v>
                </c:pt>
                <c:pt idx="21">
                  <c:v>30.-31.</c:v>
                </c:pt>
                <c:pt idx="23">
                  <c:v>32.-33.</c:v>
                </c:pt>
                <c:pt idx="25">
                  <c:v>34.-35.</c:v>
                </c:pt>
                <c:pt idx="27">
                  <c:v>36.-37.</c:v>
                </c:pt>
                <c:pt idx="29">
                  <c:v>38.-39.</c:v>
                </c:pt>
                <c:pt idx="31">
                  <c:v>40.-41.</c:v>
                </c:pt>
                <c:pt idx="33">
                  <c:v>42.-43.</c:v>
                </c:pt>
                <c:pt idx="35">
                  <c:v>44.-45.</c:v>
                </c:pt>
                <c:pt idx="37">
                  <c:v>46.-47.</c:v>
                </c:pt>
                <c:pt idx="39">
                  <c:v>48.-49.</c:v>
                </c:pt>
              </c:strCache>
            </c:strRef>
          </c:cat>
          <c:val>
            <c:numRef>
              <c:f>'[COV_49 ned_Reg_Vec gr_Berni.xls]LV_reg'!$R$5:$R$44</c:f>
              <c:numCache>
                <c:formatCode>0.0</c:formatCode>
                <c:ptCount val="40"/>
                <c:pt idx="1">
                  <c:v>0</c:v>
                </c:pt>
                <c:pt idx="2">
                  <c:v>1.6120798516886536</c:v>
                </c:pt>
                <c:pt idx="3">
                  <c:v>5.9109594561917298</c:v>
                </c:pt>
                <c:pt idx="4">
                  <c:v>5.9109594561917298</c:v>
                </c:pt>
                <c:pt idx="5">
                  <c:v>7.5230393078803841</c:v>
                </c:pt>
                <c:pt idx="6">
                  <c:v>10.747199011257692</c:v>
                </c:pt>
                <c:pt idx="7">
                  <c:v>13.971358714634999</c:v>
                </c:pt>
                <c:pt idx="8">
                  <c:v>14.508718665197883</c:v>
                </c:pt>
                <c:pt idx="9">
                  <c:v>11.82191891238346</c:v>
                </c:pt>
                <c:pt idx="10">
                  <c:v>25.793277627018458</c:v>
                </c:pt>
                <c:pt idx="11">
                  <c:v>29.554797280958649</c:v>
                </c:pt>
                <c:pt idx="12">
                  <c:v>14.508718665197883</c:v>
                </c:pt>
                <c:pt idx="13">
                  <c:v>5.3735995056288459</c:v>
                </c:pt>
                <c:pt idx="14">
                  <c:v>1.0747199011257691</c:v>
                </c:pt>
                <c:pt idx="15">
                  <c:v>0</c:v>
                </c:pt>
                <c:pt idx="16">
                  <c:v>0</c:v>
                </c:pt>
                <c:pt idx="17">
                  <c:v>1.0747199011257691</c:v>
                </c:pt>
                <c:pt idx="18">
                  <c:v>1.6120798516886536</c:v>
                </c:pt>
                <c:pt idx="19">
                  <c:v>1.0747199011257691</c:v>
                </c:pt>
                <c:pt idx="20">
                  <c:v>4.8362395550659611</c:v>
                </c:pt>
                <c:pt idx="21">
                  <c:v>7.5230393078803841</c:v>
                </c:pt>
                <c:pt idx="22">
                  <c:v>5.3735995056288459</c:v>
                </c:pt>
                <c:pt idx="23">
                  <c:v>2.1494398022515382</c:v>
                </c:pt>
                <c:pt idx="24">
                  <c:v>0</c:v>
                </c:pt>
                <c:pt idx="25">
                  <c:v>0</c:v>
                </c:pt>
                <c:pt idx="26">
                  <c:v>0.53735995056288455</c:v>
                </c:pt>
                <c:pt idx="27">
                  <c:v>1.6120798516886536</c:v>
                </c:pt>
                <c:pt idx="28">
                  <c:v>1.0747199011257691</c:v>
                </c:pt>
                <c:pt idx="29">
                  <c:v>0.53735995056288455</c:v>
                </c:pt>
                <c:pt idx="30">
                  <c:v>9.1351191595690384</c:v>
                </c:pt>
                <c:pt idx="31">
                  <c:v>14.508718665197883</c:v>
                </c:pt>
                <c:pt idx="32">
                  <c:v>56.96015475966577</c:v>
                </c:pt>
                <c:pt idx="33">
                  <c:v>117.14446922270884</c:v>
                </c:pt>
                <c:pt idx="34">
                  <c:v>99.948950804696523</c:v>
                </c:pt>
                <c:pt idx="35">
                  <c:v>87.052311991187295</c:v>
                </c:pt>
                <c:pt idx="36">
                  <c:v>133.80262769015826</c:v>
                </c:pt>
                <c:pt idx="37">
                  <c:v>138.63886724522422</c:v>
                </c:pt>
                <c:pt idx="38">
                  <c:v>131.11582793734382</c:v>
                </c:pt>
                <c:pt idx="39">
                  <c:v>150.99814610817057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B766-423A-A53F-0A29EF3D8C3D}"/>
            </c:ext>
          </c:extLst>
        </c:ser>
        <c:ser>
          <c:idx val="5"/>
          <c:order val="5"/>
          <c:tx>
            <c:strRef>
              <c:f>'[COV_49 ned_Reg_Vec gr_Berni.xls]LV_reg'!$U$2</c:f>
              <c:strCache>
                <c:ptCount val="1"/>
                <c:pt idx="0">
                  <c:v>Zemgale</c:v>
                </c:pt>
              </c:strCache>
            </c:strRef>
          </c:tx>
          <c:spPr>
            <a:ln w="3810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strRef>
              <c:f>'[COV_49 ned_Reg_Vec gr_Berni.xls]LV_reg'!$C$5:$C$44</c:f>
              <c:strCache>
                <c:ptCount val="40"/>
                <c:pt idx="1">
                  <c:v>10.-11.</c:v>
                </c:pt>
                <c:pt idx="3">
                  <c:v>12.-13.</c:v>
                </c:pt>
                <c:pt idx="5">
                  <c:v>14.-15.</c:v>
                </c:pt>
                <c:pt idx="7">
                  <c:v>16.-17.</c:v>
                </c:pt>
                <c:pt idx="9">
                  <c:v>18.-19.</c:v>
                </c:pt>
                <c:pt idx="11">
                  <c:v>20.-21.</c:v>
                </c:pt>
                <c:pt idx="13">
                  <c:v>22.-23.</c:v>
                </c:pt>
                <c:pt idx="15">
                  <c:v>24.-25.</c:v>
                </c:pt>
                <c:pt idx="17">
                  <c:v>26.-27.</c:v>
                </c:pt>
                <c:pt idx="19">
                  <c:v>28.-29.</c:v>
                </c:pt>
                <c:pt idx="21">
                  <c:v>30.-31.</c:v>
                </c:pt>
                <c:pt idx="23">
                  <c:v>32.-33.</c:v>
                </c:pt>
                <c:pt idx="25">
                  <c:v>34.-35.</c:v>
                </c:pt>
                <c:pt idx="27">
                  <c:v>36.-37.</c:v>
                </c:pt>
                <c:pt idx="29">
                  <c:v>38.-39.</c:v>
                </c:pt>
                <c:pt idx="31">
                  <c:v>40.-41.</c:v>
                </c:pt>
                <c:pt idx="33">
                  <c:v>42.-43.</c:v>
                </c:pt>
                <c:pt idx="35">
                  <c:v>44.-45.</c:v>
                </c:pt>
                <c:pt idx="37">
                  <c:v>46.-47.</c:v>
                </c:pt>
                <c:pt idx="39">
                  <c:v>48.-49.</c:v>
                </c:pt>
              </c:strCache>
            </c:strRef>
          </c:cat>
          <c:val>
            <c:numRef>
              <c:f>'[COV_49 ned_Reg_Vec gr_Berni.xls]LV_reg'!$U$5:$U$44</c:f>
              <c:numCache>
                <c:formatCode>0.0</c:formatCode>
                <c:ptCount val="40"/>
                <c:pt idx="1">
                  <c:v>0.43415779899362217</c:v>
                </c:pt>
                <c:pt idx="2">
                  <c:v>3.4732623919489773</c:v>
                </c:pt>
                <c:pt idx="3">
                  <c:v>13.458891768802289</c:v>
                </c:pt>
                <c:pt idx="4">
                  <c:v>20.405416552700242</c:v>
                </c:pt>
                <c:pt idx="5">
                  <c:v>13.893049567795909</c:v>
                </c:pt>
                <c:pt idx="6">
                  <c:v>5.6440513869170887</c:v>
                </c:pt>
                <c:pt idx="7">
                  <c:v>3.4732623919489773</c:v>
                </c:pt>
                <c:pt idx="8">
                  <c:v>4.3415779899362228</c:v>
                </c:pt>
                <c:pt idx="9">
                  <c:v>3.9074201909426001</c:v>
                </c:pt>
                <c:pt idx="10">
                  <c:v>1.3024733969808666</c:v>
                </c:pt>
                <c:pt idx="11">
                  <c:v>0.43415779899362217</c:v>
                </c:pt>
                <c:pt idx="12">
                  <c:v>0.43415779899362217</c:v>
                </c:pt>
                <c:pt idx="13">
                  <c:v>2.6049467939617332</c:v>
                </c:pt>
                <c:pt idx="14">
                  <c:v>3.9074201909426001</c:v>
                </c:pt>
                <c:pt idx="15">
                  <c:v>3.4732623919489773</c:v>
                </c:pt>
                <c:pt idx="16">
                  <c:v>2.1707889949681114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0.43415779899362217</c:v>
                </c:pt>
                <c:pt idx="21">
                  <c:v>1.7366311959744887</c:v>
                </c:pt>
                <c:pt idx="22">
                  <c:v>4.3415779899362228</c:v>
                </c:pt>
                <c:pt idx="23">
                  <c:v>4.7757357889298442</c:v>
                </c:pt>
                <c:pt idx="24">
                  <c:v>2.1707889949681114</c:v>
                </c:pt>
                <c:pt idx="25">
                  <c:v>0.86831559798724434</c:v>
                </c:pt>
                <c:pt idx="26">
                  <c:v>1.3024733969808666</c:v>
                </c:pt>
                <c:pt idx="27">
                  <c:v>1.7366311959744887</c:v>
                </c:pt>
                <c:pt idx="28">
                  <c:v>1.3024733969808666</c:v>
                </c:pt>
                <c:pt idx="29">
                  <c:v>0.86831559798724434</c:v>
                </c:pt>
                <c:pt idx="30">
                  <c:v>3.0391045929553555</c:v>
                </c:pt>
                <c:pt idx="31">
                  <c:v>16.497996361757643</c:v>
                </c:pt>
                <c:pt idx="32">
                  <c:v>32.127677125528045</c:v>
                </c:pt>
                <c:pt idx="33">
                  <c:v>47.323200090304823</c:v>
                </c:pt>
                <c:pt idx="34">
                  <c:v>72.070194632941281</c:v>
                </c:pt>
                <c:pt idx="35">
                  <c:v>108.97360754739918</c:v>
                </c:pt>
                <c:pt idx="36">
                  <c:v>151.95522964776779</c:v>
                </c:pt>
                <c:pt idx="37">
                  <c:v>169.32154160751267</c:v>
                </c:pt>
                <c:pt idx="38">
                  <c:v>230.10363346661978</c:v>
                </c:pt>
                <c:pt idx="39">
                  <c:v>493.20325965675482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6-B766-423A-A53F-0A29EF3D8C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3162496"/>
        <c:axId val="113164288"/>
      </c:lineChart>
      <c:catAx>
        <c:axId val="113162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+mn-lt"/>
                <a:ea typeface="Times New Roman"/>
                <a:cs typeface="Times New Roman"/>
              </a:defRPr>
            </a:pPr>
            <a:endParaRPr lang="lv-LV"/>
          </a:p>
        </c:txPr>
        <c:crossAx val="113164288"/>
        <c:crosses val="autoZero"/>
        <c:auto val="1"/>
        <c:lblAlgn val="ctr"/>
        <c:lblOffset val="100"/>
        <c:noMultiLvlLbl val="0"/>
      </c:catAx>
      <c:valAx>
        <c:axId val="113164288"/>
        <c:scaling>
          <c:orientation val="minMax"/>
          <c:min val="0"/>
        </c:scaling>
        <c:delete val="0"/>
        <c:axPos val="l"/>
        <c:numFmt formatCode="0.0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+mn-lt"/>
                <a:ea typeface="Times New Roman"/>
                <a:cs typeface="Times New Roman"/>
              </a:defRPr>
            </a:pPr>
            <a:endParaRPr lang="lv-LV"/>
          </a:p>
        </c:txPr>
        <c:crossAx val="11316249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0487721738761077"/>
          <c:y val="4.5700773713585677E-2"/>
          <c:w val="0.14658041482188464"/>
          <c:h val="0.71402245514617058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800" b="0" i="0" u="none" strike="noStrike" baseline="0">
              <a:solidFill>
                <a:srgbClr val="000000"/>
              </a:solidFill>
              <a:latin typeface="+mn-lt"/>
              <a:ea typeface="Times New Roman"/>
              <a:cs typeface="Times New Roman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932169761357075E-2"/>
          <c:y val="2.777479721715527E-2"/>
          <c:w val="0.90499054509939281"/>
          <c:h val="0.852202901106923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4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C40-4CA1-AC28-36CDB328DA34}"/>
                </c:ext>
              </c:extLst>
            </c:dLbl>
            <c:dLbl>
              <c:idx val="5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40-4CA1-AC28-36CDB328DA34}"/>
                </c:ext>
              </c:extLst>
            </c:dLbl>
            <c:dLbl>
              <c:idx val="5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C40-4CA1-AC28-36CDB328DA34}"/>
                </c:ext>
              </c:extLst>
            </c:dLbl>
            <c:dLbl>
              <c:idx val="6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C40-4CA1-AC28-36CDB328DA3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Sheet1!$A$2:$A$67</c:f>
              <c:numCache>
                <c:formatCode>m/d/yyyy</c:formatCode>
                <c:ptCount val="66"/>
                <c:pt idx="0">
                  <c:v>44105</c:v>
                </c:pt>
                <c:pt idx="1">
                  <c:v>44106</c:v>
                </c:pt>
                <c:pt idx="2">
                  <c:v>44107</c:v>
                </c:pt>
                <c:pt idx="3">
                  <c:v>44108</c:v>
                </c:pt>
                <c:pt idx="4">
                  <c:v>44109</c:v>
                </c:pt>
                <c:pt idx="5">
                  <c:v>44110</c:v>
                </c:pt>
                <c:pt idx="6">
                  <c:v>44111</c:v>
                </c:pt>
                <c:pt idx="7">
                  <c:v>44112</c:v>
                </c:pt>
                <c:pt idx="8">
                  <c:v>44113</c:v>
                </c:pt>
                <c:pt idx="9">
                  <c:v>44114</c:v>
                </c:pt>
                <c:pt idx="10">
                  <c:v>44115</c:v>
                </c:pt>
                <c:pt idx="11">
                  <c:v>44116</c:v>
                </c:pt>
                <c:pt idx="12">
                  <c:v>44117</c:v>
                </c:pt>
                <c:pt idx="13">
                  <c:v>44118</c:v>
                </c:pt>
                <c:pt idx="14">
                  <c:v>44119</c:v>
                </c:pt>
                <c:pt idx="15">
                  <c:v>44120</c:v>
                </c:pt>
                <c:pt idx="16">
                  <c:v>44121</c:v>
                </c:pt>
                <c:pt idx="17">
                  <c:v>44122</c:v>
                </c:pt>
                <c:pt idx="18">
                  <c:v>44123</c:v>
                </c:pt>
                <c:pt idx="19">
                  <c:v>44124</c:v>
                </c:pt>
                <c:pt idx="20">
                  <c:v>44125</c:v>
                </c:pt>
                <c:pt idx="21">
                  <c:v>44126</c:v>
                </c:pt>
                <c:pt idx="22">
                  <c:v>44127</c:v>
                </c:pt>
                <c:pt idx="23">
                  <c:v>44128</c:v>
                </c:pt>
                <c:pt idx="24">
                  <c:v>44129</c:v>
                </c:pt>
                <c:pt idx="25">
                  <c:v>44130</c:v>
                </c:pt>
                <c:pt idx="26">
                  <c:v>44131</c:v>
                </c:pt>
                <c:pt idx="27">
                  <c:v>44132</c:v>
                </c:pt>
                <c:pt idx="28">
                  <c:v>44133</c:v>
                </c:pt>
                <c:pt idx="29">
                  <c:v>44134</c:v>
                </c:pt>
                <c:pt idx="30">
                  <c:v>44135</c:v>
                </c:pt>
                <c:pt idx="31">
                  <c:v>44136</c:v>
                </c:pt>
                <c:pt idx="32">
                  <c:v>44137</c:v>
                </c:pt>
                <c:pt idx="33">
                  <c:v>44138</c:v>
                </c:pt>
                <c:pt idx="34">
                  <c:v>44139</c:v>
                </c:pt>
                <c:pt idx="35">
                  <c:v>44140</c:v>
                </c:pt>
                <c:pt idx="36">
                  <c:v>44141</c:v>
                </c:pt>
                <c:pt idx="37">
                  <c:v>44142</c:v>
                </c:pt>
                <c:pt idx="38">
                  <c:v>44143</c:v>
                </c:pt>
                <c:pt idx="39">
                  <c:v>44144</c:v>
                </c:pt>
                <c:pt idx="40">
                  <c:v>44145</c:v>
                </c:pt>
                <c:pt idx="41">
                  <c:v>44146</c:v>
                </c:pt>
                <c:pt idx="42">
                  <c:v>44147</c:v>
                </c:pt>
                <c:pt idx="43">
                  <c:v>44148</c:v>
                </c:pt>
                <c:pt idx="44">
                  <c:v>44149</c:v>
                </c:pt>
                <c:pt idx="45">
                  <c:v>44150</c:v>
                </c:pt>
                <c:pt idx="46">
                  <c:v>44151</c:v>
                </c:pt>
                <c:pt idx="47">
                  <c:v>44152</c:v>
                </c:pt>
                <c:pt idx="48">
                  <c:v>44153</c:v>
                </c:pt>
                <c:pt idx="49">
                  <c:v>44154</c:v>
                </c:pt>
                <c:pt idx="50">
                  <c:v>44155</c:v>
                </c:pt>
                <c:pt idx="51">
                  <c:v>44156</c:v>
                </c:pt>
                <c:pt idx="52">
                  <c:v>44157</c:v>
                </c:pt>
                <c:pt idx="53">
                  <c:v>44158</c:v>
                </c:pt>
                <c:pt idx="54">
                  <c:v>44159</c:v>
                </c:pt>
                <c:pt idx="55">
                  <c:v>44160</c:v>
                </c:pt>
                <c:pt idx="56">
                  <c:v>44161</c:v>
                </c:pt>
                <c:pt idx="57">
                  <c:v>44162</c:v>
                </c:pt>
                <c:pt idx="58">
                  <c:v>44163</c:v>
                </c:pt>
                <c:pt idx="59">
                  <c:v>44164</c:v>
                </c:pt>
                <c:pt idx="60">
                  <c:v>44165</c:v>
                </c:pt>
                <c:pt idx="61">
                  <c:v>44166</c:v>
                </c:pt>
                <c:pt idx="62">
                  <c:v>44167</c:v>
                </c:pt>
                <c:pt idx="63">
                  <c:v>44168</c:v>
                </c:pt>
                <c:pt idx="64">
                  <c:v>44169</c:v>
                </c:pt>
                <c:pt idx="65">
                  <c:v>44170</c:v>
                </c:pt>
              </c:numCache>
            </c:numRef>
          </c:cat>
          <c:val>
            <c:numRef>
              <c:f>Sheet1!$B$2:$B$67</c:f>
              <c:numCache>
                <c:formatCode>General</c:formatCode>
                <c:ptCount val="66"/>
                <c:pt idx="0">
                  <c:v>2</c:v>
                </c:pt>
                <c:pt idx="1">
                  <c:v>2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5</c:v>
                </c:pt>
                <c:pt idx="7">
                  <c:v>8</c:v>
                </c:pt>
                <c:pt idx="8">
                  <c:v>9</c:v>
                </c:pt>
                <c:pt idx="9">
                  <c:v>9</c:v>
                </c:pt>
                <c:pt idx="10">
                  <c:v>9</c:v>
                </c:pt>
                <c:pt idx="11">
                  <c:v>9</c:v>
                </c:pt>
                <c:pt idx="12">
                  <c:v>9</c:v>
                </c:pt>
                <c:pt idx="13">
                  <c:v>9</c:v>
                </c:pt>
                <c:pt idx="14">
                  <c:v>9</c:v>
                </c:pt>
                <c:pt idx="15">
                  <c:v>12</c:v>
                </c:pt>
                <c:pt idx="16">
                  <c:v>14</c:v>
                </c:pt>
                <c:pt idx="17">
                  <c:v>14</c:v>
                </c:pt>
                <c:pt idx="18">
                  <c:v>13</c:v>
                </c:pt>
                <c:pt idx="19">
                  <c:v>13</c:v>
                </c:pt>
                <c:pt idx="20">
                  <c:v>14</c:v>
                </c:pt>
                <c:pt idx="21">
                  <c:v>17</c:v>
                </c:pt>
                <c:pt idx="22">
                  <c:v>18</c:v>
                </c:pt>
                <c:pt idx="23">
                  <c:v>20</c:v>
                </c:pt>
                <c:pt idx="24">
                  <c:v>20</c:v>
                </c:pt>
                <c:pt idx="25">
                  <c:v>21</c:v>
                </c:pt>
                <c:pt idx="26">
                  <c:v>25</c:v>
                </c:pt>
                <c:pt idx="27">
                  <c:v>26</c:v>
                </c:pt>
                <c:pt idx="28">
                  <c:v>28</c:v>
                </c:pt>
                <c:pt idx="29">
                  <c:v>31</c:v>
                </c:pt>
                <c:pt idx="30">
                  <c:v>34</c:v>
                </c:pt>
                <c:pt idx="31">
                  <c:v>40</c:v>
                </c:pt>
                <c:pt idx="32">
                  <c:v>44</c:v>
                </c:pt>
                <c:pt idx="33">
                  <c:v>45</c:v>
                </c:pt>
                <c:pt idx="34">
                  <c:v>43</c:v>
                </c:pt>
                <c:pt idx="35">
                  <c:v>45</c:v>
                </c:pt>
                <c:pt idx="36">
                  <c:v>46</c:v>
                </c:pt>
                <c:pt idx="37">
                  <c:v>52</c:v>
                </c:pt>
                <c:pt idx="38">
                  <c:v>51</c:v>
                </c:pt>
                <c:pt idx="39">
                  <c:v>50</c:v>
                </c:pt>
                <c:pt idx="40">
                  <c:v>53</c:v>
                </c:pt>
                <c:pt idx="41">
                  <c:v>53</c:v>
                </c:pt>
                <c:pt idx="42">
                  <c:v>54</c:v>
                </c:pt>
                <c:pt idx="43">
                  <c:v>61</c:v>
                </c:pt>
                <c:pt idx="44">
                  <c:v>59</c:v>
                </c:pt>
                <c:pt idx="45">
                  <c:v>58</c:v>
                </c:pt>
                <c:pt idx="46">
                  <c:v>58</c:v>
                </c:pt>
                <c:pt idx="47">
                  <c:v>58</c:v>
                </c:pt>
                <c:pt idx="48">
                  <c:v>63</c:v>
                </c:pt>
                <c:pt idx="49">
                  <c:v>61</c:v>
                </c:pt>
                <c:pt idx="50">
                  <c:v>58</c:v>
                </c:pt>
                <c:pt idx="51">
                  <c:v>62</c:v>
                </c:pt>
                <c:pt idx="52">
                  <c:v>62</c:v>
                </c:pt>
                <c:pt idx="53">
                  <c:v>62</c:v>
                </c:pt>
                <c:pt idx="54">
                  <c:v>67</c:v>
                </c:pt>
                <c:pt idx="55">
                  <c:v>64</c:v>
                </c:pt>
                <c:pt idx="56">
                  <c:v>70</c:v>
                </c:pt>
                <c:pt idx="57">
                  <c:v>71</c:v>
                </c:pt>
                <c:pt idx="58">
                  <c:v>76</c:v>
                </c:pt>
                <c:pt idx="59">
                  <c:v>77</c:v>
                </c:pt>
                <c:pt idx="60">
                  <c:v>78</c:v>
                </c:pt>
                <c:pt idx="61">
                  <c:v>85</c:v>
                </c:pt>
                <c:pt idx="62">
                  <c:v>84</c:v>
                </c:pt>
                <c:pt idx="63">
                  <c:v>87</c:v>
                </c:pt>
                <c:pt idx="64">
                  <c:v>89</c:v>
                </c:pt>
                <c:pt idx="65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98-48CC-AEF7-8F380744E8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"/>
        <c:overlap val="-27"/>
        <c:axId val="113186304"/>
        <c:axId val="113187840"/>
      </c:barChart>
      <c:dateAx>
        <c:axId val="113186304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13187840"/>
        <c:crosses val="autoZero"/>
        <c:auto val="1"/>
        <c:lblOffset val="100"/>
        <c:baseTimeUnit val="days"/>
      </c:dateAx>
      <c:valAx>
        <c:axId val="113187840"/>
        <c:scaling>
          <c:orientation val="minMax"/>
          <c:max val="1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13186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24409448818898E-2"/>
          <c:y val="1.717846165240899E-2"/>
          <c:w val="0.91970100612423444"/>
          <c:h val="0.719119912602303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06.12.2020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659-4F6F-BC0E-053EC16AA5E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659-4F6F-BC0E-053EC16AA5E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659-4F6F-BC0E-053EC16AA5E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659-4F6F-BC0E-053EC16AA5E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659-4F6F-BC0E-053EC16AA5E1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659-4F6F-BC0E-053EC16AA5E1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D659-4F6F-BC0E-053EC16AA5E1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D659-4F6F-BC0E-053EC16AA5E1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D659-4F6F-BC0E-053EC16AA5E1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D659-4F6F-BC0E-053EC16AA5E1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Sheet1!$A$2:$A$24</c:f>
              <c:strCache>
                <c:ptCount val="23"/>
                <c:pt idx="0">
                  <c:v>Krustpils novads</c:v>
                </c:pt>
                <c:pt idx="1">
                  <c:v>Aknīstes novads</c:v>
                </c:pt>
                <c:pt idx="2">
                  <c:v>Daugavpils</c:v>
                </c:pt>
                <c:pt idx="3">
                  <c:v>Salacgrīvas novads</c:v>
                </c:pt>
                <c:pt idx="4">
                  <c:v>Mārupes novads</c:v>
                </c:pt>
                <c:pt idx="5">
                  <c:v>Ķekavas novads</c:v>
                </c:pt>
                <c:pt idx="6">
                  <c:v>Ozolnieku novads</c:v>
                </c:pt>
                <c:pt idx="7">
                  <c:v>Jelgava</c:v>
                </c:pt>
                <c:pt idx="8">
                  <c:v>Jēkabpils</c:v>
                </c:pt>
                <c:pt idx="9">
                  <c:v>Auces novads</c:v>
                </c:pt>
                <c:pt idx="10">
                  <c:v>Jēkabpils novads</c:v>
                </c:pt>
                <c:pt idx="11">
                  <c:v>Salaspils novads</c:v>
                </c:pt>
                <c:pt idx="12">
                  <c:v>Iecavas novads</c:v>
                </c:pt>
                <c:pt idx="13">
                  <c:v>Viļānu novads</c:v>
                </c:pt>
                <c:pt idx="14">
                  <c:v>Daugavpils novads</c:v>
                </c:pt>
                <c:pt idx="15">
                  <c:v>Rēzekne</c:v>
                </c:pt>
                <c:pt idx="16">
                  <c:v>Rīga</c:v>
                </c:pt>
                <c:pt idx="17">
                  <c:v>Aglonas novads</c:v>
                </c:pt>
                <c:pt idx="18">
                  <c:v>Baldones novads</c:v>
                </c:pt>
                <c:pt idx="19">
                  <c:v>Varakļānu novads</c:v>
                </c:pt>
                <c:pt idx="20">
                  <c:v>Garkalnes novads</c:v>
                </c:pt>
                <c:pt idx="21">
                  <c:v>Stopiņu novads</c:v>
                </c:pt>
                <c:pt idx="22">
                  <c:v>Krāslavas novads</c:v>
                </c:pt>
              </c:strCache>
            </c:strRef>
          </c:cat>
          <c:val>
            <c:numRef>
              <c:f>Sheet1!$B$2:$B$24</c:f>
              <c:numCache>
                <c:formatCode>0.0</c:formatCode>
                <c:ptCount val="23"/>
                <c:pt idx="0">
                  <c:v>3529.8398835516741</c:v>
                </c:pt>
                <c:pt idx="1">
                  <c:v>1565.008025682183</c:v>
                </c:pt>
                <c:pt idx="2">
                  <c:v>1197.2785821509854</c:v>
                </c:pt>
                <c:pt idx="3">
                  <c:v>1092.9717764250138</c:v>
                </c:pt>
                <c:pt idx="4">
                  <c:v>774.72884490428351</c:v>
                </c:pt>
                <c:pt idx="5">
                  <c:v>742.67870706388726</c:v>
                </c:pt>
                <c:pt idx="6">
                  <c:v>712.20784431738389</c:v>
                </c:pt>
                <c:pt idx="7">
                  <c:v>646.75194740227255</c:v>
                </c:pt>
                <c:pt idx="8">
                  <c:v>638.70266352600106</c:v>
                </c:pt>
                <c:pt idx="9">
                  <c:v>585.08044856167726</c:v>
                </c:pt>
                <c:pt idx="10">
                  <c:v>582.34334963894707</c:v>
                </c:pt>
                <c:pt idx="11">
                  <c:v>556.07043558850785</c:v>
                </c:pt>
                <c:pt idx="12">
                  <c:v>550.30506041392516</c:v>
                </c:pt>
                <c:pt idx="13">
                  <c:v>543.28141977544362</c:v>
                </c:pt>
                <c:pt idx="14">
                  <c:v>540.96977517494668</c:v>
                </c:pt>
                <c:pt idx="15">
                  <c:v>539.18044572250176</c:v>
                </c:pt>
                <c:pt idx="16">
                  <c:v>514.2156196353543</c:v>
                </c:pt>
                <c:pt idx="17">
                  <c:v>501.41021623315572</c:v>
                </c:pt>
                <c:pt idx="18">
                  <c:v>475.49378200438917</c:v>
                </c:pt>
                <c:pt idx="19">
                  <c:v>458.11518324607329</c:v>
                </c:pt>
                <c:pt idx="20">
                  <c:v>455.8</c:v>
                </c:pt>
                <c:pt idx="21">
                  <c:v>451.8</c:v>
                </c:pt>
                <c:pt idx="22">
                  <c:v>430.9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F1-4D54-984F-06C676066E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overlap val="-27"/>
        <c:axId val="115720576"/>
        <c:axId val="115722112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Vidēji LV (06.12.2020)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588100380560352E-3"/>
                  <c:y val="-1.3397143269321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D659-4F6F-BC0E-053EC16AA5E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Sheet1!$A$2:$A$24</c:f>
              <c:strCache>
                <c:ptCount val="23"/>
                <c:pt idx="0">
                  <c:v>Krustpils novads</c:v>
                </c:pt>
                <c:pt idx="1">
                  <c:v>Aknīstes novads</c:v>
                </c:pt>
                <c:pt idx="2">
                  <c:v>Daugavpils</c:v>
                </c:pt>
                <c:pt idx="3">
                  <c:v>Salacgrīvas novads</c:v>
                </c:pt>
                <c:pt idx="4">
                  <c:v>Mārupes novads</c:v>
                </c:pt>
                <c:pt idx="5">
                  <c:v>Ķekavas novads</c:v>
                </c:pt>
                <c:pt idx="6">
                  <c:v>Ozolnieku novads</c:v>
                </c:pt>
                <c:pt idx="7">
                  <c:v>Jelgava</c:v>
                </c:pt>
                <c:pt idx="8">
                  <c:v>Jēkabpils</c:v>
                </c:pt>
                <c:pt idx="9">
                  <c:v>Auces novads</c:v>
                </c:pt>
                <c:pt idx="10">
                  <c:v>Jēkabpils novads</c:v>
                </c:pt>
                <c:pt idx="11">
                  <c:v>Salaspils novads</c:v>
                </c:pt>
                <c:pt idx="12">
                  <c:v>Iecavas novads</c:v>
                </c:pt>
                <c:pt idx="13">
                  <c:v>Viļānu novads</c:v>
                </c:pt>
                <c:pt idx="14">
                  <c:v>Daugavpils novads</c:v>
                </c:pt>
                <c:pt idx="15">
                  <c:v>Rēzekne</c:v>
                </c:pt>
                <c:pt idx="16">
                  <c:v>Rīga</c:v>
                </c:pt>
                <c:pt idx="17">
                  <c:v>Aglonas novads</c:v>
                </c:pt>
                <c:pt idx="18">
                  <c:v>Baldones novads</c:v>
                </c:pt>
                <c:pt idx="19">
                  <c:v>Varakļānu novads</c:v>
                </c:pt>
                <c:pt idx="20">
                  <c:v>Garkalnes novads</c:v>
                </c:pt>
                <c:pt idx="21">
                  <c:v>Stopiņu novads</c:v>
                </c:pt>
                <c:pt idx="22">
                  <c:v>Krāslavas novads</c:v>
                </c:pt>
              </c:strCache>
            </c:strRef>
          </c:cat>
          <c:val>
            <c:numRef>
              <c:f>Sheet1!$C$2:$C$24</c:f>
              <c:numCache>
                <c:formatCode>0.0</c:formatCode>
                <c:ptCount val="23"/>
                <c:pt idx="0">
                  <c:v>426.7</c:v>
                </c:pt>
                <c:pt idx="1">
                  <c:v>426.7</c:v>
                </c:pt>
                <c:pt idx="2">
                  <c:v>426.7</c:v>
                </c:pt>
                <c:pt idx="3">
                  <c:v>426.7</c:v>
                </c:pt>
                <c:pt idx="4">
                  <c:v>426.7</c:v>
                </c:pt>
                <c:pt idx="5">
                  <c:v>426.7</c:v>
                </c:pt>
                <c:pt idx="6">
                  <c:v>426.7</c:v>
                </c:pt>
                <c:pt idx="7">
                  <c:v>426.7</c:v>
                </c:pt>
                <c:pt idx="8">
                  <c:v>426.7</c:v>
                </c:pt>
                <c:pt idx="9">
                  <c:v>426.7</c:v>
                </c:pt>
                <c:pt idx="10">
                  <c:v>426.7</c:v>
                </c:pt>
                <c:pt idx="11">
                  <c:v>426.7</c:v>
                </c:pt>
                <c:pt idx="12">
                  <c:v>426.7</c:v>
                </c:pt>
                <c:pt idx="13">
                  <c:v>426.7</c:v>
                </c:pt>
                <c:pt idx="14">
                  <c:v>426.7</c:v>
                </c:pt>
                <c:pt idx="15">
                  <c:v>426.7</c:v>
                </c:pt>
                <c:pt idx="16">
                  <c:v>426.7</c:v>
                </c:pt>
                <c:pt idx="17">
                  <c:v>426.7</c:v>
                </c:pt>
                <c:pt idx="18">
                  <c:v>426.7</c:v>
                </c:pt>
                <c:pt idx="19">
                  <c:v>426.7</c:v>
                </c:pt>
                <c:pt idx="20">
                  <c:v>426.7</c:v>
                </c:pt>
                <c:pt idx="21">
                  <c:v>426.7</c:v>
                </c:pt>
                <c:pt idx="22">
                  <c:v>426.7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7F1-4D54-984F-06C676066E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720576"/>
        <c:axId val="115722112"/>
      </c:lineChart>
      <c:catAx>
        <c:axId val="115720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15722112"/>
        <c:crosses val="autoZero"/>
        <c:auto val="1"/>
        <c:lblAlgn val="ctr"/>
        <c:lblOffset val="100"/>
        <c:noMultiLvlLbl val="0"/>
      </c:catAx>
      <c:valAx>
        <c:axId val="115722112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15720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5455520224067905"/>
          <c:y val="8.192432038097644E-2"/>
          <c:w val="0.37986553145460439"/>
          <c:h val="5.08028524754300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639055521388893E-2"/>
          <c:y val="2.7289005455197465E-2"/>
          <c:w val="0.89516717580596916"/>
          <c:h val="0.8375600485656792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'[COV_49 ned_Reg_Vec gr_Berni.xls]Vecuma gr'!$S$5</c:f>
              <c:strCache>
                <c:ptCount val="1"/>
                <c:pt idx="0">
                  <c:v>0-14 gadi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</c:spPr>
          <c:invertIfNegative val="0"/>
          <c:cat>
            <c:numRef>
              <c:f>'[COV_49 ned_Reg_Vec gr_Berni.xls]Vecuma gr'!$Q$7:$Q$45</c:f>
              <c:numCache>
                <c:formatCode>General</c:formatCode>
                <c:ptCount val="39"/>
                <c:pt idx="0">
                  <c:v>11</c:v>
                </c:pt>
                <c:pt idx="2">
                  <c:v>13</c:v>
                </c:pt>
                <c:pt idx="4">
                  <c:v>15</c:v>
                </c:pt>
                <c:pt idx="6">
                  <c:v>17</c:v>
                </c:pt>
                <c:pt idx="8">
                  <c:v>19</c:v>
                </c:pt>
                <c:pt idx="10">
                  <c:v>21</c:v>
                </c:pt>
                <c:pt idx="12">
                  <c:v>23</c:v>
                </c:pt>
                <c:pt idx="14">
                  <c:v>25</c:v>
                </c:pt>
                <c:pt idx="16">
                  <c:v>27</c:v>
                </c:pt>
                <c:pt idx="18">
                  <c:v>29</c:v>
                </c:pt>
                <c:pt idx="20">
                  <c:v>31</c:v>
                </c:pt>
                <c:pt idx="22">
                  <c:v>33</c:v>
                </c:pt>
                <c:pt idx="24">
                  <c:v>35</c:v>
                </c:pt>
                <c:pt idx="26">
                  <c:v>37</c:v>
                </c:pt>
                <c:pt idx="28">
                  <c:v>39</c:v>
                </c:pt>
                <c:pt idx="30">
                  <c:v>41</c:v>
                </c:pt>
                <c:pt idx="32">
                  <c:v>43</c:v>
                </c:pt>
                <c:pt idx="34">
                  <c:v>45</c:v>
                </c:pt>
                <c:pt idx="36">
                  <c:v>47</c:v>
                </c:pt>
                <c:pt idx="38">
                  <c:v>49</c:v>
                </c:pt>
              </c:numCache>
            </c:numRef>
          </c:cat>
          <c:val>
            <c:numRef>
              <c:f>'[COV_49 ned_Reg_Vec gr_Berni.xls]Vecuma gr'!$S$7:$S$45</c:f>
              <c:numCache>
                <c:formatCode>General</c:formatCode>
                <c:ptCount val="39"/>
                <c:pt idx="0">
                  <c:v>1</c:v>
                </c:pt>
                <c:pt idx="1">
                  <c:v>3</c:v>
                </c:pt>
                <c:pt idx="2">
                  <c:v>9</c:v>
                </c:pt>
                <c:pt idx="3">
                  <c:v>7</c:v>
                </c:pt>
                <c:pt idx="4">
                  <c:v>4</c:v>
                </c:pt>
                <c:pt idx="5">
                  <c:v>3</c:v>
                </c:pt>
                <c:pt idx="6">
                  <c:v>7</c:v>
                </c:pt>
                <c:pt idx="7">
                  <c:v>0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0</c:v>
                </c:pt>
                <c:pt idx="13">
                  <c:v>0</c:v>
                </c:pt>
                <c:pt idx="14">
                  <c:v>2</c:v>
                </c:pt>
                <c:pt idx="15">
                  <c:v>0</c:v>
                </c:pt>
                <c:pt idx="16">
                  <c:v>0</c:v>
                </c:pt>
                <c:pt idx="17">
                  <c:v>1</c:v>
                </c:pt>
                <c:pt idx="18">
                  <c:v>0</c:v>
                </c:pt>
                <c:pt idx="19">
                  <c:v>1</c:v>
                </c:pt>
                <c:pt idx="20">
                  <c:v>1</c:v>
                </c:pt>
                <c:pt idx="21">
                  <c:v>4</c:v>
                </c:pt>
                <c:pt idx="22">
                  <c:v>4</c:v>
                </c:pt>
                <c:pt idx="23">
                  <c:v>1</c:v>
                </c:pt>
                <c:pt idx="24">
                  <c:v>9</c:v>
                </c:pt>
                <c:pt idx="25">
                  <c:v>2</c:v>
                </c:pt>
                <c:pt idx="26">
                  <c:v>1</c:v>
                </c:pt>
                <c:pt idx="27">
                  <c:v>4</c:v>
                </c:pt>
                <c:pt idx="28">
                  <c:v>16</c:v>
                </c:pt>
                <c:pt idx="29">
                  <c:v>53</c:v>
                </c:pt>
                <c:pt idx="30">
                  <c:v>58</c:v>
                </c:pt>
                <c:pt idx="31">
                  <c:v>170</c:v>
                </c:pt>
                <c:pt idx="32">
                  <c:v>105</c:v>
                </c:pt>
                <c:pt idx="33">
                  <c:v>77</c:v>
                </c:pt>
                <c:pt idx="34">
                  <c:v>111</c:v>
                </c:pt>
                <c:pt idx="35">
                  <c:v>201</c:v>
                </c:pt>
                <c:pt idx="36">
                  <c:v>174</c:v>
                </c:pt>
                <c:pt idx="37">
                  <c:v>225</c:v>
                </c:pt>
                <c:pt idx="38">
                  <c:v>222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75-4106-8CE5-222FD6770C85}"/>
            </c:ext>
          </c:extLst>
        </c:ser>
        <c:ser>
          <c:idx val="1"/>
          <c:order val="1"/>
          <c:tx>
            <c:strRef>
              <c:f>'[COV_49 ned_Reg_Vec gr_Berni.xls]Vecuma gr'!$T$5</c:f>
              <c:strCache>
                <c:ptCount val="1"/>
                <c:pt idx="0">
                  <c:v>15-49 gadi</c:v>
                </c:pt>
              </c:strCache>
            </c:strRef>
          </c:tx>
          <c:spPr>
            <a:solidFill>
              <a:srgbClr val="7030A0"/>
            </a:solidFill>
            <a:ln w="25400">
              <a:noFill/>
            </a:ln>
          </c:spPr>
          <c:invertIfNegative val="0"/>
          <c:cat>
            <c:numRef>
              <c:f>'[COV_49 ned_Reg_Vec gr_Berni.xls]Vecuma gr'!$Q$7:$Q$45</c:f>
              <c:numCache>
                <c:formatCode>General</c:formatCode>
                <c:ptCount val="39"/>
                <c:pt idx="0">
                  <c:v>11</c:v>
                </c:pt>
                <c:pt idx="2">
                  <c:v>13</c:v>
                </c:pt>
                <c:pt idx="4">
                  <c:v>15</c:v>
                </c:pt>
                <c:pt idx="6">
                  <c:v>17</c:v>
                </c:pt>
                <c:pt idx="8">
                  <c:v>19</c:v>
                </c:pt>
                <c:pt idx="10">
                  <c:v>21</c:v>
                </c:pt>
                <c:pt idx="12">
                  <c:v>23</c:v>
                </c:pt>
                <c:pt idx="14">
                  <c:v>25</c:v>
                </c:pt>
                <c:pt idx="16">
                  <c:v>27</c:v>
                </c:pt>
                <c:pt idx="18">
                  <c:v>29</c:v>
                </c:pt>
                <c:pt idx="20">
                  <c:v>31</c:v>
                </c:pt>
                <c:pt idx="22">
                  <c:v>33</c:v>
                </c:pt>
                <c:pt idx="24">
                  <c:v>35</c:v>
                </c:pt>
                <c:pt idx="26">
                  <c:v>37</c:v>
                </c:pt>
                <c:pt idx="28">
                  <c:v>39</c:v>
                </c:pt>
                <c:pt idx="30">
                  <c:v>41</c:v>
                </c:pt>
                <c:pt idx="32">
                  <c:v>43</c:v>
                </c:pt>
                <c:pt idx="34">
                  <c:v>45</c:v>
                </c:pt>
                <c:pt idx="36">
                  <c:v>47</c:v>
                </c:pt>
                <c:pt idx="38">
                  <c:v>49</c:v>
                </c:pt>
              </c:numCache>
            </c:numRef>
          </c:cat>
          <c:val>
            <c:numRef>
              <c:f>'[COV_49 ned_Reg_Vec gr_Berni.xls]Vecuma gr'!$T$7:$T$45</c:f>
              <c:numCache>
                <c:formatCode>General</c:formatCode>
                <c:ptCount val="39"/>
                <c:pt idx="0">
                  <c:v>20</c:v>
                </c:pt>
                <c:pt idx="1">
                  <c:v>91</c:v>
                </c:pt>
                <c:pt idx="2">
                  <c:v>152</c:v>
                </c:pt>
                <c:pt idx="3">
                  <c:v>86</c:v>
                </c:pt>
                <c:pt idx="4">
                  <c:v>62</c:v>
                </c:pt>
                <c:pt idx="5">
                  <c:v>22</c:v>
                </c:pt>
                <c:pt idx="6">
                  <c:v>37</c:v>
                </c:pt>
                <c:pt idx="7">
                  <c:v>37</c:v>
                </c:pt>
                <c:pt idx="8">
                  <c:v>25</c:v>
                </c:pt>
                <c:pt idx="9">
                  <c:v>21</c:v>
                </c:pt>
                <c:pt idx="10">
                  <c:v>17</c:v>
                </c:pt>
                <c:pt idx="11">
                  <c:v>9</c:v>
                </c:pt>
                <c:pt idx="12">
                  <c:v>14</c:v>
                </c:pt>
                <c:pt idx="13">
                  <c:v>8</c:v>
                </c:pt>
                <c:pt idx="14">
                  <c:v>5</c:v>
                </c:pt>
                <c:pt idx="15">
                  <c:v>3</c:v>
                </c:pt>
                <c:pt idx="16">
                  <c:v>5</c:v>
                </c:pt>
                <c:pt idx="17">
                  <c:v>42</c:v>
                </c:pt>
                <c:pt idx="18">
                  <c:v>13</c:v>
                </c:pt>
                <c:pt idx="19">
                  <c:v>16</c:v>
                </c:pt>
                <c:pt idx="20">
                  <c:v>10</c:v>
                </c:pt>
                <c:pt idx="21">
                  <c:v>27</c:v>
                </c:pt>
                <c:pt idx="22">
                  <c:v>19</c:v>
                </c:pt>
                <c:pt idx="23">
                  <c:v>9</c:v>
                </c:pt>
                <c:pt idx="24">
                  <c:v>33</c:v>
                </c:pt>
                <c:pt idx="25">
                  <c:v>20</c:v>
                </c:pt>
                <c:pt idx="26">
                  <c:v>29</c:v>
                </c:pt>
                <c:pt idx="27">
                  <c:v>32</c:v>
                </c:pt>
                <c:pt idx="28">
                  <c:v>76</c:v>
                </c:pt>
                <c:pt idx="29">
                  <c:v>225</c:v>
                </c:pt>
                <c:pt idx="30">
                  <c:v>278</c:v>
                </c:pt>
                <c:pt idx="31">
                  <c:v>387</c:v>
                </c:pt>
                <c:pt idx="32">
                  <c:v>722</c:v>
                </c:pt>
                <c:pt idx="33">
                  <c:v>844</c:v>
                </c:pt>
                <c:pt idx="34">
                  <c:v>998</c:v>
                </c:pt>
                <c:pt idx="35">
                  <c:v>1220</c:v>
                </c:pt>
                <c:pt idx="36">
                  <c:v>1309</c:v>
                </c:pt>
                <c:pt idx="37">
                  <c:v>1937</c:v>
                </c:pt>
                <c:pt idx="38">
                  <c:v>1898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75-4106-8CE5-222FD6770C85}"/>
            </c:ext>
          </c:extLst>
        </c:ser>
        <c:ser>
          <c:idx val="2"/>
          <c:order val="2"/>
          <c:tx>
            <c:strRef>
              <c:f>'[COV_49 ned_Reg_Vec gr_Berni.xls]Vecuma gr'!$U$5</c:f>
              <c:strCache>
                <c:ptCount val="1"/>
                <c:pt idx="0">
                  <c:v>50-64 gadi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cat>
            <c:numRef>
              <c:f>'[COV_49 ned_Reg_Vec gr_Berni.xls]Vecuma gr'!$Q$7:$Q$45</c:f>
              <c:numCache>
                <c:formatCode>General</c:formatCode>
                <c:ptCount val="39"/>
                <c:pt idx="0">
                  <c:v>11</c:v>
                </c:pt>
                <c:pt idx="2">
                  <c:v>13</c:v>
                </c:pt>
                <c:pt idx="4">
                  <c:v>15</c:v>
                </c:pt>
                <c:pt idx="6">
                  <c:v>17</c:v>
                </c:pt>
                <c:pt idx="8">
                  <c:v>19</c:v>
                </c:pt>
                <c:pt idx="10">
                  <c:v>21</c:v>
                </c:pt>
                <c:pt idx="12">
                  <c:v>23</c:v>
                </c:pt>
                <c:pt idx="14">
                  <c:v>25</c:v>
                </c:pt>
                <c:pt idx="16">
                  <c:v>27</c:v>
                </c:pt>
                <c:pt idx="18">
                  <c:v>29</c:v>
                </c:pt>
                <c:pt idx="20">
                  <c:v>31</c:v>
                </c:pt>
                <c:pt idx="22">
                  <c:v>33</c:v>
                </c:pt>
                <c:pt idx="24">
                  <c:v>35</c:v>
                </c:pt>
                <c:pt idx="26">
                  <c:v>37</c:v>
                </c:pt>
                <c:pt idx="28">
                  <c:v>39</c:v>
                </c:pt>
                <c:pt idx="30">
                  <c:v>41</c:v>
                </c:pt>
                <c:pt idx="32">
                  <c:v>43</c:v>
                </c:pt>
                <c:pt idx="34">
                  <c:v>45</c:v>
                </c:pt>
                <c:pt idx="36">
                  <c:v>47</c:v>
                </c:pt>
                <c:pt idx="38">
                  <c:v>49</c:v>
                </c:pt>
              </c:numCache>
            </c:numRef>
          </c:cat>
          <c:val>
            <c:numRef>
              <c:f>'[COV_49 ned_Reg_Vec gr_Berni.xls]Vecuma gr'!$U$7:$U$45</c:f>
              <c:numCache>
                <c:formatCode>General</c:formatCode>
                <c:ptCount val="39"/>
                <c:pt idx="0">
                  <c:v>6</c:v>
                </c:pt>
                <c:pt idx="1">
                  <c:v>9</c:v>
                </c:pt>
                <c:pt idx="2">
                  <c:v>37</c:v>
                </c:pt>
                <c:pt idx="3">
                  <c:v>67</c:v>
                </c:pt>
                <c:pt idx="4">
                  <c:v>22</c:v>
                </c:pt>
                <c:pt idx="5">
                  <c:v>33</c:v>
                </c:pt>
                <c:pt idx="6">
                  <c:v>23</c:v>
                </c:pt>
                <c:pt idx="7">
                  <c:v>15</c:v>
                </c:pt>
                <c:pt idx="8">
                  <c:v>18</c:v>
                </c:pt>
                <c:pt idx="9">
                  <c:v>12</c:v>
                </c:pt>
                <c:pt idx="10">
                  <c:v>7</c:v>
                </c:pt>
                <c:pt idx="11">
                  <c:v>4</c:v>
                </c:pt>
                <c:pt idx="12">
                  <c:v>3</c:v>
                </c:pt>
                <c:pt idx="13">
                  <c:v>0</c:v>
                </c:pt>
                <c:pt idx="14">
                  <c:v>7</c:v>
                </c:pt>
                <c:pt idx="15">
                  <c:v>1</c:v>
                </c:pt>
                <c:pt idx="16">
                  <c:v>2</c:v>
                </c:pt>
                <c:pt idx="17">
                  <c:v>5</c:v>
                </c:pt>
                <c:pt idx="18">
                  <c:v>3</c:v>
                </c:pt>
                <c:pt idx="19">
                  <c:v>3</c:v>
                </c:pt>
                <c:pt idx="20">
                  <c:v>10</c:v>
                </c:pt>
                <c:pt idx="21">
                  <c:v>9</c:v>
                </c:pt>
                <c:pt idx="22">
                  <c:v>4</c:v>
                </c:pt>
                <c:pt idx="23">
                  <c:v>4</c:v>
                </c:pt>
                <c:pt idx="24">
                  <c:v>8</c:v>
                </c:pt>
                <c:pt idx="25">
                  <c:v>10</c:v>
                </c:pt>
                <c:pt idx="26">
                  <c:v>13</c:v>
                </c:pt>
                <c:pt idx="27">
                  <c:v>12</c:v>
                </c:pt>
                <c:pt idx="28">
                  <c:v>43</c:v>
                </c:pt>
                <c:pt idx="29">
                  <c:v>85</c:v>
                </c:pt>
                <c:pt idx="30">
                  <c:v>172</c:v>
                </c:pt>
                <c:pt idx="31">
                  <c:v>148</c:v>
                </c:pt>
                <c:pt idx="32">
                  <c:v>272</c:v>
                </c:pt>
                <c:pt idx="33">
                  <c:v>340</c:v>
                </c:pt>
                <c:pt idx="34">
                  <c:v>490</c:v>
                </c:pt>
                <c:pt idx="35">
                  <c:v>643</c:v>
                </c:pt>
                <c:pt idx="36">
                  <c:v>714</c:v>
                </c:pt>
                <c:pt idx="37">
                  <c:v>1049</c:v>
                </c:pt>
                <c:pt idx="38">
                  <c:v>1272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75-4106-8CE5-222FD6770C85}"/>
            </c:ext>
          </c:extLst>
        </c:ser>
        <c:ser>
          <c:idx val="3"/>
          <c:order val="3"/>
          <c:tx>
            <c:strRef>
              <c:f>'[COV_49 ned_Reg_Vec gr_Berni.xls]Vecuma gr'!$V$5</c:f>
              <c:strCache>
                <c:ptCount val="1"/>
                <c:pt idx="0">
                  <c:v>65+</c:v>
                </c:pt>
              </c:strCache>
            </c:strRef>
          </c:tx>
          <c:spPr>
            <a:solidFill>
              <a:srgbClr val="0070C0"/>
            </a:solidFill>
            <a:ln w="25400">
              <a:noFill/>
            </a:ln>
          </c:spPr>
          <c:invertIfNegative val="0"/>
          <c:cat>
            <c:numRef>
              <c:f>'[COV_49 ned_Reg_Vec gr_Berni.xls]Vecuma gr'!$Q$7:$Q$45</c:f>
              <c:numCache>
                <c:formatCode>General</c:formatCode>
                <c:ptCount val="39"/>
                <c:pt idx="0">
                  <c:v>11</c:v>
                </c:pt>
                <c:pt idx="2">
                  <c:v>13</c:v>
                </c:pt>
                <c:pt idx="4">
                  <c:v>15</c:v>
                </c:pt>
                <c:pt idx="6">
                  <c:v>17</c:v>
                </c:pt>
                <c:pt idx="8">
                  <c:v>19</c:v>
                </c:pt>
                <c:pt idx="10">
                  <c:v>21</c:v>
                </c:pt>
                <c:pt idx="12">
                  <c:v>23</c:v>
                </c:pt>
                <c:pt idx="14">
                  <c:v>25</c:v>
                </c:pt>
                <c:pt idx="16">
                  <c:v>27</c:v>
                </c:pt>
                <c:pt idx="18">
                  <c:v>29</c:v>
                </c:pt>
                <c:pt idx="20">
                  <c:v>31</c:v>
                </c:pt>
                <c:pt idx="22">
                  <c:v>33</c:v>
                </c:pt>
                <c:pt idx="24">
                  <c:v>35</c:v>
                </c:pt>
                <c:pt idx="26">
                  <c:v>37</c:v>
                </c:pt>
                <c:pt idx="28">
                  <c:v>39</c:v>
                </c:pt>
                <c:pt idx="30">
                  <c:v>41</c:v>
                </c:pt>
                <c:pt idx="32">
                  <c:v>43</c:v>
                </c:pt>
                <c:pt idx="34">
                  <c:v>45</c:v>
                </c:pt>
                <c:pt idx="36">
                  <c:v>47</c:v>
                </c:pt>
                <c:pt idx="38">
                  <c:v>49</c:v>
                </c:pt>
              </c:numCache>
            </c:numRef>
          </c:cat>
          <c:val>
            <c:numRef>
              <c:f>'[COV_49 ned_Reg_Vec gr_Berni.xls]Vecuma gr'!$V$7:$V$45</c:f>
              <c:numCache>
                <c:formatCode>General</c:formatCode>
                <c:ptCount val="39"/>
                <c:pt idx="0">
                  <c:v>0</c:v>
                </c:pt>
                <c:pt idx="1">
                  <c:v>3</c:v>
                </c:pt>
                <c:pt idx="2">
                  <c:v>13</c:v>
                </c:pt>
                <c:pt idx="3">
                  <c:v>27</c:v>
                </c:pt>
                <c:pt idx="4">
                  <c:v>30</c:v>
                </c:pt>
                <c:pt idx="5">
                  <c:v>18</c:v>
                </c:pt>
                <c:pt idx="6">
                  <c:v>18</c:v>
                </c:pt>
                <c:pt idx="7">
                  <c:v>15</c:v>
                </c:pt>
                <c:pt idx="8">
                  <c:v>15</c:v>
                </c:pt>
                <c:pt idx="9">
                  <c:v>34</c:v>
                </c:pt>
                <c:pt idx="10">
                  <c:v>14</c:v>
                </c:pt>
                <c:pt idx="11">
                  <c:v>5</c:v>
                </c:pt>
                <c:pt idx="12">
                  <c:v>5</c:v>
                </c:pt>
                <c:pt idx="13">
                  <c:v>1</c:v>
                </c:pt>
                <c:pt idx="14">
                  <c:v>0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3</c:v>
                </c:pt>
                <c:pt idx="19">
                  <c:v>7</c:v>
                </c:pt>
                <c:pt idx="20">
                  <c:v>3</c:v>
                </c:pt>
                <c:pt idx="21">
                  <c:v>7</c:v>
                </c:pt>
                <c:pt idx="22">
                  <c:v>5</c:v>
                </c:pt>
                <c:pt idx="23">
                  <c:v>1</c:v>
                </c:pt>
                <c:pt idx="24">
                  <c:v>5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16</c:v>
                </c:pt>
                <c:pt idx="29">
                  <c:v>47</c:v>
                </c:pt>
                <c:pt idx="30">
                  <c:v>76</c:v>
                </c:pt>
                <c:pt idx="31">
                  <c:v>75</c:v>
                </c:pt>
                <c:pt idx="32">
                  <c:v>129</c:v>
                </c:pt>
                <c:pt idx="33">
                  <c:v>197</c:v>
                </c:pt>
                <c:pt idx="34">
                  <c:v>359</c:v>
                </c:pt>
                <c:pt idx="35">
                  <c:v>387</c:v>
                </c:pt>
                <c:pt idx="36">
                  <c:v>376</c:v>
                </c:pt>
                <c:pt idx="37">
                  <c:v>644</c:v>
                </c:pt>
                <c:pt idx="38">
                  <c:v>942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B75-4106-8CE5-222FD6770C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3"/>
        <c:overlap val="100"/>
        <c:axId val="115977600"/>
        <c:axId val="116200960"/>
      </c:barChart>
      <c:catAx>
        <c:axId val="115977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16200960"/>
        <c:crosses val="autoZero"/>
        <c:auto val="1"/>
        <c:lblAlgn val="ctr"/>
        <c:lblOffset val="100"/>
        <c:noMultiLvlLbl val="0"/>
      </c:catAx>
      <c:valAx>
        <c:axId val="116200960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1597760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5331781399821041"/>
          <c:y val="0.93197021538256253"/>
          <c:w val="0.49336426078044165"/>
          <c:h val="6.544650381420393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600" b="0" i="0" u="none" strike="noStrike" baseline="0">
              <a:solidFill>
                <a:srgbClr val="333333"/>
              </a:solidFill>
              <a:latin typeface="+mn-lt"/>
              <a:ea typeface="Times New Roman"/>
              <a:cs typeface="Times New Roman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1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403704815741608E-2"/>
          <c:y val="2.0617649108938336E-2"/>
          <c:w val="0.92817800756691615"/>
          <c:h val="0.88791289993621891"/>
        </c:manualLayout>
      </c:layout>
      <c:areaChart>
        <c:grouping val="standard"/>
        <c:varyColors val="0"/>
        <c:ser>
          <c:idx val="4"/>
          <c:order val="4"/>
          <c:tx>
            <c:strRef>
              <c:f>'[COV_49 ned_Reg_Vec gr_Berni.xls]Vecuma gr'!$AB$5</c:f>
              <c:strCache>
                <c:ptCount val="1"/>
                <c:pt idx="0">
                  <c:v>Kopā </c:v>
                </c:pt>
              </c:strCache>
            </c:strRef>
          </c:tx>
          <c:spPr>
            <a:solidFill>
              <a:schemeClr val="bg2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  <a:effectLst/>
          </c:spPr>
          <c:cat>
            <c:numRef>
              <c:f>'[COV_49 ned_Reg_Vec gr_Berni.xls]Vecuma gr'!$Q$6:$Q$45</c:f>
              <c:numCache>
                <c:formatCode>General</c:formatCode>
                <c:ptCount val="40"/>
                <c:pt idx="1">
                  <c:v>11</c:v>
                </c:pt>
                <c:pt idx="3">
                  <c:v>13</c:v>
                </c:pt>
                <c:pt idx="5">
                  <c:v>15</c:v>
                </c:pt>
                <c:pt idx="7">
                  <c:v>17</c:v>
                </c:pt>
                <c:pt idx="9">
                  <c:v>19</c:v>
                </c:pt>
                <c:pt idx="11">
                  <c:v>21</c:v>
                </c:pt>
                <c:pt idx="13">
                  <c:v>23</c:v>
                </c:pt>
                <c:pt idx="15">
                  <c:v>25</c:v>
                </c:pt>
                <c:pt idx="17">
                  <c:v>27</c:v>
                </c:pt>
                <c:pt idx="19">
                  <c:v>29</c:v>
                </c:pt>
                <c:pt idx="21">
                  <c:v>31</c:v>
                </c:pt>
                <c:pt idx="23">
                  <c:v>33</c:v>
                </c:pt>
                <c:pt idx="25">
                  <c:v>35</c:v>
                </c:pt>
                <c:pt idx="27">
                  <c:v>37</c:v>
                </c:pt>
                <c:pt idx="29">
                  <c:v>39</c:v>
                </c:pt>
                <c:pt idx="31">
                  <c:v>41</c:v>
                </c:pt>
                <c:pt idx="33">
                  <c:v>43</c:v>
                </c:pt>
                <c:pt idx="35">
                  <c:v>45</c:v>
                </c:pt>
                <c:pt idx="37">
                  <c:v>47</c:v>
                </c:pt>
                <c:pt idx="39">
                  <c:v>49</c:v>
                </c:pt>
              </c:numCache>
            </c:numRef>
          </c:cat>
          <c:val>
            <c:numRef>
              <c:f>'[COV_49 ned_Reg_Vec gr_Berni.xls]Vecuma gr'!$AB$6:$AB$45</c:f>
              <c:numCache>
                <c:formatCode>0.0</c:formatCode>
                <c:ptCount val="40"/>
                <c:pt idx="0">
                  <c:v>0.15625260421007017</c:v>
                </c:pt>
                <c:pt idx="1">
                  <c:v>1.4062734378906314</c:v>
                </c:pt>
                <c:pt idx="2">
                  <c:v>5.5209253487558128</c:v>
                </c:pt>
                <c:pt idx="3">
                  <c:v>10.989766496108269</c:v>
                </c:pt>
                <c:pt idx="4">
                  <c:v>9.7397456624277083</c:v>
                </c:pt>
                <c:pt idx="5">
                  <c:v>6.1459357655960929</c:v>
                </c:pt>
                <c:pt idx="6">
                  <c:v>3.9583993066551106</c:v>
                </c:pt>
                <c:pt idx="7">
                  <c:v>4.4271571192853214</c:v>
                </c:pt>
                <c:pt idx="8">
                  <c:v>3.4896414940249003</c:v>
                </c:pt>
                <c:pt idx="9">
                  <c:v>3.1250520842014038</c:v>
                </c:pt>
                <c:pt idx="10">
                  <c:v>3.5417256954282568</c:v>
                </c:pt>
                <c:pt idx="11">
                  <c:v>2.0312838547309124</c:v>
                </c:pt>
                <c:pt idx="12">
                  <c:v>0.98959982666377766</c:v>
                </c:pt>
                <c:pt idx="13">
                  <c:v>1.1458524308738478</c:v>
                </c:pt>
                <c:pt idx="14">
                  <c:v>0.46875781263021049</c:v>
                </c:pt>
                <c:pt idx="15">
                  <c:v>0.72917881964699405</c:v>
                </c:pt>
                <c:pt idx="16">
                  <c:v>0.26042100701678361</c:v>
                </c:pt>
                <c:pt idx="17">
                  <c:v>0.41667361122685381</c:v>
                </c:pt>
                <c:pt idx="18">
                  <c:v>2.5521258687644792</c:v>
                </c:pt>
                <c:pt idx="19">
                  <c:v>0.98959982666377766</c:v>
                </c:pt>
                <c:pt idx="20">
                  <c:v>1.4062734378906314</c:v>
                </c:pt>
                <c:pt idx="21">
                  <c:v>1.2500208336805614</c:v>
                </c:pt>
                <c:pt idx="22">
                  <c:v>2.4479574659577659</c:v>
                </c:pt>
                <c:pt idx="23">
                  <c:v>1.6666944449074153</c:v>
                </c:pt>
                <c:pt idx="24">
                  <c:v>0.78126302105035095</c:v>
                </c:pt>
                <c:pt idx="25">
                  <c:v>2.8646310771846197</c:v>
                </c:pt>
                <c:pt idx="26">
                  <c:v>1.8229470491174853</c:v>
                </c:pt>
                <c:pt idx="27">
                  <c:v>2.3958732645544094</c:v>
                </c:pt>
                <c:pt idx="28">
                  <c:v>2.656294271571193</c:v>
                </c:pt>
                <c:pt idx="29">
                  <c:v>7.8647144119068653</c:v>
                </c:pt>
                <c:pt idx="30">
                  <c:v>21.354522575376258</c:v>
                </c:pt>
                <c:pt idx="31">
                  <c:v>30.41717361956033</c:v>
                </c:pt>
                <c:pt idx="32">
                  <c:v>40.625677094618247</c:v>
                </c:pt>
                <c:pt idx="33">
                  <c:v>63.959399323322053</c:v>
                </c:pt>
                <c:pt idx="34">
                  <c:v>75.938765646094097</c:v>
                </c:pt>
                <c:pt idx="35">
                  <c:v>101.98086634777246</c:v>
                </c:pt>
                <c:pt idx="36">
                  <c:v>127.65837763962732</c:v>
                </c:pt>
                <c:pt idx="37">
                  <c:v>134.01265021083685</c:v>
                </c:pt>
                <c:pt idx="38">
                  <c:v>200.78459640994018</c:v>
                </c:pt>
                <c:pt idx="39">
                  <c:v>225.73292888214803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FF-4D44-AC18-972F7A8801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5979776"/>
        <c:axId val="115981312"/>
      </c:areaChart>
      <c:lineChart>
        <c:grouping val="standard"/>
        <c:varyColors val="0"/>
        <c:ser>
          <c:idx val="0"/>
          <c:order val="0"/>
          <c:tx>
            <c:strRef>
              <c:f>'[COV_49 ned_Reg_Vec gr_Berni.xls]Vecuma gr'!$X$5</c:f>
              <c:strCache>
                <c:ptCount val="1"/>
                <c:pt idx="0">
                  <c:v>0-14 gadi</c:v>
                </c:pt>
              </c:strCache>
            </c:strRef>
          </c:tx>
          <c:spPr>
            <a:ln w="3810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numRef>
              <c:f>'[COV_49 ned_Reg_Vec gr_Berni.xls]Vecuma gr'!$Q$6:$Q$45</c:f>
              <c:numCache>
                <c:formatCode>General</c:formatCode>
                <c:ptCount val="40"/>
                <c:pt idx="1">
                  <c:v>11</c:v>
                </c:pt>
                <c:pt idx="3">
                  <c:v>13</c:v>
                </c:pt>
                <c:pt idx="5">
                  <c:v>15</c:v>
                </c:pt>
                <c:pt idx="7">
                  <c:v>17</c:v>
                </c:pt>
                <c:pt idx="9">
                  <c:v>19</c:v>
                </c:pt>
                <c:pt idx="11">
                  <c:v>21</c:v>
                </c:pt>
                <c:pt idx="13">
                  <c:v>23</c:v>
                </c:pt>
                <c:pt idx="15">
                  <c:v>25</c:v>
                </c:pt>
                <c:pt idx="17">
                  <c:v>27</c:v>
                </c:pt>
                <c:pt idx="19">
                  <c:v>29</c:v>
                </c:pt>
                <c:pt idx="21">
                  <c:v>31</c:v>
                </c:pt>
                <c:pt idx="23">
                  <c:v>33</c:v>
                </c:pt>
                <c:pt idx="25">
                  <c:v>35</c:v>
                </c:pt>
                <c:pt idx="27">
                  <c:v>37</c:v>
                </c:pt>
                <c:pt idx="29">
                  <c:v>39</c:v>
                </c:pt>
                <c:pt idx="31">
                  <c:v>41</c:v>
                </c:pt>
                <c:pt idx="33">
                  <c:v>43</c:v>
                </c:pt>
                <c:pt idx="35">
                  <c:v>45</c:v>
                </c:pt>
                <c:pt idx="37">
                  <c:v>47</c:v>
                </c:pt>
                <c:pt idx="39">
                  <c:v>49</c:v>
                </c:pt>
              </c:numCache>
            </c:numRef>
          </c:cat>
          <c:val>
            <c:numRef>
              <c:f>'[COV_49 ned_Reg_Vec gr_Berni.xls]Vecuma gr'!$X$6:$X$45</c:f>
              <c:numCache>
                <c:formatCode>0.0</c:formatCode>
                <c:ptCount val="40"/>
                <c:pt idx="0">
                  <c:v>0</c:v>
                </c:pt>
                <c:pt idx="1">
                  <c:v>0.32778287662252525</c:v>
                </c:pt>
                <c:pt idx="2">
                  <c:v>0.98334862986757565</c:v>
                </c:pt>
                <c:pt idx="3">
                  <c:v>2.9500458896027273</c:v>
                </c:pt>
                <c:pt idx="4">
                  <c:v>2.2944801363576768</c:v>
                </c:pt>
                <c:pt idx="5">
                  <c:v>1.311131506490101</c:v>
                </c:pt>
                <c:pt idx="6">
                  <c:v>0.98334862986757565</c:v>
                </c:pt>
                <c:pt idx="7">
                  <c:v>2.2944801363576768</c:v>
                </c:pt>
                <c:pt idx="8">
                  <c:v>0</c:v>
                </c:pt>
                <c:pt idx="9">
                  <c:v>0.65556575324505051</c:v>
                </c:pt>
                <c:pt idx="10">
                  <c:v>0.32778287662252525</c:v>
                </c:pt>
                <c:pt idx="11">
                  <c:v>0.32778287662252525</c:v>
                </c:pt>
                <c:pt idx="12">
                  <c:v>0.32778287662252525</c:v>
                </c:pt>
                <c:pt idx="13">
                  <c:v>0</c:v>
                </c:pt>
                <c:pt idx="14">
                  <c:v>0</c:v>
                </c:pt>
                <c:pt idx="15">
                  <c:v>0.65556575324505051</c:v>
                </c:pt>
                <c:pt idx="16">
                  <c:v>0</c:v>
                </c:pt>
                <c:pt idx="17">
                  <c:v>0</c:v>
                </c:pt>
                <c:pt idx="18">
                  <c:v>0.32778287662252525</c:v>
                </c:pt>
                <c:pt idx="19">
                  <c:v>0</c:v>
                </c:pt>
                <c:pt idx="20">
                  <c:v>0.32778287662252525</c:v>
                </c:pt>
                <c:pt idx="21">
                  <c:v>0.32778287662252525</c:v>
                </c:pt>
                <c:pt idx="22">
                  <c:v>1.311131506490101</c:v>
                </c:pt>
                <c:pt idx="23">
                  <c:v>1.311131506490101</c:v>
                </c:pt>
                <c:pt idx="24">
                  <c:v>0.32778287662252525</c:v>
                </c:pt>
                <c:pt idx="25">
                  <c:v>2.9500458896027273</c:v>
                </c:pt>
                <c:pt idx="26">
                  <c:v>0.65556575324505051</c:v>
                </c:pt>
                <c:pt idx="27">
                  <c:v>0.32778287662252525</c:v>
                </c:pt>
                <c:pt idx="28">
                  <c:v>1.311131506490101</c:v>
                </c:pt>
                <c:pt idx="29">
                  <c:v>5.2445260259604041</c:v>
                </c:pt>
                <c:pt idx="30">
                  <c:v>17.37249246099384</c:v>
                </c:pt>
                <c:pt idx="31">
                  <c:v>19.011406844106464</c:v>
                </c:pt>
                <c:pt idx="32">
                  <c:v>55.723089025829289</c:v>
                </c:pt>
                <c:pt idx="33">
                  <c:v>34.417202045365151</c:v>
                </c:pt>
                <c:pt idx="34">
                  <c:v>25.239281499934442</c:v>
                </c:pt>
                <c:pt idx="35">
                  <c:v>36.3838993051003</c:v>
                </c:pt>
                <c:pt idx="36">
                  <c:v>65.884358201127569</c:v>
                </c:pt>
                <c:pt idx="37">
                  <c:v>57.034220532319395</c:v>
                </c:pt>
                <c:pt idx="38">
                  <c:v>73.751147240068178</c:v>
                </c:pt>
                <c:pt idx="39">
                  <c:v>72.7677986102006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44FF-4D44-AC18-972F7A880111}"/>
            </c:ext>
          </c:extLst>
        </c:ser>
        <c:ser>
          <c:idx val="1"/>
          <c:order val="1"/>
          <c:tx>
            <c:strRef>
              <c:f>'[COV_49 ned_Reg_Vec gr_Berni.xls]Vecuma gr'!$Y$5</c:f>
              <c:strCache>
                <c:ptCount val="1"/>
                <c:pt idx="0">
                  <c:v>15-49 gadi</c:v>
                </c:pt>
              </c:strCache>
            </c:strRef>
          </c:tx>
          <c:spPr>
            <a:ln w="22225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cat>
            <c:numRef>
              <c:f>'[COV_49 ned_Reg_Vec gr_Berni.xls]Vecuma gr'!$Q$6:$Q$45</c:f>
              <c:numCache>
                <c:formatCode>General</c:formatCode>
                <c:ptCount val="40"/>
                <c:pt idx="1">
                  <c:v>11</c:v>
                </c:pt>
                <c:pt idx="3">
                  <c:v>13</c:v>
                </c:pt>
                <c:pt idx="5">
                  <c:v>15</c:v>
                </c:pt>
                <c:pt idx="7">
                  <c:v>17</c:v>
                </c:pt>
                <c:pt idx="9">
                  <c:v>19</c:v>
                </c:pt>
                <c:pt idx="11">
                  <c:v>21</c:v>
                </c:pt>
                <c:pt idx="13">
                  <c:v>23</c:v>
                </c:pt>
                <c:pt idx="15">
                  <c:v>25</c:v>
                </c:pt>
                <c:pt idx="17">
                  <c:v>27</c:v>
                </c:pt>
                <c:pt idx="19">
                  <c:v>29</c:v>
                </c:pt>
                <c:pt idx="21">
                  <c:v>31</c:v>
                </c:pt>
                <c:pt idx="23">
                  <c:v>33</c:v>
                </c:pt>
                <c:pt idx="25">
                  <c:v>35</c:v>
                </c:pt>
                <c:pt idx="27">
                  <c:v>37</c:v>
                </c:pt>
                <c:pt idx="29">
                  <c:v>39</c:v>
                </c:pt>
                <c:pt idx="31">
                  <c:v>41</c:v>
                </c:pt>
                <c:pt idx="33">
                  <c:v>43</c:v>
                </c:pt>
                <c:pt idx="35">
                  <c:v>45</c:v>
                </c:pt>
                <c:pt idx="37">
                  <c:v>47</c:v>
                </c:pt>
                <c:pt idx="39">
                  <c:v>49</c:v>
                </c:pt>
              </c:numCache>
            </c:numRef>
          </c:cat>
          <c:val>
            <c:numRef>
              <c:f>'[COV_49 ned_Reg_Vec gr_Berni.xls]Vecuma gr'!$Y$6:$Y$45</c:f>
              <c:numCache>
                <c:formatCode>0.0</c:formatCode>
                <c:ptCount val="40"/>
                <c:pt idx="0">
                  <c:v>0.12113826357990221</c:v>
                </c:pt>
                <c:pt idx="1">
                  <c:v>2.4227652715980437</c:v>
                </c:pt>
                <c:pt idx="2">
                  <c:v>11.023581985771099</c:v>
                </c:pt>
                <c:pt idx="3">
                  <c:v>18.413016064145133</c:v>
                </c:pt>
                <c:pt idx="4">
                  <c:v>10.417890667871589</c:v>
                </c:pt>
                <c:pt idx="5">
                  <c:v>7.5105723419539352</c:v>
                </c:pt>
                <c:pt idx="6">
                  <c:v>2.6650417987578483</c:v>
                </c:pt>
                <c:pt idx="7">
                  <c:v>4.4821157524563811</c:v>
                </c:pt>
                <c:pt idx="8">
                  <c:v>4.4821157524563811</c:v>
                </c:pt>
                <c:pt idx="9">
                  <c:v>3.028456589497555</c:v>
                </c:pt>
                <c:pt idx="10">
                  <c:v>2.5439035351779462</c:v>
                </c:pt>
                <c:pt idx="11">
                  <c:v>2.0593504808583374</c:v>
                </c:pt>
                <c:pt idx="12">
                  <c:v>1.0902443722191197</c:v>
                </c:pt>
                <c:pt idx="13">
                  <c:v>1.6959356901186307</c:v>
                </c:pt>
                <c:pt idx="14">
                  <c:v>0.96910610863921764</c:v>
                </c:pt>
                <c:pt idx="15">
                  <c:v>0.60569131789951092</c:v>
                </c:pt>
                <c:pt idx="16">
                  <c:v>0.36341479073970656</c:v>
                </c:pt>
                <c:pt idx="17">
                  <c:v>0.60569131789951092</c:v>
                </c:pt>
                <c:pt idx="18">
                  <c:v>5.0878070703558924</c:v>
                </c:pt>
                <c:pt idx="19">
                  <c:v>1.5747974265387286</c:v>
                </c:pt>
                <c:pt idx="20">
                  <c:v>1.9382122172784353</c:v>
                </c:pt>
                <c:pt idx="21">
                  <c:v>1.2113826357990218</c:v>
                </c:pt>
                <c:pt idx="22">
                  <c:v>3.2707331166573592</c:v>
                </c:pt>
                <c:pt idx="23">
                  <c:v>2.3016270080181416</c:v>
                </c:pt>
                <c:pt idx="24">
                  <c:v>1.0902443722191197</c:v>
                </c:pt>
                <c:pt idx="25">
                  <c:v>3.9975626981367727</c:v>
                </c:pt>
                <c:pt idx="26">
                  <c:v>2.4227652715980437</c:v>
                </c:pt>
                <c:pt idx="27">
                  <c:v>3.5130096438171634</c:v>
                </c:pt>
                <c:pt idx="28">
                  <c:v>3.8764244345568706</c:v>
                </c:pt>
                <c:pt idx="29">
                  <c:v>9.2065080320725663</c:v>
                </c:pt>
                <c:pt idx="30">
                  <c:v>27.256109305477992</c:v>
                </c:pt>
                <c:pt idx="31">
                  <c:v>33.676437275212805</c:v>
                </c:pt>
                <c:pt idx="32">
                  <c:v>46.880508005422151</c:v>
                </c:pt>
                <c:pt idx="33">
                  <c:v>87.461826304689382</c:v>
                </c:pt>
                <c:pt idx="34">
                  <c:v>102.24069446143746</c:v>
                </c:pt>
                <c:pt idx="35">
                  <c:v>120.8959870527424</c:v>
                </c:pt>
                <c:pt idx="36">
                  <c:v>147.78868156748067</c:v>
                </c:pt>
                <c:pt idx="37">
                  <c:v>158.56998702609195</c:v>
                </c:pt>
                <c:pt idx="38">
                  <c:v>234.64481655427056</c:v>
                </c:pt>
                <c:pt idx="39">
                  <c:v>229.92042427465438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44FF-4D44-AC18-972F7A880111}"/>
            </c:ext>
          </c:extLst>
        </c:ser>
        <c:ser>
          <c:idx val="2"/>
          <c:order val="2"/>
          <c:tx>
            <c:strRef>
              <c:f>'[COV_49 ned_Reg_Vec gr_Berni.xls]Vecuma gr'!$Z$5</c:f>
              <c:strCache>
                <c:ptCount val="1"/>
                <c:pt idx="0">
                  <c:v>50-64 gadi</c:v>
                </c:pt>
              </c:strCache>
            </c:strRef>
          </c:tx>
          <c:spPr>
            <a:ln w="38100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cat>
            <c:numRef>
              <c:f>'[COV_49 ned_Reg_Vec gr_Berni.xls]Vecuma gr'!$Q$6:$Q$45</c:f>
              <c:numCache>
                <c:formatCode>General</c:formatCode>
                <c:ptCount val="40"/>
                <c:pt idx="1">
                  <c:v>11</c:v>
                </c:pt>
                <c:pt idx="3">
                  <c:v>13</c:v>
                </c:pt>
                <c:pt idx="5">
                  <c:v>15</c:v>
                </c:pt>
                <c:pt idx="7">
                  <c:v>17</c:v>
                </c:pt>
                <c:pt idx="9">
                  <c:v>19</c:v>
                </c:pt>
                <c:pt idx="11">
                  <c:v>21</c:v>
                </c:pt>
                <c:pt idx="13">
                  <c:v>23</c:v>
                </c:pt>
                <c:pt idx="15">
                  <c:v>25</c:v>
                </c:pt>
                <c:pt idx="17">
                  <c:v>27</c:v>
                </c:pt>
                <c:pt idx="19">
                  <c:v>29</c:v>
                </c:pt>
                <c:pt idx="21">
                  <c:v>31</c:v>
                </c:pt>
                <c:pt idx="23">
                  <c:v>33</c:v>
                </c:pt>
                <c:pt idx="25">
                  <c:v>35</c:v>
                </c:pt>
                <c:pt idx="27">
                  <c:v>37</c:v>
                </c:pt>
                <c:pt idx="29">
                  <c:v>39</c:v>
                </c:pt>
                <c:pt idx="31">
                  <c:v>41</c:v>
                </c:pt>
                <c:pt idx="33">
                  <c:v>43</c:v>
                </c:pt>
                <c:pt idx="35">
                  <c:v>45</c:v>
                </c:pt>
                <c:pt idx="37">
                  <c:v>47</c:v>
                </c:pt>
                <c:pt idx="39">
                  <c:v>49</c:v>
                </c:pt>
              </c:numCache>
            </c:numRef>
          </c:cat>
          <c:val>
            <c:numRef>
              <c:f>'[COV_49 ned_Reg_Vec gr_Berni.xls]Vecuma gr'!$Z$6:$Z$45</c:f>
              <c:numCache>
                <c:formatCode>0.0</c:formatCode>
                <c:ptCount val="40"/>
                <c:pt idx="0">
                  <c:v>0.49949301459019096</c:v>
                </c:pt>
                <c:pt idx="1">
                  <c:v>1.4984790437705728</c:v>
                </c:pt>
                <c:pt idx="2">
                  <c:v>2.2477185656558594</c:v>
                </c:pt>
                <c:pt idx="3">
                  <c:v>9.2406207699185323</c:v>
                </c:pt>
                <c:pt idx="4">
                  <c:v>16.733015988771399</c:v>
                </c:pt>
                <c:pt idx="5">
                  <c:v>5.4944231604921008</c:v>
                </c:pt>
                <c:pt idx="6">
                  <c:v>8.2416347407381512</c:v>
                </c:pt>
                <c:pt idx="7">
                  <c:v>5.7441696677871965</c:v>
                </c:pt>
                <c:pt idx="8">
                  <c:v>3.746197609426432</c:v>
                </c:pt>
                <c:pt idx="9">
                  <c:v>4.4954371313117187</c:v>
                </c:pt>
                <c:pt idx="10">
                  <c:v>2.9969580875411457</c:v>
                </c:pt>
                <c:pt idx="11">
                  <c:v>1.7482255510656683</c:v>
                </c:pt>
                <c:pt idx="12">
                  <c:v>0.99898602918038193</c:v>
                </c:pt>
                <c:pt idx="13">
                  <c:v>0.74923952188528642</c:v>
                </c:pt>
                <c:pt idx="14">
                  <c:v>0</c:v>
                </c:pt>
                <c:pt idx="15">
                  <c:v>1.7482255510656683</c:v>
                </c:pt>
                <c:pt idx="16">
                  <c:v>0.24974650729509548</c:v>
                </c:pt>
                <c:pt idx="17">
                  <c:v>0.49949301459019096</c:v>
                </c:pt>
                <c:pt idx="18">
                  <c:v>1.2487325364754773</c:v>
                </c:pt>
                <c:pt idx="19">
                  <c:v>0.74923952188528642</c:v>
                </c:pt>
                <c:pt idx="20">
                  <c:v>0.74923952188528642</c:v>
                </c:pt>
                <c:pt idx="21">
                  <c:v>2.4974650729509547</c:v>
                </c:pt>
                <c:pt idx="22">
                  <c:v>2.2477185656558594</c:v>
                </c:pt>
                <c:pt idx="23">
                  <c:v>0.99898602918038193</c:v>
                </c:pt>
                <c:pt idx="24">
                  <c:v>0.99898602918038193</c:v>
                </c:pt>
                <c:pt idx="25">
                  <c:v>1.9979720583607639</c:v>
                </c:pt>
                <c:pt idx="26">
                  <c:v>2.4974650729509547</c:v>
                </c:pt>
                <c:pt idx="27">
                  <c:v>3.246704594836241</c:v>
                </c:pt>
                <c:pt idx="28">
                  <c:v>2.9969580875411457</c:v>
                </c:pt>
                <c:pt idx="29">
                  <c:v>10.739099813689105</c:v>
                </c:pt>
                <c:pt idx="30">
                  <c:v>21.228453120083117</c:v>
                </c:pt>
                <c:pt idx="31">
                  <c:v>42.95639925475642</c:v>
                </c:pt>
                <c:pt idx="32">
                  <c:v>36.962483079674129</c:v>
                </c:pt>
                <c:pt idx="33">
                  <c:v>67.931049984265968</c:v>
                </c:pt>
                <c:pt idx="34">
                  <c:v>84.913812480332467</c:v>
                </c:pt>
                <c:pt idx="35">
                  <c:v>122.3757885745968</c:v>
                </c:pt>
                <c:pt idx="36">
                  <c:v>160.5870041907464</c:v>
                </c:pt>
                <c:pt idx="37">
                  <c:v>178.31900620869817</c:v>
                </c:pt>
                <c:pt idx="38">
                  <c:v>261.98408615255516</c:v>
                </c:pt>
                <c:pt idx="39">
                  <c:v>317.67755727936145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44FF-4D44-AC18-972F7A880111}"/>
            </c:ext>
          </c:extLst>
        </c:ser>
        <c:ser>
          <c:idx val="3"/>
          <c:order val="3"/>
          <c:tx>
            <c:strRef>
              <c:f>'[COV_49 ned_Reg_Vec gr_Berni.xls]Vecuma gr'!$AA$5</c:f>
              <c:strCache>
                <c:ptCount val="1"/>
                <c:pt idx="0">
                  <c:v>65+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'[COV_49 ned_Reg_Vec gr_Berni.xls]Vecuma gr'!$Q$6:$Q$45</c:f>
              <c:numCache>
                <c:formatCode>General</c:formatCode>
                <c:ptCount val="40"/>
                <c:pt idx="1">
                  <c:v>11</c:v>
                </c:pt>
                <c:pt idx="3">
                  <c:v>13</c:v>
                </c:pt>
                <c:pt idx="5">
                  <c:v>15</c:v>
                </c:pt>
                <c:pt idx="7">
                  <c:v>17</c:v>
                </c:pt>
                <c:pt idx="9">
                  <c:v>19</c:v>
                </c:pt>
                <c:pt idx="11">
                  <c:v>21</c:v>
                </c:pt>
                <c:pt idx="13">
                  <c:v>23</c:v>
                </c:pt>
                <c:pt idx="15">
                  <c:v>25</c:v>
                </c:pt>
                <c:pt idx="17">
                  <c:v>27</c:v>
                </c:pt>
                <c:pt idx="19">
                  <c:v>29</c:v>
                </c:pt>
                <c:pt idx="21">
                  <c:v>31</c:v>
                </c:pt>
                <c:pt idx="23">
                  <c:v>33</c:v>
                </c:pt>
                <c:pt idx="25">
                  <c:v>35</c:v>
                </c:pt>
                <c:pt idx="27">
                  <c:v>37</c:v>
                </c:pt>
                <c:pt idx="29">
                  <c:v>39</c:v>
                </c:pt>
                <c:pt idx="31">
                  <c:v>41</c:v>
                </c:pt>
                <c:pt idx="33">
                  <c:v>43</c:v>
                </c:pt>
                <c:pt idx="35">
                  <c:v>45</c:v>
                </c:pt>
                <c:pt idx="37">
                  <c:v>47</c:v>
                </c:pt>
                <c:pt idx="39">
                  <c:v>49</c:v>
                </c:pt>
              </c:numCache>
            </c:numRef>
          </c:cat>
          <c:val>
            <c:numRef>
              <c:f>'[COV_49 ned_Reg_Vec gr_Berni.xls]Vecuma gr'!$AA$6:$AA$45</c:f>
              <c:numCache>
                <c:formatCode>0.0</c:formatCode>
                <c:ptCount val="40"/>
                <c:pt idx="0">
                  <c:v>0</c:v>
                </c:pt>
                <c:pt idx="1">
                  <c:v>0</c:v>
                </c:pt>
                <c:pt idx="2">
                  <c:v>0.77124986181773303</c:v>
                </c:pt>
                <c:pt idx="3">
                  <c:v>3.3420827345435105</c:v>
                </c:pt>
                <c:pt idx="4">
                  <c:v>6.941248756359597</c:v>
                </c:pt>
                <c:pt idx="5">
                  <c:v>7.7124986181773307</c:v>
                </c:pt>
                <c:pt idx="6">
                  <c:v>4.6274991709063986</c:v>
                </c:pt>
                <c:pt idx="7">
                  <c:v>4.6274991709063986</c:v>
                </c:pt>
                <c:pt idx="8">
                  <c:v>3.8562493090886654</c:v>
                </c:pt>
                <c:pt idx="9">
                  <c:v>3.8562493090886654</c:v>
                </c:pt>
                <c:pt idx="10">
                  <c:v>8.7408317672676414</c:v>
                </c:pt>
                <c:pt idx="11">
                  <c:v>3.5991660218160879</c:v>
                </c:pt>
                <c:pt idx="12">
                  <c:v>1.2854164363628886</c:v>
                </c:pt>
                <c:pt idx="13">
                  <c:v>1.2854164363628886</c:v>
                </c:pt>
                <c:pt idx="14">
                  <c:v>0.25708328727257773</c:v>
                </c:pt>
                <c:pt idx="15">
                  <c:v>0</c:v>
                </c:pt>
                <c:pt idx="16">
                  <c:v>0.25708328727257773</c:v>
                </c:pt>
                <c:pt idx="17">
                  <c:v>0.25708328727257773</c:v>
                </c:pt>
                <c:pt idx="18">
                  <c:v>0.25708328727257773</c:v>
                </c:pt>
                <c:pt idx="19">
                  <c:v>0.77124986181773303</c:v>
                </c:pt>
                <c:pt idx="20">
                  <c:v>1.799583010908044</c:v>
                </c:pt>
                <c:pt idx="21">
                  <c:v>0.77124986181773303</c:v>
                </c:pt>
                <c:pt idx="22">
                  <c:v>1.799583010908044</c:v>
                </c:pt>
                <c:pt idx="23">
                  <c:v>1.2854164363628886</c:v>
                </c:pt>
                <c:pt idx="24">
                  <c:v>0.25708328727257773</c:v>
                </c:pt>
                <c:pt idx="25">
                  <c:v>1.2854164363628886</c:v>
                </c:pt>
                <c:pt idx="26">
                  <c:v>0.77124986181773303</c:v>
                </c:pt>
                <c:pt idx="27">
                  <c:v>0.77124986181773303</c:v>
                </c:pt>
                <c:pt idx="28">
                  <c:v>0.77124986181773303</c:v>
                </c:pt>
                <c:pt idx="29">
                  <c:v>4.1133325963612437</c:v>
                </c:pt>
                <c:pt idx="30">
                  <c:v>12.082914501811153</c:v>
                </c:pt>
                <c:pt idx="31">
                  <c:v>19.538329832715906</c:v>
                </c:pt>
                <c:pt idx="32">
                  <c:v>19.281246545443327</c:v>
                </c:pt>
                <c:pt idx="33">
                  <c:v>33.163744058162521</c:v>
                </c:pt>
                <c:pt idx="34">
                  <c:v>50.645407592697808</c:v>
                </c:pt>
                <c:pt idx="35">
                  <c:v>92.292900130855386</c:v>
                </c:pt>
                <c:pt idx="36">
                  <c:v>99.491232174487564</c:v>
                </c:pt>
                <c:pt idx="37">
                  <c:v>96.663316014489226</c:v>
                </c:pt>
                <c:pt idx="38">
                  <c:v>165.56163700354003</c:v>
                </c:pt>
                <c:pt idx="39">
                  <c:v>242.17245661076822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44FF-4D44-AC18-972F7A8801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979776"/>
        <c:axId val="115981312"/>
      </c:lineChart>
      <c:catAx>
        <c:axId val="115979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333333"/>
                </a:solidFill>
                <a:latin typeface="+mn-lt"/>
                <a:ea typeface="Times New Roman"/>
                <a:cs typeface="Times New Roman"/>
              </a:defRPr>
            </a:pPr>
            <a:endParaRPr lang="lv-LV"/>
          </a:p>
        </c:txPr>
        <c:crossAx val="115981312"/>
        <c:crosses val="autoZero"/>
        <c:auto val="1"/>
        <c:lblAlgn val="ctr"/>
        <c:lblOffset val="100"/>
        <c:noMultiLvlLbl val="0"/>
      </c:catAx>
      <c:valAx>
        <c:axId val="115981312"/>
        <c:scaling>
          <c:orientation val="minMax"/>
          <c:min val="0"/>
        </c:scaling>
        <c:delete val="0"/>
        <c:axPos val="l"/>
        <c:numFmt formatCode="0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333333"/>
                </a:solidFill>
                <a:latin typeface="+mn-lt"/>
                <a:ea typeface="Times New Roman"/>
                <a:cs typeface="Times New Roman"/>
              </a:defRPr>
            </a:pPr>
            <a:endParaRPr lang="lv-LV"/>
          </a:p>
        </c:txPr>
        <c:crossAx val="11597977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6.9273108299534522E-2"/>
          <c:y val="1.96571051445107E-2"/>
          <c:w val="0.28987640398141212"/>
          <c:h val="0.38127370385994436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800" b="0" i="0" u="none" strike="noStrike" baseline="0">
              <a:solidFill>
                <a:srgbClr val="333333"/>
              </a:solidFill>
              <a:latin typeface="+mn-lt"/>
              <a:ea typeface="Times New Roman"/>
              <a:cs typeface="Times New Roman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1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lv-LV" sz="1800"/>
              <a:t>0-5 gadi 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5.8450565999983238E-2"/>
          <c:y val="3.7433580433600538E-2"/>
          <c:w val="0.92130327319773997"/>
          <c:h val="0.82582888989591829"/>
        </c:manualLayout>
      </c:layout>
      <c:areaChart>
        <c:grouping val="stacked"/>
        <c:varyColors val="0"/>
        <c:ser>
          <c:idx val="6"/>
          <c:order val="6"/>
          <c:tx>
            <c:strRef>
              <c:f>'[COV_līdz 49. ned_Berni pa Ned.xls]B_pa ned 11'!$AW$4</c:f>
              <c:strCache>
                <c:ptCount val="1"/>
                <c:pt idx="0">
                  <c:v>0-5 gadi</c:v>
                </c:pt>
              </c:strCache>
            </c:strRef>
          </c:tx>
          <c:spPr>
            <a:solidFill>
              <a:srgbClr val="E7E6E6"/>
            </a:solidFill>
            <a:ln w="25400">
              <a:noFill/>
            </a:ln>
          </c:spPr>
          <c:cat>
            <c:strRef>
              <c:f>'[COV_līdz 49. ned_Berni pa Ned.xls]B_pa ned 11'!$A$5:$A$35</c:f>
              <c:strCache>
                <c:ptCount val="31"/>
                <c:pt idx="0">
                  <c:v>11.</c:v>
                </c:pt>
                <c:pt idx="1">
                  <c:v>12.</c:v>
                </c:pt>
                <c:pt idx="2">
                  <c:v>13.</c:v>
                </c:pt>
                <c:pt idx="3">
                  <c:v>14.</c:v>
                </c:pt>
                <c:pt idx="4">
                  <c:v>15.</c:v>
                </c:pt>
                <c:pt idx="5">
                  <c:v>16..</c:v>
                </c:pt>
                <c:pt idx="6">
                  <c:v>17.</c:v>
                </c:pt>
                <c:pt idx="7">
                  <c:v>19.</c:v>
                </c:pt>
                <c:pt idx="8">
                  <c:v>20.</c:v>
                </c:pt>
                <c:pt idx="9">
                  <c:v>21.</c:v>
                </c:pt>
                <c:pt idx="10">
                  <c:v>22.</c:v>
                </c:pt>
                <c:pt idx="11">
                  <c:v>23.</c:v>
                </c:pt>
                <c:pt idx="12">
                  <c:v>25.</c:v>
                </c:pt>
                <c:pt idx="13">
                  <c:v>28.</c:v>
                </c:pt>
                <c:pt idx="14">
                  <c:v>30.</c:v>
                </c:pt>
                <c:pt idx="15">
                  <c:v>31.</c:v>
                </c:pt>
                <c:pt idx="16">
                  <c:v>32.</c:v>
                </c:pt>
                <c:pt idx="17">
                  <c:v>33.</c:v>
                </c:pt>
                <c:pt idx="18">
                  <c:v>34.</c:v>
                </c:pt>
                <c:pt idx="19">
                  <c:v>35.</c:v>
                </c:pt>
                <c:pt idx="20">
                  <c:v>36.</c:v>
                </c:pt>
                <c:pt idx="21">
                  <c:v>37.</c:v>
                </c:pt>
                <c:pt idx="22">
                  <c:v>38.</c:v>
                </c:pt>
                <c:pt idx="23">
                  <c:v>39.</c:v>
                </c:pt>
                <c:pt idx="24">
                  <c:v>40.</c:v>
                </c:pt>
                <c:pt idx="25">
                  <c:v>41.</c:v>
                </c:pt>
                <c:pt idx="26">
                  <c:v>42.</c:v>
                </c:pt>
                <c:pt idx="27">
                  <c:v>43.</c:v>
                </c:pt>
                <c:pt idx="28">
                  <c:v>44.</c:v>
                </c:pt>
                <c:pt idx="29">
                  <c:v>45.</c:v>
                </c:pt>
                <c:pt idx="30">
                  <c:v>46.</c:v>
                </c:pt>
              </c:strCache>
            </c:strRef>
          </c:cat>
          <c:val>
            <c:numRef>
              <c:f>'[COV_līdz 49. ned_Berni pa Ned.xls]B_pa ned 11'!$AW$21:$AW$38</c:f>
              <c:numCache>
                <c:formatCode>0.0</c:formatCode>
                <c:ptCount val="18"/>
                <c:pt idx="0">
                  <c:v>0</c:v>
                </c:pt>
                <c:pt idx="1">
                  <c:v>1.5761559133429477</c:v>
                </c:pt>
                <c:pt idx="2">
                  <c:v>0.78807795667147384</c:v>
                </c:pt>
                <c:pt idx="3">
                  <c:v>3.1523118266858954</c:v>
                </c:pt>
                <c:pt idx="4">
                  <c:v>0</c:v>
                </c:pt>
                <c:pt idx="5">
                  <c:v>0</c:v>
                </c:pt>
                <c:pt idx="6">
                  <c:v>0.78807795667147384</c:v>
                </c:pt>
                <c:pt idx="7">
                  <c:v>3.1523118266858954</c:v>
                </c:pt>
                <c:pt idx="8">
                  <c:v>6.3046236533717908</c:v>
                </c:pt>
                <c:pt idx="9">
                  <c:v>6.3046236533717908</c:v>
                </c:pt>
                <c:pt idx="10">
                  <c:v>24.430416656815694</c:v>
                </c:pt>
                <c:pt idx="11">
                  <c:v>11.033091393400635</c:v>
                </c:pt>
                <c:pt idx="12">
                  <c:v>11.033091393400635</c:v>
                </c:pt>
                <c:pt idx="13">
                  <c:v>16.549637090100955</c:v>
                </c:pt>
                <c:pt idx="14">
                  <c:v>25.218494613487163</c:v>
                </c:pt>
                <c:pt idx="15">
                  <c:v>28.370806440173062</c:v>
                </c:pt>
                <c:pt idx="16">
                  <c:v>37.82774192023075</c:v>
                </c:pt>
                <c:pt idx="17">
                  <c:v>39.403897833573694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C7-47F3-A7EA-29F068D98B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6319744"/>
        <c:axId val="116321280"/>
      </c:areaChart>
      <c:lineChart>
        <c:grouping val="standard"/>
        <c:varyColors val="0"/>
        <c:ser>
          <c:idx val="0"/>
          <c:order val="0"/>
          <c:tx>
            <c:strRef>
              <c:f>'[COV_līdz 49. ned_Berni pa Ned.xls]B_pa ned 11'!$AB$4</c:f>
              <c:strCache>
                <c:ptCount val="1"/>
                <c:pt idx="0">
                  <c:v>0 g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11'!$AB$21:$AB$38</c:f>
              <c:numCache>
                <c:formatCode>0.0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5.2282114288701829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5.2282114288701829</c:v>
                </c:pt>
                <c:pt idx="12">
                  <c:v>10.456422857740366</c:v>
                </c:pt>
                <c:pt idx="13">
                  <c:v>0</c:v>
                </c:pt>
                <c:pt idx="14">
                  <c:v>15.684634286610549</c:v>
                </c:pt>
                <c:pt idx="15">
                  <c:v>36.597480002091281</c:v>
                </c:pt>
                <c:pt idx="16">
                  <c:v>36.597480002091281</c:v>
                </c:pt>
                <c:pt idx="17">
                  <c:v>26.141057144350917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D8C7-47F3-A7EA-29F068D98B58}"/>
            </c:ext>
          </c:extLst>
        </c:ser>
        <c:ser>
          <c:idx val="1"/>
          <c:order val="1"/>
          <c:tx>
            <c:strRef>
              <c:f>'[COV_līdz 49. ned_Berni pa Ned.xls]B_pa ned 11'!$AC$4</c:f>
              <c:strCache>
                <c:ptCount val="1"/>
                <c:pt idx="0">
                  <c:v>1 g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11'!$AC$21:$AC$38</c:f>
              <c:numCache>
                <c:formatCode>0.0</c:formatCode>
                <c:ptCount val="18"/>
                <c:pt idx="0">
                  <c:v>0</c:v>
                </c:pt>
                <c:pt idx="1">
                  <c:v>4.801459643731695</c:v>
                </c:pt>
                <c:pt idx="2">
                  <c:v>4.801459643731695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4.801459643731695</c:v>
                </c:pt>
                <c:pt idx="8">
                  <c:v>0</c:v>
                </c:pt>
                <c:pt idx="9">
                  <c:v>0</c:v>
                </c:pt>
                <c:pt idx="10">
                  <c:v>19.20583857492678</c:v>
                </c:pt>
                <c:pt idx="11">
                  <c:v>9.60291928746339</c:v>
                </c:pt>
                <c:pt idx="12">
                  <c:v>9.60291928746339</c:v>
                </c:pt>
                <c:pt idx="13">
                  <c:v>0</c:v>
                </c:pt>
                <c:pt idx="14">
                  <c:v>9.60291928746339</c:v>
                </c:pt>
                <c:pt idx="15">
                  <c:v>9.60291928746339</c:v>
                </c:pt>
                <c:pt idx="16">
                  <c:v>19.20583857492678</c:v>
                </c:pt>
                <c:pt idx="17">
                  <c:v>19.20583857492678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D8C7-47F3-A7EA-29F068D98B58}"/>
            </c:ext>
          </c:extLst>
        </c:ser>
        <c:ser>
          <c:idx val="2"/>
          <c:order val="2"/>
          <c:tx>
            <c:strRef>
              <c:f>'[COV_līdz 49. ned_Berni pa Ned.xls]B_pa ned 11'!$AD$4</c:f>
              <c:strCache>
                <c:ptCount val="1"/>
                <c:pt idx="0">
                  <c:v>2 g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11'!$AD$21:$AD$38</c:f>
              <c:numCache>
                <c:formatCode>0.0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13.585110718652356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9.0567404791015722</c:v>
                </c:pt>
                <c:pt idx="8">
                  <c:v>9.0567404791015722</c:v>
                </c:pt>
                <c:pt idx="9">
                  <c:v>4.5283702395507861</c:v>
                </c:pt>
                <c:pt idx="10">
                  <c:v>27.170221437304711</c:v>
                </c:pt>
                <c:pt idx="11">
                  <c:v>13.585110718652356</c:v>
                </c:pt>
                <c:pt idx="12">
                  <c:v>4.5283702395507861</c:v>
                </c:pt>
                <c:pt idx="13">
                  <c:v>9.0567404791015722</c:v>
                </c:pt>
                <c:pt idx="14">
                  <c:v>22.64185119775393</c:v>
                </c:pt>
                <c:pt idx="15">
                  <c:v>4.5283702395507861</c:v>
                </c:pt>
                <c:pt idx="16">
                  <c:v>45.283702395507859</c:v>
                </c:pt>
                <c:pt idx="17">
                  <c:v>27.170221437304711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D8C7-47F3-A7EA-29F068D98B58}"/>
            </c:ext>
          </c:extLst>
        </c:ser>
        <c:ser>
          <c:idx val="3"/>
          <c:order val="3"/>
          <c:tx>
            <c:strRef>
              <c:f>'[COV_līdz 49. ned_Berni pa Ned.xls]B_pa ned 11'!$AE$4</c:f>
              <c:strCache>
                <c:ptCount val="1"/>
                <c:pt idx="0">
                  <c:v>3 g</c:v>
                </c:pt>
              </c:strCache>
            </c:strRef>
          </c:tx>
          <c:spPr>
            <a:ln w="38100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11'!$AE$21:$AE$38</c:f>
              <c:numCache>
                <c:formatCode>0.0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4.5110068567304218</c:v>
                </c:pt>
                <c:pt idx="7">
                  <c:v>0</c:v>
                </c:pt>
                <c:pt idx="8">
                  <c:v>4.5110068567304218</c:v>
                </c:pt>
                <c:pt idx="9">
                  <c:v>0</c:v>
                </c:pt>
                <c:pt idx="10">
                  <c:v>13.533020570191267</c:v>
                </c:pt>
                <c:pt idx="11">
                  <c:v>0</c:v>
                </c:pt>
                <c:pt idx="12">
                  <c:v>13.533020570191267</c:v>
                </c:pt>
                <c:pt idx="13">
                  <c:v>27.066041140382534</c:v>
                </c:pt>
                <c:pt idx="14">
                  <c:v>27.066041140382534</c:v>
                </c:pt>
                <c:pt idx="15">
                  <c:v>36.088054853843374</c:v>
                </c:pt>
                <c:pt idx="16">
                  <c:v>18.044027426921687</c:v>
                </c:pt>
                <c:pt idx="17">
                  <c:v>40.5990617105738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D8C7-47F3-A7EA-29F068D98B58}"/>
            </c:ext>
          </c:extLst>
        </c:ser>
        <c:ser>
          <c:idx val="4"/>
          <c:order val="4"/>
          <c:tx>
            <c:strRef>
              <c:f>'[COV_līdz 49. ned_Berni pa Ned.xls]B_pa ned 11'!$AF$4</c:f>
              <c:strCache>
                <c:ptCount val="1"/>
                <c:pt idx="0">
                  <c:v>4 g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11'!$AF$21:$AF$38</c:f>
              <c:numCache>
                <c:formatCode>0.0</c:formatCode>
                <c:ptCount val="18"/>
                <c:pt idx="0">
                  <c:v>0</c:v>
                </c:pt>
                <c:pt idx="1">
                  <c:v>4.5531120520876014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9.1062241041752028</c:v>
                </c:pt>
                <c:pt idx="9">
                  <c:v>0</c:v>
                </c:pt>
                <c:pt idx="10">
                  <c:v>54.63734462505122</c:v>
                </c:pt>
                <c:pt idx="11">
                  <c:v>22.765560260438011</c:v>
                </c:pt>
                <c:pt idx="12">
                  <c:v>13.659336156262805</c:v>
                </c:pt>
                <c:pt idx="13">
                  <c:v>36.424896416700811</c:v>
                </c:pt>
                <c:pt idx="14">
                  <c:v>50.084232572963622</c:v>
                </c:pt>
                <c:pt idx="15">
                  <c:v>22.765560260438011</c:v>
                </c:pt>
                <c:pt idx="16">
                  <c:v>50.084232572963622</c:v>
                </c:pt>
                <c:pt idx="17">
                  <c:v>63.743568729226425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D8C7-47F3-A7EA-29F068D98B58}"/>
            </c:ext>
          </c:extLst>
        </c:ser>
        <c:ser>
          <c:idx val="5"/>
          <c:order val="5"/>
          <c:tx>
            <c:strRef>
              <c:f>'[COV_līdz 49. ned_Berni pa Ned.xls]B_pa ned 11'!$AG$4</c:f>
              <c:strCache>
                <c:ptCount val="1"/>
                <c:pt idx="0">
                  <c:v>5 g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'[COV_līdz 49. ned_Berni pa Ned.xls]B_pa ned 11'!$A$21:$A$38</c:f>
              <c:strCache>
                <c:ptCount val="18"/>
                <c:pt idx="0">
                  <c:v>32.</c:v>
                </c:pt>
                <c:pt idx="1">
                  <c:v>33.</c:v>
                </c:pt>
                <c:pt idx="2">
                  <c:v>34.</c:v>
                </c:pt>
                <c:pt idx="3">
                  <c:v>35.</c:v>
                </c:pt>
                <c:pt idx="4">
                  <c:v>36.</c:v>
                </c:pt>
                <c:pt idx="5">
                  <c:v>37.</c:v>
                </c:pt>
                <c:pt idx="6">
                  <c:v>38.</c:v>
                </c:pt>
                <c:pt idx="7">
                  <c:v>39.</c:v>
                </c:pt>
                <c:pt idx="8">
                  <c:v>40.</c:v>
                </c:pt>
                <c:pt idx="9">
                  <c:v>41.</c:v>
                </c:pt>
                <c:pt idx="10">
                  <c:v>42.</c:v>
                </c:pt>
                <c:pt idx="11">
                  <c:v>43.</c:v>
                </c:pt>
                <c:pt idx="12">
                  <c:v>44.</c:v>
                </c:pt>
                <c:pt idx="13">
                  <c:v>45.</c:v>
                </c:pt>
                <c:pt idx="14">
                  <c:v>46.</c:v>
                </c:pt>
                <c:pt idx="15">
                  <c:v>47.</c:v>
                </c:pt>
                <c:pt idx="16">
                  <c:v>48.</c:v>
                </c:pt>
                <c:pt idx="17">
                  <c:v>49.</c:v>
                </c:pt>
              </c:strCache>
            </c:strRef>
          </c:cat>
          <c:val>
            <c:numRef>
              <c:f>'[COV_līdz 49. ned_Berni pa Ned.xls]B_pa ned 11'!$AG$21:$AG$38</c:f>
              <c:numCache>
                <c:formatCode>0.0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4.8255561453457512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14.476668436037254</c:v>
                </c:pt>
                <c:pt idx="9">
                  <c:v>33.778893017420259</c:v>
                </c:pt>
                <c:pt idx="10">
                  <c:v>28.953336872074509</c:v>
                </c:pt>
                <c:pt idx="11">
                  <c:v>14.476668436037254</c:v>
                </c:pt>
                <c:pt idx="12">
                  <c:v>14.476668436037254</c:v>
                </c:pt>
                <c:pt idx="13">
                  <c:v>24.127780726728755</c:v>
                </c:pt>
                <c:pt idx="14">
                  <c:v>24.127780726728755</c:v>
                </c:pt>
                <c:pt idx="15">
                  <c:v>62.732229889494768</c:v>
                </c:pt>
                <c:pt idx="16">
                  <c:v>57.906673744149018</c:v>
                </c:pt>
                <c:pt idx="17">
                  <c:v>57.906673744149018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6-D8C7-47F3-A7EA-29F068D98B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319744"/>
        <c:axId val="116321280"/>
      </c:lineChart>
      <c:catAx>
        <c:axId val="116319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lv-LV"/>
          </a:p>
        </c:txPr>
        <c:crossAx val="116321280"/>
        <c:crosses val="autoZero"/>
        <c:auto val="1"/>
        <c:lblAlgn val="ctr"/>
        <c:lblOffset val="100"/>
        <c:noMultiLvlLbl val="0"/>
      </c:catAx>
      <c:valAx>
        <c:axId val="116321280"/>
        <c:scaling>
          <c:orientation val="minMax"/>
          <c:max val="200"/>
          <c:min val="0"/>
        </c:scaling>
        <c:delete val="0"/>
        <c:axPos val="l"/>
        <c:numFmt formatCode="0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lv-LV"/>
          </a:p>
        </c:txPr>
        <c:crossAx val="11631974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6.1879435209487701E-2"/>
          <c:y val="7.0524659613876647E-2"/>
          <c:w val="0.23006488772236805"/>
          <c:h val="0.3086397303734034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8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v-LV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0.0519</cdr:x>
      <cdr:y>0.00579</cdr:y>
    </cdr:from>
    <cdr:to>
      <cdr:x>0.95674</cdr:x>
      <cdr:y>0.26255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74574" y="39708"/>
          <a:ext cx="8273890" cy="17608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v-LV" sz="2800" dirty="0" err="1"/>
            <a:t>Covid-19</a:t>
          </a:r>
          <a:r>
            <a:rPr lang="lv-LV" sz="2800" dirty="0"/>
            <a:t> gadījumu skaits </a:t>
          </a:r>
          <a:r>
            <a:rPr lang="lv-LV" sz="2800" baseline="0" dirty="0"/>
            <a:t> pa nedēļām un  </a:t>
          </a:r>
          <a:r>
            <a:rPr lang="lv-LV" sz="2800" baseline="0" dirty="0" err="1"/>
            <a:t>Covid-19</a:t>
          </a:r>
          <a:r>
            <a:rPr lang="lv-LV" sz="2800" baseline="0" dirty="0"/>
            <a:t> gadījumu  skaita pieauguma intensitāte  (%) pa nedēļām</a:t>
          </a:r>
          <a:endParaRPr lang="lv-LV" sz="2800" dirty="0"/>
        </a:p>
      </cdr:txBody>
    </cdr:sp>
  </cdr:relSizeAnchor>
  <cdr:relSizeAnchor xmlns:cdr="http://schemas.openxmlformats.org/drawingml/2006/chartDrawing">
    <cdr:from>
      <cdr:x>0.5315</cdr:x>
      <cdr:y>0.3215</cdr:y>
    </cdr:from>
    <cdr:to>
      <cdr:x>0.56503</cdr:x>
      <cdr:y>0.43863</cdr:y>
    </cdr:to>
    <cdr:sp macro="" textlink="">
      <cdr:nvSpPr>
        <cdr:cNvPr id="3" name="Down Arrow 2"/>
        <cdr:cNvSpPr/>
      </cdr:nvSpPr>
      <cdr:spPr>
        <a:xfrm xmlns:a="http://schemas.openxmlformats.org/drawingml/2006/main">
          <a:off x="4860032" y="2204864"/>
          <a:ext cx="306627" cy="803279"/>
        </a:xfrm>
        <a:prstGeom xmlns:a="http://schemas.openxmlformats.org/drawingml/2006/main" prst="downArrow">
          <a:avLst/>
        </a:prstGeom>
        <a:solidFill xmlns:a="http://schemas.openxmlformats.org/drawingml/2006/main">
          <a:srgbClr val="00B05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defPPr>
            <a:defRPr lang="lv-LV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lv-LV"/>
        </a:p>
      </cdr:txBody>
    </cdr:sp>
  </cdr:relSizeAnchor>
  <cdr:relSizeAnchor xmlns:cdr="http://schemas.openxmlformats.org/drawingml/2006/chartDrawing">
    <cdr:from>
      <cdr:x>0.49213</cdr:x>
      <cdr:y>0.227</cdr:y>
    </cdr:from>
    <cdr:to>
      <cdr:x>0.60658</cdr:x>
      <cdr:y>0.34669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499992" y="1556792"/>
          <a:ext cx="1046590" cy="8208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lv-LV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1200" dirty="0"/>
            <a:t>Ārkārtējās </a:t>
          </a:r>
          <a:r>
            <a:rPr lang="lv-LV" sz="1200" baseline="0" dirty="0"/>
            <a:t> situācijas izsludināšana</a:t>
          </a:r>
          <a:endParaRPr lang="lv-LV" sz="12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0.08734</cdr:x>
      <cdr:y>0</cdr:y>
    </cdr:from>
    <cdr:to>
      <cdr:x>0.7481</cdr:x>
      <cdr:y>0.18726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11389" y="0"/>
          <a:ext cx="6138333" cy="11406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v-LV" sz="2800"/>
            <a:t>Covid-19 testu skaits un pozitīvo testu </a:t>
          </a:r>
          <a:r>
            <a:rPr lang="lv-LV" sz="2800" baseline="0"/>
            <a:t> rezultātu īpatsvars pa nedēļām </a:t>
          </a:r>
          <a:endParaRPr lang="lv-LV" sz="280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0.66537</cdr:x>
      <cdr:y>0.21523</cdr:y>
    </cdr:from>
    <cdr:to>
      <cdr:x>0.94887</cdr:x>
      <cdr:y>0.30856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084168" y="1162372"/>
          <a:ext cx="2592288" cy="5040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v-LV" sz="1800" dirty="0"/>
            <a:t>Vidējais + 50% = 640,1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0.0519</cdr:x>
      <cdr:y>0.00579</cdr:y>
    </cdr:from>
    <cdr:to>
      <cdr:x>0.67468</cdr:x>
      <cdr:y>0.33201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82850" y="39707"/>
          <a:ext cx="5794012" cy="22371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v-LV" sz="2800" dirty="0"/>
            <a:t>Prognozētais</a:t>
          </a:r>
          <a:r>
            <a:rPr lang="lv-LV" sz="2800" baseline="0" dirty="0"/>
            <a:t>  stacionāros esošo  </a:t>
          </a:r>
          <a:r>
            <a:rPr lang="lv-LV" sz="2800" baseline="0" dirty="0" err="1"/>
            <a:t>Covid-19</a:t>
          </a:r>
          <a:r>
            <a:rPr lang="lv-LV" sz="2800" baseline="0" dirty="0"/>
            <a:t> pacientu skaits pa dienām, ja iknedēļas </a:t>
          </a:r>
          <a:r>
            <a:rPr lang="lv-LV" sz="2800" baseline="0" dirty="0" err="1"/>
            <a:t>Covid-19</a:t>
          </a:r>
          <a:r>
            <a:rPr lang="lv-LV" sz="2800" baseline="0" dirty="0"/>
            <a:t> gadījuma skaita pieaugums ir 15%</a:t>
          </a:r>
          <a:endParaRPr lang="lv-LV" sz="28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0.06997</cdr:x>
      <cdr:y>0</cdr:y>
    </cdr:from>
    <cdr:to>
      <cdr:x>0.69256</cdr:x>
      <cdr:y>0.30649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50030" y="0"/>
          <a:ext cx="5783680" cy="18669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2800" dirty="0"/>
            <a:t>Prognozētais</a:t>
          </a:r>
          <a:r>
            <a:rPr lang="lv-LV" sz="2800" baseline="0" dirty="0"/>
            <a:t>  stacionāros esošo  </a:t>
          </a:r>
          <a:r>
            <a:rPr lang="lv-LV" sz="2800" baseline="0" dirty="0" err="1"/>
            <a:t>Covid-19</a:t>
          </a:r>
          <a:r>
            <a:rPr lang="lv-LV" sz="2800" baseline="0" dirty="0"/>
            <a:t> pacientu skaits pa dienām, ja iknedēļas </a:t>
          </a:r>
          <a:r>
            <a:rPr lang="lv-LV" sz="2800" baseline="0" dirty="0" err="1"/>
            <a:t>Covid-19</a:t>
          </a:r>
          <a:r>
            <a:rPr lang="lv-LV" sz="2800" baseline="0" dirty="0"/>
            <a:t> gadījuma skaita pieaugums ir 25%</a:t>
          </a:r>
          <a:endParaRPr lang="lv-LV" sz="28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6BC30-2EB9-4A87-AA13-374BFD21F2E9}" type="datetimeFigureOut">
              <a:rPr lang="lv-LV" smtClean="0"/>
              <a:t>08.12.2020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14CFC-1B89-4518-BFE5-7B13D6A80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2707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6BC30-2EB9-4A87-AA13-374BFD21F2E9}" type="datetimeFigureOut">
              <a:rPr lang="lv-LV" smtClean="0"/>
              <a:t>08.12.2020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14CFC-1B89-4518-BFE5-7B13D6A80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65472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6BC30-2EB9-4A87-AA13-374BFD21F2E9}" type="datetimeFigureOut">
              <a:rPr lang="lv-LV" smtClean="0"/>
              <a:t>08.12.2020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14CFC-1B89-4518-BFE5-7B13D6A80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92871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6BC30-2EB9-4A87-AA13-374BFD21F2E9}" type="datetimeFigureOut">
              <a:rPr lang="lv-LV" smtClean="0"/>
              <a:t>08.12.2020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14CFC-1B89-4518-BFE5-7B13D6A80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1961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6BC30-2EB9-4A87-AA13-374BFD21F2E9}" type="datetimeFigureOut">
              <a:rPr lang="lv-LV" smtClean="0"/>
              <a:t>08.12.2020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14CFC-1B89-4518-BFE5-7B13D6A80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1699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6BC30-2EB9-4A87-AA13-374BFD21F2E9}" type="datetimeFigureOut">
              <a:rPr lang="lv-LV" smtClean="0"/>
              <a:t>08.12.2020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14CFC-1B89-4518-BFE5-7B13D6A80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236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6BC30-2EB9-4A87-AA13-374BFD21F2E9}" type="datetimeFigureOut">
              <a:rPr lang="lv-LV" smtClean="0"/>
              <a:t>08.12.2020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14CFC-1B89-4518-BFE5-7B13D6A80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76997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6BC30-2EB9-4A87-AA13-374BFD21F2E9}" type="datetimeFigureOut">
              <a:rPr lang="lv-LV" smtClean="0"/>
              <a:t>08.12.2020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14CFC-1B89-4518-BFE5-7B13D6A80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76454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6BC30-2EB9-4A87-AA13-374BFD21F2E9}" type="datetimeFigureOut">
              <a:rPr lang="lv-LV" smtClean="0"/>
              <a:t>08.12.2020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14CFC-1B89-4518-BFE5-7B13D6A80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56490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6BC30-2EB9-4A87-AA13-374BFD21F2E9}" type="datetimeFigureOut">
              <a:rPr lang="lv-LV" smtClean="0"/>
              <a:t>08.12.2020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14CFC-1B89-4518-BFE5-7B13D6A80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36270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6BC30-2EB9-4A87-AA13-374BFD21F2E9}" type="datetimeFigureOut">
              <a:rPr lang="lv-LV" smtClean="0"/>
              <a:t>08.12.2020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14CFC-1B89-4518-BFE5-7B13D6A80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34821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6BC30-2EB9-4A87-AA13-374BFD21F2E9}" type="datetimeFigureOut">
              <a:rPr lang="lv-LV" smtClean="0"/>
              <a:t>08.12.2020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14CFC-1B89-4518-BFE5-7B13D6A80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32019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 err="1"/>
              <a:t>Covid-19</a:t>
            </a:r>
            <a:br>
              <a:rPr lang="lv-LV" dirty="0"/>
            </a:br>
            <a:r>
              <a:rPr lang="lv-LV" dirty="0"/>
              <a:t>Epidemioloģiskā situācija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/>
              <a:t>07.12.2020.</a:t>
            </a:r>
          </a:p>
        </p:txBody>
      </p:sp>
    </p:spTree>
    <p:extLst>
      <p:ext uri="{BB962C8B-B14F-4D97-AF65-F5344CB8AC3E}">
        <p14:creationId xmlns:p14="http://schemas.microsoft.com/office/powerpoint/2010/main" val="327912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800" dirty="0" err="1"/>
              <a:t>Covid-19</a:t>
            </a:r>
            <a:r>
              <a:rPr lang="lv-LV" sz="2800" dirty="0"/>
              <a:t> gadījumu skaits uz 100 000 iedz. dažādās vecuma grupās pa nedēļām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68313" y="1700213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4257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800" dirty="0" err="1"/>
              <a:t>Covid-19</a:t>
            </a:r>
            <a:r>
              <a:rPr lang="lv-LV" sz="2800" dirty="0"/>
              <a:t> gadījumu skaits uz 100 000 iedz. dažādās vecuma grupās pa nedēļām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07990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Down Arrow 7"/>
          <p:cNvSpPr/>
          <p:nvPr/>
        </p:nvSpPr>
        <p:spPr>
          <a:xfrm>
            <a:off x="7164288" y="3272481"/>
            <a:ext cx="153299" cy="1806590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59012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800" dirty="0" err="1"/>
              <a:t>Covid-19</a:t>
            </a:r>
            <a:r>
              <a:rPr lang="lv-LV" sz="2800" dirty="0"/>
              <a:t> gadījumu skaits uz 100 000 iedz. dažādās bērnu vecuma grupās pa nedēļām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808907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08316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800" dirty="0" err="1"/>
              <a:t>Covid-19</a:t>
            </a:r>
            <a:r>
              <a:rPr lang="lv-LV" sz="2800" dirty="0"/>
              <a:t> gadījumu skaits uz 100 000 iedz. dažādās bērnu vecuma grupās pa nedēļām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125708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6689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800" dirty="0" err="1"/>
              <a:t>Covid-19</a:t>
            </a:r>
            <a:r>
              <a:rPr lang="lv-LV" sz="2800" dirty="0"/>
              <a:t> gadījumu skaits uz 100 000 iedz. dažādās bērnu vecuma grupās pa nedēļām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857451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019468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Autofit/>
          </a:bodyPr>
          <a:lstStyle/>
          <a:p>
            <a:r>
              <a:rPr lang="lv-LV" sz="2800" dirty="0" err="1"/>
              <a:t>Covid-19</a:t>
            </a:r>
            <a:r>
              <a:rPr lang="lv-LV" sz="2800" dirty="0"/>
              <a:t> gadījumu skaits uz 100 000 iedz. dažādās bērnu vecuma grupās pa nedēļām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018235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35786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800" dirty="0" err="1"/>
              <a:t>Covid-19</a:t>
            </a:r>
            <a:r>
              <a:rPr lang="lv-LV" sz="2800" dirty="0"/>
              <a:t> gadījumu skaits uz 100 000 iedz. dažādās bērnu vecuma grupās pa nedēļām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01065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Down Arrow 4"/>
          <p:cNvSpPr/>
          <p:nvPr/>
        </p:nvSpPr>
        <p:spPr>
          <a:xfrm>
            <a:off x="5508104" y="1628800"/>
            <a:ext cx="306598" cy="803278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598520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77831-F5CD-4339-836C-8555391C9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050" y="85800"/>
            <a:ext cx="8229600" cy="1143000"/>
          </a:xfrm>
        </p:spPr>
        <p:txBody>
          <a:bodyPr>
            <a:noAutofit/>
          </a:bodyPr>
          <a:lstStyle/>
          <a:p>
            <a:r>
              <a:rPr lang="lv-LV" sz="3200" dirty="0"/>
              <a:t>2020. gada 46.</a:t>
            </a:r>
            <a:r>
              <a:rPr lang="en-GB" sz="3200" dirty="0"/>
              <a:t> </a:t>
            </a:r>
            <a:r>
              <a:rPr lang="lv-LV" sz="3200" dirty="0"/>
              <a:t>-</a:t>
            </a:r>
            <a:r>
              <a:rPr lang="en-GB" sz="3200" dirty="0"/>
              <a:t> 4</a:t>
            </a:r>
            <a:r>
              <a:rPr lang="lv-LV" sz="3200" dirty="0"/>
              <a:t>8</a:t>
            </a:r>
            <a:r>
              <a:rPr lang="en-GB" sz="3200" dirty="0"/>
              <a:t>.</a:t>
            </a:r>
            <a:r>
              <a:rPr lang="lv-LV" sz="3200" dirty="0"/>
              <a:t> nedēļā reģistrēto Covid-19 pacientu inficēšanās vietas/apstākļi</a:t>
            </a:r>
            <a:endParaRPr lang="en-GB" sz="3200" dirty="0"/>
          </a:p>
        </p:txBody>
      </p:sp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650322ED-AA63-4102-8A68-066CE482A5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2701076"/>
              </p:ext>
            </p:extLst>
          </p:nvPr>
        </p:nvGraphicFramePr>
        <p:xfrm>
          <a:off x="107504" y="1268760"/>
          <a:ext cx="9036496" cy="570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A0A1B78-4839-44E8-95E3-0DF3F10FEC07}"/>
              </a:ext>
            </a:extLst>
          </p:cNvPr>
          <p:cNvSpPr txBox="1"/>
          <p:nvPr/>
        </p:nvSpPr>
        <p:spPr>
          <a:xfrm>
            <a:off x="7596336" y="6464943"/>
            <a:ext cx="118931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350" dirty="0">
                <a:solidFill>
                  <a:schemeClr val="bg1">
                    <a:lumMod val="85000"/>
                  </a:schemeClr>
                </a:solidFill>
              </a:rPr>
              <a:t>29.</a:t>
            </a:r>
            <a:r>
              <a:rPr lang="en-GB" sz="1350" dirty="0">
                <a:solidFill>
                  <a:schemeClr val="bg1">
                    <a:lumMod val="85000"/>
                  </a:schemeClr>
                </a:solidFill>
              </a:rPr>
              <a:t>11</a:t>
            </a:r>
            <a:r>
              <a:rPr lang="lv-LV" sz="1350" dirty="0">
                <a:solidFill>
                  <a:schemeClr val="bg1">
                    <a:lumMod val="85000"/>
                  </a:schemeClr>
                </a:solidFill>
              </a:rPr>
              <a:t>.2020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036888" y="29178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64088" y="1628800"/>
            <a:ext cx="31105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dirty="0"/>
              <a:t>Noskaidroti inficēšanās apstākļi</a:t>
            </a:r>
          </a:p>
          <a:p>
            <a:r>
              <a:rPr lang="lv-LV" dirty="0"/>
              <a:t>47.ned – 56.7%</a:t>
            </a:r>
          </a:p>
          <a:p>
            <a:r>
              <a:rPr lang="lv-LV" dirty="0"/>
              <a:t>48.ned. – 59,6%</a:t>
            </a:r>
          </a:p>
          <a:p>
            <a:r>
              <a:rPr lang="lv-LV" dirty="0"/>
              <a:t>49.ned. - 45,0%</a:t>
            </a:r>
          </a:p>
        </p:txBody>
      </p:sp>
    </p:spTree>
    <p:extLst>
      <p:ext uri="{BB962C8B-B14F-4D97-AF65-F5344CB8AC3E}">
        <p14:creationId xmlns:p14="http://schemas.microsoft.com/office/powerpoint/2010/main" val="23928199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err="1"/>
              <a:t>Covid-19</a:t>
            </a:r>
            <a:r>
              <a:rPr lang="lv-LV" dirty="0"/>
              <a:t> pacientu stacionēšana pa nedēļām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707372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5638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267108"/>
              </p:ext>
            </p:extLst>
          </p:nvPr>
        </p:nvGraphicFramePr>
        <p:xfrm>
          <a:off x="0" y="0"/>
          <a:ext cx="9303465" cy="6857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39269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4461A-35AF-4908-9200-BDA88A777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46763"/>
            <a:ext cx="7886700" cy="761958"/>
          </a:xfrm>
        </p:spPr>
        <p:txBody>
          <a:bodyPr>
            <a:normAutofit/>
          </a:bodyPr>
          <a:lstStyle/>
          <a:p>
            <a:r>
              <a:rPr lang="lv-LV" sz="2800" dirty="0" err="1"/>
              <a:t>Covid-19.</a:t>
            </a:r>
            <a:r>
              <a:rPr lang="lv-LV" sz="2800" dirty="0"/>
              <a:t> Epidemioloģiskie rādītāji</a:t>
            </a:r>
            <a:endParaRPr lang="en-GB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982222"/>
              </p:ext>
            </p:extLst>
          </p:nvPr>
        </p:nvGraphicFramePr>
        <p:xfrm>
          <a:off x="677008" y="1097783"/>
          <a:ext cx="7895493" cy="52028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306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3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66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43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9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</a:rPr>
                        <a:t> Laika periods</a:t>
                      </a:r>
                      <a:endParaRPr lang="lv-LV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</a:rPr>
                        <a:t>30.11.-0612.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</a:rPr>
                        <a:t>(7 dienas)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</a:rPr>
                        <a:t>23.11.-29.11.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</a:rPr>
                        <a:t>(7 dienas)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>
                          <a:effectLst/>
                        </a:rPr>
                        <a:t>Tendence</a:t>
                      </a:r>
                      <a:endParaRPr lang="lv-LV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576" marR="38576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</a:rPr>
                        <a:t>Testu skaits</a:t>
                      </a:r>
                      <a:endParaRPr lang="lv-LV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1" dirty="0">
                          <a:effectLst/>
                        </a:rPr>
                        <a:t>50 199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1" dirty="0">
                          <a:effectLst/>
                        </a:rPr>
                        <a:t>45 757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0" baseline="0" dirty="0">
                          <a:effectLst/>
                        </a:rPr>
                        <a:t>+ </a:t>
                      </a:r>
                      <a:r>
                        <a:rPr lang="lv-LV" sz="2000" b="1" baseline="0" dirty="0">
                          <a:effectLst/>
                        </a:rPr>
                        <a:t>9,7 </a:t>
                      </a:r>
                      <a:r>
                        <a:rPr lang="lv-LV" sz="2000" b="0" dirty="0">
                          <a:effectLst/>
                        </a:rPr>
                        <a:t>%</a:t>
                      </a:r>
                    </a:p>
                  </a:txBody>
                  <a:tcPr marL="38576" marR="3857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77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vidēji dienā 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7 171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</a:rPr>
                        <a:t>6 537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+ 634</a:t>
                      </a:r>
                    </a:p>
                  </a:txBody>
                  <a:tcPr marL="38576" marR="3857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9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</a:rPr>
                        <a:t>Atklāto </a:t>
                      </a:r>
                      <a:r>
                        <a:rPr lang="lv-LV" sz="2000" dirty="0" err="1">
                          <a:effectLst/>
                        </a:rPr>
                        <a:t>Covid-19</a:t>
                      </a:r>
                      <a:r>
                        <a:rPr lang="lv-LV" sz="2000" dirty="0">
                          <a:effectLst/>
                        </a:rPr>
                        <a:t> gadījumu skaits</a:t>
                      </a:r>
                      <a:endParaRPr lang="lv-LV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1" dirty="0">
                          <a:effectLst/>
                        </a:rPr>
                        <a:t>4 338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1" dirty="0">
                          <a:effectLst/>
                        </a:rPr>
                        <a:t>3 855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0" dirty="0">
                          <a:effectLst/>
                        </a:rPr>
                        <a:t>+</a:t>
                      </a:r>
                      <a:r>
                        <a:rPr lang="lv-LV" sz="2000" b="1" dirty="0">
                          <a:effectLst/>
                        </a:rPr>
                        <a:t> 12,5</a:t>
                      </a:r>
                      <a:r>
                        <a:rPr lang="lv-LV" sz="2000" b="1" baseline="0" dirty="0">
                          <a:effectLst/>
                        </a:rPr>
                        <a:t> </a:t>
                      </a:r>
                      <a:r>
                        <a:rPr lang="lv-LV" sz="2000" b="0" dirty="0">
                          <a:effectLst/>
                        </a:rPr>
                        <a:t>%</a:t>
                      </a:r>
                    </a:p>
                  </a:txBody>
                  <a:tcPr marL="38576" marR="3857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427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vidēji dienā </a:t>
                      </a:r>
                      <a:endParaRPr lang="lv-LV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0" dirty="0">
                          <a:effectLst/>
                        </a:rPr>
                        <a:t>620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0" dirty="0">
                          <a:effectLst/>
                        </a:rPr>
                        <a:t>551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0" dirty="0">
                          <a:effectLst/>
                        </a:rPr>
                        <a:t>+ 69</a:t>
                      </a:r>
                    </a:p>
                  </a:txBody>
                  <a:tcPr marL="38576" marR="38576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9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</a:rPr>
                        <a:t>Pozitīvo testu īpatsvars </a:t>
                      </a:r>
                      <a:endParaRPr lang="lv-LV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1" dirty="0">
                          <a:effectLst/>
                        </a:rPr>
                        <a:t>8,6 %</a:t>
                      </a:r>
                      <a:endParaRPr lang="lv-LV" sz="2000" dirty="0">
                        <a:effectLst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1" dirty="0">
                          <a:effectLst/>
                        </a:rPr>
                        <a:t>8,4 %</a:t>
                      </a:r>
                      <a:r>
                        <a:rPr lang="lv-LV" sz="2000" dirty="0">
                          <a:effectLst/>
                        </a:rPr>
                        <a:t> 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+ 0,2</a:t>
                      </a:r>
                    </a:p>
                  </a:txBody>
                  <a:tcPr marL="38576" marR="38576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63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Stacionēto</a:t>
                      </a:r>
                      <a:r>
                        <a:rPr lang="lv-LV" sz="20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skaits </a:t>
                      </a:r>
                      <a:endParaRPr lang="lv-LV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0" dirty="0">
                          <a:solidFill>
                            <a:schemeClr val="tx1"/>
                          </a:solidFill>
                          <a:effectLst/>
                        </a:rPr>
                        <a:t>510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0" dirty="0">
                          <a:solidFill>
                            <a:schemeClr val="tx1"/>
                          </a:solidFill>
                          <a:effectLst/>
                        </a:rPr>
                        <a:t>435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lv-LV" sz="20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17,2</a:t>
                      </a:r>
                      <a:r>
                        <a:rPr lang="lv-LV" sz="2000" b="1" baseline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lv-LV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38576" marR="38576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0805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vidēji dienā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0" dirty="0">
                          <a:solidFill>
                            <a:schemeClr val="tx1"/>
                          </a:solidFill>
                          <a:effectLst/>
                        </a:rPr>
                        <a:t>73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0" dirty="0">
                          <a:solidFill>
                            <a:schemeClr val="tx1"/>
                          </a:solidFill>
                          <a:effectLst/>
                        </a:rPr>
                        <a:t>62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+ 11</a:t>
                      </a:r>
                    </a:p>
                  </a:txBody>
                  <a:tcPr marL="38576" marR="38576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35456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1083787"/>
              </p:ext>
            </p:extLst>
          </p:nvPr>
        </p:nvGraphicFramePr>
        <p:xfrm>
          <a:off x="107504" y="0"/>
          <a:ext cx="9109611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84621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err="1"/>
              <a:t>Covid-19</a:t>
            </a:r>
            <a:r>
              <a:rPr lang="lv-LV" dirty="0"/>
              <a:t> gadījumu skaits ES/EEZ valstīs pa dienām (situācija uz 6. decembri)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0808"/>
            <a:ext cx="8229600" cy="4896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15616" y="1772250"/>
            <a:ext cx="612068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dirty="0"/>
              <a:t>23 valstīs novēro situācijas stabilizāciju vai gadījumu skaita samazinājumu</a:t>
            </a:r>
            <a:r>
              <a:rPr lang="lv-LV" dirty="0"/>
              <a:t>: </a:t>
            </a:r>
            <a:r>
              <a:rPr lang="lv-LV" altLang="lv-LV" dirty="0">
                <a:solidFill>
                  <a:srgbClr val="202124"/>
                </a:solidFill>
              </a:rPr>
              <a:t>Austrija, Beļģija, Bulgārija, Čehija, Francija, Vācija, Grieķija, Ungārija, Īrija, Itālija, Lihtenšteina, Luksemburga, Malta, Nīderlande, Norvēģija, Polija, </a:t>
            </a:r>
            <a:r>
              <a:rPr lang="lv-LV" dirty="0"/>
              <a:t>Portugāle, </a:t>
            </a:r>
            <a:r>
              <a:rPr lang="lv-LV" altLang="lv-LV" dirty="0">
                <a:solidFill>
                  <a:srgbClr val="202124"/>
                </a:solidFill>
              </a:rPr>
              <a:t>Rumānija, Slovākija, Slovēnija, Spānija,</a:t>
            </a:r>
            <a:r>
              <a:rPr lang="lv-LV" altLang="lv-LV" dirty="0"/>
              <a:t> </a:t>
            </a:r>
            <a:r>
              <a:rPr lang="lv-LV" dirty="0"/>
              <a:t>Zviedrija </a:t>
            </a:r>
            <a:r>
              <a:rPr lang="lv-LV" altLang="lv-LV" dirty="0">
                <a:solidFill>
                  <a:srgbClr val="202124"/>
                </a:solidFill>
              </a:rPr>
              <a:t>un Lielbritānija</a:t>
            </a:r>
            <a:endParaRPr lang="lv-LV" dirty="0"/>
          </a:p>
          <a:p>
            <a:endParaRPr lang="lv-LV" b="1" dirty="0"/>
          </a:p>
          <a:p>
            <a:r>
              <a:rPr lang="lv-LV" b="1" dirty="0"/>
              <a:t>2 valstīs novērots saslimstības pieaugums mazāk par septiņām dienām</a:t>
            </a:r>
            <a:r>
              <a:rPr lang="lv-LV" dirty="0"/>
              <a:t>: Kipra, Dānija</a:t>
            </a:r>
          </a:p>
          <a:p>
            <a:endParaRPr lang="lv-LV" b="1" dirty="0"/>
          </a:p>
          <a:p>
            <a:r>
              <a:rPr lang="lv-LV" b="1" dirty="0"/>
              <a:t>5 valstīs novērots stabils saslimstības pieaugums ilgāk par 7 dienām</a:t>
            </a:r>
            <a:r>
              <a:rPr lang="lv-LV" dirty="0"/>
              <a:t>: Igaunija, Latvija, Lietuva, Somija, Horvātija</a:t>
            </a:r>
          </a:p>
        </p:txBody>
      </p:sp>
    </p:spTree>
    <p:extLst>
      <p:ext uri="{BB962C8B-B14F-4D97-AF65-F5344CB8AC3E}">
        <p14:creationId xmlns:p14="http://schemas.microsoft.com/office/powerpoint/2010/main" val="3850101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FFE64832-3DAE-46BB-8498-C266A464E2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980073"/>
              </p:ext>
            </p:extLst>
          </p:nvPr>
        </p:nvGraphicFramePr>
        <p:xfrm>
          <a:off x="1" y="620688"/>
          <a:ext cx="9144000" cy="6058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CBE76E7-B472-44A4-9E0A-509A4D1B5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492" y="1"/>
            <a:ext cx="8674443" cy="1325563"/>
          </a:xfrm>
        </p:spPr>
        <p:txBody>
          <a:bodyPr>
            <a:noAutofit/>
          </a:bodyPr>
          <a:lstStyle/>
          <a:p>
            <a:r>
              <a:rPr lang="lv-LV" sz="2800" dirty="0"/>
              <a:t>14 dienu kumulatīvais Covid-19 gadījumu skaits Latvijā uz 100 000 iedzīvotāju pa dienām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6550223"/>
            <a:ext cx="65746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i="1" dirty="0"/>
              <a:t>* Aprēķinā izmantota 2019 gada iedzīvotāju skaits, lai dati būtu salīdzināmi ar ECDC datiem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59632" y="1503866"/>
            <a:ext cx="53150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/>
              <a:t>FI – 108,8 </a:t>
            </a:r>
          </a:p>
          <a:p>
            <a:r>
              <a:rPr lang="lv-LV" sz="2400" dirty="0"/>
              <a:t>EE – 386,8</a:t>
            </a:r>
          </a:p>
          <a:p>
            <a:r>
              <a:rPr lang="lv-LV" sz="2400" dirty="0"/>
              <a:t>LV – 418,9</a:t>
            </a:r>
          </a:p>
          <a:p>
            <a:r>
              <a:rPr lang="lv-LV" sz="2400" dirty="0"/>
              <a:t>SE – 698,0</a:t>
            </a:r>
          </a:p>
          <a:p>
            <a:r>
              <a:rPr lang="lv-LV" sz="2400" dirty="0"/>
              <a:t>LT – 1070,4</a:t>
            </a:r>
          </a:p>
          <a:p>
            <a:r>
              <a:rPr lang="lv-LV" sz="2400" dirty="0"/>
              <a:t>Vidēji ES/EEZ valstīs –  473 (03.12.2020.) 549 (26.11.2020.)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7658402" y="2025773"/>
            <a:ext cx="1046590" cy="82083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200" dirty="0"/>
              <a:t>Ārkārtējās </a:t>
            </a:r>
            <a:r>
              <a:rPr lang="lv-LV" sz="1200" baseline="0" dirty="0"/>
              <a:t> situācijas izsludināšana</a:t>
            </a:r>
            <a:endParaRPr lang="lv-LV" sz="1200" dirty="0"/>
          </a:p>
        </p:txBody>
      </p:sp>
      <p:sp>
        <p:nvSpPr>
          <p:cNvPr id="11" name="Down Arrow 10"/>
          <p:cNvSpPr/>
          <p:nvPr/>
        </p:nvSpPr>
        <p:spPr>
          <a:xfrm>
            <a:off x="8028384" y="2924944"/>
            <a:ext cx="306627" cy="803279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75454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508946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9262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8098809"/>
              </p:ext>
            </p:extLst>
          </p:nvPr>
        </p:nvGraphicFramePr>
        <p:xfrm>
          <a:off x="-72907" y="0"/>
          <a:ext cx="9289815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7644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cs typeface="Times New Roman" panose="02020603050405020304" pitchFamily="18" charset="0"/>
              </a:rPr>
              <a:t>14 </a:t>
            </a:r>
            <a:r>
              <a:rPr lang="en-US" sz="2800" dirty="0" err="1">
                <a:cs typeface="Times New Roman" panose="02020603050405020304" pitchFamily="18" charset="0"/>
              </a:rPr>
              <a:t>dienu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kumulatīvais</a:t>
            </a:r>
            <a:r>
              <a:rPr lang="en-US" sz="2800" dirty="0">
                <a:cs typeface="Times New Roman" panose="02020603050405020304" pitchFamily="18" charset="0"/>
              </a:rPr>
              <a:t> Covid-19 </a:t>
            </a:r>
            <a:r>
              <a:rPr lang="en-US" sz="2800" dirty="0" err="1">
                <a:cs typeface="Times New Roman" panose="02020603050405020304" pitchFamily="18" charset="0"/>
              </a:rPr>
              <a:t>gadījumu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skaits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uz</a:t>
            </a:r>
            <a:r>
              <a:rPr lang="en-US" sz="2800" dirty="0">
                <a:cs typeface="Times New Roman" panose="02020603050405020304" pitchFamily="18" charset="0"/>
              </a:rPr>
              <a:t> 100 000 </a:t>
            </a:r>
            <a:r>
              <a:rPr lang="en-US" sz="2800" dirty="0" err="1">
                <a:cs typeface="Times New Roman" panose="02020603050405020304" pitchFamily="18" charset="0"/>
              </a:rPr>
              <a:t>iedzīvotājiem</a:t>
            </a:r>
            <a:r>
              <a:rPr lang="lv-LV" sz="2800" dirty="0">
                <a:cs typeface="Times New Roman" panose="02020603050405020304" pitchFamily="18" charset="0"/>
              </a:rPr>
              <a:t> reģionos pa nedēļām</a:t>
            </a:r>
            <a:endParaRPr lang="lv-LV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585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4312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800" dirty="0">
                <a:cs typeface="Times New Roman" panose="02020603050405020304" pitchFamily="18" charset="0"/>
              </a:rPr>
              <a:t>Novadu skaits, kur </a:t>
            </a:r>
            <a:r>
              <a:rPr lang="en-US" sz="2800" dirty="0">
                <a:cs typeface="Times New Roman" panose="02020603050405020304" pitchFamily="18" charset="0"/>
              </a:rPr>
              <a:t>14 </a:t>
            </a:r>
            <a:r>
              <a:rPr lang="en-US" sz="2800" dirty="0" err="1">
                <a:cs typeface="Times New Roman" panose="02020603050405020304" pitchFamily="18" charset="0"/>
              </a:rPr>
              <a:t>dienu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kumulatīvais</a:t>
            </a:r>
            <a:r>
              <a:rPr lang="en-US" sz="2800" dirty="0">
                <a:cs typeface="Times New Roman" panose="02020603050405020304" pitchFamily="18" charset="0"/>
              </a:rPr>
              <a:t> Covid-19 </a:t>
            </a:r>
            <a:r>
              <a:rPr lang="en-US" sz="2800" dirty="0" err="1">
                <a:cs typeface="Times New Roman" panose="02020603050405020304" pitchFamily="18" charset="0"/>
              </a:rPr>
              <a:t>gadījumu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skaits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uz</a:t>
            </a:r>
            <a:r>
              <a:rPr lang="en-US" sz="2800" dirty="0">
                <a:cs typeface="Times New Roman" panose="02020603050405020304" pitchFamily="18" charset="0"/>
              </a:rPr>
              <a:t> 100 000 </a:t>
            </a:r>
            <a:r>
              <a:rPr lang="en-US" sz="2800" dirty="0" err="1">
                <a:cs typeface="Times New Roman" panose="02020603050405020304" pitchFamily="18" charset="0"/>
              </a:rPr>
              <a:t>iedzīvotājiem</a:t>
            </a:r>
            <a:r>
              <a:rPr lang="lv-LV" sz="2800" dirty="0">
                <a:cs typeface="Times New Roman" panose="02020603050405020304" pitchFamily="18" charset="0"/>
              </a:rPr>
              <a:t> &gt;100</a:t>
            </a:r>
            <a:endParaRPr lang="lv-LV" sz="28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8725364"/>
              </p:ext>
            </p:extLst>
          </p:nvPr>
        </p:nvGraphicFramePr>
        <p:xfrm>
          <a:off x="0" y="1340768"/>
          <a:ext cx="9108504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218A991-244D-4102-A6C1-918F4D765606}"/>
              </a:ext>
            </a:extLst>
          </p:cNvPr>
          <p:cNvSpPr txBox="1"/>
          <p:nvPr/>
        </p:nvSpPr>
        <p:spPr>
          <a:xfrm>
            <a:off x="7632848" y="6568570"/>
            <a:ext cx="147565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350" dirty="0">
                <a:solidFill>
                  <a:schemeClr val="bg1">
                    <a:lumMod val="85000"/>
                  </a:schemeClr>
                </a:solidFill>
              </a:rPr>
              <a:t>06.</a:t>
            </a:r>
            <a:r>
              <a:rPr lang="en-GB" sz="1350" dirty="0">
                <a:solidFill>
                  <a:schemeClr val="bg1">
                    <a:lumMod val="85000"/>
                  </a:schemeClr>
                </a:solidFill>
              </a:rPr>
              <a:t>1</a:t>
            </a:r>
            <a:r>
              <a:rPr lang="lv-LV" sz="1350" dirty="0">
                <a:solidFill>
                  <a:schemeClr val="bg1">
                    <a:lumMod val="85000"/>
                  </a:schemeClr>
                </a:solidFill>
              </a:rPr>
              <a:t>2.2020</a:t>
            </a:r>
          </a:p>
        </p:txBody>
      </p:sp>
    </p:spTree>
    <p:extLst>
      <p:ext uri="{BB962C8B-B14F-4D97-AF65-F5344CB8AC3E}">
        <p14:creationId xmlns:p14="http://schemas.microsoft.com/office/powerpoint/2010/main" val="2275748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A5DD1-7FED-4495-8B64-3636FC703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-20528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dirty="0">
                <a:cs typeface="Times New Roman" panose="02020603050405020304" pitchFamily="18" charset="0"/>
              </a:rPr>
              <a:t>14 </a:t>
            </a:r>
            <a:r>
              <a:rPr lang="en-US" sz="2800" dirty="0" err="1">
                <a:cs typeface="Times New Roman" panose="02020603050405020304" pitchFamily="18" charset="0"/>
              </a:rPr>
              <a:t>dienu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kumulatīvais</a:t>
            </a:r>
            <a:r>
              <a:rPr lang="en-US" sz="2800" dirty="0">
                <a:cs typeface="Times New Roman" panose="02020603050405020304" pitchFamily="18" charset="0"/>
              </a:rPr>
              <a:t> Covid-19 </a:t>
            </a:r>
            <a:r>
              <a:rPr lang="en-US" sz="2800" dirty="0" err="1">
                <a:cs typeface="Times New Roman" panose="02020603050405020304" pitchFamily="18" charset="0"/>
              </a:rPr>
              <a:t>gadījumu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skaits</a:t>
            </a:r>
            <a:r>
              <a:rPr lang="lv-LV" sz="2800" dirty="0">
                <a:cs typeface="Times New Roman" panose="02020603050405020304" pitchFamily="18" charset="0"/>
              </a:rPr>
              <a:t> pilsētās un novados, kur pārsniegts vidējais Latvijas rādītājs</a:t>
            </a:r>
            <a:endParaRPr lang="en-GB" sz="2800" dirty="0"/>
          </a:p>
        </p:txBody>
      </p:sp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1E738430-8114-4D58-BB23-F177969C03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8230390"/>
              </p:ext>
            </p:extLst>
          </p:nvPr>
        </p:nvGraphicFramePr>
        <p:xfrm>
          <a:off x="0" y="1114500"/>
          <a:ext cx="914400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218A991-244D-4102-A6C1-918F4D765606}"/>
              </a:ext>
            </a:extLst>
          </p:cNvPr>
          <p:cNvSpPr txBox="1"/>
          <p:nvPr/>
        </p:nvSpPr>
        <p:spPr>
          <a:xfrm>
            <a:off x="7596336" y="6483052"/>
            <a:ext cx="147565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350" dirty="0">
                <a:solidFill>
                  <a:schemeClr val="bg1">
                    <a:lumMod val="85000"/>
                  </a:schemeClr>
                </a:solidFill>
              </a:rPr>
              <a:t>30.</a:t>
            </a:r>
            <a:r>
              <a:rPr lang="en-GB" sz="1350" dirty="0">
                <a:solidFill>
                  <a:schemeClr val="bg1">
                    <a:lumMod val="85000"/>
                  </a:schemeClr>
                </a:solidFill>
              </a:rPr>
              <a:t>11</a:t>
            </a:r>
            <a:r>
              <a:rPr lang="lv-LV" sz="1350" dirty="0">
                <a:solidFill>
                  <a:schemeClr val="bg1">
                    <a:lumMod val="85000"/>
                  </a:schemeClr>
                </a:solidFill>
              </a:rPr>
              <a:t>.2020</a:t>
            </a:r>
          </a:p>
        </p:txBody>
      </p:sp>
    </p:spTree>
    <p:extLst>
      <p:ext uri="{BB962C8B-B14F-4D97-AF65-F5344CB8AC3E}">
        <p14:creationId xmlns:p14="http://schemas.microsoft.com/office/powerpoint/2010/main" val="376226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534</Words>
  <Application>Microsoft Office PowerPoint</Application>
  <PresentationFormat>On-screen Show (4:3)</PresentationFormat>
  <Paragraphs>83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Covid-19 Epidemioloģiskā situācija</vt:lpstr>
      <vt:lpstr>Covid-19. Epidemioloģiskie rādītāji</vt:lpstr>
      <vt:lpstr>Covid-19 gadījumu skaits ES/EEZ valstīs pa dienām (situācija uz 6. decembri)</vt:lpstr>
      <vt:lpstr>14 dienu kumulatīvais Covid-19 gadījumu skaits Latvijā uz 100 000 iedzīvotāju pa dienām</vt:lpstr>
      <vt:lpstr>PowerPoint Presentation</vt:lpstr>
      <vt:lpstr>PowerPoint Presentation</vt:lpstr>
      <vt:lpstr>14 dienu kumulatīvais Covid-19 gadījumu skaits uz 100 000 iedzīvotājiem reģionos pa nedēļām</vt:lpstr>
      <vt:lpstr>Novadu skaits, kur 14 dienu kumulatīvais Covid-19 gadījumu skaits uz 100 000 iedzīvotājiem &gt;100</vt:lpstr>
      <vt:lpstr>14 dienu kumulatīvais Covid-19 gadījumu skaits pilsētās un novados, kur pārsniegts vidējais Latvijas rādītājs</vt:lpstr>
      <vt:lpstr>Covid-19 gadījumu skaits uz 100 000 iedz. dažādās vecuma grupās pa nedēļām</vt:lpstr>
      <vt:lpstr>Covid-19 gadījumu skaits uz 100 000 iedz. dažādās vecuma grupās pa nedēļām</vt:lpstr>
      <vt:lpstr>Covid-19 gadījumu skaits uz 100 000 iedz. dažādās bērnu vecuma grupās pa nedēļām</vt:lpstr>
      <vt:lpstr>Covid-19 gadījumu skaits uz 100 000 iedz. dažādās bērnu vecuma grupās pa nedēļām</vt:lpstr>
      <vt:lpstr>Covid-19 gadījumu skaits uz 100 000 iedz. dažādās bērnu vecuma grupās pa nedēļām</vt:lpstr>
      <vt:lpstr>Covid-19 gadījumu skaits uz 100 000 iedz. dažādās bērnu vecuma grupās pa nedēļām</vt:lpstr>
      <vt:lpstr>Covid-19 gadījumu skaits uz 100 000 iedz. dažādās bērnu vecuma grupās pa nedēļām</vt:lpstr>
      <vt:lpstr>2020. gada 46. - 48. nedēļā reģistrēto Covid-19 pacientu inficēšanās vietas/apstākļi</vt:lpstr>
      <vt:lpstr>Covid-19 pacientu stacionēšana pa nedēļām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Jurijs Perevoscikovs</dc:creator>
  <cp:lastModifiedBy>Guna Jermacāne</cp:lastModifiedBy>
  <cp:revision>32</cp:revision>
  <dcterms:created xsi:type="dcterms:W3CDTF">2020-12-02T12:22:53Z</dcterms:created>
  <dcterms:modified xsi:type="dcterms:W3CDTF">2020-12-08T06:55:20Z</dcterms:modified>
</cp:coreProperties>
</file>