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9" r:id="rId2"/>
    <p:sldId id="257" r:id="rId3"/>
    <p:sldId id="271" r:id="rId4"/>
    <p:sldId id="272" r:id="rId5"/>
    <p:sldId id="270" r:id="rId6"/>
    <p:sldId id="282" r:id="rId7"/>
    <p:sldId id="277" r:id="rId8"/>
    <p:sldId id="278" r:id="rId9"/>
    <p:sldId id="284" r:id="rId10"/>
    <p:sldId id="280" r:id="rId11"/>
    <p:sldId id="283" r:id="rId12"/>
    <p:sldId id="281" r:id="rId13"/>
    <p:sldId id="274" r:id="rId14"/>
    <p:sldId id="268" r:id="rId15"/>
    <p:sldId id="265" r:id="rId16"/>
    <p:sldId id="273" r:id="rId17"/>
    <p:sldId id="276" r:id="rId18"/>
    <p:sldId id="275" r:id="rId19"/>
  </p:sldIdLst>
  <p:sldSz cx="9144000" cy="6858000" type="screen4x3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rijs Perevoscikovs" initials="J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ina\Downloads\Datu%20tabula%20C19_18_11_2020%20(1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Sheet3!$L$15:$S$15</c:f>
              <c:strCache>
                <c:ptCount val="8"/>
                <c:pt idx="0">
                  <c:v>41.ned.</c:v>
                </c:pt>
                <c:pt idx="1">
                  <c:v>42.ned.</c:v>
                </c:pt>
                <c:pt idx="2">
                  <c:v>43.ned.</c:v>
                </c:pt>
                <c:pt idx="3">
                  <c:v>44.ned.</c:v>
                </c:pt>
                <c:pt idx="4">
                  <c:v>45.ned.</c:v>
                </c:pt>
                <c:pt idx="5">
                  <c:v>46.ned.</c:v>
                </c:pt>
                <c:pt idx="6">
                  <c:v>47.ned.</c:v>
                </c:pt>
                <c:pt idx="7">
                  <c:v>48.ned.</c:v>
                </c:pt>
              </c:strCache>
            </c:strRef>
          </c:cat>
          <c:val>
            <c:numRef>
              <c:f>Sheet3!$L$16:$S$16</c:f>
              <c:numCache>
                <c:formatCode>0.0</c:formatCode>
                <c:ptCount val="8"/>
                <c:pt idx="0">
                  <c:v>42.439024390243901</c:v>
                </c:pt>
                <c:pt idx="1">
                  <c:v>33.561643835616451</c:v>
                </c:pt>
                <c:pt idx="2">
                  <c:v>57.435897435897431</c:v>
                </c:pt>
                <c:pt idx="3">
                  <c:v>18.729641693811075</c:v>
                </c:pt>
                <c:pt idx="4">
                  <c:v>34.362139917695487</c:v>
                </c:pt>
                <c:pt idx="5">
                  <c:v>25.1659009698826</c:v>
                </c:pt>
                <c:pt idx="6">
                  <c:v>4.9000000000000004</c:v>
                </c:pt>
                <c:pt idx="7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A5-43D9-BE31-1F089D999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709376"/>
        <c:axId val="224907264"/>
      </c:barChart>
      <c:catAx>
        <c:axId val="21670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224907264"/>
        <c:crosses val="autoZero"/>
        <c:auto val="1"/>
        <c:lblAlgn val="ctr"/>
        <c:lblOffset val="100"/>
        <c:noMultiLvlLbl val="0"/>
      </c:catAx>
      <c:valAx>
        <c:axId val="2249072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216709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74068756699382"/>
          <c:y val="2.5190874071099208E-2"/>
          <c:w val="0.61621725302740826"/>
          <c:h val="0.80687135772950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47.ned.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Mājsaimniecība</c:v>
                </c:pt>
                <c:pt idx="1">
                  <c:v>Darbs</c:v>
                </c:pt>
                <c:pt idx="2">
                  <c:v>Ārstniecības iestāde</c:v>
                </c:pt>
                <c:pt idx="3">
                  <c:v>Sociālās aprūpes centrs/iestāde</c:v>
                </c:pt>
                <c:pt idx="4">
                  <c:v>Izglītības iestāde</c:v>
                </c:pt>
                <c:pt idx="5">
                  <c:v>Cits</c:v>
                </c:pt>
                <c:pt idx="6">
                  <c:v>Privāts pasākums</c:v>
                </c:pt>
                <c:pt idx="7">
                  <c:v>Ieslodzījuma vieta</c:v>
                </c:pt>
                <c:pt idx="8">
                  <c:v>Sports</c:v>
                </c:pt>
                <c:pt idx="9">
                  <c:v>Kultūras/reliģisks pasākums</c:v>
                </c:pt>
                <c:pt idx="10">
                  <c:v>Atpūtas/izklaides pasākums</c:v>
                </c:pt>
                <c:pt idx="11">
                  <c:v>Patversme</c:v>
                </c:pt>
                <c:pt idx="12">
                  <c:v>Interešu izglītība</c:v>
                </c:pt>
              </c:strCache>
            </c:strRef>
          </c:cat>
          <c:val>
            <c:numRef>
              <c:f>Sheet1!$D$2:$D$14</c:f>
              <c:numCache>
                <c:formatCode>0.0</c:formatCode>
                <c:ptCount val="13"/>
                <c:pt idx="0">
                  <c:v>37.078651685393261</c:v>
                </c:pt>
                <c:pt idx="1">
                  <c:v>25.280898876404493</c:v>
                </c:pt>
                <c:pt idx="2">
                  <c:v>11.025280898876405</c:v>
                </c:pt>
                <c:pt idx="3">
                  <c:v>6.7415730337078648</c:v>
                </c:pt>
                <c:pt idx="4">
                  <c:v>8.7078651685393265</c:v>
                </c:pt>
                <c:pt idx="5">
                  <c:v>2.0365168539325844</c:v>
                </c:pt>
                <c:pt idx="6">
                  <c:v>4.7050561797752808</c:v>
                </c:pt>
                <c:pt idx="7">
                  <c:v>3.1601123595505616</c:v>
                </c:pt>
                <c:pt idx="8">
                  <c:v>0.77247191011235961</c:v>
                </c:pt>
                <c:pt idx="9">
                  <c:v>0.1404494382022472</c:v>
                </c:pt>
                <c:pt idx="10">
                  <c:v>7.02247191011236E-2</c:v>
                </c:pt>
                <c:pt idx="11">
                  <c:v>0.2808988764044944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1-476B-B5BF-B1929EF4DBE1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48.ned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Mājsaimniecība</c:v>
                </c:pt>
                <c:pt idx="1">
                  <c:v>Darbs</c:v>
                </c:pt>
                <c:pt idx="2">
                  <c:v>Ārstniecības iestāde</c:v>
                </c:pt>
                <c:pt idx="3">
                  <c:v>Sociālās aprūpes centrs/iestāde</c:v>
                </c:pt>
                <c:pt idx="4">
                  <c:v>Izglītības iestāde</c:v>
                </c:pt>
                <c:pt idx="5">
                  <c:v>Cits</c:v>
                </c:pt>
                <c:pt idx="6">
                  <c:v>Privāts pasākums</c:v>
                </c:pt>
                <c:pt idx="7">
                  <c:v>Ieslodzījuma vieta</c:v>
                </c:pt>
                <c:pt idx="8">
                  <c:v>Sports</c:v>
                </c:pt>
                <c:pt idx="9">
                  <c:v>Kultūras/reliģisks pasākums</c:v>
                </c:pt>
                <c:pt idx="10">
                  <c:v>Atpūtas/izklaides pasākums</c:v>
                </c:pt>
                <c:pt idx="11">
                  <c:v>Patversme</c:v>
                </c:pt>
                <c:pt idx="12">
                  <c:v>Interešu izglītība</c:v>
                </c:pt>
              </c:strCache>
            </c:strRef>
          </c:cat>
          <c:val>
            <c:numRef>
              <c:f>Sheet1!$E$2:$E$14</c:f>
              <c:numCache>
                <c:formatCode>0.0</c:formatCode>
                <c:ptCount val="13"/>
                <c:pt idx="0">
                  <c:v>34.952004517221908</c:v>
                </c:pt>
                <c:pt idx="1">
                  <c:v>20.10163749294184</c:v>
                </c:pt>
                <c:pt idx="2">
                  <c:v>11.914172783738001</c:v>
                </c:pt>
                <c:pt idx="3">
                  <c:v>19.706380575945794</c:v>
                </c:pt>
                <c:pt idx="4">
                  <c:v>7.679277244494636</c:v>
                </c:pt>
                <c:pt idx="5">
                  <c:v>1.411631846414455</c:v>
                </c:pt>
                <c:pt idx="6">
                  <c:v>3.1620553359683794</c:v>
                </c:pt>
                <c:pt idx="7">
                  <c:v>5.6465273856578208E-2</c:v>
                </c:pt>
                <c:pt idx="8">
                  <c:v>0.45172219085262566</c:v>
                </c:pt>
                <c:pt idx="9">
                  <c:v>5.6465273856578208E-2</c:v>
                </c:pt>
                <c:pt idx="10">
                  <c:v>5.6465273856578208E-2</c:v>
                </c:pt>
                <c:pt idx="11">
                  <c:v>0.45172219085262566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B1-476B-B5BF-B1929EF4D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439872"/>
        <c:axId val="133441408"/>
      </c:barChart>
      <c:catAx>
        <c:axId val="13343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3441408"/>
        <c:crosses val="autoZero"/>
        <c:auto val="1"/>
        <c:lblAlgn val="ctr"/>
        <c:lblOffset val="100"/>
        <c:noMultiLvlLbl val="0"/>
      </c:catAx>
      <c:valAx>
        <c:axId val="133441408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343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39564189383748E-2"/>
          <c:y val="2.7342665500145816E-2"/>
          <c:w val="0.92252246142684224"/>
          <c:h val="0.839228346456692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Sheet2!$N$8:$N$28</c:f>
              <c:numCache>
                <c:formatCode>General</c:formatCode>
                <c:ptCount val="21"/>
                <c:pt idx="7" formatCode="m/d/yyyy">
                  <c:v>44151</c:v>
                </c:pt>
                <c:pt idx="8" formatCode="m/d/yyyy">
                  <c:v>44152</c:v>
                </c:pt>
                <c:pt idx="9" formatCode="m/d/yyyy">
                  <c:v>44153</c:v>
                </c:pt>
                <c:pt idx="10" formatCode="m/d/yyyy">
                  <c:v>44154</c:v>
                </c:pt>
                <c:pt idx="11" formatCode="m/d/yyyy">
                  <c:v>44155</c:v>
                </c:pt>
                <c:pt idx="12" formatCode="m/d/yyyy">
                  <c:v>44156</c:v>
                </c:pt>
                <c:pt idx="13" formatCode="m/d/yyyy">
                  <c:v>44157</c:v>
                </c:pt>
                <c:pt idx="14" formatCode="m/d/yyyy">
                  <c:v>44158</c:v>
                </c:pt>
                <c:pt idx="15" formatCode="m/d/yyyy">
                  <c:v>44159</c:v>
                </c:pt>
                <c:pt idx="16" formatCode="m/d/yyyy">
                  <c:v>44160</c:v>
                </c:pt>
                <c:pt idx="17" formatCode="m/d/yyyy">
                  <c:v>44161</c:v>
                </c:pt>
                <c:pt idx="18" formatCode="m/d/yyyy">
                  <c:v>44162</c:v>
                </c:pt>
                <c:pt idx="19" formatCode="m/d/yyyy">
                  <c:v>44163</c:v>
                </c:pt>
                <c:pt idx="20" formatCode="m/d/yyyy">
                  <c:v>44164</c:v>
                </c:pt>
              </c:numCache>
            </c:numRef>
          </c:cat>
          <c:val>
            <c:numRef>
              <c:f>Sheet2!$O$8:$O$28</c:f>
              <c:numCache>
                <c:formatCode>General</c:formatCode>
                <c:ptCount val="21"/>
                <c:pt idx="7">
                  <c:v>47</c:v>
                </c:pt>
                <c:pt idx="8">
                  <c:v>43</c:v>
                </c:pt>
                <c:pt idx="9">
                  <c:v>45</c:v>
                </c:pt>
                <c:pt idx="10">
                  <c:v>44</c:v>
                </c:pt>
                <c:pt idx="11">
                  <c:v>65</c:v>
                </c:pt>
                <c:pt idx="12">
                  <c:v>43</c:v>
                </c:pt>
                <c:pt idx="13">
                  <c:v>41</c:v>
                </c:pt>
                <c:pt idx="14">
                  <c:v>45</c:v>
                </c:pt>
                <c:pt idx="15">
                  <c:v>57</c:v>
                </c:pt>
                <c:pt idx="16">
                  <c:v>66</c:v>
                </c:pt>
                <c:pt idx="17">
                  <c:v>94</c:v>
                </c:pt>
                <c:pt idx="18">
                  <c:v>63</c:v>
                </c:pt>
                <c:pt idx="19">
                  <c:v>66</c:v>
                </c:pt>
                <c:pt idx="2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1-472C-8162-264318A7D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52992"/>
        <c:axId val="133254528"/>
      </c:barChart>
      <c:dateAx>
        <c:axId val="133252992"/>
        <c:scaling>
          <c:orientation val="minMax"/>
        </c:scaling>
        <c:delete val="0"/>
        <c:axPos val="b"/>
        <c:numFmt formatCode="yyyy\.mm\.dd\.;@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lv-LV"/>
          </a:p>
        </c:txPr>
        <c:crossAx val="133254528"/>
        <c:crosses val="autoZero"/>
        <c:auto val="1"/>
        <c:lblOffset val="100"/>
        <c:baseTimeUnit val="days"/>
      </c:dateAx>
      <c:valAx>
        <c:axId val="13325452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133252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897489736859818E-2"/>
          <c:y val="2.3148111666220127E-2"/>
          <c:w val="0.93376846355743992"/>
          <c:h val="0.86586368483816911"/>
        </c:manualLayout>
      </c:layout>
      <c:lineChart>
        <c:grouping val="standard"/>
        <c:varyColors val="0"/>
        <c:ser>
          <c:idx val="0"/>
          <c:order val="0"/>
          <c:tx>
            <c:strRef>
              <c:f>Sheet5!$K$44</c:f>
              <c:strCache>
                <c:ptCount val="1"/>
                <c:pt idx="0">
                  <c:v>A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33"/>
              <c:layout>
                <c:manualLayout>
                  <c:x val="-2.0512820512820412E-2"/>
                  <c:y val="-2.03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47-4474-BAB4-5A82159CCF9C}"/>
                </c:ext>
              </c:extLst>
            </c:dLbl>
            <c:dLbl>
              <c:idx val="40"/>
              <c:layout>
                <c:manualLayout>
                  <c:x val="-1.641025641025641E-2"/>
                  <c:y val="-3.14814814814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47-4474-BAB4-5A82159CCF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Sheet5!$J$45:$J$87</c:f>
              <c:numCache>
                <c:formatCode>m/d/yyyy</c:formatCode>
                <c:ptCount val="4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</c:numCache>
            </c:numRef>
          </c:cat>
          <c:val>
            <c:numRef>
              <c:f>Sheet5!$K$45:$K$87</c:f>
              <c:numCache>
                <c:formatCode>0</c:formatCode>
                <c:ptCount val="43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380.6</c:v>
                </c:pt>
                <c:pt idx="23">
                  <c:v>390.50000000000006</c:v>
                </c:pt>
                <c:pt idx="24">
                  <c:v>416.90000000000003</c:v>
                </c:pt>
                <c:pt idx="25">
                  <c:v>427.90000000000003</c:v>
                </c:pt>
                <c:pt idx="26">
                  <c:v>400.40000000000003</c:v>
                </c:pt>
                <c:pt idx="27">
                  <c:v>421.3</c:v>
                </c:pt>
                <c:pt idx="28">
                  <c:v>435.6</c:v>
                </c:pt>
                <c:pt idx="29">
                  <c:v>444.40000000000003</c:v>
                </c:pt>
                <c:pt idx="30">
                  <c:v>453.20000000000005</c:v>
                </c:pt>
                <c:pt idx="31">
                  <c:v>467.50000000000006</c:v>
                </c:pt>
                <c:pt idx="32">
                  <c:v>476.3</c:v>
                </c:pt>
                <c:pt idx="33">
                  <c:v>479.6</c:v>
                </c:pt>
                <c:pt idx="34">
                  <c:v>489.50000000000006</c:v>
                </c:pt>
                <c:pt idx="35">
                  <c:v>501.6</c:v>
                </c:pt>
                <c:pt idx="36">
                  <c:v>511.50000000000006</c:v>
                </c:pt>
                <c:pt idx="37">
                  <c:v>521.40000000000009</c:v>
                </c:pt>
                <c:pt idx="38">
                  <c:v>537.90000000000009</c:v>
                </c:pt>
                <c:pt idx="39">
                  <c:v>547.80000000000007</c:v>
                </c:pt>
                <c:pt idx="40">
                  <c:v>551.1</c:v>
                </c:pt>
                <c:pt idx="41">
                  <c:v>563.20000000000005</c:v>
                </c:pt>
                <c:pt idx="42">
                  <c:v>576.40000000000009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47-4474-BAB4-5A82159CCF9C}"/>
            </c:ext>
          </c:extLst>
        </c:ser>
        <c:ser>
          <c:idx val="1"/>
          <c:order val="1"/>
          <c:tx>
            <c:strRef>
              <c:f>Sheet5!$L$44</c:f>
              <c:strCache>
                <c:ptCount val="1"/>
                <c:pt idx="0">
                  <c:v>B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33"/>
              <c:layout>
                <c:manualLayout>
                  <c:x val="-2.051282051282041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47-4474-BAB4-5A82159CCF9C}"/>
                </c:ext>
              </c:extLst>
            </c:dLbl>
            <c:dLbl>
              <c:idx val="40"/>
              <c:layout>
                <c:manualLayout>
                  <c:x val="-1.641025641025641E-2"/>
                  <c:y val="-2.962962962962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47-4474-BAB4-5A82159CCF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Sheet5!$J$45:$J$87</c:f>
              <c:numCache>
                <c:formatCode>m/d/yyyy</c:formatCode>
                <c:ptCount val="4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</c:numCache>
            </c:numRef>
          </c:cat>
          <c:val>
            <c:numRef>
              <c:f>Sheet5!$L$45:$L$87</c:f>
              <c:numCache>
                <c:formatCode>0</c:formatCode>
                <c:ptCount val="43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432.5</c:v>
                </c:pt>
                <c:pt idx="23">
                  <c:v>443.75</c:v>
                </c:pt>
                <c:pt idx="24">
                  <c:v>473.75</c:v>
                </c:pt>
                <c:pt idx="25">
                  <c:v>486.25</c:v>
                </c:pt>
                <c:pt idx="26">
                  <c:v>455</c:v>
                </c:pt>
                <c:pt idx="27">
                  <c:v>478.75</c:v>
                </c:pt>
                <c:pt idx="28">
                  <c:v>495</c:v>
                </c:pt>
                <c:pt idx="29">
                  <c:v>505</c:v>
                </c:pt>
                <c:pt idx="30">
                  <c:v>515</c:v>
                </c:pt>
                <c:pt idx="31">
                  <c:v>531.25</c:v>
                </c:pt>
                <c:pt idx="32">
                  <c:v>541.25</c:v>
                </c:pt>
                <c:pt idx="33">
                  <c:v>545</c:v>
                </c:pt>
                <c:pt idx="34">
                  <c:v>556.25</c:v>
                </c:pt>
                <c:pt idx="35">
                  <c:v>570</c:v>
                </c:pt>
                <c:pt idx="36">
                  <c:v>581.25</c:v>
                </c:pt>
                <c:pt idx="37">
                  <c:v>592.5</c:v>
                </c:pt>
                <c:pt idx="38">
                  <c:v>611.25</c:v>
                </c:pt>
                <c:pt idx="39">
                  <c:v>622.5</c:v>
                </c:pt>
                <c:pt idx="40">
                  <c:v>626.25</c:v>
                </c:pt>
                <c:pt idx="41">
                  <c:v>640</c:v>
                </c:pt>
                <c:pt idx="42">
                  <c:v>655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47-4474-BAB4-5A82159CCF9C}"/>
            </c:ext>
          </c:extLst>
        </c:ser>
        <c:ser>
          <c:idx val="2"/>
          <c:order val="2"/>
          <c:tx>
            <c:strRef>
              <c:f>Sheet5!$M$44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33"/>
              <c:layout>
                <c:manualLayout>
                  <c:x val="-2.0512820512820412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47-4474-BAB4-5A82159CCF9C}"/>
                </c:ext>
              </c:extLst>
            </c:dLbl>
            <c:dLbl>
              <c:idx val="40"/>
              <c:layout>
                <c:manualLayout>
                  <c:x val="-1.64102564102564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47-4474-BAB4-5A82159CCF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Sheet5!$J$45:$J$87</c:f>
              <c:numCache>
                <c:formatCode>m/d/yyyy</c:formatCode>
                <c:ptCount val="4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</c:numCache>
            </c:numRef>
          </c:cat>
          <c:val>
            <c:numRef>
              <c:f>Sheet5!$M$45:$M$87</c:f>
              <c:numCache>
                <c:formatCode>0</c:formatCode>
                <c:ptCount val="43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484.4</c:v>
                </c:pt>
                <c:pt idx="23">
                  <c:v>496.99999999999994</c:v>
                </c:pt>
                <c:pt idx="24">
                  <c:v>530.6</c:v>
                </c:pt>
                <c:pt idx="25">
                  <c:v>544.59999999999991</c:v>
                </c:pt>
                <c:pt idx="26">
                  <c:v>509.59999999999997</c:v>
                </c:pt>
                <c:pt idx="27">
                  <c:v>536.19999999999993</c:v>
                </c:pt>
                <c:pt idx="28">
                  <c:v>554.4</c:v>
                </c:pt>
                <c:pt idx="29">
                  <c:v>565.59999999999991</c:v>
                </c:pt>
                <c:pt idx="30">
                  <c:v>576.79999999999995</c:v>
                </c:pt>
                <c:pt idx="31">
                  <c:v>595</c:v>
                </c:pt>
                <c:pt idx="32">
                  <c:v>606.19999999999993</c:v>
                </c:pt>
                <c:pt idx="33">
                  <c:v>610.4</c:v>
                </c:pt>
                <c:pt idx="34">
                  <c:v>623</c:v>
                </c:pt>
                <c:pt idx="35">
                  <c:v>638.4</c:v>
                </c:pt>
                <c:pt idx="36">
                  <c:v>651</c:v>
                </c:pt>
                <c:pt idx="37">
                  <c:v>663.59999999999991</c:v>
                </c:pt>
                <c:pt idx="38">
                  <c:v>684.59999999999991</c:v>
                </c:pt>
                <c:pt idx="39">
                  <c:v>697.19999999999993</c:v>
                </c:pt>
                <c:pt idx="40">
                  <c:v>701.4</c:v>
                </c:pt>
                <c:pt idx="41">
                  <c:v>716.8</c:v>
                </c:pt>
                <c:pt idx="42">
                  <c:v>733.59999999999991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947-4474-BAB4-5A82159CCF9C}"/>
            </c:ext>
          </c:extLst>
        </c:ser>
        <c:ser>
          <c:idx val="3"/>
          <c:order val="3"/>
          <c:tx>
            <c:strRef>
              <c:f>Sheet5!$N$44</c:f>
              <c:strCache>
                <c:ptCount val="1"/>
                <c:pt idx="0">
                  <c:v>Faktiski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1.7772151544460251E-2"/>
                  <c:y val="-2.9189190609026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47-4474-BAB4-5A82159CCF9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Sheet5!$J$45:$J$87</c:f>
              <c:numCache>
                <c:formatCode>m/d/yyyy</c:formatCode>
                <c:ptCount val="4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</c:numCache>
            </c:numRef>
          </c:cat>
          <c:val>
            <c:numRef>
              <c:f>Sheet5!$N$45:$N$87</c:f>
              <c:numCache>
                <c:formatCode>General</c:formatCode>
                <c:ptCount val="43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947-4474-BAB4-5A82159CC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215680"/>
        <c:axId val="126217216"/>
      </c:lineChart>
      <c:dateAx>
        <c:axId val="126215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26217216"/>
        <c:crosses val="autoZero"/>
        <c:auto val="1"/>
        <c:lblOffset val="100"/>
        <c:baseTimeUnit val="days"/>
      </c:dateAx>
      <c:valAx>
        <c:axId val="126217216"/>
        <c:scaling>
          <c:orientation val="minMax"/>
          <c:max val="100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2621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07441967358889"/>
          <c:y val="0.53509827793625531"/>
          <c:w val="0.14955981362384504"/>
          <c:h val="0.29609134082467836"/>
        </c:manualLayout>
      </c:layout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lv-LV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0377445621895E-2"/>
          <c:y val="1.8978227293502074E-2"/>
          <c:w val="0.89901531946545765"/>
          <c:h val="0.85497306320362698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A.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33"/>
              <c:layout>
                <c:manualLayout>
                  <c:x val="-1.6405062964117156E-2"/>
                  <c:y val="-2.5019470404984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D6-489C-80ED-03D51A853CCD}"/>
                </c:ext>
              </c:extLst>
            </c:dLbl>
            <c:dLbl>
              <c:idx val="40"/>
              <c:layout>
                <c:manualLayout>
                  <c:x val="0"/>
                  <c:y val="-2.5019306236308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D6-489C-80ED-03D51A853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Sheet1!$J$8:$J$48</c:f>
              <c:numCache>
                <c:formatCode>m/d/yyyy</c:formatCode>
                <c:ptCount val="4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</c:numCache>
            </c:numRef>
          </c:cat>
          <c:val>
            <c:numRef>
              <c:f>Sheet1!$K$8:$K$48</c:f>
              <c:numCache>
                <c:formatCode>0</c:formatCode>
                <c:ptCount val="41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271.70000000000005</c:v>
                </c:pt>
                <c:pt idx="8">
                  <c:v>279.40000000000003</c:v>
                </c:pt>
                <c:pt idx="9">
                  <c:v>284.90000000000003</c:v>
                </c:pt>
                <c:pt idx="10">
                  <c:v>290.40000000000003</c:v>
                </c:pt>
                <c:pt idx="11">
                  <c:v>304.70000000000005</c:v>
                </c:pt>
                <c:pt idx="12">
                  <c:v>309.10000000000002</c:v>
                </c:pt>
                <c:pt idx="13">
                  <c:v>303.60000000000002</c:v>
                </c:pt>
                <c:pt idx="14">
                  <c:v>306.90000000000003</c:v>
                </c:pt>
                <c:pt idx="15">
                  <c:v>322.3</c:v>
                </c:pt>
                <c:pt idx="16">
                  <c:v>322.3</c:v>
                </c:pt>
                <c:pt idx="17">
                  <c:v>350.90000000000003</c:v>
                </c:pt>
                <c:pt idx="18">
                  <c:v>345.40000000000003</c:v>
                </c:pt>
                <c:pt idx="19">
                  <c:v>360.8</c:v>
                </c:pt>
                <c:pt idx="20">
                  <c:v>358.6</c:v>
                </c:pt>
                <c:pt idx="21">
                  <c:v>374.00000000000006</c:v>
                </c:pt>
                <c:pt idx="22">
                  <c:v>380.6</c:v>
                </c:pt>
                <c:pt idx="23">
                  <c:v>452.1</c:v>
                </c:pt>
                <c:pt idx="24">
                  <c:v>449.90000000000003</c:v>
                </c:pt>
                <c:pt idx="25">
                  <c:v>475.20000000000005</c:v>
                </c:pt>
                <c:pt idx="26">
                  <c:v>478.50000000000006</c:v>
                </c:pt>
                <c:pt idx="27">
                  <c:v>416.90000000000003</c:v>
                </c:pt>
                <c:pt idx="28">
                  <c:v>445.50000000000006</c:v>
                </c:pt>
                <c:pt idx="29">
                  <c:v>467.50000000000006</c:v>
                </c:pt>
                <c:pt idx="30">
                  <c:v>553.30000000000007</c:v>
                </c:pt>
                <c:pt idx="31">
                  <c:v>594</c:v>
                </c:pt>
                <c:pt idx="32">
                  <c:v>611.6</c:v>
                </c:pt>
                <c:pt idx="33">
                  <c:v>618.20000000000005</c:v>
                </c:pt>
                <c:pt idx="34">
                  <c:v>622.6</c:v>
                </c:pt>
                <c:pt idx="35">
                  <c:v>641.30000000000007</c:v>
                </c:pt>
                <c:pt idx="36">
                  <c:v>664.40000000000009</c:v>
                </c:pt>
                <c:pt idx="37">
                  <c:v>699.6</c:v>
                </c:pt>
                <c:pt idx="38">
                  <c:v>726.00000000000011</c:v>
                </c:pt>
                <c:pt idx="39">
                  <c:v>755.7</c:v>
                </c:pt>
                <c:pt idx="40">
                  <c:v>772.2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D6-489C-80ED-03D51A853CCD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B.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33"/>
              <c:layout>
                <c:manualLayout>
                  <c:x val="-1.9139240124803347E-2"/>
                  <c:y val="-2.710424842266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D6-489C-80ED-03D51A853CCD}"/>
                </c:ext>
              </c:extLst>
            </c:dLbl>
            <c:dLbl>
              <c:idx val="40"/>
              <c:layout>
                <c:manualLayout>
                  <c:x val="-1.3670885803430961E-3"/>
                  <c:y val="-2.0849421863590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D6-489C-80ED-03D51A853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Sheet1!$J$8:$J$48</c:f>
              <c:numCache>
                <c:formatCode>m/d/yyyy</c:formatCode>
                <c:ptCount val="4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</c:numCache>
            </c:numRef>
          </c:cat>
          <c:val>
            <c:numRef>
              <c:f>Sheet1!$L$8:$L$48</c:f>
              <c:numCache>
                <c:formatCode>0</c:formatCode>
                <c:ptCount val="41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308.75</c:v>
                </c:pt>
                <c:pt idx="8">
                  <c:v>317.5</c:v>
                </c:pt>
                <c:pt idx="9">
                  <c:v>323.75</c:v>
                </c:pt>
                <c:pt idx="10">
                  <c:v>330</c:v>
                </c:pt>
                <c:pt idx="11">
                  <c:v>346.25</c:v>
                </c:pt>
                <c:pt idx="12">
                  <c:v>351.25</c:v>
                </c:pt>
                <c:pt idx="13">
                  <c:v>345</c:v>
                </c:pt>
                <c:pt idx="14">
                  <c:v>348.75</c:v>
                </c:pt>
                <c:pt idx="15">
                  <c:v>366.25</c:v>
                </c:pt>
                <c:pt idx="16">
                  <c:v>366.25</c:v>
                </c:pt>
                <c:pt idx="17">
                  <c:v>398.75</c:v>
                </c:pt>
                <c:pt idx="18">
                  <c:v>392.5</c:v>
                </c:pt>
                <c:pt idx="19">
                  <c:v>410</c:v>
                </c:pt>
                <c:pt idx="20">
                  <c:v>407.5</c:v>
                </c:pt>
                <c:pt idx="21">
                  <c:v>425</c:v>
                </c:pt>
                <c:pt idx="22">
                  <c:v>432.5</c:v>
                </c:pt>
                <c:pt idx="23">
                  <c:v>513.75</c:v>
                </c:pt>
                <c:pt idx="24">
                  <c:v>511.25</c:v>
                </c:pt>
                <c:pt idx="25">
                  <c:v>540</c:v>
                </c:pt>
                <c:pt idx="26">
                  <c:v>543.75</c:v>
                </c:pt>
                <c:pt idx="27">
                  <c:v>473.75</c:v>
                </c:pt>
                <c:pt idx="28">
                  <c:v>506.25</c:v>
                </c:pt>
                <c:pt idx="29">
                  <c:v>531.25</c:v>
                </c:pt>
                <c:pt idx="30">
                  <c:v>628.75</c:v>
                </c:pt>
                <c:pt idx="31">
                  <c:v>675</c:v>
                </c:pt>
                <c:pt idx="32">
                  <c:v>695</c:v>
                </c:pt>
                <c:pt idx="33">
                  <c:v>702.5</c:v>
                </c:pt>
                <c:pt idx="34">
                  <c:v>707.5</c:v>
                </c:pt>
                <c:pt idx="35">
                  <c:v>728.75</c:v>
                </c:pt>
                <c:pt idx="36">
                  <c:v>755</c:v>
                </c:pt>
                <c:pt idx="37">
                  <c:v>795</c:v>
                </c:pt>
                <c:pt idx="38">
                  <c:v>825</c:v>
                </c:pt>
                <c:pt idx="39">
                  <c:v>858.75</c:v>
                </c:pt>
                <c:pt idx="40">
                  <c:v>877.5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3D6-489C-80ED-03D51A853CCD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C.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dLbls>
            <c:dLbl>
              <c:idx val="33"/>
              <c:layout>
                <c:manualLayout>
                  <c:x val="-1.9139240124803347E-2"/>
                  <c:y val="-1.667953749087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D6-489C-80ED-03D51A853CCD}"/>
                </c:ext>
              </c:extLst>
            </c:dLbl>
            <c:dLbl>
              <c:idx val="40"/>
              <c:layout>
                <c:manualLayout>
                  <c:x val="-1.3670885803430961E-3"/>
                  <c:y val="-1.4594595304513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D6-489C-80ED-03D51A853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Sheet1!$J$8:$J$48</c:f>
              <c:numCache>
                <c:formatCode>m/d/yyyy</c:formatCode>
                <c:ptCount val="4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</c:numCache>
            </c:numRef>
          </c:cat>
          <c:val>
            <c:numRef>
              <c:f>Sheet1!$M$8:$M$48</c:f>
              <c:numCache>
                <c:formatCode>0</c:formatCode>
                <c:ptCount val="41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345.79999999999995</c:v>
                </c:pt>
                <c:pt idx="8">
                  <c:v>355.59999999999997</c:v>
                </c:pt>
                <c:pt idx="9">
                  <c:v>362.59999999999997</c:v>
                </c:pt>
                <c:pt idx="10">
                  <c:v>369.59999999999997</c:v>
                </c:pt>
                <c:pt idx="11">
                  <c:v>387.79999999999995</c:v>
                </c:pt>
                <c:pt idx="12">
                  <c:v>393.4</c:v>
                </c:pt>
                <c:pt idx="13">
                  <c:v>386.4</c:v>
                </c:pt>
                <c:pt idx="14">
                  <c:v>390.59999999999997</c:v>
                </c:pt>
                <c:pt idx="15">
                  <c:v>410.2</c:v>
                </c:pt>
                <c:pt idx="16">
                  <c:v>410.2</c:v>
                </c:pt>
                <c:pt idx="17">
                  <c:v>446.59999999999997</c:v>
                </c:pt>
                <c:pt idx="18">
                  <c:v>439.59999999999997</c:v>
                </c:pt>
                <c:pt idx="19">
                  <c:v>459.2</c:v>
                </c:pt>
                <c:pt idx="20">
                  <c:v>456.4</c:v>
                </c:pt>
                <c:pt idx="21">
                  <c:v>475.99999999999994</c:v>
                </c:pt>
                <c:pt idx="22">
                  <c:v>484.4</c:v>
                </c:pt>
                <c:pt idx="23">
                  <c:v>575.4</c:v>
                </c:pt>
                <c:pt idx="24">
                  <c:v>572.59999999999991</c:v>
                </c:pt>
                <c:pt idx="25">
                  <c:v>604.79999999999995</c:v>
                </c:pt>
                <c:pt idx="26">
                  <c:v>609</c:v>
                </c:pt>
                <c:pt idx="27">
                  <c:v>530.6</c:v>
                </c:pt>
                <c:pt idx="28">
                  <c:v>567</c:v>
                </c:pt>
                <c:pt idx="29">
                  <c:v>595</c:v>
                </c:pt>
                <c:pt idx="30">
                  <c:v>704.19999999999993</c:v>
                </c:pt>
                <c:pt idx="31">
                  <c:v>756</c:v>
                </c:pt>
                <c:pt idx="32">
                  <c:v>778.4</c:v>
                </c:pt>
                <c:pt idx="33">
                  <c:v>786.8</c:v>
                </c:pt>
                <c:pt idx="34">
                  <c:v>792.4</c:v>
                </c:pt>
                <c:pt idx="35">
                  <c:v>816.19999999999993</c:v>
                </c:pt>
                <c:pt idx="36">
                  <c:v>845.59999999999991</c:v>
                </c:pt>
                <c:pt idx="37">
                  <c:v>890.4</c:v>
                </c:pt>
                <c:pt idx="38">
                  <c:v>923.99999999999989</c:v>
                </c:pt>
                <c:pt idx="39">
                  <c:v>961.8</c:v>
                </c:pt>
                <c:pt idx="40">
                  <c:v>982.8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D6-489C-80ED-03D51A853CCD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6"/>
              <c:layout>
                <c:manualLayout>
                  <c:x val="-1.6405062964117156E-2"/>
                  <c:y val="-1.0424710931795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D6-489C-80ED-03D51A853C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Sheet1!$J$8:$J$48</c:f>
              <c:numCache>
                <c:formatCode>m/d/yyyy</c:formatCode>
                <c:ptCount val="41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</c:numCache>
            </c:numRef>
          </c:cat>
          <c:val>
            <c:numRef>
              <c:f>Sheet1!$N$8:$N$48</c:f>
              <c:numCache>
                <c:formatCode>General</c:formatCode>
                <c:ptCount val="41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3D6-489C-80ED-03D51A853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796800"/>
        <c:axId val="132835968"/>
      </c:lineChart>
      <c:dateAx>
        <c:axId val="1327968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lv-LV"/>
          </a:p>
        </c:txPr>
        <c:crossAx val="132835968"/>
        <c:crosses val="autoZero"/>
        <c:auto val="1"/>
        <c:lblOffset val="100"/>
        <c:baseTimeUnit val="days"/>
      </c:dateAx>
      <c:valAx>
        <c:axId val="132835968"/>
        <c:scaling>
          <c:orientation val="minMax"/>
          <c:max val="100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3279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28960856594032"/>
          <c:y val="0.43670414114902306"/>
          <c:w val="0.16083797147736525"/>
          <c:h val="0.38865441819772528"/>
        </c:manualLayout>
      </c:layout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82152230971128E-2"/>
          <c:y val="1.7177135657051104E-2"/>
          <c:w val="0.92943175853018367"/>
          <c:h val="0.88160077432639739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71"/>
              <c:layout>
                <c:manualLayout>
                  <c:x val="-6.8376068376068376E-3"/>
                  <c:y val="-4.1771561526221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0-4BB4-BCE9-4A4A74C121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'[Datu tabula C19_18_11_2020 (1).xlsx]Sheet1'!$A$5:$A$276</c:f>
              <c:strCache>
                <c:ptCount val="272"/>
                <c:pt idx="0">
                  <c:v>03.03.</c:v>
                </c:pt>
                <c:pt idx="1">
                  <c:v>04.03.</c:v>
                </c:pt>
                <c:pt idx="2">
                  <c:v>05.03.</c:v>
                </c:pt>
                <c:pt idx="3">
                  <c:v>06.03.</c:v>
                </c:pt>
                <c:pt idx="4">
                  <c:v>07.03.</c:v>
                </c:pt>
                <c:pt idx="5">
                  <c:v>08.03.</c:v>
                </c:pt>
                <c:pt idx="6">
                  <c:v>09.03.</c:v>
                </c:pt>
                <c:pt idx="7">
                  <c:v>10.03.</c:v>
                </c:pt>
                <c:pt idx="8">
                  <c:v>11.03.</c:v>
                </c:pt>
                <c:pt idx="9">
                  <c:v>12.03.</c:v>
                </c:pt>
                <c:pt idx="10">
                  <c:v>13.03.</c:v>
                </c:pt>
                <c:pt idx="11">
                  <c:v>14.03.</c:v>
                </c:pt>
                <c:pt idx="12">
                  <c:v>15.03.</c:v>
                </c:pt>
                <c:pt idx="13">
                  <c:v>16.03.</c:v>
                </c:pt>
                <c:pt idx="14">
                  <c:v>17.03.</c:v>
                </c:pt>
                <c:pt idx="15">
                  <c:v>18.03.</c:v>
                </c:pt>
                <c:pt idx="16">
                  <c:v>19.03.</c:v>
                </c:pt>
                <c:pt idx="17">
                  <c:v>20.03.</c:v>
                </c:pt>
                <c:pt idx="18">
                  <c:v>21.03.</c:v>
                </c:pt>
                <c:pt idx="19">
                  <c:v>22.03.</c:v>
                </c:pt>
                <c:pt idx="20">
                  <c:v>23.03.</c:v>
                </c:pt>
                <c:pt idx="21">
                  <c:v>24.03.</c:v>
                </c:pt>
                <c:pt idx="22">
                  <c:v>25.03.</c:v>
                </c:pt>
                <c:pt idx="23">
                  <c:v>26.03.</c:v>
                </c:pt>
                <c:pt idx="24">
                  <c:v>27.03.</c:v>
                </c:pt>
                <c:pt idx="25">
                  <c:v>28.03.</c:v>
                </c:pt>
                <c:pt idx="26">
                  <c:v>29.03.</c:v>
                </c:pt>
                <c:pt idx="27">
                  <c:v>30.03.</c:v>
                </c:pt>
                <c:pt idx="28">
                  <c:v>31.03.</c:v>
                </c:pt>
                <c:pt idx="29">
                  <c:v>01.04.</c:v>
                </c:pt>
                <c:pt idx="30">
                  <c:v>02.04.</c:v>
                </c:pt>
                <c:pt idx="31">
                  <c:v>03.04.</c:v>
                </c:pt>
                <c:pt idx="32">
                  <c:v>04.04.</c:v>
                </c:pt>
                <c:pt idx="33">
                  <c:v>05.04.</c:v>
                </c:pt>
                <c:pt idx="34">
                  <c:v>06.04.</c:v>
                </c:pt>
                <c:pt idx="35">
                  <c:v>07.04.</c:v>
                </c:pt>
                <c:pt idx="36">
                  <c:v>08.04.</c:v>
                </c:pt>
                <c:pt idx="37">
                  <c:v>09.04.</c:v>
                </c:pt>
                <c:pt idx="38">
                  <c:v>10.04.</c:v>
                </c:pt>
                <c:pt idx="39">
                  <c:v>11.04.</c:v>
                </c:pt>
                <c:pt idx="40">
                  <c:v>12.04.</c:v>
                </c:pt>
                <c:pt idx="41">
                  <c:v>13.04.</c:v>
                </c:pt>
                <c:pt idx="42">
                  <c:v>14.04.</c:v>
                </c:pt>
                <c:pt idx="43">
                  <c:v>15.04.</c:v>
                </c:pt>
                <c:pt idx="44">
                  <c:v>16.04.</c:v>
                </c:pt>
                <c:pt idx="45">
                  <c:v>17.04.</c:v>
                </c:pt>
                <c:pt idx="46">
                  <c:v>18.04.</c:v>
                </c:pt>
                <c:pt idx="47">
                  <c:v>19.04.</c:v>
                </c:pt>
                <c:pt idx="48">
                  <c:v>20.04.</c:v>
                </c:pt>
                <c:pt idx="49">
                  <c:v>21.04.</c:v>
                </c:pt>
                <c:pt idx="50">
                  <c:v>22.04.</c:v>
                </c:pt>
                <c:pt idx="51">
                  <c:v>23.04.</c:v>
                </c:pt>
                <c:pt idx="52">
                  <c:v>24.04.</c:v>
                </c:pt>
                <c:pt idx="53">
                  <c:v>25.04.</c:v>
                </c:pt>
                <c:pt idx="54">
                  <c:v>26.04.</c:v>
                </c:pt>
                <c:pt idx="55">
                  <c:v>27.04.</c:v>
                </c:pt>
                <c:pt idx="56">
                  <c:v>28.04.</c:v>
                </c:pt>
                <c:pt idx="57">
                  <c:v>29.04.</c:v>
                </c:pt>
                <c:pt idx="58">
                  <c:v>30.04.</c:v>
                </c:pt>
                <c:pt idx="59">
                  <c:v>01.05.</c:v>
                </c:pt>
                <c:pt idx="60">
                  <c:v>02.05.</c:v>
                </c:pt>
                <c:pt idx="61">
                  <c:v>03.05.</c:v>
                </c:pt>
                <c:pt idx="62">
                  <c:v>04.05.</c:v>
                </c:pt>
                <c:pt idx="63">
                  <c:v>05.05.</c:v>
                </c:pt>
                <c:pt idx="64">
                  <c:v>06.05.</c:v>
                </c:pt>
                <c:pt idx="65">
                  <c:v>07.05.</c:v>
                </c:pt>
                <c:pt idx="66">
                  <c:v>08.05.</c:v>
                </c:pt>
                <c:pt idx="67">
                  <c:v>09.05.</c:v>
                </c:pt>
                <c:pt idx="68">
                  <c:v>10.05.</c:v>
                </c:pt>
                <c:pt idx="69">
                  <c:v>11.05.</c:v>
                </c:pt>
                <c:pt idx="70">
                  <c:v>12.05.</c:v>
                </c:pt>
                <c:pt idx="71">
                  <c:v>13.05.</c:v>
                </c:pt>
                <c:pt idx="72">
                  <c:v>14.05.</c:v>
                </c:pt>
                <c:pt idx="73">
                  <c:v>15.05.</c:v>
                </c:pt>
                <c:pt idx="74">
                  <c:v>16.05.</c:v>
                </c:pt>
                <c:pt idx="75">
                  <c:v>17.05.</c:v>
                </c:pt>
                <c:pt idx="76">
                  <c:v>18.05.</c:v>
                </c:pt>
                <c:pt idx="77">
                  <c:v>19.05.</c:v>
                </c:pt>
                <c:pt idx="78">
                  <c:v>20.05.</c:v>
                </c:pt>
                <c:pt idx="79">
                  <c:v>21.05.</c:v>
                </c:pt>
                <c:pt idx="80">
                  <c:v>22.05.</c:v>
                </c:pt>
                <c:pt idx="81">
                  <c:v>23.05.</c:v>
                </c:pt>
                <c:pt idx="82">
                  <c:v>24.05.</c:v>
                </c:pt>
                <c:pt idx="83">
                  <c:v>25.05.</c:v>
                </c:pt>
                <c:pt idx="84">
                  <c:v>26.05.</c:v>
                </c:pt>
                <c:pt idx="85">
                  <c:v>27.05.</c:v>
                </c:pt>
                <c:pt idx="86">
                  <c:v>28.05.</c:v>
                </c:pt>
                <c:pt idx="87">
                  <c:v>29.05.</c:v>
                </c:pt>
                <c:pt idx="88">
                  <c:v>30.05.</c:v>
                </c:pt>
                <c:pt idx="89">
                  <c:v>31.05.</c:v>
                </c:pt>
                <c:pt idx="90">
                  <c:v>01.06.</c:v>
                </c:pt>
                <c:pt idx="91">
                  <c:v>02.06.</c:v>
                </c:pt>
                <c:pt idx="92">
                  <c:v>03.06.</c:v>
                </c:pt>
                <c:pt idx="93">
                  <c:v>04.06.</c:v>
                </c:pt>
                <c:pt idx="94">
                  <c:v>05.06.</c:v>
                </c:pt>
                <c:pt idx="95">
                  <c:v>06.06.</c:v>
                </c:pt>
                <c:pt idx="96">
                  <c:v>07.06.</c:v>
                </c:pt>
                <c:pt idx="97">
                  <c:v>08.06.</c:v>
                </c:pt>
                <c:pt idx="98">
                  <c:v>09.06.</c:v>
                </c:pt>
                <c:pt idx="99">
                  <c:v>10.06.</c:v>
                </c:pt>
                <c:pt idx="100">
                  <c:v>11.06.</c:v>
                </c:pt>
                <c:pt idx="101">
                  <c:v>12.06.</c:v>
                </c:pt>
                <c:pt idx="102">
                  <c:v>13.06.</c:v>
                </c:pt>
                <c:pt idx="103">
                  <c:v>14.06.</c:v>
                </c:pt>
                <c:pt idx="104">
                  <c:v>15.06.</c:v>
                </c:pt>
                <c:pt idx="105">
                  <c:v>16.06.</c:v>
                </c:pt>
                <c:pt idx="106">
                  <c:v>17.06.</c:v>
                </c:pt>
                <c:pt idx="107">
                  <c:v>18.06.</c:v>
                </c:pt>
                <c:pt idx="108">
                  <c:v>19.06.</c:v>
                </c:pt>
                <c:pt idx="109">
                  <c:v>20.06.</c:v>
                </c:pt>
                <c:pt idx="110">
                  <c:v>21.06.</c:v>
                </c:pt>
                <c:pt idx="111">
                  <c:v>22.06.</c:v>
                </c:pt>
                <c:pt idx="112">
                  <c:v>23.06.</c:v>
                </c:pt>
                <c:pt idx="113">
                  <c:v>24.06.</c:v>
                </c:pt>
                <c:pt idx="114">
                  <c:v>25.06.</c:v>
                </c:pt>
                <c:pt idx="115">
                  <c:v>26.06.</c:v>
                </c:pt>
                <c:pt idx="116">
                  <c:v>27.06.</c:v>
                </c:pt>
                <c:pt idx="117">
                  <c:v>28.06.</c:v>
                </c:pt>
                <c:pt idx="118">
                  <c:v>29.06.</c:v>
                </c:pt>
                <c:pt idx="119">
                  <c:v>30.06.</c:v>
                </c:pt>
                <c:pt idx="120">
                  <c:v>01.07.</c:v>
                </c:pt>
                <c:pt idx="121">
                  <c:v>02.07.</c:v>
                </c:pt>
                <c:pt idx="122">
                  <c:v>03.07.</c:v>
                </c:pt>
                <c:pt idx="123">
                  <c:v>04.07.</c:v>
                </c:pt>
                <c:pt idx="124">
                  <c:v>05.07.</c:v>
                </c:pt>
                <c:pt idx="125">
                  <c:v>06.07.</c:v>
                </c:pt>
                <c:pt idx="126">
                  <c:v>07.07.</c:v>
                </c:pt>
                <c:pt idx="127">
                  <c:v>08.07.</c:v>
                </c:pt>
                <c:pt idx="128">
                  <c:v>09.07.</c:v>
                </c:pt>
                <c:pt idx="129">
                  <c:v>10.07.</c:v>
                </c:pt>
                <c:pt idx="130">
                  <c:v>11.07.</c:v>
                </c:pt>
                <c:pt idx="131">
                  <c:v>12.07.</c:v>
                </c:pt>
                <c:pt idx="132">
                  <c:v>13.07.</c:v>
                </c:pt>
                <c:pt idx="133">
                  <c:v>14.07.</c:v>
                </c:pt>
                <c:pt idx="134">
                  <c:v>15.07.</c:v>
                </c:pt>
                <c:pt idx="135">
                  <c:v>16.07.</c:v>
                </c:pt>
                <c:pt idx="136">
                  <c:v>17.07.</c:v>
                </c:pt>
                <c:pt idx="137">
                  <c:v>18.07.</c:v>
                </c:pt>
                <c:pt idx="138">
                  <c:v>19.07.</c:v>
                </c:pt>
                <c:pt idx="139">
                  <c:v>20.07.</c:v>
                </c:pt>
                <c:pt idx="140">
                  <c:v>21.07.</c:v>
                </c:pt>
                <c:pt idx="141">
                  <c:v>22.07.</c:v>
                </c:pt>
                <c:pt idx="142">
                  <c:v>23.07.</c:v>
                </c:pt>
                <c:pt idx="143">
                  <c:v>24.07.</c:v>
                </c:pt>
                <c:pt idx="144">
                  <c:v>25.07.</c:v>
                </c:pt>
                <c:pt idx="145">
                  <c:v>26.07.</c:v>
                </c:pt>
                <c:pt idx="146">
                  <c:v>27.07.</c:v>
                </c:pt>
                <c:pt idx="147">
                  <c:v>28.07.</c:v>
                </c:pt>
                <c:pt idx="148">
                  <c:v>29.07.</c:v>
                </c:pt>
                <c:pt idx="149">
                  <c:v>30.07.</c:v>
                </c:pt>
                <c:pt idx="150">
                  <c:v>31.07.</c:v>
                </c:pt>
                <c:pt idx="151">
                  <c:v>01.08.</c:v>
                </c:pt>
                <c:pt idx="152">
                  <c:v>02.08.</c:v>
                </c:pt>
                <c:pt idx="153">
                  <c:v>03.08.</c:v>
                </c:pt>
                <c:pt idx="154">
                  <c:v>04.08.</c:v>
                </c:pt>
                <c:pt idx="155">
                  <c:v>05.08.</c:v>
                </c:pt>
                <c:pt idx="156">
                  <c:v>06.08.</c:v>
                </c:pt>
                <c:pt idx="157">
                  <c:v>07.08.</c:v>
                </c:pt>
                <c:pt idx="158">
                  <c:v>08.08.</c:v>
                </c:pt>
                <c:pt idx="159">
                  <c:v>09.08.</c:v>
                </c:pt>
                <c:pt idx="160">
                  <c:v>10.08.</c:v>
                </c:pt>
                <c:pt idx="161">
                  <c:v>11.08.</c:v>
                </c:pt>
                <c:pt idx="162">
                  <c:v>12.08.</c:v>
                </c:pt>
                <c:pt idx="163">
                  <c:v>13.08.</c:v>
                </c:pt>
                <c:pt idx="164">
                  <c:v>14.08.</c:v>
                </c:pt>
                <c:pt idx="165">
                  <c:v>15.08.</c:v>
                </c:pt>
                <c:pt idx="166">
                  <c:v>16.08.</c:v>
                </c:pt>
                <c:pt idx="167">
                  <c:v>17.08.</c:v>
                </c:pt>
                <c:pt idx="168">
                  <c:v>18.08.</c:v>
                </c:pt>
                <c:pt idx="169">
                  <c:v>19.08.</c:v>
                </c:pt>
                <c:pt idx="170">
                  <c:v>20.08.</c:v>
                </c:pt>
                <c:pt idx="171">
                  <c:v>21.08.</c:v>
                </c:pt>
                <c:pt idx="172">
                  <c:v>22.08.</c:v>
                </c:pt>
                <c:pt idx="173">
                  <c:v>23.08.</c:v>
                </c:pt>
                <c:pt idx="174">
                  <c:v>24.08.</c:v>
                </c:pt>
                <c:pt idx="175">
                  <c:v>25.08.</c:v>
                </c:pt>
                <c:pt idx="176">
                  <c:v>26.08.</c:v>
                </c:pt>
                <c:pt idx="177">
                  <c:v>27.08.</c:v>
                </c:pt>
                <c:pt idx="178">
                  <c:v>28.08.</c:v>
                </c:pt>
                <c:pt idx="179">
                  <c:v>29.08.</c:v>
                </c:pt>
                <c:pt idx="180">
                  <c:v>30.08.</c:v>
                </c:pt>
                <c:pt idx="181">
                  <c:v>31.08.</c:v>
                </c:pt>
                <c:pt idx="182">
                  <c:v>01.09.</c:v>
                </c:pt>
                <c:pt idx="183">
                  <c:v>02.09.</c:v>
                </c:pt>
                <c:pt idx="184">
                  <c:v>03.09.</c:v>
                </c:pt>
                <c:pt idx="185">
                  <c:v>04.09.</c:v>
                </c:pt>
                <c:pt idx="186">
                  <c:v>05.09.</c:v>
                </c:pt>
                <c:pt idx="187">
                  <c:v>06.09.</c:v>
                </c:pt>
                <c:pt idx="188">
                  <c:v>07.09.</c:v>
                </c:pt>
                <c:pt idx="189">
                  <c:v>08.09.</c:v>
                </c:pt>
                <c:pt idx="190">
                  <c:v>09.09.</c:v>
                </c:pt>
                <c:pt idx="191">
                  <c:v>10.09.</c:v>
                </c:pt>
                <c:pt idx="192">
                  <c:v>11.09.</c:v>
                </c:pt>
                <c:pt idx="193">
                  <c:v>12.09.</c:v>
                </c:pt>
                <c:pt idx="194">
                  <c:v>13.09.</c:v>
                </c:pt>
                <c:pt idx="195">
                  <c:v>14.09.</c:v>
                </c:pt>
                <c:pt idx="196">
                  <c:v>15.09.</c:v>
                </c:pt>
                <c:pt idx="197">
                  <c:v>16.09.</c:v>
                </c:pt>
                <c:pt idx="198">
                  <c:v>17.09.</c:v>
                </c:pt>
                <c:pt idx="199">
                  <c:v>18.09.</c:v>
                </c:pt>
                <c:pt idx="200">
                  <c:v>19.09.</c:v>
                </c:pt>
                <c:pt idx="201">
                  <c:v>20.09.</c:v>
                </c:pt>
                <c:pt idx="202">
                  <c:v>21.09.</c:v>
                </c:pt>
                <c:pt idx="203">
                  <c:v>22.09.</c:v>
                </c:pt>
                <c:pt idx="204">
                  <c:v>23.09.</c:v>
                </c:pt>
                <c:pt idx="205">
                  <c:v>24.09.</c:v>
                </c:pt>
                <c:pt idx="206">
                  <c:v>25.09.</c:v>
                </c:pt>
                <c:pt idx="207">
                  <c:v>26.09.</c:v>
                </c:pt>
                <c:pt idx="208">
                  <c:v>27.09.</c:v>
                </c:pt>
                <c:pt idx="209">
                  <c:v>28.09.</c:v>
                </c:pt>
                <c:pt idx="210">
                  <c:v>29.09.</c:v>
                </c:pt>
                <c:pt idx="211">
                  <c:v>30.09.</c:v>
                </c:pt>
                <c:pt idx="212">
                  <c:v>01.10.</c:v>
                </c:pt>
                <c:pt idx="213">
                  <c:v>02.10.</c:v>
                </c:pt>
                <c:pt idx="214">
                  <c:v>03.10.</c:v>
                </c:pt>
                <c:pt idx="215">
                  <c:v>04.10.</c:v>
                </c:pt>
                <c:pt idx="216">
                  <c:v>05.10.</c:v>
                </c:pt>
                <c:pt idx="217">
                  <c:v>06.10.</c:v>
                </c:pt>
                <c:pt idx="218">
                  <c:v>07.10.</c:v>
                </c:pt>
                <c:pt idx="219">
                  <c:v>08.10.</c:v>
                </c:pt>
                <c:pt idx="220">
                  <c:v>09.10.</c:v>
                </c:pt>
                <c:pt idx="221">
                  <c:v>10.10.</c:v>
                </c:pt>
                <c:pt idx="222">
                  <c:v>11.10.</c:v>
                </c:pt>
                <c:pt idx="223">
                  <c:v>12.10.</c:v>
                </c:pt>
                <c:pt idx="224">
                  <c:v>13.10.</c:v>
                </c:pt>
                <c:pt idx="225">
                  <c:v>14.10.</c:v>
                </c:pt>
                <c:pt idx="226">
                  <c:v>15.10.</c:v>
                </c:pt>
                <c:pt idx="227">
                  <c:v>16.10.</c:v>
                </c:pt>
                <c:pt idx="228">
                  <c:v>17.10.</c:v>
                </c:pt>
                <c:pt idx="229">
                  <c:v>18.10.</c:v>
                </c:pt>
                <c:pt idx="230">
                  <c:v>19.10.</c:v>
                </c:pt>
                <c:pt idx="231">
                  <c:v>20.10.</c:v>
                </c:pt>
                <c:pt idx="232">
                  <c:v>21.10.</c:v>
                </c:pt>
                <c:pt idx="233">
                  <c:v>22.10.</c:v>
                </c:pt>
                <c:pt idx="234">
                  <c:v>23.10.</c:v>
                </c:pt>
                <c:pt idx="235">
                  <c:v>24.10.</c:v>
                </c:pt>
                <c:pt idx="236">
                  <c:v>25.10.</c:v>
                </c:pt>
                <c:pt idx="237">
                  <c:v>26.10.</c:v>
                </c:pt>
                <c:pt idx="238">
                  <c:v>27.10.</c:v>
                </c:pt>
                <c:pt idx="239">
                  <c:v>28.10.</c:v>
                </c:pt>
                <c:pt idx="240">
                  <c:v>29.10.</c:v>
                </c:pt>
                <c:pt idx="241">
                  <c:v>30.10.</c:v>
                </c:pt>
                <c:pt idx="242">
                  <c:v>31.10.</c:v>
                </c:pt>
                <c:pt idx="243">
                  <c:v>01.11.</c:v>
                </c:pt>
                <c:pt idx="244">
                  <c:v>02.11.</c:v>
                </c:pt>
                <c:pt idx="245">
                  <c:v>03.11.</c:v>
                </c:pt>
                <c:pt idx="246">
                  <c:v>04.11.</c:v>
                </c:pt>
                <c:pt idx="247">
                  <c:v>05.11.</c:v>
                </c:pt>
                <c:pt idx="248">
                  <c:v>06.11.</c:v>
                </c:pt>
                <c:pt idx="249">
                  <c:v>07.11.</c:v>
                </c:pt>
                <c:pt idx="250">
                  <c:v>08.11.</c:v>
                </c:pt>
                <c:pt idx="251">
                  <c:v>09.11.</c:v>
                </c:pt>
                <c:pt idx="252">
                  <c:v>10.11.</c:v>
                </c:pt>
                <c:pt idx="253">
                  <c:v>11.11.</c:v>
                </c:pt>
                <c:pt idx="254">
                  <c:v>12.11.</c:v>
                </c:pt>
                <c:pt idx="255">
                  <c:v>13.11.</c:v>
                </c:pt>
                <c:pt idx="256">
                  <c:v>14.11.</c:v>
                </c:pt>
                <c:pt idx="257">
                  <c:v>15.11.</c:v>
                </c:pt>
                <c:pt idx="258">
                  <c:v>16.11.</c:v>
                </c:pt>
                <c:pt idx="259">
                  <c:v>17.11.</c:v>
                </c:pt>
                <c:pt idx="260">
                  <c:v>18.11.</c:v>
                </c:pt>
                <c:pt idx="261">
                  <c:v>19.11.</c:v>
                </c:pt>
                <c:pt idx="262">
                  <c:v>20.11.</c:v>
                </c:pt>
                <c:pt idx="263">
                  <c:v>21.11.</c:v>
                </c:pt>
                <c:pt idx="264">
                  <c:v>22.11.</c:v>
                </c:pt>
                <c:pt idx="265">
                  <c:v>23.11.</c:v>
                </c:pt>
                <c:pt idx="266">
                  <c:v>24.11.</c:v>
                </c:pt>
                <c:pt idx="267">
                  <c:v>25.11.</c:v>
                </c:pt>
                <c:pt idx="268">
                  <c:v>26.11.</c:v>
                </c:pt>
                <c:pt idx="269">
                  <c:v>27.11.</c:v>
                </c:pt>
                <c:pt idx="270">
                  <c:v>28.11.</c:v>
                </c:pt>
                <c:pt idx="271">
                  <c:v>29.11.</c:v>
                </c:pt>
              </c:strCache>
            </c:strRef>
          </c:cat>
          <c:val>
            <c:numRef>
              <c:f>'[Datu tabula C19_18_11_2020 (1).xlsx]Sheet1'!$F$5:$F$276</c:f>
              <c:numCache>
                <c:formatCode>0.0</c:formatCode>
                <c:ptCount val="2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1.7708628477141286</c:v>
                </c:pt>
                <c:pt idx="14">
                  <c:v>3.0729678827980464</c:v>
                </c:pt>
                <c:pt idx="15">
                  <c:v>3.6458940982349706</c:v>
                </c:pt>
                <c:pt idx="16">
                  <c:v>4.4271571192853214</c:v>
                </c:pt>
                <c:pt idx="17">
                  <c:v>5.6250937515625257</c:v>
                </c:pt>
                <c:pt idx="18">
                  <c:v>6.2501041684028067</c:v>
                </c:pt>
                <c:pt idx="19">
                  <c:v>6.9271987866464437</c:v>
                </c:pt>
                <c:pt idx="20">
                  <c:v>9.0626510441840704</c:v>
                </c:pt>
                <c:pt idx="21">
                  <c:v>9.8439140652344204</c:v>
                </c:pt>
                <c:pt idx="22">
                  <c:v>10.989766496108269</c:v>
                </c:pt>
                <c:pt idx="23">
                  <c:v>11.875197919965332</c:v>
                </c:pt>
                <c:pt idx="24">
                  <c:v>13.698144969082819</c:v>
                </c:pt>
                <c:pt idx="25">
                  <c:v>14.531492191536525</c:v>
                </c:pt>
                <c:pt idx="26">
                  <c:v>16.51069184486408</c:v>
                </c:pt>
                <c:pt idx="27">
                  <c:v>17.812796879947999</c:v>
                </c:pt>
                <c:pt idx="28">
                  <c:v>17.604460074334572</c:v>
                </c:pt>
                <c:pt idx="29">
                  <c:v>19.53157552625877</c:v>
                </c:pt>
                <c:pt idx="30">
                  <c:v>19.375322922048699</c:v>
                </c:pt>
                <c:pt idx="31">
                  <c:v>20.000333338888982</c:v>
                </c:pt>
                <c:pt idx="32">
                  <c:v>20.20867014450241</c:v>
                </c:pt>
                <c:pt idx="33">
                  <c:v>20.677427957132618</c:v>
                </c:pt>
                <c:pt idx="34">
                  <c:v>18.854480908015134</c:v>
                </c:pt>
                <c:pt idx="35">
                  <c:v>18.281554692578208</c:v>
                </c:pt>
                <c:pt idx="36">
                  <c:v>18.541975699594992</c:v>
                </c:pt>
                <c:pt idx="37">
                  <c:v>17.96904948415807</c:v>
                </c:pt>
                <c:pt idx="38">
                  <c:v>17.29195486591443</c:v>
                </c:pt>
                <c:pt idx="39">
                  <c:v>16.927365456090936</c:v>
                </c:pt>
                <c:pt idx="40">
                  <c:v>15.833597226620444</c:v>
                </c:pt>
                <c:pt idx="41">
                  <c:v>14.427323788729812</c:v>
                </c:pt>
                <c:pt idx="42">
                  <c:v>13.489808163469391</c:v>
                </c:pt>
                <c:pt idx="43">
                  <c:v>11.458524308738479</c:v>
                </c:pt>
                <c:pt idx="44">
                  <c:v>11.302271704528408</c:v>
                </c:pt>
                <c:pt idx="45">
                  <c:v>9.8439140652344204</c:v>
                </c:pt>
                <c:pt idx="46">
                  <c:v>10.573092884881415</c:v>
                </c:pt>
                <c:pt idx="47">
                  <c:v>10.104335072251205</c:v>
                </c:pt>
                <c:pt idx="48">
                  <c:v>10.260587676461274</c:v>
                </c:pt>
                <c:pt idx="49">
                  <c:v>10.416840280671344</c:v>
                </c:pt>
                <c:pt idx="50">
                  <c:v>9.5834930582176376</c:v>
                </c:pt>
                <c:pt idx="51">
                  <c:v>9.8439140652344204</c:v>
                </c:pt>
                <c:pt idx="52">
                  <c:v>8.9584826413773566</c:v>
                </c:pt>
                <c:pt idx="53">
                  <c:v>9.0626510441840704</c:v>
                </c:pt>
                <c:pt idx="54">
                  <c:v>8.3855564259404325</c:v>
                </c:pt>
                <c:pt idx="55">
                  <c:v>8.5938932315538601</c:v>
                </c:pt>
                <c:pt idx="56">
                  <c:v>9.3230720512008531</c:v>
                </c:pt>
                <c:pt idx="57">
                  <c:v>9.5314088568142807</c:v>
                </c:pt>
                <c:pt idx="58">
                  <c:v>9.5314088568142807</c:v>
                </c:pt>
                <c:pt idx="59">
                  <c:v>9.7918298638310635</c:v>
                </c:pt>
                <c:pt idx="60">
                  <c:v>8.2813880231337187</c:v>
                </c:pt>
                <c:pt idx="61">
                  <c:v>7.9167986133102222</c:v>
                </c:pt>
                <c:pt idx="62">
                  <c:v>8.1772196203270049</c:v>
                </c:pt>
                <c:pt idx="63">
                  <c:v>7.7084618076967946</c:v>
                </c:pt>
                <c:pt idx="64">
                  <c:v>7.2397039950665842</c:v>
                </c:pt>
                <c:pt idx="65">
                  <c:v>6.8230303838397308</c:v>
                </c:pt>
                <c:pt idx="66">
                  <c:v>7.5001250020833679</c:v>
                </c:pt>
                <c:pt idx="67">
                  <c:v>6.5626093768229472</c:v>
                </c:pt>
                <c:pt idx="68">
                  <c:v>6.6146935782263041</c:v>
                </c:pt>
                <c:pt idx="69">
                  <c:v>6.6667777796296601</c:v>
                </c:pt>
                <c:pt idx="70">
                  <c:v>5.9375989599826662</c:v>
                </c:pt>
                <c:pt idx="71">
                  <c:v>5.312588543142386</c:v>
                </c:pt>
                <c:pt idx="72">
                  <c:v>5.416756945949099</c:v>
                </c:pt>
                <c:pt idx="73">
                  <c:v>5.2084201403356722</c:v>
                </c:pt>
                <c:pt idx="74">
                  <c:v>6.5626093768229472</c:v>
                </c:pt>
                <c:pt idx="75">
                  <c:v>6.718861981033017</c:v>
                </c:pt>
                <c:pt idx="76">
                  <c:v>5.8855147585793093</c:v>
                </c:pt>
                <c:pt idx="77">
                  <c:v>6.04176736278938</c:v>
                </c:pt>
                <c:pt idx="78">
                  <c:v>6.04176736278938</c:v>
                </c:pt>
                <c:pt idx="79">
                  <c:v>6.04176736278938</c:v>
                </c:pt>
                <c:pt idx="80">
                  <c:v>5.312588543142386</c:v>
                </c:pt>
                <c:pt idx="81">
                  <c:v>6.04176736278938</c:v>
                </c:pt>
                <c:pt idx="82">
                  <c:v>5.6250937515625257</c:v>
                </c:pt>
                <c:pt idx="83">
                  <c:v>5.3646727445457421</c:v>
                </c:pt>
                <c:pt idx="84">
                  <c:v>5.3646727445457421</c:v>
                </c:pt>
                <c:pt idx="85">
                  <c:v>5.5209253487558128</c:v>
                </c:pt>
                <c:pt idx="86">
                  <c:v>5.1563359389323153</c:v>
                </c:pt>
                <c:pt idx="87">
                  <c:v>4.8959149319155317</c:v>
                </c:pt>
                <c:pt idx="88">
                  <c:v>3.5417256954282572</c:v>
                </c:pt>
                <c:pt idx="89">
                  <c:v>3.02088368139469</c:v>
                </c:pt>
                <c:pt idx="90">
                  <c:v>2.9687994799913331</c:v>
                </c:pt>
                <c:pt idx="91">
                  <c:v>3.0729678827980464</c:v>
                </c:pt>
                <c:pt idx="92">
                  <c:v>3.2813046884114736</c:v>
                </c:pt>
                <c:pt idx="93">
                  <c:v>2.9687994799913331</c:v>
                </c:pt>
                <c:pt idx="94">
                  <c:v>2.8646310771846197</c:v>
                </c:pt>
                <c:pt idx="95">
                  <c:v>2.0833680561342689</c:v>
                </c:pt>
                <c:pt idx="96">
                  <c:v>2.1354522575376258</c:v>
                </c:pt>
                <c:pt idx="97">
                  <c:v>2.031283854730912</c:v>
                </c:pt>
                <c:pt idx="98">
                  <c:v>1.875031250520842</c:v>
                </c:pt>
                <c:pt idx="99">
                  <c:v>1.8229470491174853</c:v>
                </c:pt>
                <c:pt idx="100">
                  <c:v>1.7187786463107719</c:v>
                </c:pt>
                <c:pt idx="101">
                  <c:v>1.666694444907415</c:v>
                </c:pt>
                <c:pt idx="102">
                  <c:v>1.666694444907415</c:v>
                </c:pt>
                <c:pt idx="103">
                  <c:v>1.6146102435040584</c:v>
                </c:pt>
                <c:pt idx="104">
                  <c:v>1.6146102435040584</c:v>
                </c:pt>
                <c:pt idx="105">
                  <c:v>1.4062734378906314</c:v>
                </c:pt>
                <c:pt idx="106">
                  <c:v>1.3021050350839181</c:v>
                </c:pt>
                <c:pt idx="107">
                  <c:v>1.3541892364872747</c:v>
                </c:pt>
                <c:pt idx="108">
                  <c:v>1.3021050350839181</c:v>
                </c:pt>
                <c:pt idx="109">
                  <c:v>1.3021050350839181</c:v>
                </c:pt>
                <c:pt idx="110">
                  <c:v>1.1979366322772047</c:v>
                </c:pt>
                <c:pt idx="111">
                  <c:v>1.1979366322772047</c:v>
                </c:pt>
                <c:pt idx="112">
                  <c:v>1.1458524308738478</c:v>
                </c:pt>
                <c:pt idx="113">
                  <c:v>0.98959982666377777</c:v>
                </c:pt>
                <c:pt idx="114">
                  <c:v>0.8854314238570643</c:v>
                </c:pt>
                <c:pt idx="115">
                  <c:v>0.83334722245370751</c:v>
                </c:pt>
                <c:pt idx="116">
                  <c:v>0.93751562526042098</c:v>
                </c:pt>
                <c:pt idx="117">
                  <c:v>0.98959982666377777</c:v>
                </c:pt>
                <c:pt idx="118">
                  <c:v>1.0416840280671344</c:v>
                </c:pt>
                <c:pt idx="119">
                  <c:v>1.0416840280671344</c:v>
                </c:pt>
                <c:pt idx="120">
                  <c:v>0.8854314238570643</c:v>
                </c:pt>
                <c:pt idx="121">
                  <c:v>0.72917881964699416</c:v>
                </c:pt>
                <c:pt idx="122">
                  <c:v>0.62501041684028069</c:v>
                </c:pt>
                <c:pt idx="123">
                  <c:v>0.62501041684028069</c:v>
                </c:pt>
                <c:pt idx="124">
                  <c:v>0.67709461824363737</c:v>
                </c:pt>
                <c:pt idx="125">
                  <c:v>0.83334722245370751</c:v>
                </c:pt>
                <c:pt idx="126">
                  <c:v>1.1979366322772047</c:v>
                </c:pt>
                <c:pt idx="127">
                  <c:v>1.5625260421007017</c:v>
                </c:pt>
                <c:pt idx="128">
                  <c:v>2.2396206603443392</c:v>
                </c:pt>
                <c:pt idx="129">
                  <c:v>2.7604626743779064</c:v>
                </c:pt>
                <c:pt idx="130">
                  <c:v>3.02088368139469</c:v>
                </c:pt>
                <c:pt idx="131">
                  <c:v>2.9687994799913331</c:v>
                </c:pt>
                <c:pt idx="132">
                  <c:v>2.9687994799913331</c:v>
                </c:pt>
                <c:pt idx="133">
                  <c:v>2.9167152785879766</c:v>
                </c:pt>
                <c:pt idx="134">
                  <c:v>2.9687994799913331</c:v>
                </c:pt>
                <c:pt idx="135">
                  <c:v>2.9687994799913331</c:v>
                </c:pt>
                <c:pt idx="136">
                  <c:v>3.2813046884114736</c:v>
                </c:pt>
                <c:pt idx="137">
                  <c:v>3.4375572926215439</c:v>
                </c:pt>
                <c:pt idx="138">
                  <c:v>3.5417256954282572</c:v>
                </c:pt>
                <c:pt idx="139">
                  <c:v>3.385473091218187</c:v>
                </c:pt>
                <c:pt idx="140">
                  <c:v>3.0729678827980464</c:v>
                </c:pt>
                <c:pt idx="141">
                  <c:v>2.9167152785879766</c:v>
                </c:pt>
                <c:pt idx="142">
                  <c:v>2.5521258687644792</c:v>
                </c:pt>
                <c:pt idx="143">
                  <c:v>2.0833680561342689</c:v>
                </c:pt>
                <c:pt idx="144">
                  <c:v>1.7187786463107719</c:v>
                </c:pt>
                <c:pt idx="145">
                  <c:v>2.3958732645544094</c:v>
                </c:pt>
                <c:pt idx="146">
                  <c:v>2.3437890631510525</c:v>
                </c:pt>
                <c:pt idx="147">
                  <c:v>2.3958732645544094</c:v>
                </c:pt>
                <c:pt idx="148">
                  <c:v>2.3958732645544094</c:v>
                </c:pt>
                <c:pt idx="149">
                  <c:v>2.5521258687644792</c:v>
                </c:pt>
                <c:pt idx="150">
                  <c:v>2.3958732645544094</c:v>
                </c:pt>
                <c:pt idx="151">
                  <c:v>2.5521258687644792</c:v>
                </c:pt>
                <c:pt idx="152">
                  <c:v>2.656294271571193</c:v>
                </c:pt>
                <c:pt idx="153">
                  <c:v>2.8125468757812628</c:v>
                </c:pt>
                <c:pt idx="154">
                  <c:v>2.9167152785879766</c:v>
                </c:pt>
                <c:pt idx="155">
                  <c:v>3.1250520842014033</c:v>
                </c:pt>
                <c:pt idx="156">
                  <c:v>3.7500625010416839</c:v>
                </c:pt>
                <c:pt idx="157">
                  <c:v>3.9583993066551111</c:v>
                </c:pt>
                <c:pt idx="158">
                  <c:v>4.2709045150752516</c:v>
                </c:pt>
                <c:pt idx="159">
                  <c:v>3.6979782996383275</c:v>
                </c:pt>
                <c:pt idx="160">
                  <c:v>3.6979782996383275</c:v>
                </c:pt>
                <c:pt idx="161">
                  <c:v>3.8021467024450408</c:v>
                </c:pt>
                <c:pt idx="162">
                  <c:v>4.1146519108651809</c:v>
                </c:pt>
                <c:pt idx="163">
                  <c:v>4.1146519108651809</c:v>
                </c:pt>
                <c:pt idx="164">
                  <c:v>4.010483508058468</c:v>
                </c:pt>
                <c:pt idx="165">
                  <c:v>4.010483508058468</c:v>
                </c:pt>
                <c:pt idx="166">
                  <c:v>4.1146519108651809</c:v>
                </c:pt>
                <c:pt idx="167">
                  <c:v>4.010483508058468</c:v>
                </c:pt>
                <c:pt idx="168">
                  <c:v>3.8542309038483973</c:v>
                </c:pt>
                <c:pt idx="169">
                  <c:v>3.5938098968316137</c:v>
                </c:pt>
                <c:pt idx="170">
                  <c:v>2.7083784729745495</c:v>
                </c:pt>
                <c:pt idx="171">
                  <c:v>2.5521258687644792</c:v>
                </c:pt>
                <c:pt idx="172">
                  <c:v>2.3437890631510525</c:v>
                </c:pt>
                <c:pt idx="173">
                  <c:v>2.4479574659577659</c:v>
                </c:pt>
                <c:pt idx="174">
                  <c:v>2.4479574659577659</c:v>
                </c:pt>
                <c:pt idx="175">
                  <c:v>2.5521258687644792</c:v>
                </c:pt>
                <c:pt idx="176">
                  <c:v>2.9687994799913331</c:v>
                </c:pt>
                <c:pt idx="177">
                  <c:v>3.0729678827980464</c:v>
                </c:pt>
                <c:pt idx="178">
                  <c:v>3.4896414940249003</c:v>
                </c:pt>
                <c:pt idx="179">
                  <c:v>3.4375572926215439</c:v>
                </c:pt>
                <c:pt idx="180">
                  <c:v>3.6979782996383275</c:v>
                </c:pt>
                <c:pt idx="181">
                  <c:v>3.8021467024450408</c:v>
                </c:pt>
                <c:pt idx="182">
                  <c:v>4.2188203136718947</c:v>
                </c:pt>
                <c:pt idx="183">
                  <c:v>4.1667361122685378</c:v>
                </c:pt>
                <c:pt idx="184">
                  <c:v>4.3229887164786076</c:v>
                </c:pt>
                <c:pt idx="185">
                  <c:v>4.4792413206886783</c:v>
                </c:pt>
                <c:pt idx="186">
                  <c:v>4.7917465291088188</c:v>
                </c:pt>
                <c:pt idx="187">
                  <c:v>4.7396623277054619</c:v>
                </c:pt>
                <c:pt idx="188">
                  <c:v>4.7917465291088188</c:v>
                </c:pt>
                <c:pt idx="189">
                  <c:v>4.687578126302105</c:v>
                </c:pt>
                <c:pt idx="190">
                  <c:v>4.3229887164786076</c:v>
                </c:pt>
                <c:pt idx="191">
                  <c:v>4.2709045150752516</c:v>
                </c:pt>
                <c:pt idx="192">
                  <c:v>4.3750729178819645</c:v>
                </c:pt>
                <c:pt idx="193">
                  <c:v>4.3229887164786076</c:v>
                </c:pt>
                <c:pt idx="194">
                  <c:v>4.2188203136718947</c:v>
                </c:pt>
                <c:pt idx="195">
                  <c:v>4.2188203136718947</c:v>
                </c:pt>
                <c:pt idx="196">
                  <c:v>4.062567709461824</c:v>
                </c:pt>
                <c:pt idx="197">
                  <c:v>4.1667361122685378</c:v>
                </c:pt>
                <c:pt idx="198">
                  <c:v>4.3750729178819645</c:v>
                </c:pt>
                <c:pt idx="199">
                  <c:v>4.2709045150752516</c:v>
                </c:pt>
                <c:pt idx="200">
                  <c:v>4.687578126302105</c:v>
                </c:pt>
                <c:pt idx="201">
                  <c:v>5.0521675361256024</c:v>
                </c:pt>
                <c:pt idx="202">
                  <c:v>5.0521675361256024</c:v>
                </c:pt>
                <c:pt idx="203">
                  <c:v>6.6667777796296601</c:v>
                </c:pt>
                <c:pt idx="204">
                  <c:v>6.718861981033017</c:v>
                </c:pt>
                <c:pt idx="205">
                  <c:v>7.6042934048900817</c:v>
                </c:pt>
                <c:pt idx="206">
                  <c:v>8.6459774329572152</c:v>
                </c:pt>
                <c:pt idx="207">
                  <c:v>9.8959982666377773</c:v>
                </c:pt>
                <c:pt idx="208">
                  <c:v>10.521008683478058</c:v>
                </c:pt>
                <c:pt idx="209">
                  <c:v>11.458524308738479</c:v>
                </c:pt>
                <c:pt idx="210">
                  <c:v>12.86479774662911</c:v>
                </c:pt>
                <c:pt idx="211">
                  <c:v>17.604460074334572</c:v>
                </c:pt>
                <c:pt idx="212">
                  <c:v>19.479491324855413</c:v>
                </c:pt>
                <c:pt idx="213">
                  <c:v>23.281638027300456</c:v>
                </c:pt>
                <c:pt idx="214">
                  <c:v>26.250437507291789</c:v>
                </c:pt>
                <c:pt idx="215">
                  <c:v>29.219236987283121</c:v>
                </c:pt>
                <c:pt idx="216">
                  <c:v>31.250520842014033</c:v>
                </c:pt>
                <c:pt idx="217">
                  <c:v>33.021383689728161</c:v>
                </c:pt>
                <c:pt idx="218">
                  <c:v>35.88601476691278</c:v>
                </c:pt>
                <c:pt idx="219">
                  <c:v>40.417340289004819</c:v>
                </c:pt>
                <c:pt idx="220">
                  <c:v>45.93826563776063</c:v>
                </c:pt>
                <c:pt idx="221">
                  <c:v>49.063317721962029</c:v>
                </c:pt>
                <c:pt idx="222">
                  <c:v>51.771696194936581</c:v>
                </c:pt>
                <c:pt idx="223">
                  <c:v>55.625927098784977</c:v>
                </c:pt>
                <c:pt idx="224">
                  <c:v>57.865547759129321</c:v>
                </c:pt>
                <c:pt idx="225">
                  <c:v>58.230137168952815</c:v>
                </c:pt>
                <c:pt idx="226">
                  <c:v>61.876031267187784</c:v>
                </c:pt>
                <c:pt idx="227">
                  <c:v>65.57400956682612</c:v>
                </c:pt>
                <c:pt idx="228">
                  <c:v>71.511608526808786</c:v>
                </c:pt>
                <c:pt idx="229">
                  <c:v>71.04285071417857</c:v>
                </c:pt>
                <c:pt idx="230">
                  <c:v>71.251187519791998</c:v>
                </c:pt>
                <c:pt idx="231">
                  <c:v>73.699144985749768</c:v>
                </c:pt>
                <c:pt idx="232">
                  <c:v>80.001333355555929</c:v>
                </c:pt>
                <c:pt idx="233">
                  <c:v>82.709711828530473</c:v>
                </c:pt>
                <c:pt idx="234">
                  <c:v>88.595226587109792</c:v>
                </c:pt>
                <c:pt idx="235">
                  <c:v>97.44954082568043</c:v>
                </c:pt>
                <c:pt idx="236">
                  <c:v>104.5850764179403</c:v>
                </c:pt>
                <c:pt idx="237">
                  <c:v>103.75172919548659</c:v>
                </c:pt>
                <c:pt idx="238">
                  <c:v>106.92886548109135</c:v>
                </c:pt>
                <c:pt idx="239">
                  <c:v>114.6894114901915</c:v>
                </c:pt>
                <c:pt idx="240">
                  <c:v>121.82494708245137</c:v>
                </c:pt>
                <c:pt idx="241">
                  <c:v>128.9083984733079</c:v>
                </c:pt>
                <c:pt idx="242">
                  <c:v>130.31467191119853</c:v>
                </c:pt>
                <c:pt idx="243">
                  <c:v>139.89816496941614</c:v>
                </c:pt>
                <c:pt idx="244">
                  <c:v>144.48157469291155</c:v>
                </c:pt>
                <c:pt idx="245">
                  <c:v>147.39828997149954</c:v>
                </c:pt>
                <c:pt idx="246">
                  <c:v>153.90881514691912</c:v>
                </c:pt>
                <c:pt idx="247">
                  <c:v>164.63816063601061</c:v>
                </c:pt>
                <c:pt idx="248">
                  <c:v>170.21117018616977</c:v>
                </c:pt>
                <c:pt idx="249">
                  <c:v>177.76337938965651</c:v>
                </c:pt>
                <c:pt idx="250">
                  <c:v>177.97171619526992</c:v>
                </c:pt>
                <c:pt idx="251">
                  <c:v>178.64881081351356</c:v>
                </c:pt>
                <c:pt idx="252">
                  <c:v>182.39887331455523</c:v>
                </c:pt>
                <c:pt idx="253">
                  <c:v>192.9198819980333</c:v>
                </c:pt>
                <c:pt idx="254">
                  <c:v>207.6076267937799</c:v>
                </c:pt>
                <c:pt idx="255">
                  <c:v>216.5140252337539</c:v>
                </c:pt>
                <c:pt idx="256">
                  <c:v>225.8891814863581</c:v>
                </c:pt>
                <c:pt idx="257">
                  <c:v>229.74341239020652</c:v>
                </c:pt>
                <c:pt idx="258">
                  <c:v>227.50379172986217</c:v>
                </c:pt>
                <c:pt idx="259">
                  <c:v>233.07680128002133</c:v>
                </c:pt>
                <c:pt idx="260">
                  <c:v>239.79566326105436</c:v>
                </c:pt>
                <c:pt idx="261">
                  <c:v>239.74357905965098</c:v>
                </c:pt>
                <c:pt idx="262">
                  <c:v>240.9415156919282</c:v>
                </c:pt>
                <c:pt idx="263">
                  <c:v>253.33755562592711</c:v>
                </c:pt>
                <c:pt idx="264">
                  <c:v>261.72311205186753</c:v>
                </c:pt>
                <c:pt idx="265">
                  <c:v>262.97313288554807</c:v>
                </c:pt>
                <c:pt idx="266">
                  <c:v>275.94209903498393</c:v>
                </c:pt>
                <c:pt idx="267">
                  <c:v>282.55679261321023</c:v>
                </c:pt>
                <c:pt idx="268">
                  <c:v>301.56752612543545</c:v>
                </c:pt>
                <c:pt idx="269">
                  <c:v>311.04685078084634</c:v>
                </c:pt>
                <c:pt idx="270">
                  <c:v>329.69299488324805</c:v>
                </c:pt>
                <c:pt idx="271">
                  <c:v>334.797246620777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D9-4B8E-9F13-3D0DD6241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183488"/>
        <c:axId val="191197568"/>
      </c:lineChart>
      <c:dateAx>
        <c:axId val="19118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1197568"/>
        <c:crosses val="autoZero"/>
        <c:auto val="0"/>
        <c:lblOffset val="100"/>
        <c:baseTimeUnit val="days"/>
        <c:majorUnit val="5"/>
        <c:minorUnit val="1"/>
      </c:dateAx>
      <c:valAx>
        <c:axId val="191197568"/>
        <c:scaling>
          <c:orientation val="minMax"/>
          <c:max val="4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1183488"/>
        <c:crosses val="autoZero"/>
        <c:crossBetween val="midCat"/>
        <c:minorUnit val="2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55074365704289E-2"/>
          <c:y val="2.8252405949256341E-2"/>
          <c:w val="0.92457349081364826"/>
          <c:h val="0.89095290172061825"/>
        </c:manualLayout>
      </c:layout>
      <c:lineChart>
        <c:grouping val="standard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19.10.-01.11.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val>
            <c:numRef>
              <c:f>Sheet2!$D$4:$D$17</c:f>
              <c:numCache>
                <c:formatCode>General</c:formatCode>
                <c:ptCount val="14"/>
                <c:pt idx="0">
                  <c:v>44</c:v>
                </c:pt>
                <c:pt idx="1">
                  <c:v>115</c:v>
                </c:pt>
                <c:pt idx="2">
                  <c:v>188</c:v>
                </c:pt>
                <c:pt idx="3">
                  <c:v>161</c:v>
                </c:pt>
                <c:pt idx="4">
                  <c:v>250</c:v>
                </c:pt>
                <c:pt idx="5">
                  <c:v>259</c:v>
                </c:pt>
                <c:pt idx="6">
                  <c:v>211</c:v>
                </c:pt>
                <c:pt idx="7">
                  <c:v>79</c:v>
                </c:pt>
                <c:pt idx="8">
                  <c:v>136</c:v>
                </c:pt>
                <c:pt idx="9">
                  <c:v>251</c:v>
                </c:pt>
                <c:pt idx="10">
                  <c:v>251</c:v>
                </c:pt>
                <c:pt idx="11">
                  <c:v>284</c:v>
                </c:pt>
                <c:pt idx="12">
                  <c:v>215</c:v>
                </c:pt>
                <c:pt idx="13">
                  <c:v>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9F-4766-BB7E-498096E626B1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16.11.-29.11.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val>
            <c:numRef>
              <c:f>Sheet2!$E$4:$E$17</c:f>
              <c:numCache>
                <c:formatCode>General</c:formatCode>
                <c:ptCount val="14"/>
                <c:pt idx="0">
                  <c:v>89</c:v>
                </c:pt>
                <c:pt idx="1">
                  <c:v>278</c:v>
                </c:pt>
                <c:pt idx="2">
                  <c:v>442</c:v>
                </c:pt>
                <c:pt idx="3">
                  <c:v>366</c:v>
                </c:pt>
                <c:pt idx="4">
                  <c:v>380</c:v>
                </c:pt>
                <c:pt idx="5">
                  <c:v>642</c:v>
                </c:pt>
                <c:pt idx="6">
                  <c:v>376</c:v>
                </c:pt>
                <c:pt idx="7">
                  <c:v>116</c:v>
                </c:pt>
                <c:pt idx="8">
                  <c:v>457</c:v>
                </c:pt>
                <c:pt idx="9">
                  <c:v>580</c:v>
                </c:pt>
                <c:pt idx="10">
                  <c:v>898</c:v>
                </c:pt>
                <c:pt idx="11">
                  <c:v>637</c:v>
                </c:pt>
                <c:pt idx="12">
                  <c:v>753</c:v>
                </c:pt>
                <c:pt idx="13">
                  <c:v>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9F-4766-BB7E-498096E62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4899072"/>
        <c:axId val="224900608"/>
      </c:lineChart>
      <c:catAx>
        <c:axId val="22489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224900608"/>
        <c:crosses val="autoZero"/>
        <c:auto val="1"/>
        <c:lblAlgn val="ctr"/>
        <c:lblOffset val="100"/>
        <c:noMultiLvlLbl val="0"/>
      </c:catAx>
      <c:valAx>
        <c:axId val="224900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224899072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139796587926509"/>
          <c:y val="0.16443102945465149"/>
          <c:w val="0.31155997147762199"/>
          <c:h val="0.19058253135024789"/>
        </c:manualLayout>
      </c:layout>
      <c:overlay val="0"/>
      <c:txPr>
        <a:bodyPr/>
        <a:lstStyle/>
        <a:p>
          <a:pPr>
            <a:defRPr sz="24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77130976235802E-2"/>
          <c:y val="2.3148111666220127E-2"/>
          <c:w val="0.94914290542922541"/>
          <c:h val="0.92462063902328828"/>
        </c:manualLayout>
      </c:layout>
      <c:lineChart>
        <c:grouping val="standar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19.10.-01.11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val>
            <c:numRef>
              <c:f>Sheet1!$D$4:$D$17</c:f>
              <c:numCache>
                <c:formatCode>0.0</c:formatCode>
                <c:ptCount val="14"/>
                <c:pt idx="0">
                  <c:v>1.9864559819413092</c:v>
                </c:pt>
                <c:pt idx="1">
                  <c:v>2.7571325821146009</c:v>
                </c:pt>
                <c:pt idx="2">
                  <c:v>3.5391566265060241</c:v>
                </c:pt>
                <c:pt idx="3">
                  <c:v>2.9219600725952812</c:v>
                </c:pt>
                <c:pt idx="4">
                  <c:v>4.3660495983234373</c:v>
                </c:pt>
                <c:pt idx="5">
                  <c:v>4.5987215909090908</c:v>
                </c:pt>
                <c:pt idx="6">
                  <c:v>4.7330641543292957</c:v>
                </c:pt>
                <c:pt idx="7">
                  <c:v>3.5315154224407688</c:v>
                </c:pt>
                <c:pt idx="8">
                  <c:v>2.6703318279992145</c:v>
                </c:pt>
                <c:pt idx="9">
                  <c:v>4.1729010806317541</c:v>
                </c:pt>
                <c:pt idx="10">
                  <c:v>4.9167482859941236</c:v>
                </c:pt>
                <c:pt idx="11">
                  <c:v>4.7619047619047619</c:v>
                </c:pt>
                <c:pt idx="12">
                  <c:v>3.6789869952087613</c:v>
                </c:pt>
                <c:pt idx="13">
                  <c:v>6.2083119548486403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11-4A3A-830B-B5DCED5AE978}"/>
            </c:ext>
          </c:extLst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16.11.-29.11.</c:v>
                </c:pt>
              </c:strCache>
            </c:strRef>
          </c:tx>
          <c:marker>
            <c:symbol val="none"/>
          </c:marker>
          <c:trendline>
            <c:trendlineType val="linear"/>
            <c:dispRSqr val="0"/>
            <c:dispEq val="0"/>
          </c:trendline>
          <c:val>
            <c:numRef>
              <c:f>Sheet1!$E$4:$E$17</c:f>
              <c:numCache>
                <c:formatCode>0.0</c:formatCode>
                <c:ptCount val="14"/>
                <c:pt idx="0">
                  <c:v>3.798548868971404</c:v>
                </c:pt>
                <c:pt idx="1">
                  <c:v>4.5882158772074604</c:v>
                </c:pt>
                <c:pt idx="2">
                  <c:v>5.6255568283059691</c:v>
                </c:pt>
                <c:pt idx="3">
                  <c:v>11.014143845922359</c:v>
                </c:pt>
                <c:pt idx="4">
                  <c:v>5.4161915621436716</c:v>
                </c:pt>
                <c:pt idx="5">
                  <c:v>8.9117157134925034</c:v>
                </c:pt>
                <c:pt idx="6">
                  <c:v>9.2179455748958077</c:v>
                </c:pt>
                <c:pt idx="7">
                  <c:v>5.1418439716312054</c:v>
                </c:pt>
                <c:pt idx="8">
                  <c:v>5.7304075235109719</c:v>
                </c:pt>
                <c:pt idx="9">
                  <c:v>6.7230787063869251</c:v>
                </c:pt>
                <c:pt idx="10">
                  <c:v>11.191425722831505</c:v>
                </c:pt>
                <c:pt idx="11">
                  <c:v>8.8558320589461985</c:v>
                </c:pt>
                <c:pt idx="12">
                  <c:v>9.849574885546108</c:v>
                </c:pt>
                <c:pt idx="13">
                  <c:v>10.255139955412435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11-4A3A-830B-B5DCED5AE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326464"/>
        <c:axId val="125328000"/>
      </c:lineChart>
      <c:catAx>
        <c:axId val="125326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125328000"/>
        <c:crosses val="autoZero"/>
        <c:auto val="1"/>
        <c:lblAlgn val="ctr"/>
        <c:lblOffset val="100"/>
        <c:noMultiLvlLbl val="0"/>
      </c:catAx>
      <c:valAx>
        <c:axId val="1253280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lv-LV"/>
          </a:p>
        </c:txPr>
        <c:crossAx val="125326464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9395246299307364E-2"/>
          <c:y val="0.16415143838027246"/>
          <c:w val="0.18784529078350862"/>
          <c:h val="0.12580869489842555"/>
        </c:manualLayout>
      </c:layout>
      <c:overlay val="0"/>
      <c:txPr>
        <a:bodyPr/>
        <a:lstStyle/>
        <a:p>
          <a:pPr>
            <a:defRPr sz="20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97183209158903E-2"/>
          <c:y val="2.3380566637803375E-2"/>
          <c:w val="0.92448057559878183"/>
          <c:h val="0.91779964554790361"/>
        </c:manualLayout>
      </c:layout>
      <c:areaChart>
        <c:grouping val="standard"/>
        <c:varyColors val="0"/>
        <c:ser>
          <c:idx val="6"/>
          <c:order val="6"/>
          <c:tx>
            <c:strRef>
              <c:f>'[Covid_48 nedela_regioni_vecuma grupas_berni.xls]LV_reg'!$Y$2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'[Covid_48 nedela_regioni_vecuma grupas_berni.xls]LV_reg'!$C$5:$C$42</c:f>
              <c:strCache>
                <c:ptCount val="38"/>
                <c:pt idx="1">
                  <c:v>10.-11.</c:v>
                </c:pt>
                <c:pt idx="3">
                  <c:v>12.-13.</c:v>
                </c:pt>
                <c:pt idx="5">
                  <c:v>14.-15.</c:v>
                </c:pt>
                <c:pt idx="7">
                  <c:v>16.-17.</c:v>
                </c:pt>
                <c:pt idx="9">
                  <c:v>18.-19.</c:v>
                </c:pt>
                <c:pt idx="11">
                  <c:v>20.-21.</c:v>
                </c:pt>
                <c:pt idx="13">
                  <c:v>22.-23.</c:v>
                </c:pt>
                <c:pt idx="15">
                  <c:v>24.-25.</c:v>
                </c:pt>
                <c:pt idx="17">
                  <c:v>26.-27.</c:v>
                </c:pt>
                <c:pt idx="19">
                  <c:v>28.-29.</c:v>
                </c:pt>
                <c:pt idx="21">
                  <c:v>30.-31.</c:v>
                </c:pt>
                <c:pt idx="23">
                  <c:v>32.-33.</c:v>
                </c:pt>
                <c:pt idx="25">
                  <c:v>34.-35.</c:v>
                </c:pt>
                <c:pt idx="27">
                  <c:v>36.-37.</c:v>
                </c:pt>
                <c:pt idx="29">
                  <c:v>38.-39.</c:v>
                </c:pt>
                <c:pt idx="31">
                  <c:v>40.-41.</c:v>
                </c:pt>
                <c:pt idx="33">
                  <c:v>42.-43.</c:v>
                </c:pt>
                <c:pt idx="35">
                  <c:v>44.-45.</c:v>
                </c:pt>
                <c:pt idx="37">
                  <c:v>46.-47.</c:v>
                </c:pt>
              </c:strCache>
            </c:strRef>
          </c:cat>
          <c:val>
            <c:numRef>
              <c:f>'[Covid_48 nedela_regioni_vecuma grupas_berni.xls]LV_reg'!$Y$5:$Y$43</c:f>
              <c:numCache>
                <c:formatCode>0.0</c:formatCode>
                <c:ptCount val="39"/>
                <c:pt idx="1">
                  <c:v>1.5625260421007019</c:v>
                </c:pt>
                <c:pt idx="2">
                  <c:v>6.9271987866464446</c:v>
                </c:pt>
                <c:pt idx="3">
                  <c:v>16.51069184486408</c:v>
                </c:pt>
                <c:pt idx="4">
                  <c:v>20.729512158535975</c:v>
                </c:pt>
                <c:pt idx="5">
                  <c:v>15.833597226620443</c:v>
                </c:pt>
                <c:pt idx="6">
                  <c:v>10.000166669444491</c:v>
                </c:pt>
                <c:pt idx="7">
                  <c:v>8.3334722245370756</c:v>
                </c:pt>
                <c:pt idx="8">
                  <c:v>7.9167986133102213</c:v>
                </c:pt>
                <c:pt idx="9">
                  <c:v>6.6146935782263041</c:v>
                </c:pt>
                <c:pt idx="10">
                  <c:v>6.666777779629661</c:v>
                </c:pt>
                <c:pt idx="11">
                  <c:v>5.5730095501591688</c:v>
                </c:pt>
                <c:pt idx="12">
                  <c:v>3.02088368139469</c:v>
                </c:pt>
                <c:pt idx="13">
                  <c:v>2.1354522575376258</c:v>
                </c:pt>
                <c:pt idx="14">
                  <c:v>1.6146102435040584</c:v>
                </c:pt>
                <c:pt idx="15">
                  <c:v>1.1979366322772047</c:v>
                </c:pt>
                <c:pt idx="16">
                  <c:v>0.98959982666377766</c:v>
                </c:pt>
                <c:pt idx="17">
                  <c:v>0.67709461824363748</c:v>
                </c:pt>
                <c:pt idx="18">
                  <c:v>2.9687994799913331</c:v>
                </c:pt>
                <c:pt idx="19">
                  <c:v>3.5417256954282568</c:v>
                </c:pt>
                <c:pt idx="20">
                  <c:v>2.3958732645544094</c:v>
                </c:pt>
                <c:pt idx="21">
                  <c:v>2.656294271571193</c:v>
                </c:pt>
                <c:pt idx="22">
                  <c:v>3.697978299638327</c:v>
                </c:pt>
                <c:pt idx="23">
                  <c:v>4.1146519108651809</c:v>
                </c:pt>
                <c:pt idx="24">
                  <c:v>2.4479574659577659</c:v>
                </c:pt>
                <c:pt idx="25">
                  <c:v>3.6458940982349706</c:v>
                </c:pt>
                <c:pt idx="26">
                  <c:v>4.687578126302105</c:v>
                </c:pt>
                <c:pt idx="27">
                  <c:v>4.2188203136718947</c:v>
                </c:pt>
                <c:pt idx="28">
                  <c:v>5.0521675361256024</c:v>
                </c:pt>
                <c:pt idx="29">
                  <c:v>10.521008683478058</c:v>
                </c:pt>
                <c:pt idx="30">
                  <c:v>29.219236987283125</c:v>
                </c:pt>
                <c:pt idx="31">
                  <c:v>51.771696194936588</c:v>
                </c:pt>
                <c:pt idx="32">
                  <c:v>71.04285071417857</c:v>
                </c:pt>
                <c:pt idx="33">
                  <c:v>104.5850764179403</c:v>
                </c:pt>
                <c:pt idx="34">
                  <c:v>139.89816496941617</c:v>
                </c:pt>
                <c:pt idx="35">
                  <c:v>177.97171619526992</c:v>
                </c:pt>
                <c:pt idx="36">
                  <c:v>229.74341239020649</c:v>
                </c:pt>
                <c:pt idx="37">
                  <c:v>261.72311205186753</c:v>
                </c:pt>
                <c:pt idx="38">
                  <c:v>334.797246620777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E-4C6E-B36E-C6448B66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436480"/>
        <c:axId val="125554688"/>
      </c:areaChart>
      <c:lineChart>
        <c:grouping val="standard"/>
        <c:varyColors val="0"/>
        <c:ser>
          <c:idx val="0"/>
          <c:order val="0"/>
          <c:tx>
            <c:strRef>
              <c:f>'[Covid_48 nedela_regioni_vecuma grupas_berni.xls]LV_reg'!$F$2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'[Covid_48 nedela_regioni_vecuma grupas_berni.xls]LV_reg'!$B$5:$B$43</c:f>
              <c:strCache>
                <c:ptCount val="39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</c:strCache>
            </c:strRef>
          </c:cat>
          <c:val>
            <c:numRef>
              <c:f>'[Covid_48 nedela_regioni_vecuma grupas_berni.xls]LV_reg'!$F$5:$F$43</c:f>
              <c:numCache>
                <c:formatCode>0.0</c:formatCode>
                <c:ptCount val="39"/>
                <c:pt idx="1">
                  <c:v>0</c:v>
                </c:pt>
                <c:pt idx="2">
                  <c:v>2.9152940490519046</c:v>
                </c:pt>
                <c:pt idx="3">
                  <c:v>7.912940990283742</c:v>
                </c:pt>
                <c:pt idx="4">
                  <c:v>10.41176446089966</c:v>
                </c:pt>
                <c:pt idx="5">
                  <c:v>8.3294115687197277</c:v>
                </c:pt>
                <c:pt idx="6">
                  <c:v>2.9152940490519046</c:v>
                </c:pt>
                <c:pt idx="7">
                  <c:v>0.41647057843598634</c:v>
                </c:pt>
                <c:pt idx="8">
                  <c:v>1.2494117353079592</c:v>
                </c:pt>
                <c:pt idx="9">
                  <c:v>1.6658823137439454</c:v>
                </c:pt>
                <c:pt idx="10">
                  <c:v>1.6658823137439454</c:v>
                </c:pt>
                <c:pt idx="11">
                  <c:v>1.6658823137439454</c:v>
                </c:pt>
                <c:pt idx="12">
                  <c:v>0.83294115687197268</c:v>
                </c:pt>
                <c:pt idx="13">
                  <c:v>0.41647057843598634</c:v>
                </c:pt>
                <c:pt idx="14">
                  <c:v>1.6658823137439454</c:v>
                </c:pt>
                <c:pt idx="15">
                  <c:v>1.2494117353079592</c:v>
                </c:pt>
                <c:pt idx="16">
                  <c:v>0.41647057843598634</c:v>
                </c:pt>
                <c:pt idx="17">
                  <c:v>0.41647057843598634</c:v>
                </c:pt>
                <c:pt idx="18">
                  <c:v>1.6658823137439454</c:v>
                </c:pt>
                <c:pt idx="19">
                  <c:v>2.0823528921799319</c:v>
                </c:pt>
                <c:pt idx="20">
                  <c:v>0.83294115687197268</c:v>
                </c:pt>
                <c:pt idx="21">
                  <c:v>0.41647057843598634</c:v>
                </c:pt>
                <c:pt idx="22">
                  <c:v>3.3317646274878907</c:v>
                </c:pt>
                <c:pt idx="23">
                  <c:v>4.1647057843598638</c:v>
                </c:pt>
                <c:pt idx="24">
                  <c:v>2.0823528921799319</c:v>
                </c:pt>
                <c:pt idx="25">
                  <c:v>1.2494117353079592</c:v>
                </c:pt>
                <c:pt idx="26">
                  <c:v>0.41647057843598634</c:v>
                </c:pt>
                <c:pt idx="27">
                  <c:v>0.83294115687197268</c:v>
                </c:pt>
                <c:pt idx="28">
                  <c:v>0.41647057843598634</c:v>
                </c:pt>
                <c:pt idx="29">
                  <c:v>14.159999666823536</c:v>
                </c:pt>
                <c:pt idx="30">
                  <c:v>57.88941040260211</c:v>
                </c:pt>
                <c:pt idx="31">
                  <c:v>94.955291883404897</c:v>
                </c:pt>
                <c:pt idx="32">
                  <c:v>63.303527922269936</c:v>
                </c:pt>
                <c:pt idx="33">
                  <c:v>48.310587098574423</c:v>
                </c:pt>
                <c:pt idx="34">
                  <c:v>69.967057177245721</c:v>
                </c:pt>
                <c:pt idx="35">
                  <c:v>77.463527589093459</c:v>
                </c:pt>
                <c:pt idx="36">
                  <c:v>101.2023505599447</c:v>
                </c:pt>
                <c:pt idx="37">
                  <c:v>102.86823287368864</c:v>
                </c:pt>
                <c:pt idx="38">
                  <c:v>124.52470295235995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CEE-4C6E-B36E-C6448B66CAC8}"/>
            </c:ext>
          </c:extLst>
        </c:ser>
        <c:ser>
          <c:idx val="1"/>
          <c:order val="1"/>
          <c:tx>
            <c:strRef>
              <c:f>'[Covid_48 nedela_regioni_vecuma grupas_berni.xls]LV_reg'!$I$2</c:f>
              <c:strCache>
                <c:ptCount val="1"/>
                <c:pt idx="0">
                  <c:v>Latgale</c:v>
                </c:pt>
              </c:strCache>
            </c:strRef>
          </c:tx>
          <c:spPr>
            <a:ln w="444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'[Covid_48 nedela_regioni_vecuma grupas_berni.xls]LV_reg'!$B$5:$B$43</c:f>
              <c:strCache>
                <c:ptCount val="39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</c:strCache>
            </c:strRef>
          </c:cat>
          <c:val>
            <c:numRef>
              <c:f>'[Covid_48 nedela_regioni_vecuma grupas_berni.xls]LV_reg'!$I$5:$I$43</c:f>
              <c:numCache>
                <c:formatCode>0.0</c:formatCode>
                <c:ptCount val="39"/>
                <c:pt idx="1">
                  <c:v>0.76856271087439387</c:v>
                </c:pt>
                <c:pt idx="2">
                  <c:v>1.5371254217487877</c:v>
                </c:pt>
                <c:pt idx="3">
                  <c:v>3.4585321989347722</c:v>
                </c:pt>
                <c:pt idx="4">
                  <c:v>3.8428135543719693</c:v>
                </c:pt>
                <c:pt idx="5">
                  <c:v>1.5371254217487877</c:v>
                </c:pt>
                <c:pt idx="6">
                  <c:v>0.38428135543719694</c:v>
                </c:pt>
                <c:pt idx="7">
                  <c:v>0.38428135543719694</c:v>
                </c:pt>
                <c:pt idx="8">
                  <c:v>0.38428135543719694</c:v>
                </c:pt>
                <c:pt idx="9">
                  <c:v>2.3056881326231813</c:v>
                </c:pt>
                <c:pt idx="10">
                  <c:v>3.4585321989347722</c:v>
                </c:pt>
                <c:pt idx="11">
                  <c:v>1.1528440663115906</c:v>
                </c:pt>
                <c:pt idx="12">
                  <c:v>0</c:v>
                </c:pt>
                <c:pt idx="13">
                  <c:v>1.9214067771859846</c:v>
                </c:pt>
                <c:pt idx="14">
                  <c:v>1.9214067771859846</c:v>
                </c:pt>
                <c:pt idx="15">
                  <c:v>0.38428135543719694</c:v>
                </c:pt>
                <c:pt idx="16">
                  <c:v>0.38428135543719694</c:v>
                </c:pt>
                <c:pt idx="17">
                  <c:v>0.38428135543719694</c:v>
                </c:pt>
                <c:pt idx="18">
                  <c:v>0.76856271087439387</c:v>
                </c:pt>
                <c:pt idx="19">
                  <c:v>0.38428135543719694</c:v>
                </c:pt>
                <c:pt idx="20">
                  <c:v>0.38428135543719694</c:v>
                </c:pt>
                <c:pt idx="21">
                  <c:v>1.1528440663115906</c:v>
                </c:pt>
                <c:pt idx="22">
                  <c:v>1.5371254217487877</c:v>
                </c:pt>
                <c:pt idx="23">
                  <c:v>3.8428135543719693</c:v>
                </c:pt>
                <c:pt idx="24">
                  <c:v>4.2270949098091659</c:v>
                </c:pt>
                <c:pt idx="25">
                  <c:v>10.759877952241514</c:v>
                </c:pt>
                <c:pt idx="26">
                  <c:v>12.6812847294275</c:v>
                </c:pt>
                <c:pt idx="27">
                  <c:v>10.375596596804318</c:v>
                </c:pt>
                <c:pt idx="28">
                  <c:v>10.375596596804318</c:v>
                </c:pt>
                <c:pt idx="29">
                  <c:v>8.4541898196183318</c:v>
                </c:pt>
                <c:pt idx="30">
                  <c:v>48.419450785086809</c:v>
                </c:pt>
                <c:pt idx="31">
                  <c:v>109.90446765503832</c:v>
                </c:pt>
                <c:pt idx="32">
                  <c:v>120.66434560727983</c:v>
                </c:pt>
                <c:pt idx="33">
                  <c:v>126.42856593883779</c:v>
                </c:pt>
                <c:pt idx="34">
                  <c:v>159.47676250643673</c:v>
                </c:pt>
                <c:pt idx="35">
                  <c:v>217.11896582201624</c:v>
                </c:pt>
                <c:pt idx="36">
                  <c:v>318.18496230199901</c:v>
                </c:pt>
                <c:pt idx="37">
                  <c:v>360.45591140009071</c:v>
                </c:pt>
                <c:pt idx="38">
                  <c:v>432.70080622228375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CEE-4C6E-B36E-C6448B66CAC8}"/>
            </c:ext>
          </c:extLst>
        </c:ser>
        <c:ser>
          <c:idx val="3"/>
          <c:order val="2"/>
          <c:tx>
            <c:strRef>
              <c:f>'[Covid_48 nedela_regioni_vecuma grupas_berni.xls]LV_reg'!$L$2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'[Covid_48 nedela_regioni_vecuma grupas_berni.xls]LV_reg'!$B$5:$B$43</c:f>
              <c:strCache>
                <c:ptCount val="39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</c:strCache>
            </c:strRef>
          </c:cat>
          <c:val>
            <c:numRef>
              <c:f>'[Covid_48 nedela_regioni_vecuma grupas_berni.xls]LV_reg'!$L$5:$L$43</c:f>
              <c:numCache>
                <c:formatCode>0.0</c:formatCode>
                <c:ptCount val="39"/>
                <c:pt idx="1">
                  <c:v>1.6190442781626007</c:v>
                </c:pt>
                <c:pt idx="2">
                  <c:v>9.4444249559485041</c:v>
                </c:pt>
                <c:pt idx="3">
                  <c:v>22.666619894276408</c:v>
                </c:pt>
                <c:pt idx="4">
                  <c:v>25.63486773757451</c:v>
                </c:pt>
                <c:pt idx="5">
                  <c:v>16.730124207680205</c:v>
                </c:pt>
                <c:pt idx="6">
                  <c:v>7.5555399647588031</c:v>
                </c:pt>
                <c:pt idx="7">
                  <c:v>7.5555399647588031</c:v>
                </c:pt>
                <c:pt idx="8">
                  <c:v>8.9047435298943043</c:v>
                </c:pt>
                <c:pt idx="9">
                  <c:v>5.1269735475149014</c:v>
                </c:pt>
                <c:pt idx="10">
                  <c:v>5.3968142605420022</c:v>
                </c:pt>
                <c:pt idx="11">
                  <c:v>4.8571328344878015</c:v>
                </c:pt>
                <c:pt idx="12">
                  <c:v>2.1587257042168009</c:v>
                </c:pt>
                <c:pt idx="13">
                  <c:v>1.8888849911897008</c:v>
                </c:pt>
                <c:pt idx="14">
                  <c:v>1.3492035651355005</c:v>
                </c:pt>
                <c:pt idx="15">
                  <c:v>1.0793628521084004</c:v>
                </c:pt>
                <c:pt idx="16">
                  <c:v>0.80952213908130033</c:v>
                </c:pt>
                <c:pt idx="17">
                  <c:v>0.80952213908130033</c:v>
                </c:pt>
                <c:pt idx="18">
                  <c:v>2.968247843298101</c:v>
                </c:pt>
                <c:pt idx="19">
                  <c:v>3.5079292693523012</c:v>
                </c:pt>
                <c:pt idx="20">
                  <c:v>4.3174514084336018</c:v>
                </c:pt>
                <c:pt idx="21">
                  <c:v>6.4761771126504026</c:v>
                </c:pt>
                <c:pt idx="22">
                  <c:v>8.095221390813002</c:v>
                </c:pt>
                <c:pt idx="23">
                  <c:v>8.3650621038401027</c:v>
                </c:pt>
                <c:pt idx="24">
                  <c:v>4.8571328344878015</c:v>
                </c:pt>
                <c:pt idx="25">
                  <c:v>4.5872921214607016</c:v>
                </c:pt>
                <c:pt idx="26">
                  <c:v>6.4761771126504026</c:v>
                </c:pt>
                <c:pt idx="27">
                  <c:v>4.5872921214607016</c:v>
                </c:pt>
                <c:pt idx="28">
                  <c:v>4.5872921214607016</c:v>
                </c:pt>
                <c:pt idx="29">
                  <c:v>10.793628521084004</c:v>
                </c:pt>
                <c:pt idx="30">
                  <c:v>20.507894190059606</c:v>
                </c:pt>
                <c:pt idx="31">
                  <c:v>29.682478432981007</c:v>
                </c:pt>
                <c:pt idx="32">
                  <c:v>42.634832658281816</c:v>
                </c:pt>
                <c:pt idx="33">
                  <c:v>74.206196082452536</c:v>
                </c:pt>
                <c:pt idx="34">
                  <c:v>116.03150660165305</c:v>
                </c:pt>
                <c:pt idx="35">
                  <c:v>159.47586139901617</c:v>
                </c:pt>
                <c:pt idx="36">
                  <c:v>203.9995790484877</c:v>
                </c:pt>
                <c:pt idx="37">
                  <c:v>259.85660664509743</c:v>
                </c:pt>
                <c:pt idx="38">
                  <c:v>335.41200629268542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EE-4C6E-B36E-C6448B66CAC8}"/>
            </c:ext>
          </c:extLst>
        </c:ser>
        <c:ser>
          <c:idx val="2"/>
          <c:order val="3"/>
          <c:tx>
            <c:strRef>
              <c:f>'[Covid_48 nedela_regioni_vecuma grupas_berni.xls]LV_reg'!$O$2</c:f>
              <c:strCache>
                <c:ptCount val="1"/>
                <c:pt idx="0">
                  <c:v>Rīga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'[Covid_48 nedela_regioni_vecuma grupas_berni.xls]LV_reg'!$B$5:$B$43</c:f>
              <c:strCache>
                <c:ptCount val="39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</c:strCache>
            </c:strRef>
          </c:cat>
          <c:val>
            <c:numRef>
              <c:f>'[Covid_48 nedela_regioni_vecuma grupas_berni.xls]LV_reg'!$O$5:$O$43</c:f>
              <c:numCache>
                <c:formatCode>0.0</c:formatCode>
                <c:ptCount val="39"/>
                <c:pt idx="1">
                  <c:v>3.3195597947563606</c:v>
                </c:pt>
                <c:pt idx="2">
                  <c:v>12.013644971499208</c:v>
                </c:pt>
                <c:pt idx="3">
                  <c:v>25.766106978346986</c:v>
                </c:pt>
                <c:pt idx="4">
                  <c:v>33.195597947563598</c:v>
                </c:pt>
                <c:pt idx="5">
                  <c:v>27.188775461813997</c:v>
                </c:pt>
                <c:pt idx="6">
                  <c:v>19.443135940715823</c:v>
                </c:pt>
                <c:pt idx="7">
                  <c:v>15.175130490314789</c:v>
                </c:pt>
                <c:pt idx="8">
                  <c:v>12.329793523380765</c:v>
                </c:pt>
                <c:pt idx="9">
                  <c:v>10.590976488032197</c:v>
                </c:pt>
                <c:pt idx="10">
                  <c:v>6.9552681413942778</c:v>
                </c:pt>
                <c:pt idx="11">
                  <c:v>4.1099311744602556</c:v>
                </c:pt>
                <c:pt idx="12">
                  <c:v>3.161485518815581</c:v>
                </c:pt>
                <c:pt idx="13">
                  <c:v>1.8968913112893486</c:v>
                </c:pt>
                <c:pt idx="14">
                  <c:v>0.94844565564467431</c:v>
                </c:pt>
                <c:pt idx="15">
                  <c:v>1.1065199315854533</c:v>
                </c:pt>
                <c:pt idx="16">
                  <c:v>1.4226684834670116</c:v>
                </c:pt>
                <c:pt idx="17">
                  <c:v>0.94844565564467431</c:v>
                </c:pt>
                <c:pt idx="18">
                  <c:v>5.848748209808825</c:v>
                </c:pt>
                <c:pt idx="19">
                  <c:v>7.4294909692166149</c:v>
                </c:pt>
                <c:pt idx="20">
                  <c:v>2.687262690993244</c:v>
                </c:pt>
                <c:pt idx="21">
                  <c:v>0.79037137970389526</c:v>
                </c:pt>
                <c:pt idx="22">
                  <c:v>1.4226684834670116</c:v>
                </c:pt>
                <c:pt idx="23">
                  <c:v>2.0549655872301278</c:v>
                </c:pt>
                <c:pt idx="24">
                  <c:v>1.2645942075262324</c:v>
                </c:pt>
                <c:pt idx="25">
                  <c:v>3.161485518815581</c:v>
                </c:pt>
                <c:pt idx="26">
                  <c:v>4.426079726341813</c:v>
                </c:pt>
                <c:pt idx="27">
                  <c:v>4.426079726341813</c:v>
                </c:pt>
                <c:pt idx="28">
                  <c:v>7.4294909692166149</c:v>
                </c:pt>
                <c:pt idx="29">
                  <c:v>16.281650421900242</c:v>
                </c:pt>
                <c:pt idx="30">
                  <c:v>30.982558084392696</c:v>
                </c:pt>
                <c:pt idx="31">
                  <c:v>48.212654161937614</c:v>
                </c:pt>
                <c:pt idx="32">
                  <c:v>88.521594526836267</c:v>
                </c:pt>
                <c:pt idx="33">
                  <c:v>151.43515635126633</c:v>
                </c:pt>
                <c:pt idx="34">
                  <c:v>207.23537575836133</c:v>
                </c:pt>
                <c:pt idx="35">
                  <c:v>261.45485240604853</c:v>
                </c:pt>
                <c:pt idx="36">
                  <c:v>312.35476925897939</c:v>
                </c:pt>
                <c:pt idx="37">
                  <c:v>347.60533279377313</c:v>
                </c:pt>
                <c:pt idx="38">
                  <c:v>467.74178250876525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CEE-4C6E-B36E-C6448B66CAC8}"/>
            </c:ext>
          </c:extLst>
        </c:ser>
        <c:ser>
          <c:idx val="4"/>
          <c:order val="4"/>
          <c:tx>
            <c:strRef>
              <c:f>'[Covid_48 nedela_regioni_vecuma grupas_berni.xls]LV_reg'!$R$2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'[Covid_48 nedela_regioni_vecuma grupas_berni.xls]LV_reg'!$B$5:$B$43</c:f>
              <c:strCache>
                <c:ptCount val="39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</c:strCache>
            </c:strRef>
          </c:cat>
          <c:val>
            <c:numRef>
              <c:f>'[Covid_48 nedela_regioni_vecuma grupas_berni.xls]LV_reg'!$R$5:$R$43</c:f>
              <c:numCache>
                <c:formatCode>0.0</c:formatCode>
                <c:ptCount val="39"/>
                <c:pt idx="1">
                  <c:v>0</c:v>
                </c:pt>
                <c:pt idx="2">
                  <c:v>1.6120798516886536</c:v>
                </c:pt>
                <c:pt idx="3">
                  <c:v>5.9109594561917298</c:v>
                </c:pt>
                <c:pt idx="4">
                  <c:v>5.9109594561917298</c:v>
                </c:pt>
                <c:pt idx="5">
                  <c:v>7.5230393078803841</c:v>
                </c:pt>
                <c:pt idx="6">
                  <c:v>10.747199011257692</c:v>
                </c:pt>
                <c:pt idx="7">
                  <c:v>13.971358714634999</c:v>
                </c:pt>
                <c:pt idx="8">
                  <c:v>14.508718665197883</c:v>
                </c:pt>
                <c:pt idx="9">
                  <c:v>11.82191891238346</c:v>
                </c:pt>
                <c:pt idx="10">
                  <c:v>25.793277627018458</c:v>
                </c:pt>
                <c:pt idx="11">
                  <c:v>29.554797280958649</c:v>
                </c:pt>
                <c:pt idx="12">
                  <c:v>14.508718665197883</c:v>
                </c:pt>
                <c:pt idx="13">
                  <c:v>5.3735995056288459</c:v>
                </c:pt>
                <c:pt idx="14">
                  <c:v>1.0747199011257691</c:v>
                </c:pt>
                <c:pt idx="15">
                  <c:v>0</c:v>
                </c:pt>
                <c:pt idx="16">
                  <c:v>0</c:v>
                </c:pt>
                <c:pt idx="17">
                  <c:v>1.0747199011257691</c:v>
                </c:pt>
                <c:pt idx="18">
                  <c:v>1.6120798516886536</c:v>
                </c:pt>
                <c:pt idx="19">
                  <c:v>1.0747199011257691</c:v>
                </c:pt>
                <c:pt idx="20">
                  <c:v>4.8362395550659611</c:v>
                </c:pt>
                <c:pt idx="21">
                  <c:v>7.5230393078803841</c:v>
                </c:pt>
                <c:pt idx="22">
                  <c:v>5.3735995056288459</c:v>
                </c:pt>
                <c:pt idx="23">
                  <c:v>2.1494398022515382</c:v>
                </c:pt>
                <c:pt idx="24">
                  <c:v>0</c:v>
                </c:pt>
                <c:pt idx="25">
                  <c:v>0</c:v>
                </c:pt>
                <c:pt idx="26">
                  <c:v>0.53735995056288455</c:v>
                </c:pt>
                <c:pt idx="27">
                  <c:v>1.6120798516886536</c:v>
                </c:pt>
                <c:pt idx="28">
                  <c:v>1.0747199011257691</c:v>
                </c:pt>
                <c:pt idx="29">
                  <c:v>0.53735995056288455</c:v>
                </c:pt>
                <c:pt idx="30">
                  <c:v>9.1351191595690384</c:v>
                </c:pt>
                <c:pt idx="31">
                  <c:v>14.508718665197883</c:v>
                </c:pt>
                <c:pt idx="32">
                  <c:v>56.96015475966577</c:v>
                </c:pt>
                <c:pt idx="33">
                  <c:v>117.14446922270884</c:v>
                </c:pt>
                <c:pt idx="34">
                  <c:v>99.948950804696523</c:v>
                </c:pt>
                <c:pt idx="35">
                  <c:v>87.052311991187295</c:v>
                </c:pt>
                <c:pt idx="36">
                  <c:v>133.80262769015826</c:v>
                </c:pt>
                <c:pt idx="37">
                  <c:v>138.63886724522422</c:v>
                </c:pt>
                <c:pt idx="38">
                  <c:v>128.42902818452941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DCEE-4C6E-B36E-C6448B66CAC8}"/>
            </c:ext>
          </c:extLst>
        </c:ser>
        <c:ser>
          <c:idx val="5"/>
          <c:order val="5"/>
          <c:tx>
            <c:strRef>
              <c:f>'[Covid_48 nedela_regioni_vecuma grupas_berni.xls]LV_reg'!$U$2</c:f>
              <c:strCache>
                <c:ptCount val="1"/>
                <c:pt idx="0">
                  <c:v>Zemgale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'[Covid_48 nedela_regioni_vecuma grupas_berni.xls]LV_reg'!$B$5:$B$43</c:f>
              <c:strCache>
                <c:ptCount val="39"/>
                <c:pt idx="2">
                  <c:v>11.-12.</c:v>
                </c:pt>
                <c:pt idx="4">
                  <c:v>13.-14.</c:v>
                </c:pt>
                <c:pt idx="6">
                  <c:v>15.-16.</c:v>
                </c:pt>
                <c:pt idx="8">
                  <c:v>17.-18.</c:v>
                </c:pt>
                <c:pt idx="10">
                  <c:v>19.-20.</c:v>
                </c:pt>
                <c:pt idx="12">
                  <c:v>21.-20.</c:v>
                </c:pt>
                <c:pt idx="14">
                  <c:v>23.-24.</c:v>
                </c:pt>
                <c:pt idx="16">
                  <c:v>25.-26.</c:v>
                </c:pt>
                <c:pt idx="18">
                  <c:v>27.-28.</c:v>
                </c:pt>
                <c:pt idx="20">
                  <c:v>29.-30.</c:v>
                </c:pt>
                <c:pt idx="22">
                  <c:v>31.-32.</c:v>
                </c:pt>
                <c:pt idx="24">
                  <c:v>33.-34.</c:v>
                </c:pt>
                <c:pt idx="26">
                  <c:v>35.-36.</c:v>
                </c:pt>
                <c:pt idx="28">
                  <c:v>37.-38.</c:v>
                </c:pt>
                <c:pt idx="30">
                  <c:v>39.-40.</c:v>
                </c:pt>
                <c:pt idx="32">
                  <c:v>41.-42.</c:v>
                </c:pt>
                <c:pt idx="34">
                  <c:v>43.-44.</c:v>
                </c:pt>
                <c:pt idx="36">
                  <c:v>45.-46.</c:v>
                </c:pt>
                <c:pt idx="38">
                  <c:v>47.-48.</c:v>
                </c:pt>
              </c:strCache>
            </c:strRef>
          </c:cat>
          <c:val>
            <c:numRef>
              <c:f>'[Covid_48 nedela_regioni_vecuma grupas_berni.xls]LV_reg'!$U$5:$U$43</c:f>
              <c:numCache>
                <c:formatCode>0.0</c:formatCode>
                <c:ptCount val="39"/>
                <c:pt idx="1">
                  <c:v>0.43415779899362217</c:v>
                </c:pt>
                <c:pt idx="2">
                  <c:v>3.4732623919489773</c:v>
                </c:pt>
                <c:pt idx="3">
                  <c:v>13.458891768802289</c:v>
                </c:pt>
                <c:pt idx="4">
                  <c:v>20.405416552700242</c:v>
                </c:pt>
                <c:pt idx="5">
                  <c:v>13.893049567795909</c:v>
                </c:pt>
                <c:pt idx="6">
                  <c:v>5.6440513869170887</c:v>
                </c:pt>
                <c:pt idx="7">
                  <c:v>3.4732623919489773</c:v>
                </c:pt>
                <c:pt idx="8">
                  <c:v>4.3415779899362228</c:v>
                </c:pt>
                <c:pt idx="9">
                  <c:v>3.9074201909426001</c:v>
                </c:pt>
                <c:pt idx="10">
                  <c:v>1.3024733969808666</c:v>
                </c:pt>
                <c:pt idx="11">
                  <c:v>0.43415779899362217</c:v>
                </c:pt>
                <c:pt idx="12">
                  <c:v>0.43415779899362217</c:v>
                </c:pt>
                <c:pt idx="13">
                  <c:v>2.6049467939617332</c:v>
                </c:pt>
                <c:pt idx="14">
                  <c:v>3.9074201909426001</c:v>
                </c:pt>
                <c:pt idx="15">
                  <c:v>3.4732623919489773</c:v>
                </c:pt>
                <c:pt idx="16">
                  <c:v>2.1707889949681114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0.43415779899362217</c:v>
                </c:pt>
                <c:pt idx="21">
                  <c:v>1.7366311959744887</c:v>
                </c:pt>
                <c:pt idx="22">
                  <c:v>4.3415779899362228</c:v>
                </c:pt>
                <c:pt idx="23">
                  <c:v>4.7757357889298442</c:v>
                </c:pt>
                <c:pt idx="24">
                  <c:v>2.1707889949681114</c:v>
                </c:pt>
                <c:pt idx="25">
                  <c:v>0.86831559798724434</c:v>
                </c:pt>
                <c:pt idx="26">
                  <c:v>1.3024733969808666</c:v>
                </c:pt>
                <c:pt idx="27">
                  <c:v>1.7366311959744887</c:v>
                </c:pt>
                <c:pt idx="28">
                  <c:v>1.3024733969808666</c:v>
                </c:pt>
                <c:pt idx="29">
                  <c:v>0.86831559798724434</c:v>
                </c:pt>
                <c:pt idx="30">
                  <c:v>3.0391045929553555</c:v>
                </c:pt>
                <c:pt idx="31">
                  <c:v>16.497996361757643</c:v>
                </c:pt>
                <c:pt idx="32">
                  <c:v>32.127677125528045</c:v>
                </c:pt>
                <c:pt idx="33">
                  <c:v>47.323200090304823</c:v>
                </c:pt>
                <c:pt idx="34">
                  <c:v>72.070194632941281</c:v>
                </c:pt>
                <c:pt idx="35">
                  <c:v>108.97360754739918</c:v>
                </c:pt>
                <c:pt idx="36">
                  <c:v>151.95522964776779</c:v>
                </c:pt>
                <c:pt idx="37">
                  <c:v>169.32154160751267</c:v>
                </c:pt>
                <c:pt idx="38">
                  <c:v>224.89373987869629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DCEE-4C6E-B36E-C6448B66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36480"/>
        <c:axId val="125554688"/>
      </c:lineChart>
      <c:catAx>
        <c:axId val="19043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5554688"/>
        <c:crosses val="autoZero"/>
        <c:auto val="1"/>
        <c:lblAlgn val="ctr"/>
        <c:lblOffset val="100"/>
        <c:noMultiLvlLbl val="0"/>
      </c:catAx>
      <c:valAx>
        <c:axId val="125554688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904364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7901963643433459E-2"/>
          <c:y val="5.5939697253380119E-2"/>
          <c:w val="0.15290837883069494"/>
          <c:h val="0.653152438678978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32169761357075E-2"/>
          <c:y val="3.0076725825481723E-2"/>
          <c:w val="0.90499054509939281"/>
          <c:h val="0.85220290110692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Sheet1!$A$2:$A$61</c:f>
              <c:numCache>
                <c:formatCode>m/d/yyyy</c:formatCode>
                <c:ptCount val="60"/>
                <c:pt idx="0">
                  <c:v>44105</c:v>
                </c:pt>
                <c:pt idx="1">
                  <c:v>44106</c:v>
                </c:pt>
                <c:pt idx="2">
                  <c:v>44107</c:v>
                </c:pt>
                <c:pt idx="3">
                  <c:v>44108</c:v>
                </c:pt>
                <c:pt idx="4">
                  <c:v>44109</c:v>
                </c:pt>
                <c:pt idx="5">
                  <c:v>44110</c:v>
                </c:pt>
                <c:pt idx="6">
                  <c:v>44111</c:v>
                </c:pt>
                <c:pt idx="7">
                  <c:v>44112</c:v>
                </c:pt>
                <c:pt idx="8">
                  <c:v>44113</c:v>
                </c:pt>
                <c:pt idx="9">
                  <c:v>44114</c:v>
                </c:pt>
                <c:pt idx="10">
                  <c:v>44115</c:v>
                </c:pt>
                <c:pt idx="11">
                  <c:v>44116</c:v>
                </c:pt>
                <c:pt idx="12">
                  <c:v>44117</c:v>
                </c:pt>
                <c:pt idx="13">
                  <c:v>44118</c:v>
                </c:pt>
                <c:pt idx="14">
                  <c:v>44119</c:v>
                </c:pt>
                <c:pt idx="15">
                  <c:v>44120</c:v>
                </c:pt>
                <c:pt idx="16">
                  <c:v>44121</c:v>
                </c:pt>
                <c:pt idx="17">
                  <c:v>44122</c:v>
                </c:pt>
                <c:pt idx="18">
                  <c:v>44123</c:v>
                </c:pt>
                <c:pt idx="19">
                  <c:v>44124</c:v>
                </c:pt>
                <c:pt idx="20">
                  <c:v>44125</c:v>
                </c:pt>
                <c:pt idx="21">
                  <c:v>44126</c:v>
                </c:pt>
                <c:pt idx="22">
                  <c:v>44127</c:v>
                </c:pt>
                <c:pt idx="23">
                  <c:v>44128</c:v>
                </c:pt>
                <c:pt idx="24">
                  <c:v>44129</c:v>
                </c:pt>
                <c:pt idx="25">
                  <c:v>44130</c:v>
                </c:pt>
                <c:pt idx="26">
                  <c:v>44131</c:v>
                </c:pt>
                <c:pt idx="27">
                  <c:v>44132</c:v>
                </c:pt>
                <c:pt idx="28">
                  <c:v>44133</c:v>
                </c:pt>
                <c:pt idx="29">
                  <c:v>44134</c:v>
                </c:pt>
                <c:pt idx="30">
                  <c:v>44135</c:v>
                </c:pt>
                <c:pt idx="31">
                  <c:v>44136</c:v>
                </c:pt>
                <c:pt idx="32">
                  <c:v>44137</c:v>
                </c:pt>
                <c:pt idx="33">
                  <c:v>44138</c:v>
                </c:pt>
                <c:pt idx="34">
                  <c:v>44139</c:v>
                </c:pt>
                <c:pt idx="35">
                  <c:v>44140</c:v>
                </c:pt>
                <c:pt idx="36">
                  <c:v>44141</c:v>
                </c:pt>
                <c:pt idx="37">
                  <c:v>44142</c:v>
                </c:pt>
                <c:pt idx="38">
                  <c:v>44143</c:v>
                </c:pt>
                <c:pt idx="39">
                  <c:v>44144</c:v>
                </c:pt>
                <c:pt idx="40">
                  <c:v>44145</c:v>
                </c:pt>
                <c:pt idx="41">
                  <c:v>44146</c:v>
                </c:pt>
                <c:pt idx="42">
                  <c:v>44147</c:v>
                </c:pt>
                <c:pt idx="43">
                  <c:v>44148</c:v>
                </c:pt>
                <c:pt idx="44">
                  <c:v>44149</c:v>
                </c:pt>
                <c:pt idx="45">
                  <c:v>44150</c:v>
                </c:pt>
                <c:pt idx="46">
                  <c:v>44151</c:v>
                </c:pt>
                <c:pt idx="47">
                  <c:v>44152</c:v>
                </c:pt>
                <c:pt idx="48">
                  <c:v>44153</c:v>
                </c:pt>
                <c:pt idx="49">
                  <c:v>44154</c:v>
                </c:pt>
                <c:pt idx="50">
                  <c:v>44155</c:v>
                </c:pt>
                <c:pt idx="51">
                  <c:v>44156</c:v>
                </c:pt>
                <c:pt idx="52">
                  <c:v>44157</c:v>
                </c:pt>
                <c:pt idx="53">
                  <c:v>44158</c:v>
                </c:pt>
                <c:pt idx="54">
                  <c:v>44159</c:v>
                </c:pt>
                <c:pt idx="55">
                  <c:v>44160</c:v>
                </c:pt>
                <c:pt idx="56">
                  <c:v>44161</c:v>
                </c:pt>
                <c:pt idx="57">
                  <c:v>44162</c:v>
                </c:pt>
                <c:pt idx="58">
                  <c:v>44163</c:v>
                </c:pt>
                <c:pt idx="59">
                  <c:v>44164</c:v>
                </c:pt>
              </c:numCache>
            </c:num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12</c:v>
                </c:pt>
                <c:pt idx="16">
                  <c:v>14</c:v>
                </c:pt>
                <c:pt idx="17">
                  <c:v>14</c:v>
                </c:pt>
                <c:pt idx="18">
                  <c:v>13</c:v>
                </c:pt>
                <c:pt idx="19">
                  <c:v>13</c:v>
                </c:pt>
                <c:pt idx="20">
                  <c:v>14</c:v>
                </c:pt>
                <c:pt idx="21">
                  <c:v>17</c:v>
                </c:pt>
                <c:pt idx="22">
                  <c:v>18</c:v>
                </c:pt>
                <c:pt idx="23">
                  <c:v>20</c:v>
                </c:pt>
                <c:pt idx="24">
                  <c:v>20</c:v>
                </c:pt>
                <c:pt idx="25">
                  <c:v>21</c:v>
                </c:pt>
                <c:pt idx="26">
                  <c:v>25</c:v>
                </c:pt>
                <c:pt idx="27">
                  <c:v>26</c:v>
                </c:pt>
                <c:pt idx="28">
                  <c:v>28</c:v>
                </c:pt>
                <c:pt idx="29">
                  <c:v>31</c:v>
                </c:pt>
                <c:pt idx="30">
                  <c:v>34</c:v>
                </c:pt>
                <c:pt idx="31">
                  <c:v>40</c:v>
                </c:pt>
                <c:pt idx="32">
                  <c:v>44</c:v>
                </c:pt>
                <c:pt idx="33">
                  <c:v>45</c:v>
                </c:pt>
                <c:pt idx="34">
                  <c:v>43</c:v>
                </c:pt>
                <c:pt idx="35">
                  <c:v>45</c:v>
                </c:pt>
                <c:pt idx="36">
                  <c:v>46</c:v>
                </c:pt>
                <c:pt idx="37">
                  <c:v>52</c:v>
                </c:pt>
                <c:pt idx="38">
                  <c:v>51</c:v>
                </c:pt>
                <c:pt idx="39">
                  <c:v>50</c:v>
                </c:pt>
                <c:pt idx="40">
                  <c:v>53</c:v>
                </c:pt>
                <c:pt idx="41">
                  <c:v>53</c:v>
                </c:pt>
                <c:pt idx="42">
                  <c:v>54</c:v>
                </c:pt>
                <c:pt idx="43">
                  <c:v>61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63</c:v>
                </c:pt>
                <c:pt idx="49">
                  <c:v>61</c:v>
                </c:pt>
                <c:pt idx="50">
                  <c:v>58</c:v>
                </c:pt>
                <c:pt idx="51">
                  <c:v>62</c:v>
                </c:pt>
                <c:pt idx="52">
                  <c:v>62</c:v>
                </c:pt>
                <c:pt idx="53">
                  <c:v>62</c:v>
                </c:pt>
                <c:pt idx="54">
                  <c:v>67</c:v>
                </c:pt>
                <c:pt idx="55">
                  <c:v>64</c:v>
                </c:pt>
                <c:pt idx="56">
                  <c:v>70</c:v>
                </c:pt>
                <c:pt idx="57">
                  <c:v>71</c:v>
                </c:pt>
                <c:pt idx="58">
                  <c:v>76</c:v>
                </c:pt>
                <c:pt idx="59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8-48CC-AEF7-8F380744E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125536512"/>
        <c:axId val="224686464"/>
      </c:barChart>
      <c:dateAx>
        <c:axId val="12553651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224686464"/>
        <c:crosses val="autoZero"/>
        <c:auto val="1"/>
        <c:lblOffset val="100"/>
        <c:baseTimeUnit val="days"/>
      </c:dateAx>
      <c:valAx>
        <c:axId val="224686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lv-LV"/>
                  <a:t>Novadu skaits</a:t>
                </a:r>
              </a:p>
            </c:rich>
          </c:tx>
          <c:layout>
            <c:manualLayout>
              <c:xMode val="edge"/>
              <c:yMode val="edge"/>
              <c:x val="0"/>
              <c:y val="0.295288388596169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2553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55205599300094E-2"/>
          <c:y val="8.1710921008776805E-2"/>
          <c:w val="0.91970100612423444"/>
          <c:h val="0.71911991260230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29.12.2020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30-45BA-BC90-F20BB213858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30-45BA-BC90-F20BB213858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30-45BA-BC90-F20BB213858E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30-45BA-BC90-F20BB213858E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30-45BA-BC90-F20BB213858E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30-45BA-BC90-F20BB213858E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030-45BA-BC90-F20BB213858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030-45BA-BC90-F20BB213858E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030-45BA-BC90-F20BB213858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030-45BA-BC90-F20BB213858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Varakļānu novads</c:v>
                </c:pt>
                <c:pt idx="1">
                  <c:v>Salacgrīvas novads</c:v>
                </c:pt>
                <c:pt idx="2">
                  <c:v>Aknīstes novads</c:v>
                </c:pt>
                <c:pt idx="3">
                  <c:v>Daugavpils</c:v>
                </c:pt>
                <c:pt idx="4">
                  <c:v>Mārupes novads</c:v>
                </c:pt>
                <c:pt idx="5">
                  <c:v>Ķekavas novads</c:v>
                </c:pt>
                <c:pt idx="6">
                  <c:v>Auces novads</c:v>
                </c:pt>
                <c:pt idx="7">
                  <c:v>Baldones novads</c:v>
                </c:pt>
                <c:pt idx="8">
                  <c:v>Daugavpils novads</c:v>
                </c:pt>
                <c:pt idx="9">
                  <c:v>Garkalnes novads</c:v>
                </c:pt>
                <c:pt idx="10">
                  <c:v>Mālpils novads</c:v>
                </c:pt>
                <c:pt idx="11">
                  <c:v>Rīga</c:v>
                </c:pt>
                <c:pt idx="12">
                  <c:v>Salaspils novads</c:v>
                </c:pt>
                <c:pt idx="13">
                  <c:v>Krāslavas novads</c:v>
                </c:pt>
                <c:pt idx="14">
                  <c:v>Aglonas novads</c:v>
                </c:pt>
                <c:pt idx="15">
                  <c:v>Jūrmala</c:v>
                </c:pt>
                <c:pt idx="16">
                  <c:v>Limbažu novads</c:v>
                </c:pt>
                <c:pt idx="17">
                  <c:v>Ikšķiles novads</c:v>
                </c:pt>
                <c:pt idx="18">
                  <c:v>Olaines novads</c:v>
                </c:pt>
                <c:pt idx="19">
                  <c:v>Babītes novads</c:v>
                </c:pt>
              </c:strCache>
            </c:strRef>
          </c:cat>
          <c:val>
            <c:numRef>
              <c:f>Sheet1!$B$2:$B$21</c:f>
              <c:numCache>
                <c:formatCode>0.0</c:formatCode>
                <c:ptCount val="20"/>
                <c:pt idx="0">
                  <c:v>1668.8</c:v>
                </c:pt>
                <c:pt idx="1">
                  <c:v>1425</c:v>
                </c:pt>
                <c:pt idx="2">
                  <c:v>1324.2</c:v>
                </c:pt>
                <c:pt idx="3">
                  <c:v>868</c:v>
                </c:pt>
                <c:pt idx="4">
                  <c:v>654.79999999999995</c:v>
                </c:pt>
                <c:pt idx="5">
                  <c:v>595</c:v>
                </c:pt>
                <c:pt idx="6">
                  <c:v>536.29999999999995</c:v>
                </c:pt>
                <c:pt idx="7">
                  <c:v>530.4</c:v>
                </c:pt>
                <c:pt idx="8">
                  <c:v>511.2</c:v>
                </c:pt>
                <c:pt idx="9">
                  <c:v>502.5</c:v>
                </c:pt>
                <c:pt idx="10">
                  <c:v>477.6</c:v>
                </c:pt>
                <c:pt idx="11">
                  <c:v>466.6</c:v>
                </c:pt>
                <c:pt idx="12">
                  <c:v>450.2</c:v>
                </c:pt>
                <c:pt idx="13">
                  <c:v>416.8</c:v>
                </c:pt>
                <c:pt idx="14">
                  <c:v>407.4</c:v>
                </c:pt>
                <c:pt idx="15">
                  <c:v>405.5</c:v>
                </c:pt>
                <c:pt idx="16">
                  <c:v>392.6</c:v>
                </c:pt>
                <c:pt idx="17">
                  <c:v>370.8</c:v>
                </c:pt>
                <c:pt idx="18">
                  <c:v>364.1</c:v>
                </c:pt>
                <c:pt idx="19">
                  <c:v>345.7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1-4D54-984F-06C67606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7"/>
        <c:axId val="126270464"/>
        <c:axId val="1262804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Vidēji LV (29.11.2020)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88100380560352E-3"/>
                  <c:y val="-1.339714326932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030-45BA-BC90-F20BB21385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Varakļānu novads</c:v>
                </c:pt>
                <c:pt idx="1">
                  <c:v>Salacgrīvas novads</c:v>
                </c:pt>
                <c:pt idx="2">
                  <c:v>Aknīstes novads</c:v>
                </c:pt>
                <c:pt idx="3">
                  <c:v>Daugavpils</c:v>
                </c:pt>
                <c:pt idx="4">
                  <c:v>Mārupes novads</c:v>
                </c:pt>
                <c:pt idx="5">
                  <c:v>Ķekavas novads</c:v>
                </c:pt>
                <c:pt idx="6">
                  <c:v>Auces novads</c:v>
                </c:pt>
                <c:pt idx="7">
                  <c:v>Baldones novads</c:v>
                </c:pt>
                <c:pt idx="8">
                  <c:v>Daugavpils novads</c:v>
                </c:pt>
                <c:pt idx="9">
                  <c:v>Garkalnes novads</c:v>
                </c:pt>
                <c:pt idx="10">
                  <c:v>Mālpils novads</c:v>
                </c:pt>
                <c:pt idx="11">
                  <c:v>Rīga</c:v>
                </c:pt>
                <c:pt idx="12">
                  <c:v>Salaspils novads</c:v>
                </c:pt>
                <c:pt idx="13">
                  <c:v>Krāslavas novads</c:v>
                </c:pt>
                <c:pt idx="14">
                  <c:v>Aglonas novads</c:v>
                </c:pt>
                <c:pt idx="15">
                  <c:v>Jūrmala</c:v>
                </c:pt>
                <c:pt idx="16">
                  <c:v>Limbažu novads</c:v>
                </c:pt>
                <c:pt idx="17">
                  <c:v>Ikšķiles novads</c:v>
                </c:pt>
                <c:pt idx="18">
                  <c:v>Olaines novads</c:v>
                </c:pt>
                <c:pt idx="19">
                  <c:v>Babītes novads</c:v>
                </c:pt>
              </c:strCache>
            </c:strRef>
          </c:cat>
          <c:val>
            <c:numRef>
              <c:f>Sheet1!$C$2:$C$21</c:f>
              <c:numCache>
                <c:formatCode>0.0</c:formatCode>
                <c:ptCount val="20"/>
                <c:pt idx="0">
                  <c:v>334.8</c:v>
                </c:pt>
                <c:pt idx="1">
                  <c:v>334.8</c:v>
                </c:pt>
                <c:pt idx="2">
                  <c:v>334.8</c:v>
                </c:pt>
                <c:pt idx="3">
                  <c:v>334.8</c:v>
                </c:pt>
                <c:pt idx="4">
                  <c:v>334.8</c:v>
                </c:pt>
                <c:pt idx="5">
                  <c:v>334.8</c:v>
                </c:pt>
                <c:pt idx="6">
                  <c:v>334.8</c:v>
                </c:pt>
                <c:pt idx="7">
                  <c:v>334.8</c:v>
                </c:pt>
                <c:pt idx="8">
                  <c:v>334.8</c:v>
                </c:pt>
                <c:pt idx="9">
                  <c:v>334.8</c:v>
                </c:pt>
                <c:pt idx="10">
                  <c:v>334.8</c:v>
                </c:pt>
                <c:pt idx="11">
                  <c:v>334.8</c:v>
                </c:pt>
                <c:pt idx="12">
                  <c:v>334.8</c:v>
                </c:pt>
                <c:pt idx="13">
                  <c:v>334.8</c:v>
                </c:pt>
                <c:pt idx="14">
                  <c:v>334.8</c:v>
                </c:pt>
                <c:pt idx="15">
                  <c:v>334.8</c:v>
                </c:pt>
                <c:pt idx="16">
                  <c:v>334.8</c:v>
                </c:pt>
                <c:pt idx="17">
                  <c:v>334.8</c:v>
                </c:pt>
                <c:pt idx="18">
                  <c:v>334.8</c:v>
                </c:pt>
                <c:pt idx="19">
                  <c:v>334.8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F1-4D54-984F-06C676066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270464"/>
        <c:axId val="126280448"/>
      </c:lineChart>
      <c:catAx>
        <c:axId val="12627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6280448"/>
        <c:crosses val="autoZero"/>
        <c:auto val="1"/>
        <c:lblAlgn val="ctr"/>
        <c:lblOffset val="100"/>
        <c:noMultiLvlLbl val="0"/>
      </c:catAx>
      <c:valAx>
        <c:axId val="12628044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627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5455520224067905"/>
          <c:y val="8.192432038097644E-2"/>
          <c:w val="0.37986553145460439"/>
          <c:h val="5.0802852475430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639055521388893E-2"/>
          <c:y val="3.8822456127016507E-2"/>
          <c:w val="0.89516717580596916"/>
          <c:h val="0.811996474562430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'[Covid_48 nedela_regioni_vecuma grupas_berni.xls]Vecuma gr'!$S$5</c:f>
              <c:strCache>
                <c:ptCount val="1"/>
                <c:pt idx="0">
                  <c:v>0-14 gadi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numRef>
              <c:f>'[Covid_48 nedela_regioni_vecuma grupas_berni.xls]Vecuma gr'!$R$7:$R$44</c:f>
              <c:numCache>
                <c:formatCode>General</c:formatCode>
                <c:ptCount val="38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</c:numCache>
            </c:numRef>
          </c:cat>
          <c:val>
            <c:numRef>
              <c:f>'[Covid_48 nedela_regioni_vecuma grupas_berni.xls]Vecuma gr'!$S$7:$S$44</c:f>
              <c:numCache>
                <c:formatCode>General</c:formatCode>
                <c:ptCount val="38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0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4</c:v>
                </c:pt>
                <c:pt idx="22">
                  <c:v>4</c:v>
                </c:pt>
                <c:pt idx="23">
                  <c:v>1</c:v>
                </c:pt>
                <c:pt idx="24">
                  <c:v>9</c:v>
                </c:pt>
                <c:pt idx="25">
                  <c:v>2</c:v>
                </c:pt>
                <c:pt idx="26">
                  <c:v>1</c:v>
                </c:pt>
                <c:pt idx="27">
                  <c:v>4</c:v>
                </c:pt>
                <c:pt idx="28">
                  <c:v>16</c:v>
                </c:pt>
                <c:pt idx="29">
                  <c:v>53</c:v>
                </c:pt>
                <c:pt idx="30">
                  <c:v>58</c:v>
                </c:pt>
                <c:pt idx="31">
                  <c:v>170</c:v>
                </c:pt>
                <c:pt idx="32">
                  <c:v>105</c:v>
                </c:pt>
                <c:pt idx="33">
                  <c:v>77</c:v>
                </c:pt>
                <c:pt idx="34">
                  <c:v>111</c:v>
                </c:pt>
                <c:pt idx="35">
                  <c:v>201</c:v>
                </c:pt>
                <c:pt idx="36">
                  <c:v>174</c:v>
                </c:pt>
                <c:pt idx="37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27-41EA-AC5F-642E78851980}"/>
            </c:ext>
          </c:extLst>
        </c:ser>
        <c:ser>
          <c:idx val="1"/>
          <c:order val="1"/>
          <c:tx>
            <c:strRef>
              <c:f>'[Covid_48 nedela_regioni_vecuma grupas_berni.xls]Vecuma gr'!$T$5</c:f>
              <c:strCache>
                <c:ptCount val="1"/>
                <c:pt idx="0">
                  <c:v>15-49 gadi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invertIfNegative val="0"/>
          <c:cat>
            <c:numRef>
              <c:f>'[Covid_48 nedela_regioni_vecuma grupas_berni.xls]Vecuma gr'!$R$7:$R$44</c:f>
              <c:numCache>
                <c:formatCode>General</c:formatCode>
                <c:ptCount val="38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</c:numCache>
            </c:numRef>
          </c:cat>
          <c:val>
            <c:numRef>
              <c:f>'[Covid_48 nedela_regioni_vecuma grupas_berni.xls]Vecuma gr'!$T$7:$T$44</c:f>
              <c:numCache>
                <c:formatCode>General</c:formatCode>
                <c:ptCount val="38"/>
                <c:pt idx="0">
                  <c:v>20</c:v>
                </c:pt>
                <c:pt idx="1">
                  <c:v>91</c:v>
                </c:pt>
                <c:pt idx="2">
                  <c:v>152</c:v>
                </c:pt>
                <c:pt idx="3">
                  <c:v>86</c:v>
                </c:pt>
                <c:pt idx="4">
                  <c:v>62</c:v>
                </c:pt>
                <c:pt idx="5">
                  <c:v>22</c:v>
                </c:pt>
                <c:pt idx="6">
                  <c:v>37</c:v>
                </c:pt>
                <c:pt idx="7">
                  <c:v>37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9</c:v>
                </c:pt>
                <c:pt idx="12">
                  <c:v>14</c:v>
                </c:pt>
                <c:pt idx="13">
                  <c:v>8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42</c:v>
                </c:pt>
                <c:pt idx="18">
                  <c:v>13</c:v>
                </c:pt>
                <c:pt idx="19">
                  <c:v>16</c:v>
                </c:pt>
                <c:pt idx="20">
                  <c:v>10</c:v>
                </c:pt>
                <c:pt idx="21">
                  <c:v>27</c:v>
                </c:pt>
                <c:pt idx="22">
                  <c:v>19</c:v>
                </c:pt>
                <c:pt idx="23">
                  <c:v>9</c:v>
                </c:pt>
                <c:pt idx="24">
                  <c:v>33</c:v>
                </c:pt>
                <c:pt idx="25">
                  <c:v>20</c:v>
                </c:pt>
                <c:pt idx="26">
                  <c:v>29</c:v>
                </c:pt>
                <c:pt idx="27">
                  <c:v>32</c:v>
                </c:pt>
                <c:pt idx="28">
                  <c:v>76</c:v>
                </c:pt>
                <c:pt idx="29">
                  <c:v>225</c:v>
                </c:pt>
                <c:pt idx="30">
                  <c:v>278</c:v>
                </c:pt>
                <c:pt idx="31">
                  <c:v>387</c:v>
                </c:pt>
                <c:pt idx="32">
                  <c:v>722</c:v>
                </c:pt>
                <c:pt idx="33">
                  <c:v>844</c:v>
                </c:pt>
                <c:pt idx="34">
                  <c:v>998</c:v>
                </c:pt>
                <c:pt idx="35">
                  <c:v>1220</c:v>
                </c:pt>
                <c:pt idx="36">
                  <c:v>1309</c:v>
                </c:pt>
                <c:pt idx="37">
                  <c:v>1937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7-41EA-AC5F-642E78851980}"/>
            </c:ext>
          </c:extLst>
        </c:ser>
        <c:ser>
          <c:idx val="2"/>
          <c:order val="2"/>
          <c:tx>
            <c:strRef>
              <c:f>'[Covid_48 nedela_regioni_vecuma grupas_berni.xls]Vecuma gr'!$U$5</c:f>
              <c:strCache>
                <c:ptCount val="1"/>
                <c:pt idx="0">
                  <c:v>50-64 gadi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numRef>
              <c:f>'[Covid_48 nedela_regioni_vecuma grupas_berni.xls]Vecuma gr'!$R$7:$R$44</c:f>
              <c:numCache>
                <c:formatCode>General</c:formatCode>
                <c:ptCount val="38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</c:numCache>
            </c:numRef>
          </c:cat>
          <c:val>
            <c:numRef>
              <c:f>'[Covid_48 nedela_regioni_vecuma grupas_berni.xls]Vecuma gr'!$U$7:$U$44</c:f>
              <c:numCache>
                <c:formatCode>General</c:formatCode>
                <c:ptCount val="38"/>
                <c:pt idx="0">
                  <c:v>6</c:v>
                </c:pt>
                <c:pt idx="1">
                  <c:v>9</c:v>
                </c:pt>
                <c:pt idx="2">
                  <c:v>37</c:v>
                </c:pt>
                <c:pt idx="3">
                  <c:v>67</c:v>
                </c:pt>
                <c:pt idx="4">
                  <c:v>22</c:v>
                </c:pt>
                <c:pt idx="5">
                  <c:v>33</c:v>
                </c:pt>
                <c:pt idx="6">
                  <c:v>23</c:v>
                </c:pt>
                <c:pt idx="7">
                  <c:v>15</c:v>
                </c:pt>
                <c:pt idx="8">
                  <c:v>18</c:v>
                </c:pt>
                <c:pt idx="9">
                  <c:v>12</c:v>
                </c:pt>
                <c:pt idx="10">
                  <c:v>7</c:v>
                </c:pt>
                <c:pt idx="11">
                  <c:v>4</c:v>
                </c:pt>
                <c:pt idx="12">
                  <c:v>3</c:v>
                </c:pt>
                <c:pt idx="13">
                  <c:v>0</c:v>
                </c:pt>
                <c:pt idx="14">
                  <c:v>7</c:v>
                </c:pt>
                <c:pt idx="15">
                  <c:v>1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3</c:v>
                </c:pt>
                <c:pt idx="20">
                  <c:v>10</c:v>
                </c:pt>
                <c:pt idx="21">
                  <c:v>9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  <c:pt idx="25">
                  <c:v>10</c:v>
                </c:pt>
                <c:pt idx="26">
                  <c:v>13</c:v>
                </c:pt>
                <c:pt idx="27">
                  <c:v>12</c:v>
                </c:pt>
                <c:pt idx="28">
                  <c:v>43</c:v>
                </c:pt>
                <c:pt idx="29">
                  <c:v>85</c:v>
                </c:pt>
                <c:pt idx="30">
                  <c:v>172</c:v>
                </c:pt>
                <c:pt idx="31">
                  <c:v>148</c:v>
                </c:pt>
                <c:pt idx="32">
                  <c:v>272</c:v>
                </c:pt>
                <c:pt idx="33">
                  <c:v>340</c:v>
                </c:pt>
                <c:pt idx="34">
                  <c:v>490</c:v>
                </c:pt>
                <c:pt idx="35">
                  <c:v>643</c:v>
                </c:pt>
                <c:pt idx="36">
                  <c:v>714</c:v>
                </c:pt>
                <c:pt idx="37">
                  <c:v>1049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27-41EA-AC5F-642E78851980}"/>
            </c:ext>
          </c:extLst>
        </c:ser>
        <c:ser>
          <c:idx val="3"/>
          <c:order val="3"/>
          <c:tx>
            <c:strRef>
              <c:f>'[Covid_48 nedela_regioni_vecuma grupas_berni.xls]Vecuma gr'!$V$5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invertIfNegative val="0"/>
          <c:cat>
            <c:numRef>
              <c:f>'[Covid_48 nedela_regioni_vecuma grupas_berni.xls]Vecuma gr'!$R$7:$R$44</c:f>
              <c:numCache>
                <c:formatCode>General</c:formatCode>
                <c:ptCount val="38"/>
                <c:pt idx="1">
                  <c:v>12</c:v>
                </c:pt>
                <c:pt idx="3">
                  <c:v>14</c:v>
                </c:pt>
                <c:pt idx="5">
                  <c:v>16</c:v>
                </c:pt>
                <c:pt idx="7">
                  <c:v>18</c:v>
                </c:pt>
                <c:pt idx="9">
                  <c:v>20</c:v>
                </c:pt>
                <c:pt idx="11">
                  <c:v>22</c:v>
                </c:pt>
                <c:pt idx="13">
                  <c:v>24</c:v>
                </c:pt>
                <c:pt idx="15">
                  <c:v>26</c:v>
                </c:pt>
                <c:pt idx="17">
                  <c:v>28</c:v>
                </c:pt>
                <c:pt idx="19">
                  <c:v>30</c:v>
                </c:pt>
                <c:pt idx="21">
                  <c:v>32</c:v>
                </c:pt>
                <c:pt idx="23">
                  <c:v>34</c:v>
                </c:pt>
                <c:pt idx="25">
                  <c:v>36</c:v>
                </c:pt>
                <c:pt idx="27">
                  <c:v>38</c:v>
                </c:pt>
                <c:pt idx="29">
                  <c:v>40</c:v>
                </c:pt>
                <c:pt idx="31">
                  <c:v>42</c:v>
                </c:pt>
                <c:pt idx="33">
                  <c:v>44</c:v>
                </c:pt>
                <c:pt idx="35">
                  <c:v>46</c:v>
                </c:pt>
                <c:pt idx="37">
                  <c:v>48</c:v>
                </c:pt>
              </c:numCache>
            </c:numRef>
          </c:cat>
          <c:val>
            <c:numRef>
              <c:f>'[Covid_48 nedela_regioni_vecuma grupas_berni.xls]Vecuma gr'!$V$7:$V$44</c:f>
              <c:numCache>
                <c:formatCode>General</c:formatCode>
                <c:ptCount val="38"/>
                <c:pt idx="0">
                  <c:v>0</c:v>
                </c:pt>
                <c:pt idx="1">
                  <c:v>3</c:v>
                </c:pt>
                <c:pt idx="2">
                  <c:v>13</c:v>
                </c:pt>
                <c:pt idx="3">
                  <c:v>27</c:v>
                </c:pt>
                <c:pt idx="4">
                  <c:v>30</c:v>
                </c:pt>
                <c:pt idx="5">
                  <c:v>18</c:v>
                </c:pt>
                <c:pt idx="6">
                  <c:v>18</c:v>
                </c:pt>
                <c:pt idx="7">
                  <c:v>15</c:v>
                </c:pt>
                <c:pt idx="8">
                  <c:v>15</c:v>
                </c:pt>
                <c:pt idx="9">
                  <c:v>34</c:v>
                </c:pt>
                <c:pt idx="10">
                  <c:v>14</c:v>
                </c:pt>
                <c:pt idx="11">
                  <c:v>5</c:v>
                </c:pt>
                <c:pt idx="12">
                  <c:v>5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3</c:v>
                </c:pt>
                <c:pt idx="19">
                  <c:v>7</c:v>
                </c:pt>
                <c:pt idx="20">
                  <c:v>3</c:v>
                </c:pt>
                <c:pt idx="21">
                  <c:v>7</c:v>
                </c:pt>
                <c:pt idx="22">
                  <c:v>5</c:v>
                </c:pt>
                <c:pt idx="23">
                  <c:v>1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16</c:v>
                </c:pt>
                <c:pt idx="29">
                  <c:v>47</c:v>
                </c:pt>
                <c:pt idx="30">
                  <c:v>76</c:v>
                </c:pt>
                <c:pt idx="31">
                  <c:v>75</c:v>
                </c:pt>
                <c:pt idx="32">
                  <c:v>129</c:v>
                </c:pt>
                <c:pt idx="33">
                  <c:v>197</c:v>
                </c:pt>
                <c:pt idx="34">
                  <c:v>359</c:v>
                </c:pt>
                <c:pt idx="35">
                  <c:v>387</c:v>
                </c:pt>
                <c:pt idx="36">
                  <c:v>376</c:v>
                </c:pt>
                <c:pt idx="37">
                  <c:v>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27-41EA-AC5F-642E78851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25826944"/>
        <c:axId val="125843712"/>
      </c:barChart>
      <c:catAx>
        <c:axId val="1258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5843712"/>
        <c:crosses val="autoZero"/>
        <c:auto val="1"/>
        <c:lblAlgn val="ctr"/>
        <c:lblOffset val="100"/>
        <c:noMultiLvlLbl val="0"/>
      </c:catAx>
      <c:valAx>
        <c:axId val="1258437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lv-LV" sz="1100" b="0">
                    <a:latin typeface="+mn-lt"/>
                  </a:rPr>
                  <a:t>Gadījumu slaita īpatsvars pa vecuma grupām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+mn-lt"/>
                <a:ea typeface="Times New Roman"/>
                <a:cs typeface="Times New Roman"/>
              </a:defRPr>
            </a:pPr>
            <a:endParaRPr lang="lv-LV"/>
          </a:p>
        </c:txPr>
        <c:crossAx val="1258269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401781374550402"/>
          <c:y val="0.92744461233995945"/>
          <c:w val="0.65544485758724602"/>
          <c:h val="6.544026591270685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18213291980553E-2"/>
          <c:y val="2.0099537557501466E-2"/>
          <c:w val="0.93652571206376978"/>
          <c:h val="0.90909510758928302"/>
        </c:manualLayout>
      </c:layout>
      <c:areaChart>
        <c:grouping val="standard"/>
        <c:varyColors val="0"/>
        <c:ser>
          <c:idx val="4"/>
          <c:order val="4"/>
          <c:tx>
            <c:strRef>
              <c:f>'[Covid_48 nedela_regioni_vecuma grupas_berni.xls]Vecuma gr'!$AB$5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numRef>
              <c:f>'[Covid_48 nedela_regioni_vecuma grupas_berni.xls]Vecuma gr'!$Q$6:$Q$44</c:f>
              <c:numCache>
                <c:formatCode>General</c:formatCode>
                <c:ptCount val="39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</c:numCache>
            </c:numRef>
          </c:cat>
          <c:val>
            <c:numRef>
              <c:f>'[Covid_48 nedela_regioni_vecuma grupas_berni.xls]Vecuma gr'!$AB$6:$AB$44</c:f>
              <c:numCache>
                <c:formatCode>0.0</c:formatCode>
                <c:ptCount val="39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C-4AF1-9818-8166E3C40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164032"/>
        <c:axId val="133042944"/>
      </c:areaChart>
      <c:lineChart>
        <c:grouping val="standard"/>
        <c:varyColors val="0"/>
        <c:ser>
          <c:idx val="0"/>
          <c:order val="0"/>
          <c:tx>
            <c:strRef>
              <c:f>'[Covid_48 nedela_regioni_vecuma grupas_berni.xls]Vecuma gr'!$X$5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'[Covid_48 nedela_regioni_vecuma grupas_berni.xls]Vecuma gr'!$R$6:$R$44</c:f>
              <c:numCache>
                <c:formatCode>General</c:formatCode>
                <c:ptCount val="39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</c:numCache>
            </c:numRef>
          </c:cat>
          <c:val>
            <c:numRef>
              <c:f>'[Covid_48 nedela_regioni_vecuma grupas_berni.xls]Vecuma gr'!$X$6:$X$44</c:f>
              <c:numCache>
                <c:formatCode>0.0</c:formatCode>
                <c:ptCount val="39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20C-4AF1-9818-8166E3C4037D}"/>
            </c:ext>
          </c:extLst>
        </c:ser>
        <c:ser>
          <c:idx val="1"/>
          <c:order val="1"/>
          <c:tx>
            <c:strRef>
              <c:f>'[Covid_48 nedela_regioni_vecuma grupas_berni.xls]Vecuma gr'!$Y$5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444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'[Covid_48 nedela_regioni_vecuma grupas_berni.xls]Vecuma gr'!$R$6:$R$44</c:f>
              <c:numCache>
                <c:formatCode>General</c:formatCode>
                <c:ptCount val="39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</c:numCache>
            </c:numRef>
          </c:cat>
          <c:val>
            <c:numRef>
              <c:f>'[Covid_48 nedela_regioni_vecuma grupas_berni.xls]Vecuma gr'!$Y$6:$Y$44</c:f>
              <c:numCache>
                <c:formatCode>0.0</c:formatCode>
                <c:ptCount val="39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20C-4AF1-9818-8166E3C4037D}"/>
            </c:ext>
          </c:extLst>
        </c:ser>
        <c:ser>
          <c:idx val="2"/>
          <c:order val="2"/>
          <c:tx>
            <c:strRef>
              <c:f>'[Covid_48 nedela_regioni_vecuma grupas_berni.xls]Vecuma gr'!$Z$5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'[Covid_48 nedela_regioni_vecuma grupas_berni.xls]Vecuma gr'!$R$6:$R$44</c:f>
              <c:numCache>
                <c:formatCode>General</c:formatCode>
                <c:ptCount val="39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</c:numCache>
            </c:numRef>
          </c:cat>
          <c:val>
            <c:numRef>
              <c:f>'[Covid_48 nedela_regioni_vecuma grupas_berni.xls]Vecuma gr'!$Z$6:$Z$44</c:f>
              <c:numCache>
                <c:formatCode>0.0</c:formatCode>
                <c:ptCount val="39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20C-4AF1-9818-8166E3C4037D}"/>
            </c:ext>
          </c:extLst>
        </c:ser>
        <c:ser>
          <c:idx val="3"/>
          <c:order val="3"/>
          <c:tx>
            <c:strRef>
              <c:f>'[Covid_48 nedela_regioni_vecuma grupas_berni.xls]Vecuma gr'!$AA$5</c:f>
              <c:strCache>
                <c:ptCount val="1"/>
                <c:pt idx="0">
                  <c:v>65+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'[Covid_48 nedela_regioni_vecuma grupas_berni.xls]Vecuma gr'!$R$6:$R$44</c:f>
              <c:numCache>
                <c:formatCode>General</c:formatCode>
                <c:ptCount val="39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</c:numCache>
            </c:numRef>
          </c:cat>
          <c:val>
            <c:numRef>
              <c:f>'[Covid_48 nedela_regioni_vecuma grupas_berni.xls]Vecuma gr'!$AA$6:$AA$44</c:f>
              <c:numCache>
                <c:formatCode>0.0</c:formatCode>
                <c:ptCount val="39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120C-4AF1-9818-8166E3C40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64032"/>
        <c:axId val="133042944"/>
      </c:lineChart>
      <c:catAx>
        <c:axId val="13316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33042944"/>
        <c:crosses val="autoZero"/>
        <c:auto val="1"/>
        <c:lblAlgn val="ctr"/>
        <c:lblOffset val="100"/>
        <c:noMultiLvlLbl val="0"/>
      </c:catAx>
      <c:valAx>
        <c:axId val="133042944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33164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531715604365243E-2"/>
          <c:y val="1.065116684188031E-2"/>
          <c:w val="0.23016795964412842"/>
          <c:h val="0.55289325336298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'[Covid_48 nedela_regioni_vecuma grupas_berni.xls]Berni_pa dienam'!$AF$144</c:f>
              <c:strCache>
                <c:ptCount val="1"/>
                <c:pt idx="0">
                  <c:v>No 19.10. līdz 29.11. uz 100 000.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Pt>
            <c:idx val="13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CDA9-40F7-B57A-3113A06CDE32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CDA9-40F7-B57A-3113A06CDE32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'[Covid_48 nedela_regioni_vecuma grupas_berni.xls]Berni_pa dienam'!$AG$145:$AU$145</c:f>
              <c:strCache>
                <c:ptCount val="15"/>
                <c:pt idx="0">
                  <c:v>6 g</c:v>
                </c:pt>
                <c:pt idx="1">
                  <c:v>7 g</c:v>
                </c:pt>
                <c:pt idx="2">
                  <c:v>8 g</c:v>
                </c:pt>
                <c:pt idx="3">
                  <c:v>9 g</c:v>
                </c:pt>
                <c:pt idx="4">
                  <c:v>10 g</c:v>
                </c:pt>
                <c:pt idx="5">
                  <c:v>11 g</c:v>
                </c:pt>
                <c:pt idx="6">
                  <c:v>12 g</c:v>
                </c:pt>
                <c:pt idx="7">
                  <c:v>13 g</c:v>
                </c:pt>
                <c:pt idx="8">
                  <c:v>14 g</c:v>
                </c:pt>
                <c:pt idx="9">
                  <c:v>15 g</c:v>
                </c:pt>
                <c:pt idx="10">
                  <c:v>16 g</c:v>
                </c:pt>
                <c:pt idx="11">
                  <c:v>17 g</c:v>
                </c:pt>
                <c:pt idx="12">
                  <c:v>18 g</c:v>
                </c:pt>
                <c:pt idx="13">
                  <c:v>19 g</c:v>
                </c:pt>
                <c:pt idx="14">
                  <c:v>6-19 kopā</c:v>
                </c:pt>
              </c:strCache>
            </c:strRef>
          </c:cat>
          <c:val>
            <c:numRef>
              <c:f>'[Covid_48 nedela_regioni_vecuma grupas_berni.xls]Berni_pa dienam'!$AG$144:$AU$144</c:f>
              <c:numCache>
                <c:formatCode>0.0</c:formatCode>
                <c:ptCount val="15"/>
                <c:pt idx="0">
                  <c:v>286.41776795135922</c:v>
                </c:pt>
                <c:pt idx="1">
                  <c:v>355.5842896395668</c:v>
                </c:pt>
                <c:pt idx="2">
                  <c:v>320.63271522471007</c:v>
                </c:pt>
                <c:pt idx="3">
                  <c:v>373.96053732224573</c:v>
                </c:pt>
                <c:pt idx="4">
                  <c:v>387.56155389385373</c:v>
                </c:pt>
                <c:pt idx="5">
                  <c:v>656.00075510878287</c:v>
                </c:pt>
                <c:pt idx="6">
                  <c:v>691.92095176464738</c:v>
                </c:pt>
                <c:pt idx="7">
                  <c:v>325.56457030644412</c:v>
                </c:pt>
                <c:pt idx="8">
                  <c:v>242.69167126309983</c:v>
                </c:pt>
                <c:pt idx="9">
                  <c:v>334.26784558982104</c:v>
                </c:pt>
                <c:pt idx="10">
                  <c:v>504.54086781029264</c:v>
                </c:pt>
                <c:pt idx="11">
                  <c:v>674.46820775926676</c:v>
                </c:pt>
                <c:pt idx="12">
                  <c:v>615.74305208853389</c:v>
                </c:pt>
                <c:pt idx="13">
                  <c:v>774.74223801479582</c:v>
                </c:pt>
                <c:pt idx="14">
                  <c:v>464.96653139460011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A9-40F7-B57A-3113A06CDE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819968"/>
        <c:axId val="132834048"/>
      </c:barChart>
      <c:catAx>
        <c:axId val="1328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/>
            </a:pPr>
            <a:endParaRPr lang="lv-LV"/>
          </a:p>
        </c:txPr>
        <c:crossAx val="132834048"/>
        <c:crosses val="autoZero"/>
        <c:auto val="1"/>
        <c:lblAlgn val="ctr"/>
        <c:lblOffset val="100"/>
        <c:noMultiLvlLbl val="0"/>
      </c:catAx>
      <c:valAx>
        <c:axId val="13283404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/>
            </a:pPr>
            <a:endParaRPr lang="lv-LV"/>
          </a:p>
        </c:txPr>
        <c:crossAx val="132819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4T08:09:15.523" idx="1">
    <p:pos x="10" y="10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0.45063</cdr:x>
      <cdr:y>0.00834</cdr:y>
    </cdr:from>
    <cdr:to>
      <cdr:x>0.99367</cdr:x>
      <cdr:y>0.24517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186296" y="50801"/>
          <a:ext cx="5044714" cy="1442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>
              <a:latin typeface="+mj-lt"/>
            </a:rPr>
            <a:t>Covid-19 gadījumu</a:t>
          </a:r>
          <a:r>
            <a:rPr lang="lv-LV" sz="2800" baseline="0">
              <a:latin typeface="+mj-lt"/>
            </a:rPr>
            <a:t> pieauguma intensitātes tendence </a:t>
          </a:r>
          <a:r>
            <a:rPr lang="en-US" sz="2800" baseline="0">
              <a:latin typeface="+mj-lt"/>
            </a:rPr>
            <a:t>procentos (%) </a:t>
          </a:r>
          <a:r>
            <a:rPr lang="lv-LV" sz="2800" baseline="0">
              <a:latin typeface="+mj-lt"/>
            </a:rPr>
            <a:t>7 dienu laikā </a:t>
          </a:r>
          <a:r>
            <a:rPr lang="en-US" sz="2800" baseline="0">
              <a:latin typeface="+mj-lt"/>
            </a:rPr>
            <a:t>pa ned</a:t>
          </a:r>
          <a:r>
            <a:rPr lang="lv-LV" sz="2800" baseline="0">
              <a:latin typeface="+mj-lt"/>
            </a:rPr>
            <a:t>ēļām</a:t>
          </a:r>
          <a:endParaRPr lang="lv-LV" sz="2800">
            <a:latin typeface="+mj-lt"/>
          </a:endParaRPr>
        </a:p>
      </cdr:txBody>
    </cdr:sp>
  </cdr:relSizeAnchor>
  <cdr:relSizeAnchor xmlns:cdr="http://schemas.openxmlformats.org/drawingml/2006/chartDrawing">
    <cdr:from>
      <cdr:x>0.56201</cdr:x>
      <cdr:y>0.3635</cdr:y>
    </cdr:from>
    <cdr:to>
      <cdr:x>0.60884</cdr:x>
      <cdr:y>0.433</cdr:y>
    </cdr:to>
    <cdr:sp macro="" textlink="">
      <cdr:nvSpPr>
        <cdr:cNvPr id="7" name="Down Arrow 6"/>
        <cdr:cNvSpPr/>
      </cdr:nvSpPr>
      <cdr:spPr>
        <a:xfrm xmlns:a="http://schemas.openxmlformats.org/drawingml/2006/main">
          <a:off x="5220971" y="2492896"/>
          <a:ext cx="435042" cy="47663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0.52325</cdr:x>
      <cdr:y>0.2375</cdr:y>
    </cdr:from>
    <cdr:to>
      <cdr:x>0.63591</cdr:x>
      <cdr:y>0.35719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60931" y="1628800"/>
          <a:ext cx="1046590" cy="820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200" dirty="0"/>
            <a:t>Ārkārtējās </a:t>
          </a:r>
          <a:r>
            <a:rPr lang="lv-LV" sz="1200" baseline="0" dirty="0"/>
            <a:t> situācijas izsludināšana</a:t>
          </a:r>
          <a:endParaRPr lang="lv-LV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0.77562</cdr:x>
      <cdr:y>0.605</cdr:y>
    </cdr:from>
    <cdr:to>
      <cdr:x>0.98019</cdr:x>
      <cdr:y>0.67196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7092280" y="4149080"/>
          <a:ext cx="1870588" cy="4592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600" dirty="0"/>
            <a:t>Pieaugums 19%</a:t>
          </a:r>
        </a:p>
      </cdr:txBody>
    </cdr:sp>
  </cdr:relSizeAnchor>
  <cdr:relSizeAnchor xmlns:cdr="http://schemas.openxmlformats.org/drawingml/2006/chartDrawing">
    <cdr:from>
      <cdr:x>0.11309</cdr:x>
      <cdr:y>0.01885</cdr:y>
    </cdr:from>
    <cdr:to>
      <cdr:x>0.75298</cdr:x>
      <cdr:y>0.164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4095" y="129273"/>
          <a:ext cx="5851154" cy="995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dirty="0" err="1"/>
            <a:t>Covid-19</a:t>
          </a:r>
          <a:r>
            <a:rPr lang="lv-LV" sz="2800" dirty="0"/>
            <a:t> gadījumu</a:t>
          </a:r>
          <a:r>
            <a:rPr lang="lv-LV" sz="2800" baseline="0" dirty="0"/>
            <a:t> skaits pa dienām laika posmā no:</a:t>
          </a:r>
          <a:endParaRPr lang="lv-LV" sz="2800" dirty="0"/>
        </a:p>
      </cdr:txBody>
    </cdr:sp>
  </cdr:relSizeAnchor>
  <cdr:relSizeAnchor xmlns:cdr="http://schemas.openxmlformats.org/drawingml/2006/chartDrawing">
    <cdr:from>
      <cdr:x>0.72837</cdr:x>
      <cdr:y>0.416</cdr:y>
    </cdr:from>
    <cdr:to>
      <cdr:x>0.93294</cdr:x>
      <cdr:y>0.48296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6660232" y="2852936"/>
          <a:ext cx="1870588" cy="4592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600" dirty="0"/>
            <a:t>Pieaugums 50%</a:t>
          </a:r>
        </a:p>
      </cdr:txBody>
    </cdr:sp>
  </cdr:relSizeAnchor>
  <cdr:relSizeAnchor xmlns:cdr="http://schemas.openxmlformats.org/drawingml/2006/chartDrawing">
    <cdr:from>
      <cdr:x>0.85437</cdr:x>
      <cdr:y>0.86749</cdr:y>
    </cdr:from>
    <cdr:to>
      <cdr:x>0.98807</cdr:x>
      <cdr:y>0.90949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812360" y="5949280"/>
          <a:ext cx="122251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v-LV" sz="1600" dirty="0"/>
            <a:t>Dienas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0.05476</cdr:x>
      <cdr:y>0.00447</cdr:y>
    </cdr:from>
    <cdr:to>
      <cdr:x>0.9443</cdr:x>
      <cdr:y>0.16789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691" y="27203"/>
          <a:ext cx="8263716" cy="995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 err="1"/>
            <a:t>Covid-19</a:t>
          </a:r>
          <a:r>
            <a:rPr lang="lv-LV" sz="2800" dirty="0"/>
            <a:t> pozitīvo testu īpatsvars (%) </a:t>
          </a:r>
          <a:r>
            <a:rPr lang="lv-LV" sz="2800" baseline="0" dirty="0"/>
            <a:t>pa dienām laika posmā no:</a:t>
          </a:r>
          <a:endParaRPr lang="lv-LV" sz="2800" dirty="0"/>
        </a:p>
      </cdr:txBody>
    </cdr:sp>
  </cdr:relSizeAnchor>
  <cdr:relSizeAnchor xmlns:cdr="http://schemas.openxmlformats.org/drawingml/2006/chartDrawing">
    <cdr:from>
      <cdr:x>0.84557</cdr:x>
      <cdr:y>0.10039</cdr:y>
    </cdr:from>
    <cdr:to>
      <cdr:x>1</cdr:x>
      <cdr:y>0.17761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55185" y="611482"/>
          <a:ext cx="1434630" cy="470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600"/>
            <a:t>8,4 % (+1,6%)</a:t>
          </a:r>
        </a:p>
      </cdr:txBody>
    </cdr:sp>
  </cdr:relSizeAnchor>
  <cdr:relSizeAnchor xmlns:cdr="http://schemas.openxmlformats.org/drawingml/2006/chartDrawing">
    <cdr:from>
      <cdr:x>0.84557</cdr:x>
      <cdr:y>0.3983</cdr:y>
    </cdr:from>
    <cdr:to>
      <cdr:x>0.99787</cdr:x>
      <cdr:y>0.46911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855184" y="2426170"/>
          <a:ext cx="1414875" cy="431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600"/>
            <a:t>4,3</a:t>
          </a:r>
          <a:r>
            <a:rPr lang="lv-LV" sz="1600" baseline="0"/>
            <a:t> </a:t>
          </a:r>
          <a:r>
            <a:rPr lang="lv-LV" sz="1600"/>
            <a:t>% (+0,5%)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0.66537</cdr:x>
      <cdr:y>0.21523</cdr:y>
    </cdr:from>
    <cdr:to>
      <cdr:x>0.94887</cdr:x>
      <cdr:y>0.30856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84168" y="1162372"/>
          <a:ext cx="2592288" cy="50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dirty="0"/>
            <a:t>Vidējais + 50% = 502,3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0.07215</cdr:x>
      <cdr:y>0.01351</cdr:y>
    </cdr:from>
    <cdr:to>
      <cdr:x>0.72738</cdr:x>
      <cdr:y>0.17954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260" y="92652"/>
          <a:ext cx="6086954" cy="1138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b="0" dirty="0" err="1"/>
            <a:t>Covid-19</a:t>
          </a:r>
          <a:r>
            <a:rPr lang="lv-LV" sz="2800" b="0" baseline="0" dirty="0"/>
            <a:t> pacientu stacionēšana pēdējo 14 dienu laikā</a:t>
          </a:r>
          <a:endParaRPr lang="lv-LV" sz="2800" b="0" dirty="0"/>
        </a:p>
      </cdr:txBody>
    </cdr:sp>
  </cdr:relSizeAnchor>
  <cdr:relSizeAnchor xmlns:cdr="http://schemas.openxmlformats.org/drawingml/2006/chartDrawing">
    <cdr:from>
      <cdr:x>0.07974</cdr:x>
      <cdr:y>0.3639</cdr:y>
    </cdr:from>
    <cdr:to>
      <cdr:x>0.50633</cdr:x>
      <cdr:y>0.43051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2519416" y="438018"/>
          <a:ext cx="405742" cy="396294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0.54218</cdr:x>
      <cdr:y>0.21491</cdr:y>
    </cdr:from>
    <cdr:to>
      <cdr:x>0.96876</cdr:x>
      <cdr:y>0.28151</cdr:y>
    </cdr:to>
    <cdr:sp macro="" textlink="">
      <cdr:nvSpPr>
        <cdr:cNvPr id="4" name="Left Brace 3"/>
        <cdr:cNvSpPr/>
      </cdr:nvSpPr>
      <cdr:spPr>
        <a:xfrm xmlns:a="http://schemas.openxmlformats.org/drawingml/2006/main" rot="5400000">
          <a:off x="6815338" y="-469493"/>
          <a:ext cx="405680" cy="3962849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0.09177</cdr:x>
      <cdr:y>0.3215</cdr:y>
    </cdr:from>
    <cdr:to>
      <cdr:x>0.33206</cdr:x>
      <cdr:y>0.3861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2558" y="2204865"/>
          <a:ext cx="2232247" cy="443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600" b="1" dirty="0"/>
            <a:t>328 - vidēji 47</a:t>
          </a:r>
          <a:r>
            <a:rPr lang="lv-LV" sz="1600" b="1" baseline="0" dirty="0"/>
            <a:t> dienā</a:t>
          </a:r>
          <a:r>
            <a:rPr lang="lv-LV" sz="1600" b="1" dirty="0"/>
            <a:t> </a:t>
          </a:r>
        </a:p>
      </cdr:txBody>
    </cdr:sp>
  </cdr:relSizeAnchor>
  <cdr:relSizeAnchor xmlns:cdr="http://schemas.openxmlformats.org/drawingml/2006/chartDrawing">
    <cdr:from>
      <cdr:x>0.76582</cdr:x>
      <cdr:y>0.13251</cdr:y>
    </cdr:from>
    <cdr:to>
      <cdr:x>0.98987</cdr:x>
      <cdr:y>0.23552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114326" y="908720"/>
          <a:ext cx="2081383" cy="7064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600" b="1" dirty="0"/>
            <a:t>435 (+ 32,6%) - vidēji 62 dienā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0.06579</cdr:x>
      <cdr:y>0.01701</cdr:y>
    </cdr:from>
    <cdr:to>
      <cdr:x>0.68857</cdr:x>
      <cdr:y>0.31172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0989" y="116632"/>
          <a:ext cx="5783680" cy="2021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dirty="0"/>
            <a:t>Prognozētais</a:t>
          </a:r>
          <a:r>
            <a:rPr lang="lv-LV" sz="2800" baseline="0" dirty="0"/>
            <a:t>  stacionāros esošo  </a:t>
          </a:r>
          <a:r>
            <a:rPr lang="lv-LV" sz="2800" baseline="0" dirty="0" err="1"/>
            <a:t>Covid-19</a:t>
          </a:r>
          <a:r>
            <a:rPr lang="lv-LV" sz="2800" baseline="0" dirty="0"/>
            <a:t> pacientu skaits pa dienām, ja iknedēļas </a:t>
          </a:r>
          <a:r>
            <a:rPr lang="lv-LV" sz="2800" baseline="0" dirty="0" err="1"/>
            <a:t>Covid-19</a:t>
          </a:r>
          <a:r>
            <a:rPr lang="lv-LV" sz="2800" baseline="0" dirty="0"/>
            <a:t> gadījuma skaita pieaugums ir 15%</a:t>
          </a:r>
          <a:endParaRPr lang="lv-LV" sz="28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0.06997</cdr:x>
      <cdr:y>0</cdr:y>
    </cdr:from>
    <cdr:to>
      <cdr:x>0.69256</cdr:x>
      <cdr:y>0.30649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0030" y="0"/>
          <a:ext cx="5783680" cy="1866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</a:t>
          </a:r>
          <a:r>
            <a:rPr lang="lv-LV" sz="2800" baseline="0" dirty="0"/>
            <a:t>  stacionāros esošo  </a:t>
          </a:r>
          <a:r>
            <a:rPr lang="lv-LV" sz="2800" baseline="0" dirty="0" err="1"/>
            <a:t>Covid-19</a:t>
          </a:r>
          <a:r>
            <a:rPr lang="lv-LV" sz="2800" baseline="0" dirty="0"/>
            <a:t> pacientu skaits pa dienām, ja iknedēļas </a:t>
          </a:r>
          <a:r>
            <a:rPr lang="lv-LV" sz="2800" baseline="0" dirty="0" err="1"/>
            <a:t>Covid-19</a:t>
          </a:r>
          <a:r>
            <a:rPr lang="lv-LV" sz="2800" baseline="0" dirty="0"/>
            <a:t> gadījuma skaita pieaugums ir 25%</a:t>
          </a:r>
          <a:endParaRPr lang="lv-LV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8608C-A7BE-48F3-BD09-48F42E3FC5B1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20F1-7A2C-47D8-A5DC-9088C63BD3F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482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515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11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56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478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074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064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70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991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399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721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873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85C3A-CFDD-43C7-8B27-B799B4F3AD66}" type="datetimeFigureOut">
              <a:rPr lang="lv-LV" smtClean="0"/>
              <a:t>01.12.2020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F3C9B-2B8B-495F-86CF-0425C18075B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9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covid-19/surveillance/weekly-surveillance-re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/>
              <a:t>Covid-19</a:t>
            </a:r>
            <a:br>
              <a:rPr lang="lv-LV" dirty="0"/>
            </a:br>
            <a:r>
              <a:rPr lang="lv-LV" dirty="0"/>
              <a:t>Epidemioloģiskā situācija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30.11.2020.</a:t>
            </a:r>
          </a:p>
        </p:txBody>
      </p:sp>
    </p:spTree>
    <p:extLst>
      <p:ext uri="{BB962C8B-B14F-4D97-AF65-F5344CB8AC3E}">
        <p14:creationId xmlns:p14="http://schemas.microsoft.com/office/powerpoint/2010/main" val="65817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err="1"/>
              <a:t>Covid-19</a:t>
            </a:r>
            <a:r>
              <a:rPr lang="lv-LV" sz="2800" dirty="0"/>
              <a:t> gadījumu īpatsvars (%) dažādās vecuma grupās pa nedēļām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9624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err="1"/>
              <a:t>Covid-19</a:t>
            </a:r>
            <a:r>
              <a:rPr lang="lv-LV" sz="2800" dirty="0"/>
              <a:t> gadījumu skaits uz 100 000 iedz. dažādās vecuma grupās pa nedēļām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062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23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 err="1"/>
              <a:t>Covid-19</a:t>
            </a:r>
            <a:r>
              <a:rPr lang="lv-LV" sz="2800" dirty="0"/>
              <a:t> gadījumu skaits uz 100 000 iedz. dažādās bērnu vecuma grupās no 19.10. – 29.11.2020.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0054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570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7831-F5CD-4339-836C-8555391C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85800"/>
            <a:ext cx="8229600" cy="1143000"/>
          </a:xfrm>
        </p:spPr>
        <p:txBody>
          <a:bodyPr>
            <a:noAutofit/>
          </a:bodyPr>
          <a:lstStyle/>
          <a:p>
            <a:r>
              <a:rPr lang="lv-LV" sz="3200" dirty="0"/>
              <a:t>2020. gada 4</a:t>
            </a:r>
            <a:r>
              <a:rPr lang="en-GB" sz="3200" dirty="0"/>
              <a:t>6</a:t>
            </a:r>
            <a:r>
              <a:rPr lang="lv-LV" sz="3200" dirty="0"/>
              <a:t>.</a:t>
            </a:r>
            <a:r>
              <a:rPr lang="en-GB" sz="3200" dirty="0"/>
              <a:t> un 47.</a:t>
            </a:r>
            <a:r>
              <a:rPr lang="lv-LV" sz="3200" dirty="0"/>
              <a:t> nedēļā reģistrēto Covid-19 pacientu inficēšanās vietas/apstākļi</a:t>
            </a:r>
            <a:endParaRPr lang="en-GB" sz="32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50322ED-AA63-4102-8A68-066CE482A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384322"/>
              </p:ext>
            </p:extLst>
          </p:nvPr>
        </p:nvGraphicFramePr>
        <p:xfrm>
          <a:off x="308919" y="1196752"/>
          <a:ext cx="8320731" cy="541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BA7F4C-4C4D-4146-8800-E8801D8B2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22754"/>
              </p:ext>
            </p:extLst>
          </p:nvPr>
        </p:nvGraphicFramePr>
        <p:xfrm>
          <a:off x="5076057" y="1628800"/>
          <a:ext cx="3456383" cy="659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337">
                  <a:extLst>
                    <a:ext uri="{9D8B030D-6E8A-4147-A177-3AD203B41FA5}">
                      <a16:colId xmlns:a16="http://schemas.microsoft.com/office/drawing/2014/main" val="2079836623"/>
                    </a:ext>
                  </a:extLst>
                </a:gridCol>
                <a:gridCol w="816963">
                  <a:extLst>
                    <a:ext uri="{9D8B030D-6E8A-4147-A177-3AD203B41FA5}">
                      <a16:colId xmlns:a16="http://schemas.microsoft.com/office/drawing/2014/main" val="3262650413"/>
                    </a:ext>
                  </a:extLst>
                </a:gridCol>
                <a:gridCol w="816963">
                  <a:extLst>
                    <a:ext uri="{9D8B030D-6E8A-4147-A177-3AD203B41FA5}">
                      <a16:colId xmlns:a16="http://schemas.microsoft.com/office/drawing/2014/main" val="2703599489"/>
                    </a:ext>
                  </a:extLst>
                </a:gridCol>
                <a:gridCol w="754120">
                  <a:extLst>
                    <a:ext uri="{9D8B030D-6E8A-4147-A177-3AD203B41FA5}">
                      <a16:colId xmlns:a16="http://schemas.microsoft.com/office/drawing/2014/main" val="26379357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46.ned.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47.ned.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48.ned.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42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Izsekojami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gadījumi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(%)</a:t>
                      </a:r>
                    </a:p>
                  </a:txBody>
                  <a:tcPr marL="7144" marR="7144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261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0A1B78-4839-44E8-95E3-0DF3F10FEC07}"/>
              </a:ext>
            </a:extLst>
          </p:cNvPr>
          <p:cNvSpPr txBox="1"/>
          <p:nvPr/>
        </p:nvSpPr>
        <p:spPr>
          <a:xfrm>
            <a:off x="7596336" y="6464943"/>
            <a:ext cx="11893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29.</a:t>
            </a:r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11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.2020</a:t>
            </a:r>
          </a:p>
        </p:txBody>
      </p:sp>
    </p:spTree>
    <p:extLst>
      <p:ext uri="{BB962C8B-B14F-4D97-AF65-F5344CB8AC3E}">
        <p14:creationId xmlns:p14="http://schemas.microsoft.com/office/powerpoint/2010/main" val="99881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64021"/>
              </p:ext>
            </p:extLst>
          </p:nvPr>
        </p:nvGraphicFramePr>
        <p:xfrm>
          <a:off x="-24974" y="0"/>
          <a:ext cx="928981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29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366941"/>
              </p:ext>
            </p:extLst>
          </p:nvPr>
        </p:nvGraphicFramePr>
        <p:xfrm>
          <a:off x="-71437" y="0"/>
          <a:ext cx="92868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97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96023"/>
              </p:ext>
            </p:extLst>
          </p:nvPr>
        </p:nvGraphicFramePr>
        <p:xfrm>
          <a:off x="-72907" y="0"/>
          <a:ext cx="928981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89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FE64832-3DAE-46BB-8498-C266A464E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55050"/>
              </p:ext>
            </p:extLst>
          </p:nvPr>
        </p:nvGraphicFramePr>
        <p:xfrm>
          <a:off x="0" y="1325564"/>
          <a:ext cx="9144000" cy="541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BE76E7-B472-44A4-9E0A-509A4D1B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92" y="1"/>
            <a:ext cx="8674443" cy="1325563"/>
          </a:xfrm>
        </p:spPr>
        <p:txBody>
          <a:bodyPr>
            <a:noAutofit/>
          </a:bodyPr>
          <a:lstStyle/>
          <a:p>
            <a:r>
              <a:rPr lang="lv-LV" sz="2800" dirty="0"/>
              <a:t>14 dienu kumulatīvais Covid-19 gadījumu skaits Latvijā uz 100 000 iedzīvotāju pa dienām*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6574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i="1" dirty="0"/>
              <a:t>* Aprēķinā izmantota 2019 gada iedzīvotāju skaits, lai dati būtu salīdzināmi ar ECDC datiem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FI – 94,3</a:t>
            </a:r>
          </a:p>
          <a:p>
            <a:r>
              <a:rPr lang="lv-LV" dirty="0"/>
              <a:t>EE – 343,4</a:t>
            </a:r>
          </a:p>
          <a:p>
            <a:r>
              <a:rPr lang="lv-LV" dirty="0"/>
              <a:t>SE – 634,4</a:t>
            </a:r>
          </a:p>
          <a:p>
            <a:r>
              <a:rPr lang="lv-LV" dirty="0"/>
              <a:t>LT – 959,3</a:t>
            </a:r>
          </a:p>
          <a:p>
            <a:r>
              <a:rPr lang="lv-LV" dirty="0"/>
              <a:t>Vidēji ES/EEZ valstīs – 549 (26.11.2020.)</a:t>
            </a:r>
          </a:p>
          <a:p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5AAD5-81B9-486F-9A9A-0FF0D82E76BA}"/>
              </a:ext>
            </a:extLst>
          </p:cNvPr>
          <p:cNvSpPr txBox="1"/>
          <p:nvPr/>
        </p:nvSpPr>
        <p:spPr>
          <a:xfrm>
            <a:off x="7020272" y="6488668"/>
            <a:ext cx="176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>
                    <a:lumMod val="85000"/>
                  </a:schemeClr>
                </a:solidFill>
              </a:rPr>
              <a:t>29.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11</a:t>
            </a:r>
            <a:r>
              <a:rPr lang="lv-LV" dirty="0">
                <a:solidFill>
                  <a:schemeClr val="bg1">
                    <a:lumMod val="85000"/>
                  </a:schemeClr>
                </a:solidFill>
              </a:rPr>
              <a:t>.2020</a:t>
            </a:r>
          </a:p>
        </p:txBody>
      </p:sp>
    </p:spTree>
    <p:extLst>
      <p:ext uri="{BB962C8B-B14F-4D97-AF65-F5344CB8AC3E}">
        <p14:creationId xmlns:p14="http://schemas.microsoft.com/office/powerpoint/2010/main" val="123644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err="1">
                <a:solidFill>
                  <a:srgbClr val="000000">
                    <a:alpha val="100000"/>
                  </a:srgbClr>
                </a:solidFill>
                <a:cs typeface="Tahoma"/>
              </a:rPr>
              <a:t>Covid-19</a:t>
            </a:r>
            <a:r>
              <a:rPr lang="lv-LV" sz="2800" dirty="0">
                <a:solidFill>
                  <a:srgbClr val="000000">
                    <a:alpha val="100000"/>
                  </a:srgbClr>
                </a:solidFill>
                <a:cs typeface="Tahoma"/>
              </a:rPr>
              <a:t> gadījumu skaits ES/EEZ valstīs pa dienām</a:t>
            </a:r>
            <a:endParaRPr lang="lv-LV" sz="2800" dirty="0"/>
          </a:p>
        </p:txBody>
      </p:sp>
      <p:pic>
        <p:nvPicPr>
          <p:cNvPr id="4" name="Content Placeholder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036496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70080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5 valstīs turpinās pieaugums: Igaunija, Latvija, Lietuva, Portugāle, Zviedrija </a:t>
            </a:r>
          </a:p>
          <a:p>
            <a:endParaRPr lang="lv-LV" dirty="0"/>
          </a:p>
          <a:p>
            <a:r>
              <a:rPr lang="lv-LV" dirty="0"/>
              <a:t>24 valstīs novēro situācijas stabilizāciju vai gadījumu skaita samazinājumu: </a:t>
            </a:r>
            <a:r>
              <a:rPr lang="lv-LV" altLang="lv-LV" dirty="0">
                <a:solidFill>
                  <a:srgbClr val="202124"/>
                </a:solidFill>
              </a:rPr>
              <a:t>Austrijā, Beļģijā, Bulgārijā, Horvātijā, Kiprā, Čehijā, Dānijā, Francijā, Vācijā, Grieķijā, Ungārijā, Īrijā, Itālijā, Lihtenšteinā, Luksemburgā, Malta, Nīderlande, Norvēģija, Polija, Rumānija, Slovākija, Slovēnija, Spānija un Lielbritānija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-59472" y="6490210"/>
            <a:ext cx="75117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dirty="0">
                <a:hlinkClick r:id="rId3"/>
              </a:rPr>
              <a:t>https://www.ecdc.europa.eu/en/covid-19/surveillance/weekly-surveillance-report</a:t>
            </a:r>
            <a:r>
              <a:rPr lang="lv-LV" sz="1000" dirty="0"/>
              <a:t>, skatīts 29.11.2020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5AAD5-81B9-486F-9A9A-0FF0D82E76BA}"/>
              </a:ext>
            </a:extLst>
          </p:cNvPr>
          <p:cNvSpPr txBox="1"/>
          <p:nvPr/>
        </p:nvSpPr>
        <p:spPr>
          <a:xfrm>
            <a:off x="7020272" y="6488668"/>
            <a:ext cx="176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>
                    <a:lumMod val="85000"/>
                  </a:schemeClr>
                </a:solidFill>
              </a:rPr>
              <a:t>29.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11</a:t>
            </a:r>
            <a:r>
              <a:rPr lang="lv-LV" dirty="0">
                <a:solidFill>
                  <a:schemeClr val="bg1">
                    <a:lumMod val="85000"/>
                  </a:schemeClr>
                </a:solidFill>
              </a:rPr>
              <a:t>.2020</a:t>
            </a:r>
          </a:p>
        </p:txBody>
      </p:sp>
    </p:spTree>
    <p:extLst>
      <p:ext uri="{BB962C8B-B14F-4D97-AF65-F5344CB8AC3E}">
        <p14:creationId xmlns:p14="http://schemas.microsoft.com/office/powerpoint/2010/main" val="133419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461A-35AF-4908-9200-BDA88A77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6763"/>
            <a:ext cx="7886700" cy="761958"/>
          </a:xfrm>
        </p:spPr>
        <p:txBody>
          <a:bodyPr>
            <a:normAutofit/>
          </a:bodyPr>
          <a:lstStyle/>
          <a:p>
            <a:r>
              <a:rPr lang="lv-LV" sz="2800" dirty="0" err="1"/>
              <a:t>Covid-19.</a:t>
            </a:r>
            <a:r>
              <a:rPr lang="lv-LV" sz="2800" dirty="0"/>
              <a:t> Epidemioloģiskie rādītāji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206880"/>
              </p:ext>
            </p:extLst>
          </p:nvPr>
        </p:nvGraphicFramePr>
        <p:xfrm>
          <a:off x="677008" y="1097783"/>
          <a:ext cx="7895493" cy="520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6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 Laika periods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23.11.-29.11.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(7 dienas)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16.11.-22.11.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(7 dienas)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>
                          <a:effectLst/>
                        </a:rPr>
                        <a:t>Tendence</a:t>
                      </a:r>
                      <a:endParaRPr lang="lv-LV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Testu skaits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45 757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37 881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baseline="0" dirty="0">
                          <a:effectLst/>
                        </a:rPr>
                        <a:t>+ </a:t>
                      </a:r>
                      <a:r>
                        <a:rPr lang="lv-LV" sz="2000" b="1" baseline="0" dirty="0">
                          <a:effectLst/>
                        </a:rPr>
                        <a:t>20,8 </a:t>
                      </a:r>
                      <a:r>
                        <a:rPr lang="lv-LV" sz="2000" b="0" dirty="0">
                          <a:effectLst/>
                        </a:rPr>
                        <a:t>%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7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vidēji dienā 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6 537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5 412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+1 282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Atklāto </a:t>
                      </a:r>
                      <a:r>
                        <a:rPr lang="lv-LV" sz="2000" dirty="0" err="1">
                          <a:effectLst/>
                        </a:rPr>
                        <a:t>Covid-19</a:t>
                      </a:r>
                      <a:r>
                        <a:rPr lang="lv-LV" sz="2000" dirty="0">
                          <a:effectLst/>
                        </a:rPr>
                        <a:t> gadījumu skaits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3 855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2 573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+</a:t>
                      </a:r>
                      <a:r>
                        <a:rPr lang="lv-LV" sz="2000" b="1" dirty="0">
                          <a:effectLst/>
                        </a:rPr>
                        <a:t> 49,8</a:t>
                      </a:r>
                      <a:r>
                        <a:rPr lang="lv-LV" sz="2000" b="1" baseline="0" dirty="0">
                          <a:effectLst/>
                        </a:rPr>
                        <a:t> </a:t>
                      </a:r>
                      <a:r>
                        <a:rPr lang="lv-LV" sz="2000" b="0" dirty="0">
                          <a:effectLst/>
                        </a:rPr>
                        <a:t>%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27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vidēji dienā 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551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368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</a:rPr>
                        <a:t>+ 183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Pozitīvo testu īpatsvars 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8,4 %</a:t>
                      </a:r>
                      <a:endParaRPr lang="lv-LV" sz="2000" dirty="0">
                        <a:effectLst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1" dirty="0">
                          <a:effectLst/>
                        </a:rPr>
                        <a:t>6,8 %</a:t>
                      </a:r>
                      <a:r>
                        <a:rPr lang="lv-LV" sz="2000" dirty="0">
                          <a:effectLst/>
                        </a:rPr>
                        <a:t> 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+ 1,6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Stacionēto</a:t>
                      </a:r>
                      <a:r>
                        <a:rPr lang="lv-LV" sz="20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skaits </a:t>
                      </a:r>
                      <a:endParaRPr lang="lv-LV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435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328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lv-LV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32,6 </a:t>
                      </a:r>
                      <a:r>
                        <a:rPr lang="lv-LV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05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vidēji dienā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</a:p>
                  </a:txBody>
                  <a:tcPr marL="38576" marR="3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0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+ 15</a:t>
                      </a:r>
                    </a:p>
                  </a:txBody>
                  <a:tcPr marL="38576" marR="385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97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53454"/>
              </p:ext>
            </p:extLst>
          </p:nvPr>
        </p:nvGraphicFramePr>
        <p:xfrm>
          <a:off x="-72907" y="0"/>
          <a:ext cx="928981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702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6011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983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91802"/>
              </p:ext>
            </p:extLst>
          </p:nvPr>
        </p:nvGraphicFramePr>
        <p:xfrm>
          <a:off x="0" y="14000"/>
          <a:ext cx="9144000" cy="684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51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14 dienu </a:t>
            </a:r>
            <a:r>
              <a:rPr lang="lv-LV" sz="2800" dirty="0" err="1"/>
              <a:t>Covid-19</a:t>
            </a:r>
            <a:r>
              <a:rPr lang="lv-LV" sz="2800" dirty="0"/>
              <a:t> gadījumu skaits uz 100 000 iedz. Latvijas reģionos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8888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87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>
                <a:cs typeface="Times New Roman" panose="02020603050405020304" pitchFamily="18" charset="0"/>
              </a:rPr>
              <a:t>Novadu skaits, kur </a:t>
            </a:r>
            <a:r>
              <a:rPr lang="en-US" sz="2800" dirty="0">
                <a:cs typeface="Times New Roman" panose="02020603050405020304" pitchFamily="18" charset="0"/>
              </a:rPr>
              <a:t>14 </a:t>
            </a:r>
            <a:r>
              <a:rPr lang="en-US" sz="2800" dirty="0" err="1">
                <a:cs typeface="Times New Roman" panose="02020603050405020304" pitchFamily="18" charset="0"/>
              </a:rPr>
              <a:t>dienu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kumulatīvais</a:t>
            </a:r>
            <a:r>
              <a:rPr lang="en-US" sz="2800" dirty="0">
                <a:cs typeface="Times New Roman" panose="02020603050405020304" pitchFamily="18" charset="0"/>
              </a:rPr>
              <a:t> Covid-19 </a:t>
            </a:r>
            <a:r>
              <a:rPr lang="en-US" sz="2800" dirty="0" err="1">
                <a:cs typeface="Times New Roman" panose="02020603050405020304" pitchFamily="18" charset="0"/>
              </a:rPr>
              <a:t>gadījumu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skaits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uz</a:t>
            </a:r>
            <a:r>
              <a:rPr lang="en-US" sz="2800" dirty="0">
                <a:cs typeface="Times New Roman" panose="02020603050405020304" pitchFamily="18" charset="0"/>
              </a:rPr>
              <a:t> 100 000 </a:t>
            </a:r>
            <a:r>
              <a:rPr lang="en-US" sz="2800" dirty="0" err="1">
                <a:cs typeface="Times New Roman" panose="02020603050405020304" pitchFamily="18" charset="0"/>
              </a:rPr>
              <a:t>iedzīvotājiem</a:t>
            </a:r>
            <a:r>
              <a:rPr lang="lv-LV" sz="2800" dirty="0">
                <a:cs typeface="Times New Roman" panose="02020603050405020304" pitchFamily="18" charset="0"/>
              </a:rPr>
              <a:t> &gt;100</a:t>
            </a:r>
            <a:endParaRPr lang="lv-LV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287709"/>
              </p:ext>
            </p:extLst>
          </p:nvPr>
        </p:nvGraphicFramePr>
        <p:xfrm>
          <a:off x="0" y="1340768"/>
          <a:ext cx="91085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218A991-244D-4102-A6C1-918F4D765606}"/>
              </a:ext>
            </a:extLst>
          </p:cNvPr>
          <p:cNvSpPr txBox="1"/>
          <p:nvPr/>
        </p:nvSpPr>
        <p:spPr>
          <a:xfrm>
            <a:off x="7668344" y="6355123"/>
            <a:ext cx="14756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11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.2020</a:t>
            </a:r>
          </a:p>
        </p:txBody>
      </p:sp>
    </p:spTree>
    <p:extLst>
      <p:ext uri="{BB962C8B-B14F-4D97-AF65-F5344CB8AC3E}">
        <p14:creationId xmlns:p14="http://schemas.microsoft.com/office/powerpoint/2010/main" val="348244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5DD1-7FED-4495-8B64-3636FC70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052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14 </a:t>
            </a:r>
            <a:r>
              <a:rPr lang="en-US" sz="2800" dirty="0" err="1">
                <a:cs typeface="Times New Roman" panose="02020603050405020304" pitchFamily="18" charset="0"/>
              </a:rPr>
              <a:t>dienu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kumulatīvais</a:t>
            </a:r>
            <a:r>
              <a:rPr lang="en-US" sz="2800" dirty="0">
                <a:cs typeface="Times New Roman" panose="02020603050405020304" pitchFamily="18" charset="0"/>
              </a:rPr>
              <a:t> Covid-19 </a:t>
            </a:r>
            <a:r>
              <a:rPr lang="en-US" sz="2800" dirty="0" err="1">
                <a:cs typeface="Times New Roman" panose="02020603050405020304" pitchFamily="18" charset="0"/>
              </a:rPr>
              <a:t>gadījumu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skaits</a:t>
            </a:r>
            <a:r>
              <a:rPr lang="lv-LV" sz="2800" dirty="0">
                <a:cs typeface="Times New Roman" panose="02020603050405020304" pitchFamily="18" charset="0"/>
              </a:rPr>
              <a:t> (TOP 20) pilsētās un novados</a:t>
            </a:r>
            <a:endParaRPr lang="en-GB" sz="28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E738430-8114-4D58-BB23-F177969C0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612477"/>
              </p:ext>
            </p:extLst>
          </p:nvPr>
        </p:nvGraphicFramePr>
        <p:xfrm>
          <a:off x="0" y="1114500"/>
          <a:ext cx="9144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18A991-244D-4102-A6C1-918F4D765606}"/>
              </a:ext>
            </a:extLst>
          </p:cNvPr>
          <p:cNvSpPr txBox="1"/>
          <p:nvPr/>
        </p:nvSpPr>
        <p:spPr>
          <a:xfrm>
            <a:off x="7596336" y="6483052"/>
            <a:ext cx="14756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en-GB" sz="1350" dirty="0">
                <a:solidFill>
                  <a:schemeClr val="bg1">
                    <a:lumMod val="85000"/>
                  </a:schemeClr>
                </a:solidFill>
              </a:rPr>
              <a:t>11</a:t>
            </a:r>
            <a:r>
              <a:rPr lang="lv-LV" sz="1350" dirty="0">
                <a:solidFill>
                  <a:schemeClr val="bg1">
                    <a:lumMod val="85000"/>
                  </a:schemeClr>
                </a:solidFill>
              </a:rPr>
              <a:t>.2020</a:t>
            </a:r>
          </a:p>
        </p:txBody>
      </p:sp>
    </p:spTree>
    <p:extLst>
      <p:ext uri="{BB962C8B-B14F-4D97-AF65-F5344CB8AC3E}">
        <p14:creationId xmlns:p14="http://schemas.microsoft.com/office/powerpoint/2010/main" val="309042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89"/>
            <a:ext cx="9144000" cy="67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4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494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Covid-19 Epidemioloģiskā situācija</vt:lpstr>
      <vt:lpstr>Covid-19. Epidemioloģiskie rādītāji</vt:lpstr>
      <vt:lpstr>PowerPoint Presentation</vt:lpstr>
      <vt:lpstr>PowerPoint Presentation</vt:lpstr>
      <vt:lpstr>PowerPoint Presentation</vt:lpstr>
      <vt:lpstr>14 dienu Covid-19 gadījumu skaits uz 100 000 iedz. Latvijas reģionos</vt:lpstr>
      <vt:lpstr>Novadu skaits, kur 14 dienu kumulatīvais Covid-19 gadījumu skaits uz 100 000 iedzīvotājiem &gt;100</vt:lpstr>
      <vt:lpstr>14 dienu kumulatīvais Covid-19 gadījumu skaits (TOP 20) pilsētās un novados</vt:lpstr>
      <vt:lpstr>PowerPoint Presentation</vt:lpstr>
      <vt:lpstr>Covid-19 gadījumu īpatsvars (%) dažādās vecuma grupās pa nedēļām</vt:lpstr>
      <vt:lpstr>Covid-19 gadījumu skaits uz 100 000 iedz. dažādās vecuma grupās pa nedēļām</vt:lpstr>
      <vt:lpstr>Covid-19 gadījumu skaits uz 100 000 iedz. dažādās bērnu vecuma grupās no 19.10. – 29.11.2020.</vt:lpstr>
      <vt:lpstr>2020. gada 46. un 47. nedēļā reģistrēto Covid-19 pacientu inficēšanās vietas/apstākļi</vt:lpstr>
      <vt:lpstr>PowerPoint Presentation</vt:lpstr>
      <vt:lpstr>PowerPoint Presentation</vt:lpstr>
      <vt:lpstr>PowerPoint Presentation</vt:lpstr>
      <vt:lpstr>14 dienu kumulatīvais Covid-19 gadījumu skaits Latvijā uz 100 000 iedzīvotāju pa dienām*</vt:lpstr>
      <vt:lpstr>Covid-19 gadījumu skaits ES/EEZ valstīs pa dienām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Covid-19. Epidemioloģiskie rādītāji</dc:title>
  <dc:creator>Jurijs Perevoscikovs</dc:creator>
  <cp:lastModifiedBy>Guna Jermacāne</cp:lastModifiedBy>
  <cp:revision>43</cp:revision>
  <cp:lastPrinted>2020-11-25T11:56:24Z</cp:lastPrinted>
  <dcterms:created xsi:type="dcterms:W3CDTF">2020-11-25T11:37:58Z</dcterms:created>
  <dcterms:modified xsi:type="dcterms:W3CDTF">2020-12-01T07:01:04Z</dcterms:modified>
</cp:coreProperties>
</file>