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0" r:id="rId4"/>
    <p:sldId id="262" r:id="rId5"/>
    <p:sldId id="261" r:id="rId6"/>
    <p:sldId id="264" r:id="rId7"/>
    <p:sldId id="265" r:id="rId8"/>
    <p:sldId id="266" r:id="rId9"/>
    <p:sldId id="263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ris Matisons" initials="MM" lastIdx="1" clrIdx="0">
    <p:extLst>
      <p:ext uri="{19B8F6BF-5375-455C-9EA6-DF929625EA0E}">
        <p15:presenceInfo xmlns:p15="http://schemas.microsoft.com/office/powerpoint/2012/main" userId="S-1-5-21-1762135226-342840741-925700815-61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2235"/>
    <a:srgbClr val="00A9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43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C0C48-887A-4352-94E0-72478723CF55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7969E-A7F1-4484-984C-4A16D9896E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63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Šī slaida tabulu es pārveidošu horizontāli, kad saņemšu darba failu no izstrādātājiem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7969E-A7F1-4484-984C-4A16D9896E2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593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Šī slaida tabulu es pārveidošu horizontāli, kad saņemšu darba failu no izstrādātājiem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7969E-A7F1-4484-984C-4A16D9896E2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8491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71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191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617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946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721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994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232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321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14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316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917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7A428-D244-456E-A84E-1C92D599EE30}" type="datetimeFigureOut">
              <a:rPr lang="lv-LV" smtClean="0"/>
              <a:t>26.07.2017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84200-132C-47F4-BA06-21F702DCD7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170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624" cy="21610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410" y="279050"/>
            <a:ext cx="9784204" cy="629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27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624" cy="2161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23000" y="379306"/>
            <a:ext cx="839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rgbClr val="9D2235"/>
                </a:solidFill>
                <a:latin typeface="Verdana" panose="020B0604030504040204" pitchFamily="34" charset="0"/>
              </a:rPr>
              <a:t>NODARBINĀTO SKAITA SAMAZINĀŠANA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14" y="840971"/>
            <a:ext cx="10375812" cy="583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53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624" cy="21610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901" y="370201"/>
            <a:ext cx="6150631" cy="611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624" cy="2161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22999" y="379306"/>
            <a:ext cx="86745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rgbClr val="9D2235"/>
                </a:solidFill>
                <a:latin typeface="Verdana" panose="020B0604030504040204" pitchFamily="34" charset="0"/>
              </a:rPr>
              <a:t>EKONOMISKĀS EFEKTIVITĀTES RĀDĪTĀJI </a:t>
            </a:r>
            <a:r>
              <a:rPr lang="lv-LV" b="1" dirty="0">
                <a:solidFill>
                  <a:srgbClr val="9D2235"/>
                </a:solidFill>
                <a:latin typeface="Verdana" panose="020B0604030504040204" pitchFamily="34" charset="0"/>
              </a:rPr>
              <a:t>(vidēji uz 1 slodzi)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98" y="1389498"/>
            <a:ext cx="8674547" cy="505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5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9FE0B5E-A3B5-48A3-B31B-8AE4D2A2D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00" y="391500"/>
            <a:ext cx="10800000" cy="607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F0D8240-6F5A-4C47-B788-28FB9F1414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00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7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0BB8670-85CC-4D73-A262-50ADE9CD9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00" y="391500"/>
            <a:ext cx="10800000" cy="607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F0D8240-6F5A-4C47-B788-28FB9F1414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00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8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00" y="391500"/>
            <a:ext cx="10800000" cy="607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F0D8240-6F5A-4C47-B788-28FB9F1414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00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94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00" y="391500"/>
            <a:ext cx="10800000" cy="607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F0D8240-6F5A-4C47-B788-28FB9F1414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00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4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4624" cy="21610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410" y="279050"/>
            <a:ext cx="9784204" cy="629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8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40</Words>
  <Application>Microsoft Office PowerPoint</Application>
  <PresentationFormat>Widescreen</PresentationFormat>
  <Paragraphs>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Mairis Matisons</dc:creator>
  <cp:lastModifiedBy>Mairis Matisons</cp:lastModifiedBy>
  <cp:revision>47</cp:revision>
  <dcterms:created xsi:type="dcterms:W3CDTF">2017-07-24T08:09:56Z</dcterms:created>
  <dcterms:modified xsi:type="dcterms:W3CDTF">2017-07-26T08:46:14Z</dcterms:modified>
</cp:coreProperties>
</file>