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93" r:id="rId1"/>
  </p:sldMasterIdLst>
  <p:notesMasterIdLst>
    <p:notesMasterId r:id="rId12"/>
  </p:notesMasterIdLst>
  <p:sldIdLst>
    <p:sldId id="256" r:id="rId2"/>
    <p:sldId id="262" r:id="rId3"/>
    <p:sldId id="257" r:id="rId4"/>
    <p:sldId id="258" r:id="rId5"/>
    <p:sldId id="260" r:id="rId6"/>
    <p:sldId id="259" r:id="rId7"/>
    <p:sldId id="267" r:id="rId8"/>
    <p:sldId id="261" r:id="rId9"/>
    <p:sldId id="266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002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4">
  <dgm:title val=""/>
  <dgm:desc val=""/>
  <dgm:catLst>
    <dgm:cat type="accent6" pri="11400"/>
  </dgm:catLst>
  <dgm:styleLbl name="node0">
    <dgm:fillClrLst meth="cycle">
      <a:schemeClr val="accent6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6">
        <a:shade val="50000"/>
      </a:schemeClr>
      <a:schemeClr val="accent6">
        <a:tint val="55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/>
    <dgm:txEffectClrLst/>
  </dgm:styleLbl>
  <dgm:styleLbl name="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6">
        <a:shade val="80000"/>
        <a:alpha val="5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55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284C933-D407-4272-BE50-681071B63C14}" type="doc">
      <dgm:prSet loTypeId="urn:microsoft.com/office/officeart/2005/8/layout/vList6" loCatId="process" qsTypeId="urn:microsoft.com/office/officeart/2005/8/quickstyle/simple1" qsCatId="simple" csTypeId="urn:microsoft.com/office/officeart/2005/8/colors/accent6_4" csCatId="accent6" phldr="1"/>
      <dgm:spPr/>
      <dgm:t>
        <a:bodyPr/>
        <a:lstStyle/>
        <a:p>
          <a:endParaRPr lang="en-GB"/>
        </a:p>
      </dgm:t>
    </dgm:pt>
    <dgm:pt modelId="{FD64B5F4-C943-4831-B12E-F5C9008B0DA8}">
      <dgm:prSet phldrT="[Text]"/>
      <dgm:spPr/>
      <dgm:t>
        <a:bodyPr/>
        <a:lstStyle/>
        <a:p>
          <a:r>
            <a:rPr lang="lv-LV" noProof="0" dirty="0"/>
            <a:t>Valdības un NVO sadarbības memorands</a:t>
          </a:r>
        </a:p>
      </dgm:t>
    </dgm:pt>
    <dgm:pt modelId="{6B414B52-81C9-46BE-BBCA-D528FC7E613A}" type="parTrans" cxnId="{E9BEACB6-F569-4531-8092-AB100B2B7DC9}">
      <dgm:prSet/>
      <dgm:spPr/>
      <dgm:t>
        <a:bodyPr/>
        <a:lstStyle/>
        <a:p>
          <a:endParaRPr lang="en-GB"/>
        </a:p>
      </dgm:t>
    </dgm:pt>
    <dgm:pt modelId="{8D3629E2-78CD-4E22-8481-E7C5C5875C8B}" type="sibTrans" cxnId="{E9BEACB6-F569-4531-8092-AB100B2B7DC9}">
      <dgm:prSet/>
      <dgm:spPr/>
      <dgm:t>
        <a:bodyPr/>
        <a:lstStyle/>
        <a:p>
          <a:endParaRPr lang="en-GB"/>
        </a:p>
      </dgm:t>
    </dgm:pt>
    <dgm:pt modelId="{0159A4BE-DDD1-424E-A3E5-FB626C9D70BE}">
      <dgm:prSet phldrT="[Text]" custT="1"/>
      <dgm:spPr/>
      <dgm:t>
        <a:bodyPr/>
        <a:lstStyle/>
        <a:p>
          <a:r>
            <a:rPr lang="lv-LV" sz="1200" noProof="0" dirty="0"/>
            <a:t>Parakstījušas 436 NVO</a:t>
          </a:r>
        </a:p>
      </dgm:t>
    </dgm:pt>
    <dgm:pt modelId="{DDB4A225-5B0B-4050-8DB5-646E4B2B3803}" type="parTrans" cxnId="{A5A0F291-51E7-4A84-8652-0AF1E2981ADA}">
      <dgm:prSet/>
      <dgm:spPr/>
      <dgm:t>
        <a:bodyPr/>
        <a:lstStyle/>
        <a:p>
          <a:endParaRPr lang="en-GB"/>
        </a:p>
      </dgm:t>
    </dgm:pt>
    <dgm:pt modelId="{69CAF4D4-8C40-4D9F-BF24-1543E1A59318}" type="sibTrans" cxnId="{A5A0F291-51E7-4A84-8652-0AF1E2981ADA}">
      <dgm:prSet/>
      <dgm:spPr/>
      <dgm:t>
        <a:bodyPr/>
        <a:lstStyle/>
        <a:p>
          <a:endParaRPr lang="en-GB"/>
        </a:p>
      </dgm:t>
    </dgm:pt>
    <dgm:pt modelId="{5D736533-4E3E-4CE2-94D4-24D15871A19C}">
      <dgm:prSet phldrT="[Text]" custT="1"/>
      <dgm:spPr/>
      <dgm:t>
        <a:bodyPr/>
        <a:lstStyle/>
        <a:p>
          <a:r>
            <a:rPr lang="lv-LV" sz="1200" noProof="0" dirty="0"/>
            <a:t>Reizi pusgadā rīko jaunu organizāciju Memoranda parakstīšanu</a:t>
          </a:r>
        </a:p>
      </dgm:t>
    </dgm:pt>
    <dgm:pt modelId="{03ED4822-F07D-4C4E-8167-91A0526CEB0C}" type="parTrans" cxnId="{7E324251-7AE1-45DC-8620-EC4763B8386A}">
      <dgm:prSet/>
      <dgm:spPr/>
      <dgm:t>
        <a:bodyPr/>
        <a:lstStyle/>
        <a:p>
          <a:endParaRPr lang="en-GB"/>
        </a:p>
      </dgm:t>
    </dgm:pt>
    <dgm:pt modelId="{EE2C15FB-A847-4534-8EDD-C31EEF17ADD3}" type="sibTrans" cxnId="{7E324251-7AE1-45DC-8620-EC4763B8386A}">
      <dgm:prSet/>
      <dgm:spPr/>
      <dgm:t>
        <a:bodyPr/>
        <a:lstStyle/>
        <a:p>
          <a:endParaRPr lang="en-GB"/>
        </a:p>
      </dgm:t>
    </dgm:pt>
    <dgm:pt modelId="{85871E1F-F5E0-433B-AFF0-20203285A31A}">
      <dgm:prSet phldrT="[Text]"/>
      <dgm:spPr/>
      <dgm:t>
        <a:bodyPr/>
        <a:lstStyle/>
        <a:p>
          <a:r>
            <a:rPr lang="lv-LV" noProof="0" dirty="0"/>
            <a:t>Vēlēšanas</a:t>
          </a:r>
        </a:p>
      </dgm:t>
    </dgm:pt>
    <dgm:pt modelId="{D470D203-4416-4D15-AE3C-5905C3961A3C}" type="parTrans" cxnId="{83384E56-8D8B-464C-A0C9-C7BB219FDA52}">
      <dgm:prSet/>
      <dgm:spPr/>
      <dgm:t>
        <a:bodyPr/>
        <a:lstStyle/>
        <a:p>
          <a:endParaRPr lang="en-GB"/>
        </a:p>
      </dgm:t>
    </dgm:pt>
    <dgm:pt modelId="{88284A74-D4D5-4DDE-95C7-4756EA993EEF}" type="sibTrans" cxnId="{83384E56-8D8B-464C-A0C9-C7BB219FDA52}">
      <dgm:prSet/>
      <dgm:spPr/>
      <dgm:t>
        <a:bodyPr/>
        <a:lstStyle/>
        <a:p>
          <a:endParaRPr lang="en-GB"/>
        </a:p>
      </dgm:t>
    </dgm:pt>
    <dgm:pt modelId="{F52A630D-0E3A-4916-90B0-C0E7F766CF5E}">
      <dgm:prSet phldrT="[Text]" custT="1"/>
      <dgm:spPr/>
      <dgm:t>
        <a:bodyPr/>
        <a:lstStyle/>
        <a:p>
          <a:r>
            <a:rPr lang="lv-LV" sz="1200" noProof="0" dirty="0"/>
            <a:t>Memorandu parakstījušās NVO piesaka kandidātus uz Memoranda padomi</a:t>
          </a:r>
        </a:p>
      </dgm:t>
    </dgm:pt>
    <dgm:pt modelId="{772967A2-78B3-4972-977C-D374856D9C50}" type="parTrans" cxnId="{B2DA8C1D-3C31-4512-93D0-E7C5CFEC9B43}">
      <dgm:prSet/>
      <dgm:spPr/>
      <dgm:t>
        <a:bodyPr/>
        <a:lstStyle/>
        <a:p>
          <a:endParaRPr lang="en-GB"/>
        </a:p>
      </dgm:t>
    </dgm:pt>
    <dgm:pt modelId="{0E7ED361-0432-4E3B-B37D-559FF2538369}" type="sibTrans" cxnId="{B2DA8C1D-3C31-4512-93D0-E7C5CFEC9B43}">
      <dgm:prSet/>
      <dgm:spPr/>
      <dgm:t>
        <a:bodyPr/>
        <a:lstStyle/>
        <a:p>
          <a:endParaRPr lang="en-GB"/>
        </a:p>
      </dgm:t>
    </dgm:pt>
    <dgm:pt modelId="{223E3BD5-4C87-472B-ABB9-03E91F374B3D}">
      <dgm:prSet phldrT="[Text]" custT="1"/>
      <dgm:spPr/>
      <dgm:t>
        <a:bodyPr/>
        <a:lstStyle/>
        <a:p>
          <a:r>
            <a:rPr lang="lv-LV" sz="1200" noProof="0" dirty="0"/>
            <a:t>Reizi 1,5 gadā Memorandu parakstījušas NVO balso par pieteiktajiem kandidātiem</a:t>
          </a:r>
        </a:p>
      </dgm:t>
    </dgm:pt>
    <dgm:pt modelId="{1B236BC9-B3AF-498A-AE0D-5F947D027D41}" type="parTrans" cxnId="{950AF6F9-EC02-47F1-A335-096F3EB8C585}">
      <dgm:prSet/>
      <dgm:spPr/>
      <dgm:t>
        <a:bodyPr/>
        <a:lstStyle/>
        <a:p>
          <a:endParaRPr lang="en-GB"/>
        </a:p>
      </dgm:t>
    </dgm:pt>
    <dgm:pt modelId="{6BB82F34-F08A-4CED-BADC-25D2AD766119}" type="sibTrans" cxnId="{950AF6F9-EC02-47F1-A335-096F3EB8C585}">
      <dgm:prSet/>
      <dgm:spPr/>
      <dgm:t>
        <a:bodyPr/>
        <a:lstStyle/>
        <a:p>
          <a:endParaRPr lang="en-GB"/>
        </a:p>
      </dgm:t>
    </dgm:pt>
    <dgm:pt modelId="{6E9C4118-81D5-4994-8463-A99EF54EB6EA}">
      <dgm:prSet/>
      <dgm:spPr/>
      <dgm:t>
        <a:bodyPr/>
        <a:lstStyle/>
        <a:p>
          <a:r>
            <a:rPr lang="lv-LV" noProof="0" dirty="0"/>
            <a:t>Sastāvs	</a:t>
          </a:r>
        </a:p>
      </dgm:t>
    </dgm:pt>
    <dgm:pt modelId="{E8251AC4-7F69-4B89-BC21-73A109840529}" type="parTrans" cxnId="{5F16D7A1-E57C-47DE-9929-01598B5E0B70}">
      <dgm:prSet/>
      <dgm:spPr/>
      <dgm:t>
        <a:bodyPr/>
        <a:lstStyle/>
        <a:p>
          <a:endParaRPr lang="en-GB"/>
        </a:p>
      </dgm:t>
    </dgm:pt>
    <dgm:pt modelId="{7F4BC24D-C769-48F8-A902-BD6042A8B040}" type="sibTrans" cxnId="{5F16D7A1-E57C-47DE-9929-01598B5E0B70}">
      <dgm:prSet/>
      <dgm:spPr/>
      <dgm:t>
        <a:bodyPr/>
        <a:lstStyle/>
        <a:p>
          <a:endParaRPr lang="en-GB"/>
        </a:p>
      </dgm:t>
    </dgm:pt>
    <dgm:pt modelId="{7D0E3F30-16B7-449F-8B85-ECB669DF6C31}">
      <dgm:prSet custT="1"/>
      <dgm:spPr/>
      <dgm:t>
        <a:bodyPr/>
        <a:lstStyle/>
        <a:p>
          <a:r>
            <a:rPr lang="lv-LV" sz="1200" noProof="0" dirty="0"/>
            <a:t>8 NVO pārstāvji</a:t>
          </a:r>
        </a:p>
      </dgm:t>
    </dgm:pt>
    <dgm:pt modelId="{B1DB6CD2-55FA-439A-8C98-0728380D1C67}" type="parTrans" cxnId="{402BE456-EC0C-4511-BD3C-5581C41E8E66}">
      <dgm:prSet/>
      <dgm:spPr/>
      <dgm:t>
        <a:bodyPr/>
        <a:lstStyle/>
        <a:p>
          <a:endParaRPr lang="en-GB"/>
        </a:p>
      </dgm:t>
    </dgm:pt>
    <dgm:pt modelId="{065D54FB-D231-43BA-A7F1-5F711990742F}" type="sibTrans" cxnId="{402BE456-EC0C-4511-BD3C-5581C41E8E66}">
      <dgm:prSet/>
      <dgm:spPr/>
      <dgm:t>
        <a:bodyPr/>
        <a:lstStyle/>
        <a:p>
          <a:endParaRPr lang="en-GB"/>
        </a:p>
      </dgm:t>
    </dgm:pt>
    <dgm:pt modelId="{5E778FDF-E4AA-4067-96E0-89131E89AC9E}">
      <dgm:prSet custT="1"/>
      <dgm:spPr/>
      <dgm:t>
        <a:bodyPr/>
        <a:lstStyle/>
        <a:p>
          <a:r>
            <a:rPr lang="lv-LV" sz="1200" noProof="0" dirty="0"/>
            <a:t>8 valsts pārvaldes pārstāvji (Valsts kancelejas direktors, MP biroja pārstāvis, FM, TM,KM,VARAM,LM, PKC )</a:t>
          </a:r>
        </a:p>
      </dgm:t>
    </dgm:pt>
    <dgm:pt modelId="{46568454-29D0-4176-8EFF-F3A8BEA7E6FF}" type="parTrans" cxnId="{4C17068D-BEA8-4F00-AFCE-D987922939AD}">
      <dgm:prSet/>
      <dgm:spPr/>
      <dgm:t>
        <a:bodyPr/>
        <a:lstStyle/>
        <a:p>
          <a:endParaRPr lang="en-GB"/>
        </a:p>
      </dgm:t>
    </dgm:pt>
    <dgm:pt modelId="{E601BEE1-CEFF-4B4C-95EA-88B4FDA19C2C}" type="sibTrans" cxnId="{4C17068D-BEA8-4F00-AFCE-D987922939AD}">
      <dgm:prSet/>
      <dgm:spPr/>
      <dgm:t>
        <a:bodyPr/>
        <a:lstStyle/>
        <a:p>
          <a:endParaRPr lang="en-GB"/>
        </a:p>
      </dgm:t>
    </dgm:pt>
    <dgm:pt modelId="{1F9F611D-5454-4E23-BA53-DA9D0DAE520D}">
      <dgm:prSet custT="1"/>
      <dgm:spPr/>
      <dgm:t>
        <a:bodyPr/>
        <a:lstStyle/>
        <a:p>
          <a:r>
            <a:rPr lang="lv-LV" sz="1200" noProof="0" dirty="0"/>
            <a:t>Ar padomdevēja tiesībām: Tiesībsargs, nozaru ministrijas, SIF, LBAS, LDDK</a:t>
          </a:r>
        </a:p>
      </dgm:t>
    </dgm:pt>
    <dgm:pt modelId="{C61B0CEB-E20E-453E-A7CA-8059D2E6A8FF}" type="parTrans" cxnId="{78459571-E15D-4189-9569-D16DAF134360}">
      <dgm:prSet/>
      <dgm:spPr/>
      <dgm:t>
        <a:bodyPr/>
        <a:lstStyle/>
        <a:p>
          <a:endParaRPr lang="en-GB"/>
        </a:p>
      </dgm:t>
    </dgm:pt>
    <dgm:pt modelId="{0CC993A3-97E5-4178-B148-5D3509421B25}" type="sibTrans" cxnId="{78459571-E15D-4189-9569-D16DAF134360}">
      <dgm:prSet/>
      <dgm:spPr/>
      <dgm:t>
        <a:bodyPr/>
        <a:lstStyle/>
        <a:p>
          <a:endParaRPr lang="en-GB"/>
        </a:p>
      </dgm:t>
    </dgm:pt>
    <dgm:pt modelId="{4D2DEBD0-0B95-481E-8E34-B5092E7937F0}">
      <dgm:prSet/>
      <dgm:spPr/>
      <dgm:t>
        <a:bodyPr/>
        <a:lstStyle/>
        <a:p>
          <a:r>
            <a:rPr lang="lv-LV" noProof="0" dirty="0"/>
            <a:t>Memoranda sēdes</a:t>
          </a:r>
        </a:p>
      </dgm:t>
    </dgm:pt>
    <dgm:pt modelId="{AD4E4C72-F0DC-4D6B-ABBD-52E6E94779F6}" type="parTrans" cxnId="{5AE263BF-0082-4C3A-9055-C865C454B52E}">
      <dgm:prSet/>
      <dgm:spPr/>
      <dgm:t>
        <a:bodyPr/>
        <a:lstStyle/>
        <a:p>
          <a:endParaRPr lang="en-GB"/>
        </a:p>
      </dgm:t>
    </dgm:pt>
    <dgm:pt modelId="{3AF3AD06-17D4-463F-8B3D-D0BAEB3B8D11}" type="sibTrans" cxnId="{5AE263BF-0082-4C3A-9055-C865C454B52E}">
      <dgm:prSet/>
      <dgm:spPr/>
      <dgm:t>
        <a:bodyPr/>
        <a:lstStyle/>
        <a:p>
          <a:endParaRPr lang="en-GB"/>
        </a:p>
      </dgm:t>
    </dgm:pt>
    <dgm:pt modelId="{5ABA94D0-7132-4A5E-A08F-790E246954CA}">
      <dgm:prSet custT="1"/>
      <dgm:spPr/>
      <dgm:t>
        <a:bodyPr/>
        <a:lstStyle/>
        <a:p>
          <a:r>
            <a:rPr lang="lv-LV" sz="1200" noProof="0" dirty="0"/>
            <a:t>Darba plāna izstrāde reizi gadā</a:t>
          </a:r>
        </a:p>
      </dgm:t>
    </dgm:pt>
    <dgm:pt modelId="{D9C0A75C-203D-4ABD-95E0-28ED5D60437B}" type="parTrans" cxnId="{86C8C60B-5600-445B-B008-71EBDA5C4C4F}">
      <dgm:prSet/>
      <dgm:spPr/>
      <dgm:t>
        <a:bodyPr/>
        <a:lstStyle/>
        <a:p>
          <a:endParaRPr lang="en-GB"/>
        </a:p>
      </dgm:t>
    </dgm:pt>
    <dgm:pt modelId="{5C76E866-6070-4022-88EC-2FE43D8F487D}" type="sibTrans" cxnId="{86C8C60B-5600-445B-B008-71EBDA5C4C4F}">
      <dgm:prSet/>
      <dgm:spPr/>
      <dgm:t>
        <a:bodyPr/>
        <a:lstStyle/>
        <a:p>
          <a:endParaRPr lang="en-GB"/>
        </a:p>
      </dgm:t>
    </dgm:pt>
    <dgm:pt modelId="{D692107F-A614-41B0-8AFF-7F2BA580CDFF}">
      <dgm:prSet custT="1"/>
      <dgm:spPr/>
      <dgm:t>
        <a:bodyPr/>
        <a:lstStyle/>
        <a:p>
          <a:r>
            <a:rPr lang="lv-LV" sz="1200" noProof="0" dirty="0"/>
            <a:t>Sēdes reizi mēnesī</a:t>
          </a:r>
        </a:p>
      </dgm:t>
    </dgm:pt>
    <dgm:pt modelId="{70447702-7019-4EE1-9B42-C44045B7785F}" type="parTrans" cxnId="{F8C6708E-068B-46A7-AA1B-989A30757AC3}">
      <dgm:prSet/>
      <dgm:spPr/>
      <dgm:t>
        <a:bodyPr/>
        <a:lstStyle/>
        <a:p>
          <a:endParaRPr lang="en-GB"/>
        </a:p>
      </dgm:t>
    </dgm:pt>
    <dgm:pt modelId="{0DDEE3FA-38A5-4D9A-B235-A42C127C09FC}" type="sibTrans" cxnId="{F8C6708E-068B-46A7-AA1B-989A30757AC3}">
      <dgm:prSet/>
      <dgm:spPr/>
      <dgm:t>
        <a:bodyPr/>
        <a:lstStyle/>
        <a:p>
          <a:endParaRPr lang="en-GB"/>
        </a:p>
      </dgm:t>
    </dgm:pt>
    <dgm:pt modelId="{5D8D070D-549E-4504-AB7C-0813DC4CC6C1}">
      <dgm:prSet custT="1"/>
      <dgm:spPr/>
      <dgm:t>
        <a:bodyPr/>
        <a:lstStyle/>
        <a:p>
          <a:r>
            <a:rPr lang="lv-LV" sz="1200" noProof="0" dirty="0"/>
            <a:t>Iespēja veidot darba grupas</a:t>
          </a:r>
        </a:p>
      </dgm:t>
    </dgm:pt>
    <dgm:pt modelId="{5E665957-A996-4E9F-BCC6-D66090E916F3}" type="parTrans" cxnId="{21CA83B9-A4CF-4307-A429-569FFF5D2B93}">
      <dgm:prSet/>
      <dgm:spPr/>
      <dgm:t>
        <a:bodyPr/>
        <a:lstStyle/>
        <a:p>
          <a:endParaRPr lang="en-GB"/>
        </a:p>
      </dgm:t>
    </dgm:pt>
    <dgm:pt modelId="{1FAC39EF-C51D-413B-BE90-DBCE949B0869}" type="sibTrans" cxnId="{21CA83B9-A4CF-4307-A429-569FFF5D2B93}">
      <dgm:prSet/>
      <dgm:spPr/>
      <dgm:t>
        <a:bodyPr/>
        <a:lstStyle/>
        <a:p>
          <a:endParaRPr lang="en-GB"/>
        </a:p>
      </dgm:t>
    </dgm:pt>
    <dgm:pt modelId="{DD9563D4-830C-4DEA-BBC6-FF6DEEDFDCA7}" type="pres">
      <dgm:prSet presAssocID="{1284C933-D407-4272-BE50-681071B63C14}" presName="Name0" presStyleCnt="0">
        <dgm:presLayoutVars>
          <dgm:dir/>
          <dgm:animLvl val="lvl"/>
          <dgm:resizeHandles/>
        </dgm:presLayoutVars>
      </dgm:prSet>
      <dgm:spPr/>
    </dgm:pt>
    <dgm:pt modelId="{C5FD20BD-24F1-4B53-8834-B87F013A12F7}" type="pres">
      <dgm:prSet presAssocID="{FD64B5F4-C943-4831-B12E-F5C9008B0DA8}" presName="linNode" presStyleCnt="0"/>
      <dgm:spPr/>
    </dgm:pt>
    <dgm:pt modelId="{9B7F9F6B-04E8-45C6-B3FA-932E2D156B75}" type="pres">
      <dgm:prSet presAssocID="{FD64B5F4-C943-4831-B12E-F5C9008B0DA8}" presName="parentShp" presStyleLbl="node1" presStyleIdx="0" presStyleCnt="4" custLinFactNeighborX="114" custLinFactNeighborY="-216">
        <dgm:presLayoutVars>
          <dgm:bulletEnabled val="1"/>
        </dgm:presLayoutVars>
      </dgm:prSet>
      <dgm:spPr/>
    </dgm:pt>
    <dgm:pt modelId="{2C789994-E5E8-486A-A4B4-6ED3119DE9B8}" type="pres">
      <dgm:prSet presAssocID="{FD64B5F4-C943-4831-B12E-F5C9008B0DA8}" presName="childShp" presStyleLbl="bgAccFollowNode1" presStyleIdx="0" presStyleCnt="4" custLinFactNeighborX="4079" custLinFactNeighborY="-216">
        <dgm:presLayoutVars>
          <dgm:bulletEnabled val="1"/>
        </dgm:presLayoutVars>
      </dgm:prSet>
      <dgm:spPr/>
    </dgm:pt>
    <dgm:pt modelId="{090ADD59-04B3-4142-95A7-684DF689BB74}" type="pres">
      <dgm:prSet presAssocID="{8D3629E2-78CD-4E22-8481-E7C5C5875C8B}" presName="spacing" presStyleCnt="0"/>
      <dgm:spPr/>
    </dgm:pt>
    <dgm:pt modelId="{8A976C19-0C6D-4A09-BC69-A13A6083C7D1}" type="pres">
      <dgm:prSet presAssocID="{85871E1F-F5E0-433B-AFF0-20203285A31A}" presName="linNode" presStyleCnt="0"/>
      <dgm:spPr/>
    </dgm:pt>
    <dgm:pt modelId="{C765249F-9D2C-46E2-8922-499EE1747C29}" type="pres">
      <dgm:prSet presAssocID="{85871E1F-F5E0-433B-AFF0-20203285A31A}" presName="parentShp" presStyleLbl="node1" presStyleIdx="1" presStyleCnt="4" custLinFactNeighborX="427" custLinFactNeighborY="-1357">
        <dgm:presLayoutVars>
          <dgm:bulletEnabled val="1"/>
        </dgm:presLayoutVars>
      </dgm:prSet>
      <dgm:spPr/>
    </dgm:pt>
    <dgm:pt modelId="{3E724048-7914-4B65-9F4E-D0104456D461}" type="pres">
      <dgm:prSet presAssocID="{85871E1F-F5E0-433B-AFF0-20203285A31A}" presName="childShp" presStyleLbl="bgAccFollowNode1" presStyleIdx="1" presStyleCnt="4">
        <dgm:presLayoutVars>
          <dgm:bulletEnabled val="1"/>
        </dgm:presLayoutVars>
      </dgm:prSet>
      <dgm:spPr/>
    </dgm:pt>
    <dgm:pt modelId="{5C2F7EE2-64BD-495B-A08E-2D09414B07E0}" type="pres">
      <dgm:prSet presAssocID="{88284A74-D4D5-4DDE-95C7-4756EA993EEF}" presName="spacing" presStyleCnt="0"/>
      <dgm:spPr/>
    </dgm:pt>
    <dgm:pt modelId="{ED767135-E619-432C-8083-9FC3DE882261}" type="pres">
      <dgm:prSet presAssocID="{6E9C4118-81D5-4994-8463-A99EF54EB6EA}" presName="linNode" presStyleCnt="0"/>
      <dgm:spPr/>
    </dgm:pt>
    <dgm:pt modelId="{0C430789-7717-4CFE-8B11-E35A2AAA3180}" type="pres">
      <dgm:prSet presAssocID="{6E9C4118-81D5-4994-8463-A99EF54EB6EA}" presName="parentShp" presStyleLbl="node1" presStyleIdx="2" presStyleCnt="4" custScaleX="101094" custScaleY="121778" custLinFactNeighborX="-580" custLinFactNeighborY="0">
        <dgm:presLayoutVars>
          <dgm:bulletEnabled val="1"/>
        </dgm:presLayoutVars>
      </dgm:prSet>
      <dgm:spPr/>
    </dgm:pt>
    <dgm:pt modelId="{7647C689-B12D-442E-8DFC-D1530FD293CB}" type="pres">
      <dgm:prSet presAssocID="{6E9C4118-81D5-4994-8463-A99EF54EB6EA}" presName="childShp" presStyleLbl="bgAccFollowNode1" presStyleIdx="2" presStyleCnt="4" custScaleX="104291" custScaleY="158934" custLinFactNeighborX="2899" custLinFactNeighborY="4552">
        <dgm:presLayoutVars>
          <dgm:bulletEnabled val="1"/>
        </dgm:presLayoutVars>
      </dgm:prSet>
      <dgm:spPr/>
    </dgm:pt>
    <dgm:pt modelId="{3C880675-E91F-4E4F-B524-42A768B9B39F}" type="pres">
      <dgm:prSet presAssocID="{7F4BC24D-C769-48F8-A902-BD6042A8B040}" presName="spacing" presStyleCnt="0"/>
      <dgm:spPr/>
    </dgm:pt>
    <dgm:pt modelId="{F306CFDE-9156-4389-BBA5-E4A26A94D2F0}" type="pres">
      <dgm:prSet presAssocID="{4D2DEBD0-0B95-481E-8E34-B5092E7937F0}" presName="linNode" presStyleCnt="0"/>
      <dgm:spPr/>
    </dgm:pt>
    <dgm:pt modelId="{75AD041A-FA00-47ED-BA3A-30B7FA8FBAC7}" type="pres">
      <dgm:prSet presAssocID="{4D2DEBD0-0B95-481E-8E34-B5092E7937F0}" presName="parentShp" presStyleLbl="node1" presStyleIdx="3" presStyleCnt="4">
        <dgm:presLayoutVars>
          <dgm:bulletEnabled val="1"/>
        </dgm:presLayoutVars>
      </dgm:prSet>
      <dgm:spPr/>
    </dgm:pt>
    <dgm:pt modelId="{BADDBB2A-E7CD-403B-BDE5-91DC283924B1}" type="pres">
      <dgm:prSet presAssocID="{4D2DEBD0-0B95-481E-8E34-B5092E7937F0}" presName="childShp" presStyleLbl="bgAccFollowNode1" presStyleIdx="3" presStyleCnt="4" custLinFactNeighborX="-628" custLinFactNeighborY="126">
        <dgm:presLayoutVars>
          <dgm:bulletEnabled val="1"/>
        </dgm:presLayoutVars>
      </dgm:prSet>
      <dgm:spPr/>
    </dgm:pt>
  </dgm:ptLst>
  <dgm:cxnLst>
    <dgm:cxn modelId="{86C8C60B-5600-445B-B008-71EBDA5C4C4F}" srcId="{4D2DEBD0-0B95-481E-8E34-B5092E7937F0}" destId="{5ABA94D0-7132-4A5E-A08F-790E246954CA}" srcOrd="0" destOrd="0" parTransId="{D9C0A75C-203D-4ABD-95E0-28ED5D60437B}" sibTransId="{5C76E866-6070-4022-88EC-2FE43D8F487D}"/>
    <dgm:cxn modelId="{B2DA8C1D-3C31-4512-93D0-E7C5CFEC9B43}" srcId="{85871E1F-F5E0-433B-AFF0-20203285A31A}" destId="{F52A630D-0E3A-4916-90B0-C0E7F766CF5E}" srcOrd="0" destOrd="0" parTransId="{772967A2-78B3-4972-977C-D374856D9C50}" sibTransId="{0E7ED361-0432-4E3B-B37D-559FF2538369}"/>
    <dgm:cxn modelId="{5A61271E-4763-4A91-BEDF-A214975CA4AB}" type="presOf" srcId="{FD64B5F4-C943-4831-B12E-F5C9008B0DA8}" destId="{9B7F9F6B-04E8-45C6-B3FA-932E2D156B75}" srcOrd="0" destOrd="0" presId="urn:microsoft.com/office/officeart/2005/8/layout/vList6"/>
    <dgm:cxn modelId="{DD9C7327-3A5A-4CBB-92BA-4B3B7F860D15}" type="presOf" srcId="{1284C933-D407-4272-BE50-681071B63C14}" destId="{DD9563D4-830C-4DEA-BBC6-FF6DEEDFDCA7}" srcOrd="0" destOrd="0" presId="urn:microsoft.com/office/officeart/2005/8/layout/vList6"/>
    <dgm:cxn modelId="{C4D71C3B-1DE4-40FC-B0DD-FC93BEE3BF20}" type="presOf" srcId="{7D0E3F30-16B7-449F-8B85-ECB669DF6C31}" destId="{7647C689-B12D-442E-8DFC-D1530FD293CB}" srcOrd="0" destOrd="0" presId="urn:microsoft.com/office/officeart/2005/8/layout/vList6"/>
    <dgm:cxn modelId="{EA574548-3C7C-4BCB-9D62-919C044346F9}" type="presOf" srcId="{223E3BD5-4C87-472B-ABB9-03E91F374B3D}" destId="{3E724048-7914-4B65-9F4E-D0104456D461}" srcOrd="0" destOrd="1" presId="urn:microsoft.com/office/officeart/2005/8/layout/vList6"/>
    <dgm:cxn modelId="{17A19970-CA01-456A-A05D-B678BCB79EBE}" type="presOf" srcId="{5E778FDF-E4AA-4067-96E0-89131E89AC9E}" destId="{7647C689-B12D-442E-8DFC-D1530FD293CB}" srcOrd="0" destOrd="1" presId="urn:microsoft.com/office/officeart/2005/8/layout/vList6"/>
    <dgm:cxn modelId="{7E324251-7AE1-45DC-8620-EC4763B8386A}" srcId="{FD64B5F4-C943-4831-B12E-F5C9008B0DA8}" destId="{5D736533-4E3E-4CE2-94D4-24D15871A19C}" srcOrd="1" destOrd="0" parTransId="{03ED4822-F07D-4C4E-8167-91A0526CEB0C}" sibTransId="{EE2C15FB-A847-4534-8EDD-C31EEF17ADD3}"/>
    <dgm:cxn modelId="{78459571-E15D-4189-9569-D16DAF134360}" srcId="{6E9C4118-81D5-4994-8463-A99EF54EB6EA}" destId="{1F9F611D-5454-4E23-BA53-DA9D0DAE520D}" srcOrd="2" destOrd="0" parTransId="{C61B0CEB-E20E-453E-A7CA-8059D2E6A8FF}" sibTransId="{0CC993A3-97E5-4178-B148-5D3509421B25}"/>
    <dgm:cxn modelId="{83384E56-8D8B-464C-A0C9-C7BB219FDA52}" srcId="{1284C933-D407-4272-BE50-681071B63C14}" destId="{85871E1F-F5E0-433B-AFF0-20203285A31A}" srcOrd="1" destOrd="0" parTransId="{D470D203-4416-4D15-AE3C-5905C3961A3C}" sibTransId="{88284A74-D4D5-4DDE-95C7-4756EA993EEF}"/>
    <dgm:cxn modelId="{402BE456-EC0C-4511-BD3C-5581C41E8E66}" srcId="{6E9C4118-81D5-4994-8463-A99EF54EB6EA}" destId="{7D0E3F30-16B7-449F-8B85-ECB669DF6C31}" srcOrd="0" destOrd="0" parTransId="{B1DB6CD2-55FA-439A-8C98-0728380D1C67}" sibTransId="{065D54FB-D231-43BA-A7F1-5F711990742F}"/>
    <dgm:cxn modelId="{70E0E687-FDF4-4093-9CF0-FEA3D7A0EB41}" type="presOf" srcId="{4D2DEBD0-0B95-481E-8E34-B5092E7937F0}" destId="{75AD041A-FA00-47ED-BA3A-30B7FA8FBAC7}" srcOrd="0" destOrd="0" presId="urn:microsoft.com/office/officeart/2005/8/layout/vList6"/>
    <dgm:cxn modelId="{4C17068D-BEA8-4F00-AFCE-D987922939AD}" srcId="{6E9C4118-81D5-4994-8463-A99EF54EB6EA}" destId="{5E778FDF-E4AA-4067-96E0-89131E89AC9E}" srcOrd="1" destOrd="0" parTransId="{46568454-29D0-4176-8EFF-F3A8BEA7E6FF}" sibTransId="{E601BEE1-CEFF-4B4C-95EA-88B4FDA19C2C}"/>
    <dgm:cxn modelId="{F8C6708E-068B-46A7-AA1B-989A30757AC3}" srcId="{4D2DEBD0-0B95-481E-8E34-B5092E7937F0}" destId="{D692107F-A614-41B0-8AFF-7F2BA580CDFF}" srcOrd="1" destOrd="0" parTransId="{70447702-7019-4EE1-9B42-C44045B7785F}" sibTransId="{0DDEE3FA-38A5-4D9A-B235-A42C127C09FC}"/>
    <dgm:cxn modelId="{DA68B28F-E13F-497E-8D82-9E8808A33485}" type="presOf" srcId="{0159A4BE-DDD1-424E-A3E5-FB626C9D70BE}" destId="{2C789994-E5E8-486A-A4B4-6ED3119DE9B8}" srcOrd="0" destOrd="0" presId="urn:microsoft.com/office/officeart/2005/8/layout/vList6"/>
    <dgm:cxn modelId="{A5A0F291-51E7-4A84-8652-0AF1E2981ADA}" srcId="{FD64B5F4-C943-4831-B12E-F5C9008B0DA8}" destId="{0159A4BE-DDD1-424E-A3E5-FB626C9D70BE}" srcOrd="0" destOrd="0" parTransId="{DDB4A225-5B0B-4050-8DB5-646E4B2B3803}" sibTransId="{69CAF4D4-8C40-4D9F-BF24-1543E1A59318}"/>
    <dgm:cxn modelId="{5F16D7A1-E57C-47DE-9929-01598B5E0B70}" srcId="{1284C933-D407-4272-BE50-681071B63C14}" destId="{6E9C4118-81D5-4994-8463-A99EF54EB6EA}" srcOrd="2" destOrd="0" parTransId="{E8251AC4-7F69-4B89-BC21-73A109840529}" sibTransId="{7F4BC24D-C769-48F8-A902-BD6042A8B040}"/>
    <dgm:cxn modelId="{BDAE44B0-8441-46F8-93F5-7E92EAEC5B73}" type="presOf" srcId="{1F9F611D-5454-4E23-BA53-DA9D0DAE520D}" destId="{7647C689-B12D-442E-8DFC-D1530FD293CB}" srcOrd="0" destOrd="2" presId="urn:microsoft.com/office/officeart/2005/8/layout/vList6"/>
    <dgm:cxn modelId="{E9BEACB6-F569-4531-8092-AB100B2B7DC9}" srcId="{1284C933-D407-4272-BE50-681071B63C14}" destId="{FD64B5F4-C943-4831-B12E-F5C9008B0DA8}" srcOrd="0" destOrd="0" parTransId="{6B414B52-81C9-46BE-BBCA-D528FC7E613A}" sibTransId="{8D3629E2-78CD-4E22-8481-E7C5C5875C8B}"/>
    <dgm:cxn modelId="{B2BA3DB7-D6CD-42CC-8442-F2B662327FD1}" type="presOf" srcId="{5D736533-4E3E-4CE2-94D4-24D15871A19C}" destId="{2C789994-E5E8-486A-A4B4-6ED3119DE9B8}" srcOrd="0" destOrd="1" presId="urn:microsoft.com/office/officeart/2005/8/layout/vList6"/>
    <dgm:cxn modelId="{21CA83B9-A4CF-4307-A429-569FFF5D2B93}" srcId="{4D2DEBD0-0B95-481E-8E34-B5092E7937F0}" destId="{5D8D070D-549E-4504-AB7C-0813DC4CC6C1}" srcOrd="2" destOrd="0" parTransId="{5E665957-A996-4E9F-BCC6-D66090E916F3}" sibTransId="{1FAC39EF-C51D-413B-BE90-DBCE949B0869}"/>
    <dgm:cxn modelId="{5A4AC8B9-6107-4F71-95B8-E34E1C7BFEAF}" type="presOf" srcId="{5ABA94D0-7132-4A5E-A08F-790E246954CA}" destId="{BADDBB2A-E7CD-403B-BDE5-91DC283924B1}" srcOrd="0" destOrd="0" presId="urn:microsoft.com/office/officeart/2005/8/layout/vList6"/>
    <dgm:cxn modelId="{5AE263BF-0082-4C3A-9055-C865C454B52E}" srcId="{1284C933-D407-4272-BE50-681071B63C14}" destId="{4D2DEBD0-0B95-481E-8E34-B5092E7937F0}" srcOrd="3" destOrd="0" parTransId="{AD4E4C72-F0DC-4D6B-ABBD-52E6E94779F6}" sibTransId="{3AF3AD06-17D4-463F-8B3D-D0BAEB3B8D11}"/>
    <dgm:cxn modelId="{5BE8B3DD-A00D-47A0-B98C-5D8451776BA3}" type="presOf" srcId="{D692107F-A614-41B0-8AFF-7F2BA580CDFF}" destId="{BADDBB2A-E7CD-403B-BDE5-91DC283924B1}" srcOrd="0" destOrd="1" presId="urn:microsoft.com/office/officeart/2005/8/layout/vList6"/>
    <dgm:cxn modelId="{AB0B38E4-CD33-4991-9455-94FBDCEEBCDE}" type="presOf" srcId="{6E9C4118-81D5-4994-8463-A99EF54EB6EA}" destId="{0C430789-7717-4CFE-8B11-E35A2AAA3180}" srcOrd="0" destOrd="0" presId="urn:microsoft.com/office/officeart/2005/8/layout/vList6"/>
    <dgm:cxn modelId="{4054EBE4-08BD-419D-AE96-545874EFE201}" type="presOf" srcId="{F52A630D-0E3A-4916-90B0-C0E7F766CF5E}" destId="{3E724048-7914-4B65-9F4E-D0104456D461}" srcOrd="0" destOrd="0" presId="urn:microsoft.com/office/officeart/2005/8/layout/vList6"/>
    <dgm:cxn modelId="{4B78F5E6-091C-4118-A32C-128CE78F3F7C}" type="presOf" srcId="{85871E1F-F5E0-433B-AFF0-20203285A31A}" destId="{C765249F-9D2C-46E2-8922-499EE1747C29}" srcOrd="0" destOrd="0" presId="urn:microsoft.com/office/officeart/2005/8/layout/vList6"/>
    <dgm:cxn modelId="{99787EEB-3DC3-41E9-92E3-6FCD37915392}" type="presOf" srcId="{5D8D070D-549E-4504-AB7C-0813DC4CC6C1}" destId="{BADDBB2A-E7CD-403B-BDE5-91DC283924B1}" srcOrd="0" destOrd="2" presId="urn:microsoft.com/office/officeart/2005/8/layout/vList6"/>
    <dgm:cxn modelId="{950AF6F9-EC02-47F1-A335-096F3EB8C585}" srcId="{85871E1F-F5E0-433B-AFF0-20203285A31A}" destId="{223E3BD5-4C87-472B-ABB9-03E91F374B3D}" srcOrd="1" destOrd="0" parTransId="{1B236BC9-B3AF-498A-AE0D-5F947D027D41}" sibTransId="{6BB82F34-F08A-4CED-BADC-25D2AD766119}"/>
    <dgm:cxn modelId="{46B37529-4FBD-4149-A007-EA8810605F66}" type="presParOf" srcId="{DD9563D4-830C-4DEA-BBC6-FF6DEEDFDCA7}" destId="{C5FD20BD-24F1-4B53-8834-B87F013A12F7}" srcOrd="0" destOrd="0" presId="urn:microsoft.com/office/officeart/2005/8/layout/vList6"/>
    <dgm:cxn modelId="{6D506298-2932-446A-B33A-CFAD3009A63C}" type="presParOf" srcId="{C5FD20BD-24F1-4B53-8834-B87F013A12F7}" destId="{9B7F9F6B-04E8-45C6-B3FA-932E2D156B75}" srcOrd="0" destOrd="0" presId="urn:microsoft.com/office/officeart/2005/8/layout/vList6"/>
    <dgm:cxn modelId="{A4F3056E-7ADF-4C21-8F36-EAFFB832BF53}" type="presParOf" srcId="{C5FD20BD-24F1-4B53-8834-B87F013A12F7}" destId="{2C789994-E5E8-486A-A4B4-6ED3119DE9B8}" srcOrd="1" destOrd="0" presId="urn:microsoft.com/office/officeart/2005/8/layout/vList6"/>
    <dgm:cxn modelId="{EE2B8AB3-886C-4543-99B0-6A215A5A4FF1}" type="presParOf" srcId="{DD9563D4-830C-4DEA-BBC6-FF6DEEDFDCA7}" destId="{090ADD59-04B3-4142-95A7-684DF689BB74}" srcOrd="1" destOrd="0" presId="urn:microsoft.com/office/officeart/2005/8/layout/vList6"/>
    <dgm:cxn modelId="{880A6EC5-6F1B-433C-A518-170DF78F2A28}" type="presParOf" srcId="{DD9563D4-830C-4DEA-BBC6-FF6DEEDFDCA7}" destId="{8A976C19-0C6D-4A09-BC69-A13A6083C7D1}" srcOrd="2" destOrd="0" presId="urn:microsoft.com/office/officeart/2005/8/layout/vList6"/>
    <dgm:cxn modelId="{B35269AC-2D76-44A3-896F-16EC4A2D3FB5}" type="presParOf" srcId="{8A976C19-0C6D-4A09-BC69-A13A6083C7D1}" destId="{C765249F-9D2C-46E2-8922-499EE1747C29}" srcOrd="0" destOrd="0" presId="urn:microsoft.com/office/officeart/2005/8/layout/vList6"/>
    <dgm:cxn modelId="{A5AEF4EC-68DE-424E-A244-ED87DAA63766}" type="presParOf" srcId="{8A976C19-0C6D-4A09-BC69-A13A6083C7D1}" destId="{3E724048-7914-4B65-9F4E-D0104456D461}" srcOrd="1" destOrd="0" presId="urn:microsoft.com/office/officeart/2005/8/layout/vList6"/>
    <dgm:cxn modelId="{708F0A9C-16F9-4917-92B1-6B3B6FA96950}" type="presParOf" srcId="{DD9563D4-830C-4DEA-BBC6-FF6DEEDFDCA7}" destId="{5C2F7EE2-64BD-495B-A08E-2D09414B07E0}" srcOrd="3" destOrd="0" presId="urn:microsoft.com/office/officeart/2005/8/layout/vList6"/>
    <dgm:cxn modelId="{52F96CF3-2514-4025-94A5-4945134F2225}" type="presParOf" srcId="{DD9563D4-830C-4DEA-BBC6-FF6DEEDFDCA7}" destId="{ED767135-E619-432C-8083-9FC3DE882261}" srcOrd="4" destOrd="0" presId="urn:microsoft.com/office/officeart/2005/8/layout/vList6"/>
    <dgm:cxn modelId="{700B55E3-57A4-47BE-AFDF-AA9F262A0F3B}" type="presParOf" srcId="{ED767135-E619-432C-8083-9FC3DE882261}" destId="{0C430789-7717-4CFE-8B11-E35A2AAA3180}" srcOrd="0" destOrd="0" presId="urn:microsoft.com/office/officeart/2005/8/layout/vList6"/>
    <dgm:cxn modelId="{761E6146-1DF3-4EFF-A256-DC0574BA0700}" type="presParOf" srcId="{ED767135-E619-432C-8083-9FC3DE882261}" destId="{7647C689-B12D-442E-8DFC-D1530FD293CB}" srcOrd="1" destOrd="0" presId="urn:microsoft.com/office/officeart/2005/8/layout/vList6"/>
    <dgm:cxn modelId="{25DCB4A8-8939-4288-8A66-4485DA797BEE}" type="presParOf" srcId="{DD9563D4-830C-4DEA-BBC6-FF6DEEDFDCA7}" destId="{3C880675-E91F-4E4F-B524-42A768B9B39F}" srcOrd="5" destOrd="0" presId="urn:microsoft.com/office/officeart/2005/8/layout/vList6"/>
    <dgm:cxn modelId="{59D625D2-254D-4C52-9982-72EF8D44E31C}" type="presParOf" srcId="{DD9563D4-830C-4DEA-BBC6-FF6DEEDFDCA7}" destId="{F306CFDE-9156-4389-BBA5-E4A26A94D2F0}" srcOrd="6" destOrd="0" presId="urn:microsoft.com/office/officeart/2005/8/layout/vList6"/>
    <dgm:cxn modelId="{7FF1D7D0-04C6-4247-AA9C-B677553F15D5}" type="presParOf" srcId="{F306CFDE-9156-4389-BBA5-E4A26A94D2F0}" destId="{75AD041A-FA00-47ED-BA3A-30B7FA8FBAC7}" srcOrd="0" destOrd="0" presId="urn:microsoft.com/office/officeart/2005/8/layout/vList6"/>
    <dgm:cxn modelId="{DBAE5BD3-A90C-4AD1-A6A3-3DB6EDC4AC6D}" type="presParOf" srcId="{F306CFDE-9156-4389-BBA5-E4A26A94D2F0}" destId="{BADDBB2A-E7CD-403B-BDE5-91DC283924B1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A6FAC53-1956-4852-AA84-C9DD56248C09}" type="doc">
      <dgm:prSet loTypeId="urn:microsoft.com/office/officeart/2008/layout/NameandTitleOrganizational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DDA40B03-7020-48EA-81CD-0961F4CE6EC0}" type="pres">
      <dgm:prSet presAssocID="{AA6FAC53-1956-4852-AA84-C9DD56248C0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</dgm:ptLst>
  <dgm:cxnLst>
    <dgm:cxn modelId="{BDF4F8C0-C933-471C-AD6E-06022E317ED4}" type="presOf" srcId="{AA6FAC53-1956-4852-AA84-C9DD56248C09}" destId="{DDA40B03-7020-48EA-81CD-0961F4CE6EC0}" srcOrd="0" destOrd="0" presId="urn:microsoft.com/office/officeart/2008/layout/NameandTitleOrganizational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D15742D-E821-4F79-BD78-321725B75408}" type="doc">
      <dgm:prSet loTypeId="urn:microsoft.com/office/officeart/2005/8/layout/vList6" loCatId="process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GB"/>
        </a:p>
      </dgm:t>
    </dgm:pt>
    <dgm:pt modelId="{D81E24E5-C6F8-4F18-8D51-D1BEE41835C4}">
      <dgm:prSet phldrT="[Text]"/>
      <dgm:spPr/>
      <dgm:t>
        <a:bodyPr/>
        <a:lstStyle/>
        <a:p>
          <a:r>
            <a:rPr lang="lv-LV" noProof="0" dirty="0"/>
            <a:t>Memoranda padome</a:t>
          </a:r>
        </a:p>
      </dgm:t>
    </dgm:pt>
    <dgm:pt modelId="{9AF1F7F1-206F-4F75-9816-F5AEA557CADE}" type="parTrans" cxnId="{A86424E8-BBC8-4D60-AC87-A3BDB452BB0E}">
      <dgm:prSet/>
      <dgm:spPr/>
      <dgm:t>
        <a:bodyPr/>
        <a:lstStyle/>
        <a:p>
          <a:endParaRPr lang="en-GB"/>
        </a:p>
      </dgm:t>
    </dgm:pt>
    <dgm:pt modelId="{C5A68828-C817-4185-920D-4FCFF0215A72}" type="sibTrans" cxnId="{A86424E8-BBC8-4D60-AC87-A3BDB452BB0E}">
      <dgm:prSet/>
      <dgm:spPr/>
      <dgm:t>
        <a:bodyPr/>
        <a:lstStyle/>
        <a:p>
          <a:endParaRPr lang="en-GB"/>
        </a:p>
      </dgm:t>
    </dgm:pt>
    <dgm:pt modelId="{AA45E3CB-CC3D-45EC-B77F-EF1BF967DF65}">
      <dgm:prSet phldrT="[Text]"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>
        <a:gradFill rotWithShape="0">
          <a:gsLst>
            <a:gs pos="0">
              <a:schemeClr val="accent4">
                <a:tint val="60000"/>
                <a:satMod val="105000"/>
                <a:lumMod val="105000"/>
              </a:schemeClr>
            </a:gs>
            <a:gs pos="100000">
              <a:schemeClr val="accent4">
                <a:tint val="65000"/>
                <a:satMod val="100000"/>
                <a:lumMod val="100000"/>
              </a:schemeClr>
            </a:gs>
            <a:gs pos="100000">
              <a:schemeClr val="accent4">
                <a:tint val="70000"/>
                <a:satMod val="100000"/>
                <a:lumMod val="100000"/>
              </a:schemeClr>
            </a:gs>
          </a:gsLst>
        </a:gradFill>
      </dgm:spPr>
      <dgm:t>
        <a:bodyPr/>
        <a:lstStyle/>
        <a:p>
          <a:r>
            <a:rPr lang="lv-LV" sz="1200" noProof="0" dirty="0"/>
            <a:t>Padome strādā ar NVO būtiskiem jautājumiem, kuri skar sektoru kopumā, kā arī</a:t>
          </a:r>
          <a:r>
            <a:rPr lang="lv-LV" sz="1200" b="1" noProof="0" dirty="0"/>
            <a:t> </a:t>
          </a:r>
          <a:r>
            <a:rPr lang="lv-LV" sz="1200" noProof="0" dirty="0"/>
            <a:t>var risināt specifiskus NVO jomai svarīgus jautājumus, ja tie attiecas uz visu nozari.</a:t>
          </a:r>
        </a:p>
      </dgm:t>
    </dgm:pt>
    <dgm:pt modelId="{B26D0C9D-6AE5-4DBF-82AD-A1CADE88D835}" type="parTrans" cxnId="{63C53622-D3E4-4B5C-9974-FB9993D5AA07}">
      <dgm:prSet/>
      <dgm:spPr/>
      <dgm:t>
        <a:bodyPr/>
        <a:lstStyle/>
        <a:p>
          <a:endParaRPr lang="en-GB"/>
        </a:p>
      </dgm:t>
    </dgm:pt>
    <dgm:pt modelId="{E0624458-D2FC-4820-8656-C7C3D53305D1}" type="sibTrans" cxnId="{63C53622-D3E4-4B5C-9974-FB9993D5AA07}">
      <dgm:prSet/>
      <dgm:spPr/>
      <dgm:t>
        <a:bodyPr/>
        <a:lstStyle/>
        <a:p>
          <a:endParaRPr lang="en-GB"/>
        </a:p>
      </dgm:t>
    </dgm:pt>
    <dgm:pt modelId="{FC751C0D-E3D1-4964-B475-5A41950BD089}">
      <dgm:prSet phldrT="[Text]"/>
      <dgm:spPr/>
      <dgm:t>
        <a:bodyPr/>
        <a:lstStyle/>
        <a:p>
          <a:r>
            <a:rPr lang="lv-LV" noProof="0" dirty="0"/>
            <a:t>Paplašinātās padomes sēde</a:t>
          </a:r>
        </a:p>
      </dgm:t>
    </dgm:pt>
    <dgm:pt modelId="{2C71480F-5216-4FF0-A20C-9FC480C9F98C}" type="parTrans" cxnId="{B327EEAD-EF84-41F9-A917-0D5099330C3D}">
      <dgm:prSet/>
      <dgm:spPr/>
      <dgm:t>
        <a:bodyPr/>
        <a:lstStyle/>
        <a:p>
          <a:endParaRPr lang="en-GB"/>
        </a:p>
      </dgm:t>
    </dgm:pt>
    <dgm:pt modelId="{9F949B6D-6358-4158-9D2D-DFA0663990FE}" type="sibTrans" cxnId="{B327EEAD-EF84-41F9-A917-0D5099330C3D}">
      <dgm:prSet/>
      <dgm:spPr/>
      <dgm:t>
        <a:bodyPr/>
        <a:lstStyle/>
        <a:p>
          <a:endParaRPr lang="en-GB"/>
        </a:p>
      </dgm:t>
    </dgm:pt>
    <dgm:pt modelId="{6B9CD565-9860-42F1-975D-01CB9B873580}">
      <dgm:prSet phldrT="[Text]"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lv-LV" sz="1200" noProof="0" dirty="0"/>
            <a:t>Reizi gadā</a:t>
          </a:r>
        </a:p>
      </dgm:t>
    </dgm:pt>
    <dgm:pt modelId="{B2C45116-F738-4270-BA8A-BC700B3318F1}" type="parTrans" cxnId="{3EC1F249-631D-4113-977B-1D6A9BEDDB33}">
      <dgm:prSet/>
      <dgm:spPr/>
      <dgm:t>
        <a:bodyPr/>
        <a:lstStyle/>
        <a:p>
          <a:endParaRPr lang="en-GB"/>
        </a:p>
      </dgm:t>
    </dgm:pt>
    <dgm:pt modelId="{20AD7D87-1156-42A7-9CBE-3ABB8AA1C079}" type="sibTrans" cxnId="{3EC1F249-631D-4113-977B-1D6A9BEDDB33}">
      <dgm:prSet/>
      <dgm:spPr/>
      <dgm:t>
        <a:bodyPr/>
        <a:lstStyle/>
        <a:p>
          <a:endParaRPr lang="en-GB"/>
        </a:p>
      </dgm:t>
    </dgm:pt>
    <dgm:pt modelId="{EACA1BE3-A959-4061-8EAE-35D4225D23CC}">
      <dgm:prSet/>
      <dgm:spPr/>
      <dgm:t>
        <a:bodyPr/>
        <a:lstStyle/>
        <a:p>
          <a:r>
            <a:rPr lang="lv-LV" noProof="0" dirty="0"/>
            <a:t>Darba grupas</a:t>
          </a:r>
        </a:p>
      </dgm:t>
    </dgm:pt>
    <dgm:pt modelId="{58E0E067-1EF1-40E4-B574-981C387484D0}" type="parTrans" cxnId="{1A355975-BFF2-4B07-8437-D90F874E8BFE}">
      <dgm:prSet/>
      <dgm:spPr/>
      <dgm:t>
        <a:bodyPr/>
        <a:lstStyle/>
        <a:p>
          <a:endParaRPr lang="en-GB"/>
        </a:p>
      </dgm:t>
    </dgm:pt>
    <dgm:pt modelId="{089B9624-E630-4620-BBF1-F70638EFBD0F}" type="sibTrans" cxnId="{1A355975-BFF2-4B07-8437-D90F874E8BFE}">
      <dgm:prSet/>
      <dgm:spPr/>
      <dgm:t>
        <a:bodyPr/>
        <a:lstStyle/>
        <a:p>
          <a:endParaRPr lang="en-GB"/>
        </a:p>
      </dgm:t>
    </dgm:pt>
    <dgm:pt modelId="{0807E468-F9DA-40C2-8C5E-A17FA48F80FC}">
      <dgm:prSet/>
      <dgm:spPr/>
      <dgm:t>
        <a:bodyPr/>
        <a:lstStyle/>
        <a:p>
          <a:r>
            <a:rPr lang="lv-LV" noProof="0" dirty="0"/>
            <a:t>Forums</a:t>
          </a:r>
        </a:p>
      </dgm:t>
    </dgm:pt>
    <dgm:pt modelId="{3BA61B39-B1CD-4956-91DB-3C574684F4FB}" type="parTrans" cxnId="{0C633793-CA6B-42FC-9F34-EC86763838B3}">
      <dgm:prSet/>
      <dgm:spPr/>
      <dgm:t>
        <a:bodyPr/>
        <a:lstStyle/>
        <a:p>
          <a:endParaRPr lang="en-GB"/>
        </a:p>
      </dgm:t>
    </dgm:pt>
    <dgm:pt modelId="{4F671534-10EF-4280-92A9-302ED229859D}" type="sibTrans" cxnId="{0C633793-CA6B-42FC-9F34-EC86763838B3}">
      <dgm:prSet/>
      <dgm:spPr/>
      <dgm:t>
        <a:bodyPr/>
        <a:lstStyle/>
        <a:p>
          <a:endParaRPr lang="en-GB"/>
        </a:p>
      </dgm:t>
    </dgm:pt>
    <dgm:pt modelId="{37CF8A0F-FF7A-44EC-98B1-0464B9F5E758}">
      <dgm:prSet/>
      <dgm:spPr/>
      <dgm:t>
        <a:bodyPr/>
        <a:lstStyle/>
        <a:p>
          <a:r>
            <a:rPr lang="lv-LV" noProof="0" dirty="0"/>
            <a:t>Sekretariāts</a:t>
          </a:r>
        </a:p>
      </dgm:t>
    </dgm:pt>
    <dgm:pt modelId="{2C39C0A2-8DF2-43BD-BB41-E682674FED31}" type="parTrans" cxnId="{1212309D-24C4-4729-80F0-5A013AC98DFF}">
      <dgm:prSet/>
      <dgm:spPr/>
      <dgm:t>
        <a:bodyPr/>
        <a:lstStyle/>
        <a:p>
          <a:endParaRPr lang="en-GB"/>
        </a:p>
      </dgm:t>
    </dgm:pt>
    <dgm:pt modelId="{DF8F6097-FC9A-4BE5-AB56-44CF766BB55F}" type="sibTrans" cxnId="{1212309D-24C4-4729-80F0-5A013AC98DFF}">
      <dgm:prSet/>
      <dgm:spPr/>
      <dgm:t>
        <a:bodyPr/>
        <a:lstStyle/>
        <a:p>
          <a:endParaRPr lang="en-GB"/>
        </a:p>
      </dgm:t>
    </dgm:pt>
    <dgm:pt modelId="{01BC3EE2-C242-45C9-AFD1-161A268798AD}">
      <dgm:prSet phldrT="[Text]"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lv-LV" sz="1200" noProof="0" dirty="0"/>
            <a:t>Tiek skatīts viens NVO sektoram ļoti būtisks jautājums</a:t>
          </a:r>
        </a:p>
      </dgm:t>
    </dgm:pt>
    <dgm:pt modelId="{AA76915B-F3EF-46A0-ADEC-A2451CD10DA7}" type="parTrans" cxnId="{D7E22006-FD1C-4349-87B9-90B9F4E43820}">
      <dgm:prSet/>
      <dgm:spPr/>
      <dgm:t>
        <a:bodyPr/>
        <a:lstStyle/>
        <a:p>
          <a:endParaRPr lang="en-GB"/>
        </a:p>
      </dgm:t>
    </dgm:pt>
    <dgm:pt modelId="{D0CC6539-76F6-4CA1-A3EE-F9F04609E96B}" type="sibTrans" cxnId="{D7E22006-FD1C-4349-87B9-90B9F4E43820}">
      <dgm:prSet/>
      <dgm:spPr/>
      <dgm:t>
        <a:bodyPr/>
        <a:lstStyle/>
        <a:p>
          <a:endParaRPr lang="en-GB"/>
        </a:p>
      </dgm:t>
    </dgm:pt>
    <dgm:pt modelId="{5DCF77FA-6977-4B28-89CD-7BCACC762678}">
      <dgm:prSet phldrT="[Text]"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lv-LV" sz="1200" noProof="0" dirty="0"/>
            <a:t>Piedalās Memoranda padomes locekļi, pieaicinātie ministri un MP </a:t>
          </a:r>
        </a:p>
      </dgm:t>
    </dgm:pt>
    <dgm:pt modelId="{B79D9989-AE7C-4130-AA37-1753445A6F05}" type="parTrans" cxnId="{20CA89CC-B48E-4289-91BD-DCEC728DCE8A}">
      <dgm:prSet/>
      <dgm:spPr/>
      <dgm:t>
        <a:bodyPr/>
        <a:lstStyle/>
        <a:p>
          <a:endParaRPr lang="en-GB"/>
        </a:p>
      </dgm:t>
    </dgm:pt>
    <dgm:pt modelId="{892898B9-B825-47AC-8BA5-B98D5546E582}" type="sibTrans" cxnId="{20CA89CC-B48E-4289-91BD-DCEC728DCE8A}">
      <dgm:prSet/>
      <dgm:spPr/>
      <dgm:t>
        <a:bodyPr/>
        <a:lstStyle/>
        <a:p>
          <a:endParaRPr lang="en-GB"/>
        </a:p>
      </dgm:t>
    </dgm:pt>
    <dgm:pt modelId="{046DD6A8-AB35-496F-A762-356430F731A7}">
      <dgm:prSet phldrT="[Text]"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lv-LV" sz="1200" noProof="0" dirty="0"/>
            <a:t>Sēdes rezultātā tiek pieņemti lēmumi  ar politisko akceptu.</a:t>
          </a:r>
        </a:p>
      </dgm:t>
    </dgm:pt>
    <dgm:pt modelId="{1F5169E8-E63C-4CC2-882D-DB15323A4B7A}" type="parTrans" cxnId="{994E6C52-F75F-4773-8FE5-86D535A65EEE}">
      <dgm:prSet/>
      <dgm:spPr/>
      <dgm:t>
        <a:bodyPr/>
        <a:lstStyle/>
        <a:p>
          <a:endParaRPr lang="en-GB"/>
        </a:p>
      </dgm:t>
    </dgm:pt>
    <dgm:pt modelId="{CC953234-5416-4903-BC70-9B2A9B945F91}" type="sibTrans" cxnId="{994E6C52-F75F-4773-8FE5-86D535A65EEE}">
      <dgm:prSet/>
      <dgm:spPr/>
      <dgm:t>
        <a:bodyPr/>
        <a:lstStyle/>
        <a:p>
          <a:endParaRPr lang="en-GB"/>
        </a:p>
      </dgm:t>
    </dgm:pt>
    <dgm:pt modelId="{D0491951-250F-4E28-9F57-A5FC994D73BC}">
      <dgm:prSet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lv-LV" sz="1200" noProof="0" dirty="0"/>
            <a:t>Notiek reizi 2 gados</a:t>
          </a:r>
        </a:p>
      </dgm:t>
    </dgm:pt>
    <dgm:pt modelId="{91E952E4-64E4-4360-88D1-66B076952068}" type="parTrans" cxnId="{20A26249-1F6B-4FA0-823E-971ADDDBE0C7}">
      <dgm:prSet/>
      <dgm:spPr/>
      <dgm:t>
        <a:bodyPr/>
        <a:lstStyle/>
        <a:p>
          <a:endParaRPr lang="en-GB"/>
        </a:p>
      </dgm:t>
    </dgm:pt>
    <dgm:pt modelId="{7EF0E917-468C-4A13-AAE2-F41D799444C8}" type="sibTrans" cxnId="{20A26249-1F6B-4FA0-823E-971ADDDBE0C7}">
      <dgm:prSet/>
      <dgm:spPr/>
      <dgm:t>
        <a:bodyPr/>
        <a:lstStyle/>
        <a:p>
          <a:endParaRPr lang="en-GB"/>
        </a:p>
      </dgm:t>
    </dgm:pt>
    <dgm:pt modelId="{147A3D78-EBDF-4315-9518-FB970EA2D443}">
      <dgm:prSet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lv-LV" sz="1200" noProof="0" dirty="0"/>
            <a:t>Gala rezultātā tiek apzinātas NVO jomas aktualitātes un iezīmēti stratēģiskie virzieni Memoranda padomes tālākajam darbam</a:t>
          </a:r>
        </a:p>
      </dgm:t>
    </dgm:pt>
    <dgm:pt modelId="{8AF5BAA4-7AF3-418E-9BCA-AFAF6DD9930D}" type="parTrans" cxnId="{4170FBB7-9F89-4E3F-9C6A-39230F0607B3}">
      <dgm:prSet/>
      <dgm:spPr/>
      <dgm:t>
        <a:bodyPr/>
        <a:lstStyle/>
        <a:p>
          <a:endParaRPr lang="en-GB"/>
        </a:p>
      </dgm:t>
    </dgm:pt>
    <dgm:pt modelId="{43408B1C-3A01-4702-A40A-2F0C1F7054ED}" type="sibTrans" cxnId="{4170FBB7-9F89-4E3F-9C6A-39230F0607B3}">
      <dgm:prSet/>
      <dgm:spPr/>
      <dgm:t>
        <a:bodyPr/>
        <a:lstStyle/>
        <a:p>
          <a:endParaRPr lang="en-GB"/>
        </a:p>
      </dgm:t>
    </dgm:pt>
    <dgm:pt modelId="{5F7A2217-3AE0-493A-89A8-9CA4B281DDC9}">
      <dgm:prSet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lv-LV" sz="1200" noProof="0" dirty="0"/>
            <a:t>1)Finanšu un nodokļu/Budžeta darba grupa</a:t>
          </a:r>
        </a:p>
      </dgm:t>
    </dgm:pt>
    <dgm:pt modelId="{B8DCD218-95A7-449D-821E-07099111D86A}" type="parTrans" cxnId="{654F190E-68AD-4ED7-B086-9A0ADD866A4D}">
      <dgm:prSet/>
      <dgm:spPr/>
      <dgm:t>
        <a:bodyPr/>
        <a:lstStyle/>
        <a:p>
          <a:endParaRPr lang="en-GB"/>
        </a:p>
      </dgm:t>
    </dgm:pt>
    <dgm:pt modelId="{FEE7670A-9CF4-4533-8D49-0E62EFC758F3}" type="sibTrans" cxnId="{654F190E-68AD-4ED7-B086-9A0ADD866A4D}">
      <dgm:prSet/>
      <dgm:spPr/>
      <dgm:t>
        <a:bodyPr/>
        <a:lstStyle/>
        <a:p>
          <a:endParaRPr lang="en-GB"/>
        </a:p>
      </dgm:t>
    </dgm:pt>
    <dgm:pt modelId="{AC208BBA-BD17-45D3-BB0F-2916444A19A6}">
      <dgm:prSet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lv-LV" sz="1200" noProof="0" dirty="0"/>
            <a:t>2)Satura plānošanas darba grupa</a:t>
          </a:r>
        </a:p>
      </dgm:t>
    </dgm:pt>
    <dgm:pt modelId="{DE696C25-BAC0-4FE5-B911-D2292F25FCFB}" type="parTrans" cxnId="{4879EEFC-7060-4297-B0F3-B50B76872166}">
      <dgm:prSet/>
      <dgm:spPr/>
      <dgm:t>
        <a:bodyPr/>
        <a:lstStyle/>
        <a:p>
          <a:endParaRPr lang="en-GB"/>
        </a:p>
      </dgm:t>
    </dgm:pt>
    <dgm:pt modelId="{DF126B67-EB82-4239-963D-8529EF1FA2A7}" type="sibTrans" cxnId="{4879EEFC-7060-4297-B0F3-B50B76872166}">
      <dgm:prSet/>
      <dgm:spPr/>
      <dgm:t>
        <a:bodyPr/>
        <a:lstStyle/>
        <a:p>
          <a:endParaRPr lang="en-GB"/>
        </a:p>
      </dgm:t>
    </dgm:pt>
    <dgm:pt modelId="{91599B44-DBC4-4BF2-AFE2-DA67B59778F9}">
      <dgm:prSet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lv-LV" sz="1200" noProof="0" dirty="0"/>
            <a:t>3) Sabiedrības iesaistes un atvērtās pārvaldības partnerības darba grupa</a:t>
          </a:r>
        </a:p>
      </dgm:t>
    </dgm:pt>
    <dgm:pt modelId="{E0A0FA6B-ABBA-4659-8A5C-F51E8C5E7E3B}" type="parTrans" cxnId="{BE36CC62-2A77-4DE0-9AB1-E9CC1604D608}">
      <dgm:prSet/>
      <dgm:spPr/>
      <dgm:t>
        <a:bodyPr/>
        <a:lstStyle/>
        <a:p>
          <a:endParaRPr lang="en-GB"/>
        </a:p>
      </dgm:t>
    </dgm:pt>
    <dgm:pt modelId="{C3ED5855-9500-43B4-904A-D11D3CD856B1}" type="sibTrans" cxnId="{BE36CC62-2A77-4DE0-9AB1-E9CC1604D608}">
      <dgm:prSet/>
      <dgm:spPr/>
      <dgm:t>
        <a:bodyPr/>
        <a:lstStyle/>
        <a:p>
          <a:endParaRPr lang="en-GB"/>
        </a:p>
      </dgm:t>
    </dgm:pt>
    <dgm:pt modelId="{C77896CB-8829-4DCC-9E81-FEC967E54B9D}">
      <dgm:prSet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lv-LV" sz="1100" noProof="0" dirty="0"/>
            <a:t>Vals</a:t>
          </a:r>
          <a:r>
            <a:rPr lang="lv-LV" sz="1200" noProof="0" dirty="0"/>
            <a:t>ts kancelejas un atbilstošā kārtībā atlasīta NVO</a:t>
          </a:r>
        </a:p>
      </dgm:t>
    </dgm:pt>
    <dgm:pt modelId="{4A64036B-C7D4-483F-949E-0B7F6D1BD4D3}" type="parTrans" cxnId="{618DE85A-61CA-4380-8206-EEAF6A87E331}">
      <dgm:prSet/>
      <dgm:spPr/>
      <dgm:t>
        <a:bodyPr/>
        <a:lstStyle/>
        <a:p>
          <a:endParaRPr lang="en-GB"/>
        </a:p>
      </dgm:t>
    </dgm:pt>
    <dgm:pt modelId="{319AAD73-681C-4B41-8A7A-FE30568FA446}" type="sibTrans" cxnId="{618DE85A-61CA-4380-8206-EEAF6A87E331}">
      <dgm:prSet/>
      <dgm:spPr/>
      <dgm:t>
        <a:bodyPr/>
        <a:lstStyle/>
        <a:p>
          <a:endParaRPr lang="en-GB"/>
        </a:p>
      </dgm:t>
    </dgm:pt>
    <dgm:pt modelId="{9FAD776D-9FB4-427E-A6ED-5F6287109957}">
      <dgm:prSet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lv-LV" sz="1200" noProof="0" dirty="0"/>
            <a:t>Nodrošina Memoranda padomes, Foruma, Paplašinātās padomes sēžu un darba grupu darbu un informācijas apriti sēžu starplaikos.</a:t>
          </a:r>
        </a:p>
      </dgm:t>
    </dgm:pt>
    <dgm:pt modelId="{C3F88FE4-2799-4F15-9EB4-F8272E5ACBAD}" type="parTrans" cxnId="{B699A2E8-B195-4CB8-9BBC-07C1779744FF}">
      <dgm:prSet/>
      <dgm:spPr/>
      <dgm:t>
        <a:bodyPr/>
        <a:lstStyle/>
        <a:p>
          <a:endParaRPr lang="en-GB"/>
        </a:p>
      </dgm:t>
    </dgm:pt>
    <dgm:pt modelId="{C2ACC183-4717-41F1-8A3B-2BBCBABACE3B}" type="sibTrans" cxnId="{B699A2E8-B195-4CB8-9BBC-07C1779744FF}">
      <dgm:prSet/>
      <dgm:spPr/>
      <dgm:t>
        <a:bodyPr/>
        <a:lstStyle/>
        <a:p>
          <a:endParaRPr lang="en-GB"/>
        </a:p>
      </dgm:t>
    </dgm:pt>
    <dgm:pt modelId="{218C501F-438D-451D-8A8D-A760E3421F10}">
      <dgm:prSet phldrT="[Text]"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>
        <a:gradFill rotWithShape="0">
          <a:gsLst>
            <a:gs pos="0">
              <a:schemeClr val="accent4">
                <a:tint val="60000"/>
                <a:satMod val="105000"/>
                <a:lumMod val="105000"/>
              </a:schemeClr>
            </a:gs>
            <a:gs pos="100000">
              <a:schemeClr val="accent4">
                <a:tint val="65000"/>
                <a:satMod val="100000"/>
                <a:lumMod val="100000"/>
              </a:schemeClr>
            </a:gs>
            <a:gs pos="100000">
              <a:schemeClr val="accent4">
                <a:tint val="70000"/>
                <a:satMod val="100000"/>
                <a:lumMod val="100000"/>
              </a:schemeClr>
            </a:gs>
          </a:gsLst>
        </a:gradFill>
      </dgm:spPr>
      <dgm:t>
        <a:bodyPr/>
        <a:lstStyle/>
        <a:p>
          <a:r>
            <a:rPr lang="lv-LV" sz="1200" noProof="0" dirty="0"/>
            <a:t>Padomi ievēl uz 2 gadiem.</a:t>
          </a:r>
        </a:p>
      </dgm:t>
    </dgm:pt>
    <dgm:pt modelId="{A473944E-C065-483F-BE96-5D93313D734C}" type="parTrans" cxnId="{76E3CF84-6F53-4BD5-928B-3AD9C5C34D9E}">
      <dgm:prSet/>
      <dgm:spPr/>
      <dgm:t>
        <a:bodyPr/>
        <a:lstStyle/>
        <a:p>
          <a:endParaRPr lang="en-GB"/>
        </a:p>
      </dgm:t>
    </dgm:pt>
    <dgm:pt modelId="{7A93ED96-A15A-4041-9AA7-768C63137CDA}" type="sibTrans" cxnId="{76E3CF84-6F53-4BD5-928B-3AD9C5C34D9E}">
      <dgm:prSet/>
      <dgm:spPr/>
      <dgm:t>
        <a:bodyPr/>
        <a:lstStyle/>
        <a:p>
          <a:endParaRPr lang="en-GB"/>
        </a:p>
      </dgm:t>
    </dgm:pt>
    <dgm:pt modelId="{6FA353C3-78B6-416C-9F86-27681983596F}" type="pres">
      <dgm:prSet presAssocID="{9D15742D-E821-4F79-BD78-321725B75408}" presName="Name0" presStyleCnt="0">
        <dgm:presLayoutVars>
          <dgm:dir/>
          <dgm:animLvl val="lvl"/>
          <dgm:resizeHandles/>
        </dgm:presLayoutVars>
      </dgm:prSet>
      <dgm:spPr/>
    </dgm:pt>
    <dgm:pt modelId="{DCA4C970-156B-4E0F-84BA-49379A7FB213}" type="pres">
      <dgm:prSet presAssocID="{D81E24E5-C6F8-4F18-8D51-D1BEE41835C4}" presName="linNode" presStyleCnt="0"/>
      <dgm:spPr/>
    </dgm:pt>
    <dgm:pt modelId="{BF67D51B-BBF7-4A1A-A00F-052B6F2E322C}" type="pres">
      <dgm:prSet presAssocID="{D81E24E5-C6F8-4F18-8D51-D1BEE41835C4}" presName="parentShp" presStyleLbl="node1" presStyleIdx="0" presStyleCnt="5" custScaleY="160126" custLinFactNeighborX="193" custLinFactNeighborY="156">
        <dgm:presLayoutVars>
          <dgm:bulletEnabled val="1"/>
        </dgm:presLayoutVars>
      </dgm:prSet>
      <dgm:spPr/>
    </dgm:pt>
    <dgm:pt modelId="{A5E8A64B-FE4A-43A0-A994-1B0FE4569E9E}" type="pres">
      <dgm:prSet presAssocID="{D81E24E5-C6F8-4F18-8D51-D1BEE41835C4}" presName="childShp" presStyleLbl="bgAccFollowNode1" presStyleIdx="0" presStyleCnt="5" custScaleY="182736" custLinFactNeighborX="1100" custLinFactNeighborY="-26638">
        <dgm:presLayoutVars>
          <dgm:bulletEnabled val="1"/>
        </dgm:presLayoutVars>
      </dgm:prSet>
      <dgm:spPr/>
    </dgm:pt>
    <dgm:pt modelId="{6C4B7A11-EDB9-4E04-97BE-9EE8B4BDE65E}" type="pres">
      <dgm:prSet presAssocID="{C5A68828-C817-4185-920D-4FCFF0215A72}" presName="spacing" presStyleCnt="0"/>
      <dgm:spPr/>
    </dgm:pt>
    <dgm:pt modelId="{0BEC6B89-0D04-4AC1-9FE6-8F7A9A64F390}" type="pres">
      <dgm:prSet presAssocID="{37CF8A0F-FF7A-44EC-98B1-0464B9F5E758}" presName="linNode" presStyleCnt="0"/>
      <dgm:spPr/>
    </dgm:pt>
    <dgm:pt modelId="{B6D027B8-F40A-4EED-B0B7-3E6FC155694A}" type="pres">
      <dgm:prSet presAssocID="{37CF8A0F-FF7A-44EC-98B1-0464B9F5E758}" presName="parentShp" presStyleLbl="node1" presStyleIdx="1" presStyleCnt="5" custScaleY="178256">
        <dgm:presLayoutVars>
          <dgm:bulletEnabled val="1"/>
        </dgm:presLayoutVars>
      </dgm:prSet>
      <dgm:spPr/>
    </dgm:pt>
    <dgm:pt modelId="{505823D6-12BE-48C9-87DE-98A0C6D762FE}" type="pres">
      <dgm:prSet presAssocID="{37CF8A0F-FF7A-44EC-98B1-0464B9F5E758}" presName="childShp" presStyleLbl="bgAccFollowNode1" presStyleIdx="1" presStyleCnt="5" custScaleX="101772" custScaleY="153178">
        <dgm:presLayoutVars>
          <dgm:bulletEnabled val="1"/>
        </dgm:presLayoutVars>
      </dgm:prSet>
      <dgm:spPr/>
    </dgm:pt>
    <dgm:pt modelId="{AF8988AE-BFBE-4B98-B472-4D83495B5085}" type="pres">
      <dgm:prSet presAssocID="{DF8F6097-FC9A-4BE5-AB56-44CF766BB55F}" presName="spacing" presStyleCnt="0"/>
      <dgm:spPr/>
    </dgm:pt>
    <dgm:pt modelId="{37966094-47E0-49A6-A2D5-86910D9DE117}" type="pres">
      <dgm:prSet presAssocID="{EACA1BE3-A959-4061-8EAE-35D4225D23CC}" presName="linNode" presStyleCnt="0"/>
      <dgm:spPr/>
    </dgm:pt>
    <dgm:pt modelId="{02C14468-0E9D-45A2-BA9F-9F1BED2B185C}" type="pres">
      <dgm:prSet presAssocID="{EACA1BE3-A959-4061-8EAE-35D4225D23CC}" presName="parentShp" presStyleLbl="node1" presStyleIdx="2" presStyleCnt="5" custScaleY="163880">
        <dgm:presLayoutVars>
          <dgm:bulletEnabled val="1"/>
        </dgm:presLayoutVars>
      </dgm:prSet>
      <dgm:spPr/>
    </dgm:pt>
    <dgm:pt modelId="{C807CF04-676B-45FA-834C-CB29F6B44451}" type="pres">
      <dgm:prSet presAssocID="{EACA1BE3-A959-4061-8EAE-35D4225D23CC}" presName="childShp" presStyleLbl="bgAccFollowNode1" presStyleIdx="2" presStyleCnt="5" custScaleY="164537">
        <dgm:presLayoutVars>
          <dgm:bulletEnabled val="1"/>
        </dgm:presLayoutVars>
      </dgm:prSet>
      <dgm:spPr/>
    </dgm:pt>
    <dgm:pt modelId="{F94DD9BC-58EF-4FC9-84C4-6AE1C1B3A4DB}" type="pres">
      <dgm:prSet presAssocID="{089B9624-E630-4620-BBF1-F70638EFBD0F}" presName="spacing" presStyleCnt="0"/>
      <dgm:spPr/>
    </dgm:pt>
    <dgm:pt modelId="{BAC812A7-EACE-4A48-93F4-1D925F784BAF}" type="pres">
      <dgm:prSet presAssocID="{0807E468-F9DA-40C2-8C5E-A17FA48F80FC}" presName="linNode" presStyleCnt="0"/>
      <dgm:spPr/>
    </dgm:pt>
    <dgm:pt modelId="{138C9A2A-9C9D-4A18-9A4F-0A4805043FBE}" type="pres">
      <dgm:prSet presAssocID="{0807E468-F9DA-40C2-8C5E-A17FA48F80FC}" presName="parentShp" presStyleLbl="node1" presStyleIdx="3" presStyleCnt="5" custScaleY="158273" custLinFactY="98368" custLinFactNeighborX="-178" custLinFactNeighborY="100000">
        <dgm:presLayoutVars>
          <dgm:bulletEnabled val="1"/>
        </dgm:presLayoutVars>
      </dgm:prSet>
      <dgm:spPr/>
    </dgm:pt>
    <dgm:pt modelId="{8D73401D-37F8-4E6B-B0CA-82E9CD5EE64F}" type="pres">
      <dgm:prSet presAssocID="{0807E468-F9DA-40C2-8C5E-A17FA48F80FC}" presName="childShp" presStyleLbl="bgAccFollowNode1" presStyleIdx="3" presStyleCnt="5" custScaleY="192264" custLinFactY="100000" custLinFactNeighborX="1335" custLinFactNeighborY="108743">
        <dgm:presLayoutVars>
          <dgm:bulletEnabled val="1"/>
        </dgm:presLayoutVars>
      </dgm:prSet>
      <dgm:spPr/>
    </dgm:pt>
    <dgm:pt modelId="{33CC1E96-364B-4DDA-A6C1-B57E0491E57C}" type="pres">
      <dgm:prSet presAssocID="{4F671534-10EF-4280-92A9-302ED229859D}" presName="spacing" presStyleCnt="0"/>
      <dgm:spPr/>
    </dgm:pt>
    <dgm:pt modelId="{A04C8157-FAD3-403E-9819-23933766A626}" type="pres">
      <dgm:prSet presAssocID="{FC751C0D-E3D1-4964-B475-5A41950BD089}" presName="linNode" presStyleCnt="0"/>
      <dgm:spPr/>
    </dgm:pt>
    <dgm:pt modelId="{47A148D2-D526-455C-B0AF-460E744AA7C7}" type="pres">
      <dgm:prSet presAssocID="{FC751C0D-E3D1-4964-B475-5A41950BD089}" presName="parentShp" presStyleLbl="node1" presStyleIdx="4" presStyleCnt="5" custScaleY="178350" custLinFactY="-100000" custLinFactNeighborX="-81" custLinFactNeighborY="-112570">
        <dgm:presLayoutVars>
          <dgm:bulletEnabled val="1"/>
        </dgm:presLayoutVars>
      </dgm:prSet>
      <dgm:spPr/>
    </dgm:pt>
    <dgm:pt modelId="{15081CE5-0FB2-4D75-8507-DE45BB6B4C6D}" type="pres">
      <dgm:prSet presAssocID="{FC751C0D-E3D1-4964-B475-5A41950BD089}" presName="childShp" presStyleLbl="bgAccFollowNode1" presStyleIdx="4" presStyleCnt="5" custScaleY="235883" custLinFactY="-100000" custLinFactNeighborX="923" custLinFactNeighborY="-116663">
        <dgm:presLayoutVars>
          <dgm:bulletEnabled val="1"/>
        </dgm:presLayoutVars>
      </dgm:prSet>
      <dgm:spPr/>
    </dgm:pt>
  </dgm:ptLst>
  <dgm:cxnLst>
    <dgm:cxn modelId="{8B2E5701-3D6E-4911-8751-56D9B0441C91}" type="presOf" srcId="{EACA1BE3-A959-4061-8EAE-35D4225D23CC}" destId="{02C14468-0E9D-45A2-BA9F-9F1BED2B185C}" srcOrd="0" destOrd="0" presId="urn:microsoft.com/office/officeart/2005/8/layout/vList6"/>
    <dgm:cxn modelId="{D7E22006-FD1C-4349-87B9-90B9F4E43820}" srcId="{FC751C0D-E3D1-4964-B475-5A41950BD089}" destId="{01BC3EE2-C242-45C9-AFD1-161A268798AD}" srcOrd="1" destOrd="0" parTransId="{AA76915B-F3EF-46A0-ADEC-A2451CD10DA7}" sibTransId="{D0CC6539-76F6-4CA1-A3EE-F9F04609E96B}"/>
    <dgm:cxn modelId="{CB3AB308-4F5C-495B-AF60-2C66F52C362D}" type="presOf" srcId="{D81E24E5-C6F8-4F18-8D51-D1BEE41835C4}" destId="{BF67D51B-BBF7-4A1A-A00F-052B6F2E322C}" srcOrd="0" destOrd="0" presId="urn:microsoft.com/office/officeart/2005/8/layout/vList6"/>
    <dgm:cxn modelId="{24B4180D-F004-4415-8247-1D218C3CF27D}" type="presOf" srcId="{FC751C0D-E3D1-4964-B475-5A41950BD089}" destId="{47A148D2-D526-455C-B0AF-460E744AA7C7}" srcOrd="0" destOrd="0" presId="urn:microsoft.com/office/officeart/2005/8/layout/vList6"/>
    <dgm:cxn modelId="{654F190E-68AD-4ED7-B086-9A0ADD866A4D}" srcId="{EACA1BE3-A959-4061-8EAE-35D4225D23CC}" destId="{5F7A2217-3AE0-493A-89A8-9CA4B281DDC9}" srcOrd="0" destOrd="0" parTransId="{B8DCD218-95A7-449D-821E-07099111D86A}" sibTransId="{FEE7670A-9CF4-4533-8D49-0E62EFC758F3}"/>
    <dgm:cxn modelId="{1237A416-008D-4003-8CC0-70C379DA670B}" type="presOf" srcId="{9FAD776D-9FB4-427E-A6ED-5F6287109957}" destId="{505823D6-12BE-48C9-87DE-98A0C6D762FE}" srcOrd="0" destOrd="1" presId="urn:microsoft.com/office/officeart/2005/8/layout/vList6"/>
    <dgm:cxn modelId="{63C53622-D3E4-4B5C-9974-FB9993D5AA07}" srcId="{D81E24E5-C6F8-4F18-8D51-D1BEE41835C4}" destId="{AA45E3CB-CC3D-45EC-B77F-EF1BF967DF65}" srcOrd="1" destOrd="0" parTransId="{B26D0C9D-6AE5-4DBF-82AD-A1CADE88D835}" sibTransId="{E0624458-D2FC-4820-8656-C7C3D53305D1}"/>
    <dgm:cxn modelId="{7EB65835-82D4-4036-8B41-13B852D6B980}" type="presOf" srcId="{0807E468-F9DA-40C2-8C5E-A17FA48F80FC}" destId="{138C9A2A-9C9D-4A18-9A4F-0A4805043FBE}" srcOrd="0" destOrd="0" presId="urn:microsoft.com/office/officeart/2005/8/layout/vList6"/>
    <dgm:cxn modelId="{7FFE6B3B-39EF-40CC-9B54-155A6CD0601E}" type="presOf" srcId="{5F7A2217-3AE0-493A-89A8-9CA4B281DDC9}" destId="{C807CF04-676B-45FA-834C-CB29F6B44451}" srcOrd="0" destOrd="0" presId="urn:microsoft.com/office/officeart/2005/8/layout/vList6"/>
    <dgm:cxn modelId="{C71F2E3D-2A3E-4BBF-A1F4-E30B26DECEA9}" type="presOf" srcId="{6B9CD565-9860-42F1-975D-01CB9B873580}" destId="{15081CE5-0FB2-4D75-8507-DE45BB6B4C6D}" srcOrd="0" destOrd="0" presId="urn:microsoft.com/office/officeart/2005/8/layout/vList6"/>
    <dgm:cxn modelId="{EA6A1960-8977-4506-9E0F-4A8B565FEDFA}" type="presOf" srcId="{AA45E3CB-CC3D-45EC-B77F-EF1BF967DF65}" destId="{A5E8A64B-FE4A-43A0-A994-1B0FE4569E9E}" srcOrd="0" destOrd="1" presId="urn:microsoft.com/office/officeart/2005/8/layout/vList6"/>
    <dgm:cxn modelId="{05A64962-7D4C-44BB-A053-89960CF2A38E}" type="presOf" srcId="{C77896CB-8829-4DCC-9E81-FEC967E54B9D}" destId="{505823D6-12BE-48C9-87DE-98A0C6D762FE}" srcOrd="0" destOrd="0" presId="urn:microsoft.com/office/officeart/2005/8/layout/vList6"/>
    <dgm:cxn modelId="{BE36CC62-2A77-4DE0-9AB1-E9CC1604D608}" srcId="{EACA1BE3-A959-4061-8EAE-35D4225D23CC}" destId="{91599B44-DBC4-4BF2-AFE2-DA67B59778F9}" srcOrd="2" destOrd="0" parTransId="{E0A0FA6B-ABBA-4659-8A5C-F51E8C5E7E3B}" sibTransId="{C3ED5855-9500-43B4-904A-D11D3CD856B1}"/>
    <dgm:cxn modelId="{20A26249-1F6B-4FA0-823E-971ADDDBE0C7}" srcId="{0807E468-F9DA-40C2-8C5E-A17FA48F80FC}" destId="{D0491951-250F-4E28-9F57-A5FC994D73BC}" srcOrd="0" destOrd="0" parTransId="{91E952E4-64E4-4360-88D1-66B076952068}" sibTransId="{7EF0E917-468C-4A13-AAE2-F41D799444C8}"/>
    <dgm:cxn modelId="{3EC1F249-631D-4113-977B-1D6A9BEDDB33}" srcId="{FC751C0D-E3D1-4964-B475-5A41950BD089}" destId="{6B9CD565-9860-42F1-975D-01CB9B873580}" srcOrd="0" destOrd="0" parTransId="{B2C45116-F738-4270-BA8A-BC700B3318F1}" sibTransId="{20AD7D87-1156-42A7-9CBE-3ABB8AA1C079}"/>
    <dgm:cxn modelId="{B636436B-63EC-4E0F-8126-45D0E897DA50}" type="presOf" srcId="{01BC3EE2-C242-45C9-AFD1-161A268798AD}" destId="{15081CE5-0FB2-4D75-8507-DE45BB6B4C6D}" srcOrd="0" destOrd="1" presId="urn:microsoft.com/office/officeart/2005/8/layout/vList6"/>
    <dgm:cxn modelId="{994E6C52-F75F-4773-8FE5-86D535A65EEE}" srcId="{FC751C0D-E3D1-4964-B475-5A41950BD089}" destId="{046DD6A8-AB35-496F-A762-356430F731A7}" srcOrd="3" destOrd="0" parTransId="{1F5169E8-E63C-4CC2-882D-DB15323A4B7A}" sibTransId="{CC953234-5416-4903-BC70-9B2A9B945F91}"/>
    <dgm:cxn modelId="{EC68F774-301D-482F-A1DC-B574F182529D}" type="presOf" srcId="{37CF8A0F-FF7A-44EC-98B1-0464B9F5E758}" destId="{B6D027B8-F40A-4EED-B0B7-3E6FC155694A}" srcOrd="0" destOrd="0" presId="urn:microsoft.com/office/officeart/2005/8/layout/vList6"/>
    <dgm:cxn modelId="{1A355975-BFF2-4B07-8437-D90F874E8BFE}" srcId="{9D15742D-E821-4F79-BD78-321725B75408}" destId="{EACA1BE3-A959-4061-8EAE-35D4225D23CC}" srcOrd="2" destOrd="0" parTransId="{58E0E067-1EF1-40E4-B574-981C387484D0}" sibTransId="{089B9624-E630-4620-BBF1-F70638EFBD0F}"/>
    <dgm:cxn modelId="{C4667F57-EC35-498A-980F-CCD56858BB20}" type="presOf" srcId="{046DD6A8-AB35-496F-A762-356430F731A7}" destId="{15081CE5-0FB2-4D75-8507-DE45BB6B4C6D}" srcOrd="0" destOrd="3" presId="urn:microsoft.com/office/officeart/2005/8/layout/vList6"/>
    <dgm:cxn modelId="{618DE85A-61CA-4380-8206-EEAF6A87E331}" srcId="{37CF8A0F-FF7A-44EC-98B1-0464B9F5E758}" destId="{C77896CB-8829-4DCC-9E81-FEC967E54B9D}" srcOrd="0" destOrd="0" parTransId="{4A64036B-C7D4-483F-949E-0B7F6D1BD4D3}" sibTransId="{319AAD73-681C-4B41-8A7A-FE30568FA446}"/>
    <dgm:cxn modelId="{76E3CF84-6F53-4BD5-928B-3AD9C5C34D9E}" srcId="{D81E24E5-C6F8-4F18-8D51-D1BEE41835C4}" destId="{218C501F-438D-451D-8A8D-A760E3421F10}" srcOrd="0" destOrd="0" parTransId="{A473944E-C065-483F-BE96-5D93313D734C}" sibTransId="{7A93ED96-A15A-4041-9AA7-768C63137CDA}"/>
    <dgm:cxn modelId="{0C633793-CA6B-42FC-9F34-EC86763838B3}" srcId="{9D15742D-E821-4F79-BD78-321725B75408}" destId="{0807E468-F9DA-40C2-8C5E-A17FA48F80FC}" srcOrd="3" destOrd="0" parTransId="{3BA61B39-B1CD-4956-91DB-3C574684F4FB}" sibTransId="{4F671534-10EF-4280-92A9-302ED229859D}"/>
    <dgm:cxn modelId="{1212309D-24C4-4729-80F0-5A013AC98DFF}" srcId="{9D15742D-E821-4F79-BD78-321725B75408}" destId="{37CF8A0F-FF7A-44EC-98B1-0464B9F5E758}" srcOrd="1" destOrd="0" parTransId="{2C39C0A2-8DF2-43BD-BB41-E682674FED31}" sibTransId="{DF8F6097-FC9A-4BE5-AB56-44CF766BB55F}"/>
    <dgm:cxn modelId="{B327EEAD-EF84-41F9-A917-0D5099330C3D}" srcId="{9D15742D-E821-4F79-BD78-321725B75408}" destId="{FC751C0D-E3D1-4964-B475-5A41950BD089}" srcOrd="4" destOrd="0" parTransId="{2C71480F-5216-4FF0-A20C-9FC480C9F98C}" sibTransId="{9F949B6D-6358-4158-9D2D-DFA0663990FE}"/>
    <dgm:cxn modelId="{4170FBB7-9F89-4E3F-9C6A-39230F0607B3}" srcId="{0807E468-F9DA-40C2-8C5E-A17FA48F80FC}" destId="{147A3D78-EBDF-4315-9518-FB970EA2D443}" srcOrd="1" destOrd="0" parTransId="{8AF5BAA4-7AF3-418E-9BCA-AFAF6DD9930D}" sibTransId="{43408B1C-3A01-4702-A40A-2F0C1F7054ED}"/>
    <dgm:cxn modelId="{7F6952C7-26A9-4D5F-AD08-A91C8205FD51}" type="presOf" srcId="{9D15742D-E821-4F79-BD78-321725B75408}" destId="{6FA353C3-78B6-416C-9F86-27681983596F}" srcOrd="0" destOrd="0" presId="urn:microsoft.com/office/officeart/2005/8/layout/vList6"/>
    <dgm:cxn modelId="{20CA89CC-B48E-4289-91BD-DCEC728DCE8A}" srcId="{FC751C0D-E3D1-4964-B475-5A41950BD089}" destId="{5DCF77FA-6977-4B28-89CD-7BCACC762678}" srcOrd="2" destOrd="0" parTransId="{B79D9989-AE7C-4130-AA37-1753445A6F05}" sibTransId="{892898B9-B825-47AC-8BA5-B98D5546E582}"/>
    <dgm:cxn modelId="{F048A3D1-C136-4BCB-A74E-4F90046B5EEC}" type="presOf" srcId="{D0491951-250F-4E28-9F57-A5FC994D73BC}" destId="{8D73401D-37F8-4E6B-B0CA-82E9CD5EE64F}" srcOrd="0" destOrd="0" presId="urn:microsoft.com/office/officeart/2005/8/layout/vList6"/>
    <dgm:cxn modelId="{CABF59E1-2DED-4EE9-AB69-2AA3302D42D0}" type="presOf" srcId="{AC208BBA-BD17-45D3-BB0F-2916444A19A6}" destId="{C807CF04-676B-45FA-834C-CB29F6B44451}" srcOrd="0" destOrd="1" presId="urn:microsoft.com/office/officeart/2005/8/layout/vList6"/>
    <dgm:cxn modelId="{A86424E8-BBC8-4D60-AC87-A3BDB452BB0E}" srcId="{9D15742D-E821-4F79-BD78-321725B75408}" destId="{D81E24E5-C6F8-4F18-8D51-D1BEE41835C4}" srcOrd="0" destOrd="0" parTransId="{9AF1F7F1-206F-4F75-9816-F5AEA557CADE}" sibTransId="{C5A68828-C817-4185-920D-4FCFF0215A72}"/>
    <dgm:cxn modelId="{B699A2E8-B195-4CB8-9BBC-07C1779744FF}" srcId="{37CF8A0F-FF7A-44EC-98B1-0464B9F5E758}" destId="{9FAD776D-9FB4-427E-A6ED-5F6287109957}" srcOrd="1" destOrd="0" parTransId="{C3F88FE4-2799-4F15-9EB4-F8272E5ACBAD}" sibTransId="{C2ACC183-4717-41F1-8A3B-2BBCBABACE3B}"/>
    <dgm:cxn modelId="{C7D11EE9-D0A8-473C-8FB6-0F6D8A151C69}" type="presOf" srcId="{91599B44-DBC4-4BF2-AFE2-DA67B59778F9}" destId="{C807CF04-676B-45FA-834C-CB29F6B44451}" srcOrd="0" destOrd="2" presId="urn:microsoft.com/office/officeart/2005/8/layout/vList6"/>
    <dgm:cxn modelId="{AA96CFEF-C35E-4FA4-AAB7-2AFA1C03F3F2}" type="presOf" srcId="{147A3D78-EBDF-4315-9518-FB970EA2D443}" destId="{8D73401D-37F8-4E6B-B0CA-82E9CD5EE64F}" srcOrd="0" destOrd="1" presId="urn:microsoft.com/office/officeart/2005/8/layout/vList6"/>
    <dgm:cxn modelId="{0D72F8F1-F878-4BE4-BD79-1C08ABCCC0AF}" type="presOf" srcId="{5DCF77FA-6977-4B28-89CD-7BCACC762678}" destId="{15081CE5-0FB2-4D75-8507-DE45BB6B4C6D}" srcOrd="0" destOrd="2" presId="urn:microsoft.com/office/officeart/2005/8/layout/vList6"/>
    <dgm:cxn modelId="{7CA679F8-AEBD-4162-A5E3-9637F76146CA}" type="presOf" srcId="{218C501F-438D-451D-8A8D-A760E3421F10}" destId="{A5E8A64B-FE4A-43A0-A994-1B0FE4569E9E}" srcOrd="0" destOrd="0" presId="urn:microsoft.com/office/officeart/2005/8/layout/vList6"/>
    <dgm:cxn modelId="{4879EEFC-7060-4297-B0F3-B50B76872166}" srcId="{EACA1BE3-A959-4061-8EAE-35D4225D23CC}" destId="{AC208BBA-BD17-45D3-BB0F-2916444A19A6}" srcOrd="1" destOrd="0" parTransId="{DE696C25-BAC0-4FE5-B911-D2292F25FCFB}" sibTransId="{DF126B67-EB82-4239-963D-8529EF1FA2A7}"/>
    <dgm:cxn modelId="{D402E5A2-4A40-47EF-BFFB-8C223837A130}" type="presParOf" srcId="{6FA353C3-78B6-416C-9F86-27681983596F}" destId="{DCA4C970-156B-4E0F-84BA-49379A7FB213}" srcOrd="0" destOrd="0" presId="urn:microsoft.com/office/officeart/2005/8/layout/vList6"/>
    <dgm:cxn modelId="{85AC798F-B343-49F2-8FDC-7D9F77FE347D}" type="presParOf" srcId="{DCA4C970-156B-4E0F-84BA-49379A7FB213}" destId="{BF67D51B-BBF7-4A1A-A00F-052B6F2E322C}" srcOrd="0" destOrd="0" presId="urn:microsoft.com/office/officeart/2005/8/layout/vList6"/>
    <dgm:cxn modelId="{818D97EB-D43E-4D14-8254-1602D14E0487}" type="presParOf" srcId="{DCA4C970-156B-4E0F-84BA-49379A7FB213}" destId="{A5E8A64B-FE4A-43A0-A994-1B0FE4569E9E}" srcOrd="1" destOrd="0" presId="urn:microsoft.com/office/officeart/2005/8/layout/vList6"/>
    <dgm:cxn modelId="{C7E8BCF7-ECCF-4422-93E9-B3530E270997}" type="presParOf" srcId="{6FA353C3-78B6-416C-9F86-27681983596F}" destId="{6C4B7A11-EDB9-4E04-97BE-9EE8B4BDE65E}" srcOrd="1" destOrd="0" presId="urn:microsoft.com/office/officeart/2005/8/layout/vList6"/>
    <dgm:cxn modelId="{8B124FD8-E91C-4133-8124-E3ACCC9C9D5C}" type="presParOf" srcId="{6FA353C3-78B6-416C-9F86-27681983596F}" destId="{0BEC6B89-0D04-4AC1-9FE6-8F7A9A64F390}" srcOrd="2" destOrd="0" presId="urn:microsoft.com/office/officeart/2005/8/layout/vList6"/>
    <dgm:cxn modelId="{7AD96957-89F2-4AC6-ADB9-36A93DB156B3}" type="presParOf" srcId="{0BEC6B89-0D04-4AC1-9FE6-8F7A9A64F390}" destId="{B6D027B8-F40A-4EED-B0B7-3E6FC155694A}" srcOrd="0" destOrd="0" presId="urn:microsoft.com/office/officeart/2005/8/layout/vList6"/>
    <dgm:cxn modelId="{12076EAE-C400-4ADF-80A8-76C6EAE39367}" type="presParOf" srcId="{0BEC6B89-0D04-4AC1-9FE6-8F7A9A64F390}" destId="{505823D6-12BE-48C9-87DE-98A0C6D762FE}" srcOrd="1" destOrd="0" presId="urn:microsoft.com/office/officeart/2005/8/layout/vList6"/>
    <dgm:cxn modelId="{D9F5FE6B-8B37-4F0F-A855-B1C0CCB4B6C4}" type="presParOf" srcId="{6FA353C3-78B6-416C-9F86-27681983596F}" destId="{AF8988AE-BFBE-4B98-B472-4D83495B5085}" srcOrd="3" destOrd="0" presId="urn:microsoft.com/office/officeart/2005/8/layout/vList6"/>
    <dgm:cxn modelId="{B93910C7-D3B1-4550-A901-CFE9F5805563}" type="presParOf" srcId="{6FA353C3-78B6-416C-9F86-27681983596F}" destId="{37966094-47E0-49A6-A2D5-86910D9DE117}" srcOrd="4" destOrd="0" presId="urn:microsoft.com/office/officeart/2005/8/layout/vList6"/>
    <dgm:cxn modelId="{77A87A71-41AE-4725-B5DF-7876CE622DDA}" type="presParOf" srcId="{37966094-47E0-49A6-A2D5-86910D9DE117}" destId="{02C14468-0E9D-45A2-BA9F-9F1BED2B185C}" srcOrd="0" destOrd="0" presId="urn:microsoft.com/office/officeart/2005/8/layout/vList6"/>
    <dgm:cxn modelId="{FCADE739-E61E-4B27-9133-2DEE19F58681}" type="presParOf" srcId="{37966094-47E0-49A6-A2D5-86910D9DE117}" destId="{C807CF04-676B-45FA-834C-CB29F6B44451}" srcOrd="1" destOrd="0" presId="urn:microsoft.com/office/officeart/2005/8/layout/vList6"/>
    <dgm:cxn modelId="{C6FEE301-4F1D-4C4D-B743-E1854747FCD6}" type="presParOf" srcId="{6FA353C3-78B6-416C-9F86-27681983596F}" destId="{F94DD9BC-58EF-4FC9-84C4-6AE1C1B3A4DB}" srcOrd="5" destOrd="0" presId="urn:microsoft.com/office/officeart/2005/8/layout/vList6"/>
    <dgm:cxn modelId="{C7D605D0-CB62-4C06-BAC9-2F0F0566943E}" type="presParOf" srcId="{6FA353C3-78B6-416C-9F86-27681983596F}" destId="{BAC812A7-EACE-4A48-93F4-1D925F784BAF}" srcOrd="6" destOrd="0" presId="urn:microsoft.com/office/officeart/2005/8/layout/vList6"/>
    <dgm:cxn modelId="{321B5C37-1EC6-4684-98E5-E3598210D7A7}" type="presParOf" srcId="{BAC812A7-EACE-4A48-93F4-1D925F784BAF}" destId="{138C9A2A-9C9D-4A18-9A4F-0A4805043FBE}" srcOrd="0" destOrd="0" presId="urn:microsoft.com/office/officeart/2005/8/layout/vList6"/>
    <dgm:cxn modelId="{09BC9F9D-AF9A-40B6-B5FA-5237D11BFE8D}" type="presParOf" srcId="{BAC812A7-EACE-4A48-93F4-1D925F784BAF}" destId="{8D73401D-37F8-4E6B-B0CA-82E9CD5EE64F}" srcOrd="1" destOrd="0" presId="urn:microsoft.com/office/officeart/2005/8/layout/vList6"/>
    <dgm:cxn modelId="{245D2404-9469-4C6C-9FA3-CE00A285E079}" type="presParOf" srcId="{6FA353C3-78B6-416C-9F86-27681983596F}" destId="{33CC1E96-364B-4DDA-A6C1-B57E0491E57C}" srcOrd="7" destOrd="0" presId="urn:microsoft.com/office/officeart/2005/8/layout/vList6"/>
    <dgm:cxn modelId="{330FDF48-9695-4DD8-8701-15C9C6E3CE68}" type="presParOf" srcId="{6FA353C3-78B6-416C-9F86-27681983596F}" destId="{A04C8157-FAD3-403E-9819-23933766A626}" srcOrd="8" destOrd="0" presId="urn:microsoft.com/office/officeart/2005/8/layout/vList6"/>
    <dgm:cxn modelId="{9C2D224D-75DE-4D41-BCDA-912D24DC8FDB}" type="presParOf" srcId="{A04C8157-FAD3-403E-9819-23933766A626}" destId="{47A148D2-D526-455C-B0AF-460E744AA7C7}" srcOrd="0" destOrd="0" presId="urn:microsoft.com/office/officeart/2005/8/layout/vList6"/>
    <dgm:cxn modelId="{A1D69978-80C9-4CC4-9E3C-E0B2CD845504}" type="presParOf" srcId="{A04C8157-FAD3-403E-9819-23933766A626}" destId="{15081CE5-0FB2-4D75-8507-DE45BB6B4C6D}" srcOrd="1" destOrd="0" presId="urn:microsoft.com/office/officeart/2005/8/layout/vList6"/>
  </dgm:cxnLst>
  <dgm:bg>
    <a:noFill/>
  </dgm:bg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789994-E5E8-486A-A4B4-6ED3119DE9B8}">
      <dsp:nvSpPr>
        <dsp:cNvPr id="0" name=""/>
        <dsp:cNvSpPr/>
      </dsp:nvSpPr>
      <dsp:spPr>
        <a:xfrm>
          <a:off x="4031059" y="3"/>
          <a:ext cx="6046590" cy="929820"/>
        </a:xfrm>
        <a:prstGeom prst="rightArrow">
          <a:avLst>
            <a:gd name="adj1" fmla="val 75000"/>
            <a:gd name="adj2" fmla="val 50000"/>
          </a:avLst>
        </a:prstGeom>
        <a:solidFill>
          <a:schemeClr val="accent6">
            <a:alpha val="90000"/>
            <a:tint val="55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7620" rIns="7620" bIns="762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200" kern="1200" noProof="0" dirty="0"/>
            <a:t>Parakstījušas 436 NVO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200" kern="1200" noProof="0" dirty="0"/>
            <a:t>Reizi pusgadā rīko jaunu organizāciju Memoranda parakstīšanu</a:t>
          </a:r>
        </a:p>
      </dsp:txBody>
      <dsp:txXfrm>
        <a:off x="4031059" y="116231"/>
        <a:ext cx="5697908" cy="697365"/>
      </dsp:txXfrm>
    </dsp:sp>
    <dsp:sp modelId="{9B7F9F6B-04E8-45C6-B3FA-932E2D156B75}">
      <dsp:nvSpPr>
        <dsp:cNvPr id="0" name=""/>
        <dsp:cNvSpPr/>
      </dsp:nvSpPr>
      <dsp:spPr>
        <a:xfrm>
          <a:off x="6893" y="3"/>
          <a:ext cx="4031060" cy="929820"/>
        </a:xfrm>
        <a:prstGeom prst="roundRect">
          <a:avLst/>
        </a:prstGeom>
        <a:solidFill>
          <a:schemeClr val="accent6">
            <a:shade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500" kern="1200" noProof="0" dirty="0"/>
            <a:t>Valdības un NVO sadarbības memorands</a:t>
          </a:r>
        </a:p>
      </dsp:txBody>
      <dsp:txXfrm>
        <a:off x="52283" y="45393"/>
        <a:ext cx="3940280" cy="839040"/>
      </dsp:txXfrm>
    </dsp:sp>
    <dsp:sp modelId="{3E724048-7914-4B65-9F4E-D0104456D461}">
      <dsp:nvSpPr>
        <dsp:cNvPr id="0" name=""/>
        <dsp:cNvSpPr/>
      </dsp:nvSpPr>
      <dsp:spPr>
        <a:xfrm>
          <a:off x="4031059" y="1024815"/>
          <a:ext cx="6046590" cy="929820"/>
        </a:xfrm>
        <a:prstGeom prst="rightArrow">
          <a:avLst>
            <a:gd name="adj1" fmla="val 75000"/>
            <a:gd name="adj2" fmla="val 50000"/>
          </a:avLst>
        </a:prstGeom>
        <a:solidFill>
          <a:schemeClr val="accent6">
            <a:alpha val="90000"/>
            <a:tint val="55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7620" rIns="7620" bIns="762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200" kern="1200" noProof="0" dirty="0"/>
            <a:t>Memorandu parakstījušās NVO piesaka kandidātus uz Memoranda padomi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200" kern="1200" noProof="0" dirty="0"/>
            <a:t>Reizi 1,5 gadā Memorandu parakstījušas NVO balso par pieteiktajiem kandidātiem</a:t>
          </a:r>
        </a:p>
      </dsp:txBody>
      <dsp:txXfrm>
        <a:off x="4031059" y="1141043"/>
        <a:ext cx="5697908" cy="697365"/>
      </dsp:txXfrm>
    </dsp:sp>
    <dsp:sp modelId="{C765249F-9D2C-46E2-8922-499EE1747C29}">
      <dsp:nvSpPr>
        <dsp:cNvPr id="0" name=""/>
        <dsp:cNvSpPr/>
      </dsp:nvSpPr>
      <dsp:spPr>
        <a:xfrm>
          <a:off x="25818" y="1012197"/>
          <a:ext cx="4031060" cy="929820"/>
        </a:xfrm>
        <a:prstGeom prst="roundRect">
          <a:avLst/>
        </a:prstGeom>
        <a:solidFill>
          <a:schemeClr val="accent6">
            <a:shade val="50000"/>
            <a:hueOff val="-24939"/>
            <a:satOff val="-3420"/>
            <a:lumOff val="2087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500" kern="1200" noProof="0" dirty="0"/>
            <a:t>Vēlēšanas</a:t>
          </a:r>
        </a:p>
      </dsp:txBody>
      <dsp:txXfrm>
        <a:off x="71208" y="1057587"/>
        <a:ext cx="3940280" cy="839040"/>
      </dsp:txXfrm>
    </dsp:sp>
    <dsp:sp modelId="{7647C689-B12D-442E-8DFC-D1530FD293CB}">
      <dsp:nvSpPr>
        <dsp:cNvPr id="0" name=""/>
        <dsp:cNvSpPr/>
      </dsp:nvSpPr>
      <dsp:spPr>
        <a:xfrm>
          <a:off x="3962326" y="2089943"/>
          <a:ext cx="6115323" cy="1477801"/>
        </a:xfrm>
        <a:prstGeom prst="rightArrow">
          <a:avLst>
            <a:gd name="adj1" fmla="val 75000"/>
            <a:gd name="adj2" fmla="val 50000"/>
          </a:avLst>
        </a:prstGeom>
        <a:solidFill>
          <a:schemeClr val="accent6">
            <a:alpha val="90000"/>
            <a:tint val="55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7620" rIns="7620" bIns="762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200" kern="1200" noProof="0" dirty="0"/>
            <a:t>8 NVO pārstāvji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200" kern="1200" noProof="0" dirty="0"/>
            <a:t>8 valsts pārvaldes pārstāvji (Valsts kancelejas direktors, MP biroja pārstāvis, FM, TM,KM,VARAM,LM, PKC )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200" kern="1200" noProof="0" dirty="0"/>
            <a:t>Ar padomdevēja tiesībām: Tiesībsargs, nozaru ministrijas, SIF, LBAS, LDDK</a:t>
          </a:r>
        </a:p>
      </dsp:txBody>
      <dsp:txXfrm>
        <a:off x="3962326" y="2274668"/>
        <a:ext cx="5561148" cy="1108351"/>
      </dsp:txXfrm>
    </dsp:sp>
    <dsp:sp modelId="{0C430789-7717-4CFE-8B11-E35A2AAA3180}">
      <dsp:nvSpPr>
        <dsp:cNvPr id="0" name=""/>
        <dsp:cNvSpPr/>
      </dsp:nvSpPr>
      <dsp:spPr>
        <a:xfrm>
          <a:off x="0" y="2220360"/>
          <a:ext cx="3951907" cy="1132317"/>
        </a:xfrm>
        <a:prstGeom prst="roundRect">
          <a:avLst/>
        </a:prstGeom>
        <a:solidFill>
          <a:schemeClr val="accent6">
            <a:shade val="50000"/>
            <a:hueOff val="-49878"/>
            <a:satOff val="-6840"/>
            <a:lumOff val="4174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500" kern="1200" noProof="0" dirty="0"/>
            <a:t>Sastāvs	</a:t>
          </a:r>
        </a:p>
      </dsp:txBody>
      <dsp:txXfrm>
        <a:off x="55275" y="2275635"/>
        <a:ext cx="3841357" cy="1021767"/>
      </dsp:txXfrm>
    </dsp:sp>
    <dsp:sp modelId="{BADDBB2A-E7CD-403B-BDE5-91DC283924B1}">
      <dsp:nvSpPr>
        <dsp:cNvPr id="0" name=""/>
        <dsp:cNvSpPr/>
      </dsp:nvSpPr>
      <dsp:spPr>
        <a:xfrm>
          <a:off x="4005744" y="3619573"/>
          <a:ext cx="6046590" cy="929820"/>
        </a:xfrm>
        <a:prstGeom prst="rightArrow">
          <a:avLst>
            <a:gd name="adj1" fmla="val 75000"/>
            <a:gd name="adj2" fmla="val 50000"/>
          </a:avLst>
        </a:prstGeom>
        <a:solidFill>
          <a:schemeClr val="accent6">
            <a:alpha val="90000"/>
            <a:tint val="55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7620" rIns="7620" bIns="762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200" kern="1200" noProof="0" dirty="0"/>
            <a:t>Darba plāna izstrāde reizi gadā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200" kern="1200" noProof="0" dirty="0"/>
            <a:t>Sēdes reizi mēnesī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200" kern="1200" noProof="0" dirty="0"/>
            <a:t>Iespēja veidot darba grupas</a:t>
          </a:r>
        </a:p>
      </dsp:txBody>
      <dsp:txXfrm>
        <a:off x="4005744" y="3735801"/>
        <a:ext cx="5697908" cy="697365"/>
      </dsp:txXfrm>
    </dsp:sp>
    <dsp:sp modelId="{75AD041A-FA00-47ED-BA3A-30B7FA8FBAC7}">
      <dsp:nvSpPr>
        <dsp:cNvPr id="0" name=""/>
        <dsp:cNvSpPr/>
      </dsp:nvSpPr>
      <dsp:spPr>
        <a:xfrm>
          <a:off x="0" y="3618401"/>
          <a:ext cx="4031060" cy="929820"/>
        </a:xfrm>
        <a:prstGeom prst="roundRect">
          <a:avLst/>
        </a:prstGeom>
        <a:solidFill>
          <a:schemeClr val="accent6">
            <a:shade val="50000"/>
            <a:hueOff val="-24939"/>
            <a:satOff val="-3420"/>
            <a:lumOff val="2087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500" kern="1200" noProof="0" dirty="0"/>
            <a:t>Memoranda sēdes</a:t>
          </a:r>
        </a:p>
      </dsp:txBody>
      <dsp:txXfrm>
        <a:off x="45390" y="3663791"/>
        <a:ext cx="3940280" cy="83904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E8A64B-FE4A-43A0-A994-1B0FE4569E9E}">
      <dsp:nvSpPr>
        <dsp:cNvPr id="0" name=""/>
        <dsp:cNvSpPr/>
      </dsp:nvSpPr>
      <dsp:spPr>
        <a:xfrm>
          <a:off x="4063869" y="0"/>
          <a:ext cx="6080943" cy="951126"/>
        </a:xfrm>
        <a:prstGeom prst="rightArrow">
          <a:avLst>
            <a:gd name="adj1" fmla="val 75000"/>
            <a:gd name="adj2" fmla="val 50000"/>
          </a:avLst>
        </a:prstGeom>
        <a:gradFill rotWithShape="0">
          <a:gsLst>
            <a:gs pos="0">
              <a:schemeClr val="accent4">
                <a:tint val="60000"/>
                <a:satMod val="105000"/>
                <a:lumMod val="105000"/>
              </a:schemeClr>
            </a:gs>
            <a:gs pos="100000">
              <a:schemeClr val="accent4">
                <a:tint val="65000"/>
                <a:satMod val="100000"/>
                <a:lumMod val="100000"/>
              </a:schemeClr>
            </a:gs>
            <a:gs pos="100000">
              <a:schemeClr val="accent4">
                <a:tint val="70000"/>
                <a:satMod val="100000"/>
                <a:lumMod val="100000"/>
              </a:schemeClr>
            </a:gs>
          </a:gsLst>
          <a:lin ang="5400000" scaled="0"/>
        </a:gradFill>
        <a:ln w="6350" cap="flat" cmpd="sng" algn="ctr">
          <a:solidFill>
            <a:schemeClr val="accent4"/>
          </a:solidFill>
          <a:prstDash val="solid"/>
        </a:ln>
        <a:effectLst/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200" kern="1200" noProof="0" dirty="0"/>
            <a:t>Padomi ievēl uz 2 gadiem.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200" kern="1200" noProof="0" dirty="0"/>
            <a:t>Padome strādā ar NVO būtiskiem jautājumiem, kuri skar sektoru kopumā, kā arī</a:t>
          </a:r>
          <a:r>
            <a:rPr lang="lv-LV" sz="1200" b="1" kern="1200" noProof="0" dirty="0"/>
            <a:t> </a:t>
          </a:r>
          <a:r>
            <a:rPr lang="lv-LV" sz="1200" kern="1200" noProof="0" dirty="0"/>
            <a:t>var risināt specifiskus NVO jomai svarīgus jautājumus, ja tie attiecas uz visu nozari.</a:t>
          </a:r>
        </a:p>
      </dsp:txBody>
      <dsp:txXfrm>
        <a:off x="4063869" y="118891"/>
        <a:ext cx="5724271" cy="713344"/>
      </dsp:txXfrm>
    </dsp:sp>
    <dsp:sp modelId="{BF67D51B-BBF7-4A1A-A00F-052B6F2E322C}">
      <dsp:nvSpPr>
        <dsp:cNvPr id="0" name=""/>
        <dsp:cNvSpPr/>
      </dsp:nvSpPr>
      <dsp:spPr>
        <a:xfrm>
          <a:off x="16689" y="60951"/>
          <a:ext cx="4053962" cy="833443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600" kern="1200" noProof="0" dirty="0"/>
            <a:t>Memoranda padome</a:t>
          </a:r>
        </a:p>
      </dsp:txBody>
      <dsp:txXfrm>
        <a:off x="57374" y="101636"/>
        <a:ext cx="3972592" cy="752073"/>
      </dsp:txXfrm>
    </dsp:sp>
    <dsp:sp modelId="{505823D6-12BE-48C9-87DE-98A0C6D762FE}">
      <dsp:nvSpPr>
        <dsp:cNvPr id="0" name=""/>
        <dsp:cNvSpPr/>
      </dsp:nvSpPr>
      <dsp:spPr>
        <a:xfrm>
          <a:off x="4015472" y="1069738"/>
          <a:ext cx="6128202" cy="797279"/>
        </a:xfrm>
        <a:prstGeom prst="rightArrow">
          <a:avLst>
            <a:gd name="adj1" fmla="val 75000"/>
            <a:gd name="adj2" fmla="val 50000"/>
          </a:avLst>
        </a:prstGeom>
        <a:gradFill rotWithShape="1">
          <a:gsLst>
            <a:gs pos="0">
              <a:schemeClr val="accent4">
                <a:tint val="60000"/>
                <a:satMod val="105000"/>
                <a:lumMod val="105000"/>
              </a:schemeClr>
            </a:gs>
            <a:gs pos="100000">
              <a:schemeClr val="accent4">
                <a:tint val="65000"/>
                <a:satMod val="100000"/>
                <a:lumMod val="100000"/>
              </a:schemeClr>
            </a:gs>
            <a:gs pos="100000">
              <a:schemeClr val="accent4">
                <a:tint val="70000"/>
                <a:satMod val="100000"/>
                <a:lumMod val="100000"/>
              </a:schemeClr>
            </a:gs>
          </a:gsLst>
          <a:lin ang="5400000" scaled="0"/>
        </a:gradFill>
        <a:ln w="6350" cap="flat" cmpd="sng" algn="ctr">
          <a:solidFill>
            <a:schemeClr val="accent4"/>
          </a:solidFill>
          <a:prstDash val="solid"/>
        </a:ln>
        <a:effectLst/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100" kern="1200" noProof="0" dirty="0"/>
            <a:t>Vals</a:t>
          </a:r>
          <a:r>
            <a:rPr lang="lv-LV" sz="1200" kern="1200" noProof="0" dirty="0"/>
            <a:t>ts kancelejas un atbilstošā kārtībā atlasīta NVO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200" kern="1200" noProof="0" dirty="0"/>
            <a:t>Nodrošina Memoranda padomes, Foruma, Paplašinātās padomes sēžu un darba grupu darbu un informācijas apriti sēžu starplaikos.</a:t>
          </a:r>
        </a:p>
      </dsp:txBody>
      <dsp:txXfrm>
        <a:off x="4015472" y="1169398"/>
        <a:ext cx="5829222" cy="597959"/>
      </dsp:txXfrm>
    </dsp:sp>
    <dsp:sp modelId="{B6D027B8-F40A-4EED-B0B7-3E6FC155694A}">
      <dsp:nvSpPr>
        <dsp:cNvPr id="0" name=""/>
        <dsp:cNvSpPr/>
      </dsp:nvSpPr>
      <dsp:spPr>
        <a:xfrm>
          <a:off x="1138" y="1004473"/>
          <a:ext cx="4014334" cy="927808"/>
        </a:xfrm>
        <a:prstGeom prst="roundRect">
          <a:avLst/>
        </a:prstGeom>
        <a:solidFill>
          <a:schemeClr val="accent3">
            <a:hueOff val="-308516"/>
            <a:satOff val="-5418"/>
            <a:lumOff val="-9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600" kern="1200" noProof="0" dirty="0"/>
            <a:t>Sekretariāts</a:t>
          </a:r>
        </a:p>
      </dsp:txBody>
      <dsp:txXfrm>
        <a:off x="46430" y="1049765"/>
        <a:ext cx="3923750" cy="837224"/>
      </dsp:txXfrm>
    </dsp:sp>
    <dsp:sp modelId="{C807CF04-676B-45FA-834C-CB29F6B44451}">
      <dsp:nvSpPr>
        <dsp:cNvPr id="0" name=""/>
        <dsp:cNvSpPr/>
      </dsp:nvSpPr>
      <dsp:spPr>
        <a:xfrm>
          <a:off x="4058915" y="1984331"/>
          <a:ext cx="6080943" cy="856402"/>
        </a:xfrm>
        <a:prstGeom prst="rightArrow">
          <a:avLst>
            <a:gd name="adj1" fmla="val 75000"/>
            <a:gd name="adj2" fmla="val 50000"/>
          </a:avLst>
        </a:prstGeom>
        <a:gradFill rotWithShape="1">
          <a:gsLst>
            <a:gs pos="0">
              <a:schemeClr val="accent4">
                <a:tint val="60000"/>
                <a:satMod val="105000"/>
                <a:lumMod val="105000"/>
              </a:schemeClr>
            </a:gs>
            <a:gs pos="100000">
              <a:schemeClr val="accent4">
                <a:tint val="65000"/>
                <a:satMod val="100000"/>
                <a:lumMod val="100000"/>
              </a:schemeClr>
            </a:gs>
            <a:gs pos="100000">
              <a:schemeClr val="accent4">
                <a:tint val="70000"/>
                <a:satMod val="100000"/>
                <a:lumMod val="100000"/>
              </a:schemeClr>
            </a:gs>
          </a:gsLst>
          <a:lin ang="5400000" scaled="0"/>
        </a:gradFill>
        <a:ln w="6350" cap="flat" cmpd="sng" algn="ctr">
          <a:solidFill>
            <a:schemeClr val="accent4"/>
          </a:solidFill>
          <a:prstDash val="solid"/>
        </a:ln>
        <a:effectLst/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200" kern="1200" noProof="0" dirty="0"/>
            <a:t>1)Finanšu un nodokļu/Budžeta darba grupa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200" kern="1200" noProof="0" dirty="0"/>
            <a:t>2)Satura plānošanas darba grupa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200" kern="1200" noProof="0" dirty="0"/>
            <a:t>3) Sabiedrības iesaistes un atvērtās pārvaldības partnerības darba grupa</a:t>
          </a:r>
        </a:p>
      </dsp:txBody>
      <dsp:txXfrm>
        <a:off x="4058915" y="2091381"/>
        <a:ext cx="5759792" cy="642302"/>
      </dsp:txXfrm>
    </dsp:sp>
    <dsp:sp modelId="{02C14468-0E9D-45A2-BA9F-9F1BED2B185C}">
      <dsp:nvSpPr>
        <dsp:cNvPr id="0" name=""/>
        <dsp:cNvSpPr/>
      </dsp:nvSpPr>
      <dsp:spPr>
        <a:xfrm>
          <a:off x="4953" y="1986041"/>
          <a:ext cx="4053962" cy="852982"/>
        </a:xfrm>
        <a:prstGeom prst="roundRect">
          <a:avLst/>
        </a:prstGeom>
        <a:solidFill>
          <a:schemeClr val="accent3">
            <a:hueOff val="-617032"/>
            <a:satOff val="-10836"/>
            <a:lumOff val="-19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600" kern="1200" noProof="0" dirty="0"/>
            <a:t>Darba grupas</a:t>
          </a:r>
        </a:p>
      </dsp:txBody>
      <dsp:txXfrm>
        <a:off x="46592" y="2027680"/>
        <a:ext cx="3970684" cy="769704"/>
      </dsp:txXfrm>
    </dsp:sp>
    <dsp:sp modelId="{8D73401D-37F8-4E6B-B0CA-82E9CD5EE64F}">
      <dsp:nvSpPr>
        <dsp:cNvPr id="0" name=""/>
        <dsp:cNvSpPr/>
      </dsp:nvSpPr>
      <dsp:spPr>
        <a:xfrm>
          <a:off x="4063869" y="3979274"/>
          <a:ext cx="6080943" cy="1000719"/>
        </a:xfrm>
        <a:prstGeom prst="rightArrow">
          <a:avLst>
            <a:gd name="adj1" fmla="val 75000"/>
            <a:gd name="adj2" fmla="val 50000"/>
          </a:avLst>
        </a:prstGeom>
        <a:gradFill rotWithShape="1">
          <a:gsLst>
            <a:gs pos="0">
              <a:schemeClr val="accent4">
                <a:tint val="60000"/>
                <a:satMod val="105000"/>
                <a:lumMod val="105000"/>
              </a:schemeClr>
            </a:gs>
            <a:gs pos="100000">
              <a:schemeClr val="accent4">
                <a:tint val="65000"/>
                <a:satMod val="100000"/>
                <a:lumMod val="100000"/>
              </a:schemeClr>
            </a:gs>
            <a:gs pos="100000">
              <a:schemeClr val="accent4">
                <a:tint val="70000"/>
                <a:satMod val="100000"/>
                <a:lumMod val="100000"/>
              </a:schemeClr>
            </a:gs>
          </a:gsLst>
          <a:lin ang="5400000" scaled="0"/>
        </a:gradFill>
        <a:ln w="6350" cap="flat" cmpd="sng" algn="ctr">
          <a:solidFill>
            <a:schemeClr val="accent4"/>
          </a:solidFill>
          <a:prstDash val="solid"/>
        </a:ln>
        <a:effectLst/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200" kern="1200" noProof="0" dirty="0"/>
            <a:t>Notiek reizi 2 gados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200" kern="1200" noProof="0" dirty="0"/>
            <a:t>Gala rezultātā tiek apzinātas NVO jomas aktualitātes un iezīmēti stratēģiskie virzieni Memoranda padomes tālākajam darbam</a:t>
          </a:r>
        </a:p>
      </dsp:txBody>
      <dsp:txXfrm>
        <a:off x="4063869" y="4104364"/>
        <a:ext cx="5705673" cy="750539"/>
      </dsp:txXfrm>
    </dsp:sp>
    <dsp:sp modelId="{138C9A2A-9C9D-4A18-9A4F-0A4805043FBE}">
      <dsp:nvSpPr>
        <dsp:cNvPr id="0" name=""/>
        <dsp:cNvSpPr/>
      </dsp:nvSpPr>
      <dsp:spPr>
        <a:xfrm>
          <a:off x="0" y="4013733"/>
          <a:ext cx="4053962" cy="823798"/>
        </a:xfrm>
        <a:prstGeom prst="roundRect">
          <a:avLst/>
        </a:prstGeom>
        <a:solidFill>
          <a:schemeClr val="accent3">
            <a:hueOff val="-925547"/>
            <a:satOff val="-16253"/>
            <a:lumOff val="-29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600" kern="1200" noProof="0" dirty="0"/>
            <a:t>Forums</a:t>
          </a:r>
        </a:p>
      </dsp:txBody>
      <dsp:txXfrm>
        <a:off x="40215" y="4053948"/>
        <a:ext cx="3973532" cy="743368"/>
      </dsp:txXfrm>
    </dsp:sp>
    <dsp:sp modelId="{15081CE5-0FB2-4D75-8507-DE45BB6B4C6D}">
      <dsp:nvSpPr>
        <dsp:cNvPr id="0" name=""/>
        <dsp:cNvSpPr/>
      </dsp:nvSpPr>
      <dsp:spPr>
        <a:xfrm>
          <a:off x="4063869" y="2817837"/>
          <a:ext cx="6080943" cy="1227752"/>
        </a:xfrm>
        <a:prstGeom prst="rightArrow">
          <a:avLst>
            <a:gd name="adj1" fmla="val 75000"/>
            <a:gd name="adj2" fmla="val 50000"/>
          </a:avLst>
        </a:prstGeom>
        <a:gradFill rotWithShape="1">
          <a:gsLst>
            <a:gs pos="0">
              <a:schemeClr val="accent4">
                <a:tint val="60000"/>
                <a:satMod val="105000"/>
                <a:lumMod val="105000"/>
              </a:schemeClr>
            </a:gs>
            <a:gs pos="100000">
              <a:schemeClr val="accent4">
                <a:tint val="65000"/>
                <a:satMod val="100000"/>
                <a:lumMod val="100000"/>
              </a:schemeClr>
            </a:gs>
            <a:gs pos="100000">
              <a:schemeClr val="accent4">
                <a:tint val="70000"/>
                <a:satMod val="100000"/>
                <a:lumMod val="100000"/>
              </a:schemeClr>
            </a:gs>
          </a:gsLst>
          <a:lin ang="5400000" scaled="0"/>
        </a:gradFill>
        <a:ln w="6350" cap="flat" cmpd="sng" algn="ctr">
          <a:solidFill>
            <a:schemeClr val="accent4"/>
          </a:solidFill>
          <a:prstDash val="solid"/>
        </a:ln>
        <a:effectLst/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200" kern="1200" noProof="0" dirty="0"/>
            <a:t>Reizi gadā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200" kern="1200" noProof="0" dirty="0"/>
            <a:t>Tiek skatīts viens NVO sektoram ļoti būtisks jautājums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200" kern="1200" noProof="0" dirty="0"/>
            <a:t>Piedalās Memoranda padomes locekļi, pieaicinātie ministri un MP 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200" kern="1200" noProof="0" dirty="0"/>
            <a:t>Sēdes rezultātā tiek pieņemti lēmumi  ar politisko akceptu.</a:t>
          </a:r>
        </a:p>
      </dsp:txBody>
      <dsp:txXfrm>
        <a:off x="4063869" y="2971306"/>
        <a:ext cx="5620536" cy="920814"/>
      </dsp:txXfrm>
    </dsp:sp>
    <dsp:sp modelId="{47A148D2-D526-455C-B0AF-460E744AA7C7}">
      <dsp:nvSpPr>
        <dsp:cNvPr id="0" name=""/>
        <dsp:cNvSpPr/>
      </dsp:nvSpPr>
      <dsp:spPr>
        <a:xfrm>
          <a:off x="27" y="2988868"/>
          <a:ext cx="4053962" cy="928297"/>
        </a:xfrm>
        <a:prstGeom prst="roundRect">
          <a:avLst/>
        </a:prstGeom>
        <a:solidFill>
          <a:schemeClr val="accent3">
            <a:hueOff val="-1234063"/>
            <a:satOff val="-21671"/>
            <a:lumOff val="-39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600" kern="1200" noProof="0" dirty="0"/>
            <a:t>Paplašinātās padomes sēde</a:t>
          </a:r>
        </a:p>
      </dsp:txBody>
      <dsp:txXfrm>
        <a:off x="45343" y="3034184"/>
        <a:ext cx="3963330" cy="83766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NameandTitleOrganizationalChart">
  <dgm:title val=""/>
  <dgm:desc val=""/>
  <dgm:catLst>
    <dgm:cat type="hierarchy" pri="125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Max/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h" fact="0.4"/>
              </dgm:constrLst>
              <dgm:ruleLst>
                <dgm:rule type="primFontSz" val="5" fact="NaN" max="NaN"/>
              </dgm:ruleLst>
            </dgm:layoutNode>
            <dgm:layoutNode name="titleText1" styleLbl="fgAcc0">
              <dgm:varLst>
                <dgm:chMax val="0"/>
                <dgm:chPref val="0"/>
              </dgm:varLst>
              <dgm:alg type="tx">
                <dgm:param type="parTxLTRAlign" val="r"/>
              </dgm:alg>
              <dgm:shape xmlns:r="http://schemas.openxmlformats.org/officeDocument/2006/relationships" type="rect" r:blip="">
                <dgm:adjLst/>
              </dgm:shape>
              <dgm:presOf axis="followSib" ptType="sibTrans" hideLastTrans="0" cnt="1"/>
              <dgm:constrLst>
                <dgm:constr type="primFontSz" val="65"/>
                <dgm:constr type="lMarg" refType="primFontSz" fact="0.2"/>
                <dgm:constr type="rMarg" refType="primFontSz" fact="0.2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1" func="var" arg="hierBranch" op="equ" val="hang">
                    <dgm:layoutNode name="Name4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3">
                    <dgm:layoutNode name="Name44">
                      <dgm:choose name="Name45">
                        <dgm:if name="Name46" axis="self" func="depth" op="lte" val="2">
                          <dgm:choose name="Name47">
                            <dgm:if name="Name4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4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0">
                          <dgm:choose name="Name51">
                            <dgm:if name="Name52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3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54">
                  <dgm:if name="Name55" func="var" arg="hierBranch" op="equ" val="l">
                    <dgm:choose name="Name56">
                      <dgm:if name="Name57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58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59" func="var" arg="hierBranch" op="equ" val="r">
                    <dgm:choose name="Name60">
                      <dgm:if name="Name61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2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3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4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65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6">
                    <dgm:if name="Name67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8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9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70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 styleLbl="node1">
                    <dgm:varLst>
                      <dgm:chMax/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2" styleLbl="fgAcc1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71">
                    <dgm:if name="Name7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4" func="var" arg="hierBranch" op="equ" val="hang">
                      <dgm:choose name="Name75">
                        <dgm:if name="Name7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78" func="var" arg="hierBranch" op="equ" val="std">
                      <dgm:choose name="Name79">
                        <dgm:if name="Name80" func="var" arg="dir" op="equ" val="norm">
                          <dgm:alg type="hierChild"/>
                        </dgm:if>
                        <dgm:else name="Name8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2" func="var" arg="hierBranch" op="equ" val="init">
                      <dgm:choose name="Name83">
                        <dgm:if name="Name84" func="var" arg="dir" op="equ" val="norm">
                          <dgm:alg type="hierChild"/>
                        </dgm:if>
                        <dgm:else name="Name85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else name="Name86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87" ref="rep2a"/>
                </dgm:layoutNode>
                <dgm:layoutNode name="hierChild5">
                  <dgm:choose name="Name88">
                    <dgm:if name="Name8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91" ref="rep2b"/>
                </dgm:layoutNode>
              </dgm:layoutNode>
            </dgm:forEach>
          </dgm:layoutNode>
          <dgm:layoutNode name="hierChild3">
            <dgm:choose name="Name92">
              <dgm:if name="Name93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4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95" axis="precedSib" ptType="parTrans" st="-1" cnt="1">
                <dgm:layoutNode name="Name96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97">
                  <dgm:if name="Name98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99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0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1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02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103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04">
                    <dgm:if name="Name105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6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7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08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 styleLbl="asst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3" styleLbl="fgAcc2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09">
                    <dgm:if name="Name110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11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12" func="var" arg="hierBranch" op="equ" val="hang">
                      <dgm:choose name="Name113">
                        <dgm:if name="Name114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15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16" func="var" arg="hierBranch" op="equ" val="std">
                      <dgm:choose name="Name117">
                        <dgm:if name="Name118" func="var" arg="dir" op="equ" val="norm">
                          <dgm:alg type="hierChild"/>
                        </dgm:if>
                        <dgm:else name="Name119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20" func="var" arg="hierBranch" op="equ" val="init">
                      <dgm:alg type="hierChild"/>
                    </dgm:if>
                    <dgm:else name="Name12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2" ref="rep2a"/>
                </dgm:layoutNode>
                <dgm:layoutNode name="hierChild7">
                  <dgm:choose name="Name123">
                    <dgm:if name="Name12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2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6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DF2EE5E-D9B8-4FE2-BFB4-0041231DDED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45F7137-6988-47C0-8585-A66AEC20D136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89E174-9300-4BD3-B0E4-6925BFA1C548}" type="datetimeFigureOut">
              <a:rPr lang="en-GB" smtClean="0"/>
              <a:t>28/08/2018</a:t>
            </a:fld>
            <a:endParaRPr lang="en-GB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9A8955B6-2C46-48D0-9662-893D1EEA487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23CE8A51-4F7D-4828-8818-89BCED390D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2BD735-3BDD-4DC7-9591-A5A82012D5E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D707ED-AC13-4B9F-9CFD-4912CD85DA4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611358-AAF9-4DC4-9A22-829454D54B17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48A87A34-81AB-432B-8DAE-1953F412C126}" type="datetimeFigureOut">
              <a:rPr lang="en-US" smtClean="0"/>
              <a:t>8/28/2018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43533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8/28/2018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75180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8/28/2018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45408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2766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8/28/2018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3951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48A87A34-81AB-432B-8DAE-1953F412C126}" type="datetimeFigureOut">
              <a:rPr lang="en-US" smtClean="0"/>
              <a:t>8/28/2018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43342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8/28/2018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7991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8/28/2018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3842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8/28/2018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9077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8/28/2018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3591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8/28/2018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893690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48A87A34-81AB-432B-8DAE-1953F412C126}" type="datetimeFigureOut">
              <a:rPr lang="en-US" smtClean="0"/>
              <a:t>8/28/2018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046361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8/28/2018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24316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  <p:sldLayoutId id="2147483795" r:id="rId2"/>
    <p:sldLayoutId id="2147483796" r:id="rId3"/>
    <p:sldLayoutId id="2147483797" r:id="rId4"/>
    <p:sldLayoutId id="2147483798" r:id="rId5"/>
    <p:sldLayoutId id="2147483799" r:id="rId6"/>
    <p:sldLayoutId id="2147483800" r:id="rId7"/>
    <p:sldLayoutId id="2147483801" r:id="rId8"/>
    <p:sldLayoutId id="2147483802" r:id="rId9"/>
    <p:sldLayoutId id="2147483803" r:id="rId10"/>
    <p:sldLayoutId id="2147483804" r:id="rId11"/>
    <p:sldLayoutId id="2147483805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A28EA7-570F-44E0-A1A7-D786C38458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lv-LV" sz="4400" b="1">
                <a:solidFill>
                  <a:schemeClr val="tx2">
                    <a:lumMod val="75000"/>
                  </a:schemeClr>
                </a:solidFill>
              </a:rPr>
              <a:t>NVO un MK sadarbības Memoranda padomes modelis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DE80D3C-2F6D-42CE-9BCA-DB8A507FBE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62100" y="4129238"/>
            <a:ext cx="9070848" cy="1010025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en-GB" dirty="0"/>
              <a:t>Zaiga Pūce</a:t>
            </a:r>
          </a:p>
          <a:p>
            <a:r>
              <a:rPr lang="en-GB" dirty="0"/>
              <a:t>29.08.2018</a:t>
            </a:r>
          </a:p>
        </p:txBody>
      </p:sp>
    </p:spTree>
    <p:extLst>
      <p:ext uri="{BB962C8B-B14F-4D97-AF65-F5344CB8AC3E}">
        <p14:creationId xmlns:p14="http://schemas.microsoft.com/office/powerpoint/2010/main" val="39589228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280FB5-1FB1-4557-A482-D217DB53EB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en-GB" dirty="0" err="1"/>
              <a:t>Paldies</a:t>
            </a:r>
            <a:r>
              <a:rPr lang="en-GB" dirty="0"/>
              <a:t> par </a:t>
            </a:r>
            <a:r>
              <a:rPr lang="en-GB" dirty="0" err="1"/>
              <a:t>uzmanību</a:t>
            </a:r>
            <a:r>
              <a:rPr lang="en-GB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1392078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F76959-5E3A-4548-9D2C-671E74F08B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799" y="363462"/>
            <a:ext cx="10058400" cy="955200"/>
          </a:xfrm>
          <a:solidFill>
            <a:schemeClr val="bg1"/>
          </a:solidFill>
        </p:spPr>
        <p:txBody>
          <a:bodyPr/>
          <a:lstStyle/>
          <a:p>
            <a:r>
              <a:rPr lang="lv-LV" dirty="0"/>
              <a:t>Memoranda</a:t>
            </a:r>
            <a:r>
              <a:rPr lang="en-GB" dirty="0"/>
              <a:t> </a:t>
            </a:r>
            <a:r>
              <a:rPr lang="lv-LV" dirty="0"/>
              <a:t>mērķis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A3E7C7-1E90-4FC8-A75A-61FE090D99B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35217" y="1482290"/>
            <a:ext cx="10721565" cy="4841507"/>
          </a:xfrm>
          <a:solidFill>
            <a:schemeClr val="bg1"/>
          </a:solidFill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lv-LV" sz="2400" dirty="0"/>
              <a:t>Memoranda mērķis ir: </a:t>
            </a:r>
          </a:p>
          <a:p>
            <a:r>
              <a:rPr lang="lv-LV" sz="2400" dirty="0"/>
              <a:t> sekmēt efektīvas un sabiedrības interesēm atbilstošas valsts pārvaldes darbību,</a:t>
            </a:r>
          </a:p>
          <a:p>
            <a:r>
              <a:rPr lang="lv-LV" sz="2400" dirty="0"/>
              <a:t> nodrošinot pilsoniskās sabiedrības attīstību un </a:t>
            </a:r>
            <a:r>
              <a:rPr lang="lv-LV" sz="2400" u="sng" dirty="0"/>
              <a:t>iesaisti</a:t>
            </a:r>
            <a:r>
              <a:rPr lang="lv-LV" sz="2400" dirty="0"/>
              <a:t> lēmumu pieņemšanas procesos </a:t>
            </a:r>
            <a:r>
              <a:rPr lang="lv-LV" sz="2400" u="sng" dirty="0"/>
              <a:t>visos līmeņos un posmos </a:t>
            </a:r>
            <a:r>
              <a:rPr lang="lv-LV" sz="2400" dirty="0"/>
              <a:t>valsts pārvaldē</a:t>
            </a:r>
          </a:p>
          <a:p>
            <a:r>
              <a:rPr lang="lv-LV" sz="2400" dirty="0"/>
              <a:t> veicināt demokrātiskas valsts pamatelementa – pilsoniskās sabiedrības – līdzdalību un attīstību.</a:t>
            </a:r>
          </a:p>
          <a:p>
            <a:pPr marL="0" indent="0">
              <a:buNone/>
            </a:pPr>
            <a:r>
              <a:rPr lang="lv-LV" sz="2400" dirty="0"/>
              <a:t>Pušu pienākumi Memoranda mērķa īstenošanai:</a:t>
            </a:r>
          </a:p>
          <a:p>
            <a:r>
              <a:rPr lang="lv-LV" sz="2400" dirty="0"/>
              <a:t>Lai sekmētu Memorandā ietverto mērķu sasniegšanu un sadarbības principu īstenošanu, puses apņemas TURPINĀT </a:t>
            </a:r>
            <a:r>
              <a:rPr lang="lv-LV" sz="2400" u="sng" dirty="0"/>
              <a:t>PILNVEIDOT EFEKTĪVU </a:t>
            </a:r>
            <a:r>
              <a:rPr lang="lv-LV" sz="2400" dirty="0"/>
              <a:t>MEHĀNISMU MEMORANDA ĪSTENOŠANAI UN ĪSTENOŠANAS PĀRRAUDZĪBAI</a:t>
            </a:r>
          </a:p>
        </p:txBody>
      </p:sp>
    </p:spTree>
    <p:extLst>
      <p:ext uri="{BB962C8B-B14F-4D97-AF65-F5344CB8AC3E}">
        <p14:creationId xmlns:p14="http://schemas.microsoft.com/office/powerpoint/2010/main" val="26963810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92041-9F2C-44AA-AC71-61B6378D18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452388"/>
            <a:ext cx="10058400" cy="895150"/>
          </a:xfrm>
        </p:spPr>
        <p:txBody>
          <a:bodyPr>
            <a:normAutofit/>
          </a:bodyPr>
          <a:lstStyle/>
          <a:p>
            <a:r>
              <a:rPr lang="en-GB" dirty="0" err="1"/>
              <a:t>Kāda</a:t>
            </a:r>
            <a:r>
              <a:rPr lang="en-GB" dirty="0"/>
              <a:t> </a:t>
            </a:r>
            <a:r>
              <a:rPr lang="lv-LV" dirty="0"/>
              <a:t>nozīme</a:t>
            </a:r>
            <a:r>
              <a:rPr lang="en-GB" dirty="0"/>
              <a:t> </a:t>
            </a:r>
            <a:r>
              <a:rPr lang="en-GB" dirty="0" err="1"/>
              <a:t>šai</a:t>
            </a:r>
            <a:r>
              <a:rPr lang="en-GB" dirty="0"/>
              <a:t> </a:t>
            </a:r>
            <a:r>
              <a:rPr lang="en-GB" dirty="0" err="1"/>
              <a:t>platformai</a:t>
            </a:r>
            <a:r>
              <a:rPr lang="en-GB" dirty="0"/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40E67F-68F5-4A9F-A50E-4673CDDC7A9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857676"/>
            <a:ext cx="10363826" cy="3933523"/>
          </a:xfrm>
        </p:spPr>
        <p:txBody>
          <a:bodyPr>
            <a:normAutofit/>
          </a:bodyPr>
          <a:lstStyle/>
          <a:p>
            <a:r>
              <a:rPr lang="lv-LV" sz="2400" dirty="0"/>
              <a:t>Memoranda padome nodrošina iespēju </a:t>
            </a:r>
          </a:p>
          <a:p>
            <a:pPr lvl="1"/>
            <a:r>
              <a:rPr lang="lv-LV" sz="2200" dirty="0"/>
              <a:t>ikvienai NVO būt klāt un sekot līdzi tām likumprojektu izmaiņām un aktuālajiem jautājumiem, kuri ikdienā skar jebkuru sabiedrības locekli un</a:t>
            </a:r>
          </a:p>
          <a:p>
            <a:pPr lvl="1"/>
            <a:r>
              <a:rPr lang="lv-LV" sz="2200" dirty="0"/>
              <a:t>nodošina iespēju piedalīties lēmumu pieņemšanas procesā tā nodrošinot, ka valsts pārvalde un likumdevējs gala rezultātā pieņem kvalitatīvākus un plašākai sabiedrības daļai pieņemamus lēmumus.</a:t>
            </a:r>
          </a:p>
          <a:p>
            <a:r>
              <a:rPr lang="lv-LV" sz="2400" dirty="0"/>
              <a:t>Tā ir laba platforma, lai regulāri aci pret aci satiktos izpildvara un sabiedrība.</a:t>
            </a:r>
          </a:p>
        </p:txBody>
      </p:sp>
    </p:spTree>
    <p:extLst>
      <p:ext uri="{BB962C8B-B14F-4D97-AF65-F5344CB8AC3E}">
        <p14:creationId xmlns:p14="http://schemas.microsoft.com/office/powerpoint/2010/main" val="30235665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AB1A26-C7E9-4CA3-B91D-129A41F115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9968" y="642594"/>
            <a:ext cx="10692063" cy="685692"/>
          </a:xfrm>
        </p:spPr>
        <p:txBody>
          <a:bodyPr>
            <a:normAutofit fontScale="90000"/>
          </a:bodyPr>
          <a:lstStyle/>
          <a:p>
            <a:r>
              <a:rPr lang="lv-LV"/>
              <a:t>Memoranda padomes modelis šobrīd: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64D35A-F920-4121-8627-ED108CD1BD4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57838" y="1713297"/>
            <a:ext cx="10419761" cy="4659221"/>
          </a:xfrm>
        </p:spPr>
        <p:txBody>
          <a:bodyPr>
            <a:normAutofit/>
          </a:bodyPr>
          <a:lstStyle/>
          <a:p>
            <a:endParaRPr lang="en-GB" dirty="0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165077E5-647E-4529-8477-774F797E83E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15017946"/>
              </p:ext>
            </p:extLst>
          </p:nvPr>
        </p:nvGraphicFramePr>
        <p:xfrm>
          <a:off x="914401" y="1713297"/>
          <a:ext cx="10077650" cy="45502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452846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61699C-4F62-4C31-916E-3D821AB64C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9423" y="228708"/>
            <a:ext cx="10058400" cy="1371600"/>
          </a:xfrm>
        </p:spPr>
        <p:txBody>
          <a:bodyPr/>
          <a:lstStyle/>
          <a:p>
            <a:r>
              <a:rPr lang="lv-LV" dirty="0"/>
              <a:t>Esošā modeļa stiprās puses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0401E4-BC6E-4990-A6BE-D5F6450FEE6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3" y="1732548"/>
            <a:ext cx="10646167" cy="4058652"/>
          </a:xfrm>
        </p:spPr>
        <p:txBody>
          <a:bodyPr>
            <a:normAutofit/>
          </a:bodyPr>
          <a:lstStyle/>
          <a:p>
            <a:r>
              <a:rPr lang="lv-LV" sz="2400" dirty="0"/>
              <a:t>Regulāras, demokrātiskas vēlēšanas jaunu NVO pārstāvju nokļūšanai Padomē;</a:t>
            </a:r>
          </a:p>
          <a:p>
            <a:r>
              <a:rPr lang="lv-LV" sz="2400" dirty="0"/>
              <a:t>Ierobežots 2 termiņu kandidēšanas limits </a:t>
            </a:r>
          </a:p>
          <a:p>
            <a:r>
              <a:rPr lang="lv-LV" sz="2400" dirty="0"/>
              <a:t>Vienāds skaits NVO un valsts pārvaldes pārstāvju</a:t>
            </a:r>
          </a:p>
          <a:p>
            <a:r>
              <a:rPr lang="lv-LV" sz="2400" dirty="0"/>
              <a:t>Iespēja ikvienai NVO kļūt par Memoranda padomes locekli</a:t>
            </a:r>
          </a:p>
          <a:p>
            <a:r>
              <a:rPr lang="lv-LV" sz="2400" dirty="0"/>
              <a:t>Nepieciešamība saskaņot visus valsts pārvaldē virzītus likumprojektus</a:t>
            </a:r>
          </a:p>
          <a:p>
            <a:r>
              <a:rPr lang="lv-LV" sz="2400" dirty="0"/>
              <a:t>Valsts sekretāru klātesamība sēdēs (ja tas tiek īstenots)</a:t>
            </a:r>
          </a:p>
          <a:p>
            <a:r>
              <a:rPr lang="lv-LV" sz="2400" dirty="0"/>
              <a:t>Atklāts dialogs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177924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ACA99E-CC21-4C92-9989-E101312690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4" y="209457"/>
            <a:ext cx="10058400" cy="1371600"/>
          </a:xfrm>
        </p:spPr>
        <p:txBody>
          <a:bodyPr/>
          <a:lstStyle/>
          <a:p>
            <a:r>
              <a:rPr lang="lv-LV" dirty="0"/>
              <a:t>Esošā modeļa trūkumi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F8FD64-A020-40D5-87E4-681FDA11F52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581057"/>
            <a:ext cx="10363826" cy="4319229"/>
          </a:xfrm>
        </p:spPr>
        <p:txBody>
          <a:bodyPr>
            <a:normAutofit lnSpcReduction="10000"/>
          </a:bodyPr>
          <a:lstStyle/>
          <a:p>
            <a:r>
              <a:rPr lang="lv-LV" sz="2400" dirty="0"/>
              <a:t>Nepietiekama Ministru prezidenta un viņa biroja iesaiste  Memoranda padomes darbā</a:t>
            </a:r>
          </a:p>
          <a:p>
            <a:r>
              <a:rPr lang="lv-LV" sz="2400" dirty="0"/>
              <a:t>Politiskās varas pārstāvju trūkums</a:t>
            </a:r>
          </a:p>
          <a:p>
            <a:r>
              <a:rPr lang="lv-LV" sz="2400" dirty="0"/>
              <a:t>Sekretariāta kapacitātes trūkums</a:t>
            </a:r>
          </a:p>
          <a:p>
            <a:r>
              <a:rPr lang="lv-LV" sz="2400" dirty="0"/>
              <a:t>Atbildīgie par problēmas risinājuma sasniegšanu</a:t>
            </a:r>
          </a:p>
          <a:p>
            <a:r>
              <a:rPr lang="lv-LV" sz="2400" dirty="0"/>
              <a:t>Darba plāna mazelastīgais formāts</a:t>
            </a:r>
          </a:p>
          <a:p>
            <a:r>
              <a:rPr lang="lv-LV" sz="2400" dirty="0"/>
              <a:t>Iztrūkstoša iespēja problēmas risināšanā iesaistīties plašākam NVO lokam</a:t>
            </a:r>
          </a:p>
          <a:p>
            <a:r>
              <a:rPr lang="lv-LV" sz="2400" dirty="0"/>
              <a:t>Padomes termiņa nesakritība ar darba plāna, budžeta vai citiem valsts pārvaldes termiņiem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362627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5C52F9-7EA0-4B29-A7DB-A8535047D3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728629"/>
          </a:xfrm>
        </p:spPr>
        <p:txBody>
          <a:bodyPr>
            <a:normAutofit fontScale="90000"/>
          </a:bodyPr>
          <a:lstStyle/>
          <a:p>
            <a:r>
              <a:rPr lang="en-GB" dirty="0"/>
              <a:t>Memoranda </a:t>
            </a:r>
            <a:r>
              <a:rPr lang="en-GB" dirty="0" err="1"/>
              <a:t>struktūra</a:t>
            </a:r>
            <a:r>
              <a:rPr lang="en-GB" dirty="0"/>
              <a:t> 2.0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E4FBA09-97D3-4B02-8309-F0F02862AAB6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908095586"/>
              </p:ext>
            </p:extLst>
          </p:nvPr>
        </p:nvGraphicFramePr>
        <p:xfrm>
          <a:off x="980387" y="1800521"/>
          <a:ext cx="10454326" cy="45060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713D79AE-B99B-4B7F-B122-C9CCF43EE5E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05788483"/>
              </p:ext>
            </p:extLst>
          </p:nvPr>
        </p:nvGraphicFramePr>
        <p:xfrm>
          <a:off x="1066800" y="1453415"/>
          <a:ext cx="10144813" cy="51746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6582611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877407-6D22-4B81-9193-25C3CE2402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Ko </a:t>
            </a:r>
            <a:r>
              <a:rPr lang="lv-LV" dirty="0"/>
              <a:t>varētu</a:t>
            </a:r>
            <a:r>
              <a:rPr lang="en-GB" dirty="0"/>
              <a:t> </a:t>
            </a:r>
            <a:r>
              <a:rPr lang="lv-LV" dirty="0"/>
              <a:t>uzlabot</a:t>
            </a:r>
            <a:r>
              <a:rPr lang="en-GB" dirty="0"/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649702-922E-4CB2-8F22-9A301B55177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4087" y="2014194"/>
            <a:ext cx="10363826" cy="3424107"/>
          </a:xfrm>
        </p:spPr>
        <p:txBody>
          <a:bodyPr/>
          <a:lstStyle/>
          <a:p>
            <a:r>
              <a:rPr lang="lv-LV" sz="2400" dirty="0"/>
              <a:t>Definēt pamatā funkcionējošas darba grupas, noteikt to funkcijas</a:t>
            </a:r>
          </a:p>
          <a:p>
            <a:r>
              <a:rPr lang="lv-LV" sz="2400" dirty="0"/>
              <a:t>Izveidot platformu, kur tiek iesaistīti ministri par attiecīgo jautājumu</a:t>
            </a:r>
          </a:p>
          <a:p>
            <a:r>
              <a:rPr lang="lv-LV" sz="2400" dirty="0"/>
              <a:t>Sekretariāta funkciju nodrošināšanā iesaistīt NVO</a:t>
            </a:r>
          </a:p>
          <a:p>
            <a:r>
              <a:rPr lang="lv-LV" sz="2400" dirty="0"/>
              <a:t>Pagarināt Memoranda padomes termiņu līdz 2 gadiem, lai to sasinhronizētu ar citiem valsts institūciju un funkciju termiņiem</a:t>
            </a:r>
          </a:p>
          <a:p>
            <a:r>
              <a:rPr lang="en-GB" sz="2400" dirty="0" err="1"/>
              <a:t>Viena</a:t>
            </a:r>
            <a:r>
              <a:rPr lang="en-GB" sz="2400" dirty="0"/>
              <a:t> </a:t>
            </a:r>
            <a:r>
              <a:rPr lang="lv-LV" sz="2400" dirty="0"/>
              <a:t>gada </a:t>
            </a:r>
            <a:r>
              <a:rPr lang="en-GB" sz="2400" dirty="0"/>
              <a:t>d</a:t>
            </a:r>
            <a:r>
              <a:rPr lang="lv-LV" sz="2400" dirty="0"/>
              <a:t>arba plāna vietā izveidot 3 gadu stratēģisko plānu</a:t>
            </a:r>
            <a:endParaRPr lang="en-GB" sz="2400" dirty="0"/>
          </a:p>
          <a:p>
            <a:endParaRPr lang="lv-LV" dirty="0"/>
          </a:p>
          <a:p>
            <a:endParaRPr lang="lv-LV" dirty="0"/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235296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9C7939-7621-49C5-BB49-16F040F040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487" y="381001"/>
            <a:ext cx="10058400" cy="1371600"/>
          </a:xfrm>
        </p:spPr>
        <p:txBody>
          <a:bodyPr/>
          <a:lstStyle/>
          <a:p>
            <a:r>
              <a:rPr lang="en-GB" dirty="0"/>
              <a:t>Kas </a:t>
            </a:r>
            <a:r>
              <a:rPr lang="lv-LV" dirty="0"/>
              <a:t>mainītos</a:t>
            </a:r>
            <a:r>
              <a:rPr lang="en-GB" dirty="0"/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0C0171-8FBF-4C32-9B02-FF365D63685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2020582"/>
            <a:ext cx="10363826" cy="3424107"/>
          </a:xfrm>
        </p:spPr>
        <p:txBody>
          <a:bodyPr/>
          <a:lstStyle/>
          <a:p>
            <a:r>
              <a:rPr lang="lv-LV" sz="2400" dirty="0"/>
              <a:t>Dialoga kvalitāte ar valsts pārvaldi, pašvaldībām un politiķiem uzlabotos;</a:t>
            </a:r>
          </a:p>
          <a:p>
            <a:r>
              <a:rPr lang="lv-LV" sz="2400" dirty="0"/>
              <a:t>Būtu pieejami dati par NVO sektoru dažādos griezumos;</a:t>
            </a:r>
          </a:p>
          <a:p>
            <a:r>
              <a:rPr lang="lv-LV" sz="2400" dirty="0"/>
              <a:t>Tiktu pieņemti faktos balstīti lēmumi;</a:t>
            </a:r>
          </a:p>
          <a:p>
            <a:r>
              <a:rPr lang="lv-LV" sz="2400" dirty="0"/>
              <a:t>Tiktu apkopoti viedokļi plašākā lokā;</a:t>
            </a:r>
          </a:p>
          <a:p>
            <a:r>
              <a:rPr lang="lv-LV" sz="2400" dirty="0"/>
              <a:t>Konsultāciju kvalitāte sektoram uzlabotos un attīstītos.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64481645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27372</TotalTime>
  <Words>601</Words>
  <Application>Microsoft Office PowerPoint</Application>
  <PresentationFormat>Widescreen</PresentationFormat>
  <Paragraphs>83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Calibri</vt:lpstr>
      <vt:lpstr>Century Gothic</vt:lpstr>
      <vt:lpstr>Garamond</vt:lpstr>
      <vt:lpstr>Savon</vt:lpstr>
      <vt:lpstr>NVO un MK sadarbības Memoranda padomes modelis</vt:lpstr>
      <vt:lpstr>Memoranda mērķis</vt:lpstr>
      <vt:lpstr>Kāda nozīme šai platformai?</vt:lpstr>
      <vt:lpstr>Memoranda padomes modelis šobrīd:</vt:lpstr>
      <vt:lpstr>Esošā modeļa stiprās puses</vt:lpstr>
      <vt:lpstr>Esošā modeļa trūkumi</vt:lpstr>
      <vt:lpstr>Memoranda struktūra 2.0</vt:lpstr>
      <vt:lpstr>Ko varētu uzlabot?</vt:lpstr>
      <vt:lpstr>Kas mainītos?</vt:lpstr>
      <vt:lpstr>Paldies par uzmanību!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MK un NVO Memoranda padomes Papildinātais modelis</dc:title>
  <dc:creator>Zaiga</dc:creator>
  <cp:lastModifiedBy>Zaiga</cp:lastModifiedBy>
  <cp:revision>48</cp:revision>
  <dcterms:created xsi:type="dcterms:W3CDTF">2018-08-07T11:29:15Z</dcterms:created>
  <dcterms:modified xsi:type="dcterms:W3CDTF">2018-08-28T08:13:39Z</dcterms:modified>
</cp:coreProperties>
</file>