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754" r:id="rId3"/>
  </p:sldMasterIdLst>
  <p:notesMasterIdLst>
    <p:notesMasterId r:id="rId26"/>
  </p:notesMasterIdLst>
  <p:sldIdLst>
    <p:sldId id="342" r:id="rId4"/>
    <p:sldId id="262" r:id="rId5"/>
    <p:sldId id="308" r:id="rId6"/>
    <p:sldId id="448" r:id="rId7"/>
    <p:sldId id="453" r:id="rId8"/>
    <p:sldId id="265" r:id="rId9"/>
    <p:sldId id="456" r:id="rId10"/>
    <p:sldId id="409" r:id="rId11"/>
    <p:sldId id="445" r:id="rId12"/>
    <p:sldId id="458" r:id="rId13"/>
    <p:sldId id="463" r:id="rId14"/>
    <p:sldId id="464" r:id="rId15"/>
    <p:sldId id="359" r:id="rId16"/>
    <p:sldId id="357" r:id="rId17"/>
    <p:sldId id="361" r:id="rId18"/>
    <p:sldId id="343" r:id="rId19"/>
    <p:sldId id="352" r:id="rId20"/>
    <p:sldId id="460" r:id="rId21"/>
    <p:sldId id="461" r:id="rId22"/>
    <p:sldId id="462" r:id="rId23"/>
    <p:sldId id="457" r:id="rId24"/>
    <p:sldId id="351" r:id="rId25"/>
  </p:sldIdLst>
  <p:sldSz cx="12192000" cy="6858000"/>
  <p:notesSz cx="6669088"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1pPr>
    <a:lvl2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2pPr>
    <a:lvl3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3pPr>
    <a:lvl4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4pPr>
    <a:lvl5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5pPr>
    <a:lvl6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6pPr>
    <a:lvl7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7pPr>
    <a:lvl8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8pPr>
    <a:lvl9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jāre Iveta" initials="BI" lastIdx="1" clrIdx="0">
    <p:extLst/>
  </p:cmAuthor>
  <p:cmAuthor id="2" name="Bojāre Iveta" initials="BI [2]" lastIdx="1" clrIdx="1">
    <p:extLst/>
  </p:cmAuthor>
  <p:cmAuthor id="3" name="Bojāre Iveta" initials="BI [2] [2]"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8478D"/>
    <a:srgbClr val="F49E30"/>
    <a:srgbClr val="00A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68468D"/>
        </a:fontRef>
        <a:srgbClr val="68468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1"/>
          </a:solidFill>
        </a:fill>
      </a:tcStyle>
    </a:firstCol>
    <a:la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381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1"/>
          </a:solidFill>
        </a:fill>
      </a:tcStyle>
    </a:lastRow>
    <a:fir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381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1"/>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3"/>
          </a:solidFill>
        </a:fill>
      </a:tcStyle>
    </a:firstCol>
    <a:la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381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3"/>
          </a:solidFill>
        </a:fill>
      </a:tcStyle>
    </a:lastRow>
    <a:fir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381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3"/>
          </a:solidFill>
        </a:fill>
      </a:tcStyle>
    </a:firstRow>
  </a:tblStyle>
  <a:tblStyle styleId="{CF821DB8-F4EB-4A41-A1BA-3FCAFE7338EE}" styleName="">
    <a:tblBg/>
    <a:wholeTbl>
      <a:tcTxStyle b="off" i="off">
        <a:fontRef idx="major">
          <a:srgbClr val="FFFFFF"/>
        </a:fontRef>
        <a:srgbClr val="FFFFFF"/>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6"/>
          </a:solidFill>
        </a:fill>
      </a:tcStyle>
    </a:firstCol>
    <a:la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381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6"/>
          </a:solidFill>
        </a:fill>
      </a:tcStyle>
    </a:lastRow>
    <a:fir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381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6"/>
          </a:solidFill>
        </a:fill>
      </a:tcStyle>
    </a:firstRow>
  </a:tblStyle>
  <a:tblStyle styleId="{33BA23B1-9221-436E-865A-0063620EA4FD}"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609443"/>
          </a:solidFill>
        </a:fill>
      </a:tcStyle>
    </a:band2H>
    <a:firstCol>
      <a:tcTxStyle b="on" i="off">
        <a:fontRef idx="major">
          <a:srgbClr val="609443"/>
        </a:fontRef>
        <a:srgbClr val="60944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609443"/>
          </a:solidFill>
        </a:fill>
      </a:tcStyle>
    </a:lastRow>
    <a:firstRow>
      <a:tcTxStyle b="on" i="off">
        <a:fontRef idx="major">
          <a:srgbClr val="609443"/>
        </a:fontRef>
        <a:srgbClr val="609443"/>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FFFFFF"/>
          </a:solidFill>
        </a:fill>
      </a:tcStyle>
    </a:wholeTbl>
    <a:band2H>
      <a:tcTxStyle/>
      <a:tcStyle>
        <a:tcBdr/>
        <a:fill>
          <a:solidFill>
            <a:srgbClr val="FFFFFF"/>
          </a:solidFill>
        </a:fill>
      </a:tcStyle>
    </a:band2H>
    <a:firstCol>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FFFFFF"/>
          </a:solidFill>
        </a:fill>
      </a:tcStyle>
    </a:firstCol>
    <a:la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381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FFFFFF"/>
          </a:solidFill>
        </a:fill>
      </a:tcStyle>
    </a:lastRow>
    <a:fir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381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78480" autoAdjust="0"/>
  </p:normalViewPr>
  <p:slideViewPr>
    <p:cSldViewPr snapToGrid="0" snapToObjects="1">
      <p:cViewPr varScale="1">
        <p:scale>
          <a:sx n="67" d="100"/>
          <a:sy n="67" d="100"/>
        </p:scale>
        <p:origin x="-648"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8" name="Shape 398"/>
          <p:cNvSpPr>
            <a:spLocks noGrp="1" noRot="1" noChangeAspect="1"/>
          </p:cNvSpPr>
          <p:nvPr>
            <p:ph type="sldImg"/>
          </p:nvPr>
        </p:nvSpPr>
        <p:spPr>
          <a:xfrm>
            <a:off x="26988" y="744538"/>
            <a:ext cx="6615112" cy="3722687"/>
          </a:xfrm>
          <a:prstGeom prst="rect">
            <a:avLst/>
          </a:prstGeom>
        </p:spPr>
        <p:txBody>
          <a:bodyPr/>
          <a:lstStyle/>
          <a:p>
            <a:endParaRPr/>
          </a:p>
        </p:txBody>
      </p:sp>
      <p:sp>
        <p:nvSpPr>
          <p:cNvPr id="399" name="Shape 399"/>
          <p:cNvSpPr>
            <a:spLocks noGrp="1"/>
          </p:cNvSpPr>
          <p:nvPr>
            <p:ph type="body" sz="quarter" idx="1"/>
          </p:nvPr>
        </p:nvSpPr>
        <p:spPr>
          <a:xfrm>
            <a:off x="889212" y="4715153"/>
            <a:ext cx="4890665" cy="4466987"/>
          </a:xfrm>
          <a:prstGeom prst="rect">
            <a:avLst/>
          </a:prstGeom>
        </p:spPr>
        <p:txBody>
          <a:bodyPr/>
          <a:lstStyle/>
          <a:p>
            <a:endParaRPr/>
          </a:p>
        </p:txBody>
      </p:sp>
    </p:spTree>
    <p:extLst>
      <p:ext uri="{BB962C8B-B14F-4D97-AF65-F5344CB8AC3E}">
        <p14:creationId xmlns:p14="http://schemas.microsoft.com/office/powerpoint/2010/main" val="2917438074"/>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808038"/>
            <a:ext cx="7183438" cy="40417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5651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GB" dirty="0" err="1"/>
              <a:t>Iespējams</a:t>
            </a:r>
            <a:r>
              <a:rPr lang="en-GB" dirty="0"/>
              <a:t>,</a:t>
            </a:r>
            <a:r>
              <a:rPr lang="en-GB" baseline="0" dirty="0"/>
              <a:t> </a:t>
            </a:r>
            <a:r>
              <a:rPr lang="en-GB" baseline="0" dirty="0" err="1"/>
              <a:t>te</a:t>
            </a:r>
            <a:r>
              <a:rPr lang="en-GB" baseline="0" dirty="0"/>
              <a:t> </a:t>
            </a:r>
            <a:r>
              <a:rPr lang="en-GB" baseline="0" dirty="0" err="1"/>
              <a:t>jāpasakidro</a:t>
            </a:r>
            <a:r>
              <a:rPr lang="en-GB" baseline="0" dirty="0"/>
              <a:t>, </a:t>
            </a:r>
            <a:r>
              <a:rPr lang="en-GB" baseline="0" dirty="0" err="1"/>
              <a:t>kas</a:t>
            </a:r>
            <a:r>
              <a:rPr lang="en-GB" baseline="0" dirty="0"/>
              <a:t> </a:t>
            </a:r>
            <a:r>
              <a:rPr lang="en-GB" baseline="0" dirty="0" err="1"/>
              <a:t>ir</a:t>
            </a:r>
            <a:r>
              <a:rPr lang="en-GB" baseline="0" dirty="0"/>
              <a:t> </a:t>
            </a:r>
            <a:r>
              <a:rPr lang="en-GB" baseline="0" dirty="0" err="1"/>
              <a:t>iekšējā</a:t>
            </a:r>
            <a:r>
              <a:rPr lang="en-GB" baseline="0" dirty="0"/>
              <a:t> Moodle vide, </a:t>
            </a:r>
            <a:r>
              <a:rPr lang="en-GB" baseline="0" dirty="0" err="1"/>
              <a:t>kurai</a:t>
            </a:r>
            <a:r>
              <a:rPr lang="en-GB" baseline="0" dirty="0"/>
              <a:t> </a:t>
            </a:r>
            <a:r>
              <a:rPr lang="en-GB" baseline="0" dirty="0" err="1"/>
              <a:t>bija</a:t>
            </a:r>
            <a:r>
              <a:rPr lang="en-GB" baseline="0" dirty="0"/>
              <a:t> </a:t>
            </a:r>
            <a:r>
              <a:rPr lang="en-GB" baseline="0" dirty="0" err="1"/>
              <a:t>pieeja</a:t>
            </a:r>
            <a:r>
              <a:rPr lang="en-GB" baseline="0" dirty="0"/>
              <a:t> </a:t>
            </a:r>
            <a:r>
              <a:rPr lang="mr-IN" baseline="0" dirty="0"/>
              <a:t>–</a:t>
            </a:r>
            <a:r>
              <a:rPr lang="en-GB" baseline="0" dirty="0"/>
              <a:t> </a:t>
            </a:r>
            <a:r>
              <a:rPr lang="en-GB" baseline="0" dirty="0" err="1"/>
              <a:t>pilotskolas</a:t>
            </a:r>
            <a:r>
              <a:rPr lang="en-GB" baseline="0" dirty="0"/>
              <a:t> un </a:t>
            </a:r>
            <a:r>
              <a:rPr lang="en-GB" baseline="0" dirty="0" err="1"/>
              <a:t>mjk</a:t>
            </a:r>
            <a:endParaRPr lang="en-GB" baseline="0" dirty="0"/>
          </a:p>
          <a:p>
            <a:r>
              <a:rPr lang="en-GB" baseline="0" dirty="0"/>
              <a:t> </a:t>
            </a:r>
            <a:endParaRPr lang="en-GB" dirty="0"/>
          </a:p>
        </p:txBody>
      </p:sp>
    </p:spTree>
    <p:extLst>
      <p:ext uri="{BB962C8B-B14F-4D97-AF65-F5344CB8AC3E}">
        <p14:creationId xmlns:p14="http://schemas.microsoft.com/office/powerpoint/2010/main" val="1785846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GB" sz="1800" b="1" dirty="0" err="1"/>
              <a:t>Augstskolas</a:t>
            </a:r>
            <a:r>
              <a:rPr lang="en-GB" sz="1800" b="1" dirty="0"/>
              <a:t> </a:t>
            </a:r>
            <a:r>
              <a:rPr lang="mr-IN" sz="1800" b="1" dirty="0"/>
              <a:t>–</a:t>
            </a:r>
            <a:r>
              <a:rPr lang="en-GB" sz="1800" b="1" dirty="0"/>
              <a:t> 13</a:t>
            </a:r>
          </a:p>
          <a:p>
            <a:r>
              <a:rPr lang="en-GB" sz="1800" b="1" dirty="0" err="1"/>
              <a:t>Baznīca</a:t>
            </a:r>
            <a:r>
              <a:rPr lang="en-GB" sz="1800" b="1" dirty="0"/>
              <a:t> - 3</a:t>
            </a:r>
            <a:endParaRPr lang="en-GB" sz="1800" dirty="0"/>
          </a:p>
          <a:p>
            <a:r>
              <a:rPr lang="en-GB" sz="1800" b="1" dirty="0" err="1"/>
              <a:t>Biedrības</a:t>
            </a:r>
            <a:r>
              <a:rPr lang="en-GB" sz="1800" b="1" dirty="0"/>
              <a:t> - 23 (no </a:t>
            </a:r>
            <a:r>
              <a:rPr lang="en-GB" sz="1800" b="1" dirty="0" err="1"/>
              <a:t>tām</a:t>
            </a:r>
            <a:r>
              <a:rPr lang="en-GB" sz="1800" b="1" dirty="0"/>
              <a:t> 3 </a:t>
            </a:r>
            <a:r>
              <a:rPr lang="en-GB" sz="1800" b="1" dirty="0" err="1"/>
              <a:t>vecāku</a:t>
            </a:r>
            <a:r>
              <a:rPr lang="en-GB" sz="1800" b="1" dirty="0"/>
              <a:t> </a:t>
            </a:r>
            <a:r>
              <a:rPr lang="en-GB" sz="1800" b="1" dirty="0" err="1"/>
              <a:t>biedrības</a:t>
            </a:r>
            <a:r>
              <a:rPr lang="en-GB" sz="1800" b="1" dirty="0"/>
              <a:t>)</a:t>
            </a:r>
          </a:p>
          <a:p>
            <a:r>
              <a:rPr lang="en-GB" sz="1800" b="1" dirty="0" err="1"/>
              <a:t>Pašvaldība</a:t>
            </a:r>
            <a:r>
              <a:rPr lang="en-GB" sz="1800" b="1" dirty="0"/>
              <a:t> - 11</a:t>
            </a:r>
            <a:endParaRPr lang="en-GB" sz="1800" dirty="0"/>
          </a:p>
          <a:p>
            <a:r>
              <a:rPr lang="en-GB" sz="1800" b="1" dirty="0" err="1"/>
              <a:t>Sabiedrības</a:t>
            </a:r>
            <a:r>
              <a:rPr lang="en-GB" sz="1800" b="1" dirty="0"/>
              <a:t> </a:t>
            </a:r>
            <a:r>
              <a:rPr lang="en-GB" sz="1800" b="1" dirty="0" err="1"/>
              <a:t>pārstāvis</a:t>
            </a:r>
            <a:r>
              <a:rPr lang="en-GB" sz="1800" b="1" dirty="0"/>
              <a:t> - 15</a:t>
            </a:r>
          </a:p>
          <a:p>
            <a:endParaRPr lang="en-GB" sz="1800" dirty="0"/>
          </a:p>
          <a:p>
            <a:endParaRPr lang="en-GB" sz="1800" dirty="0"/>
          </a:p>
          <a:p>
            <a:endParaRPr lang="en-GB" sz="1800" dirty="0"/>
          </a:p>
          <a:p>
            <a:r>
              <a:rPr lang="en-GB" sz="1800" dirty="0" err="1"/>
              <a:t>Skolas</a:t>
            </a:r>
            <a:r>
              <a:rPr lang="en-GB" sz="1800" dirty="0"/>
              <a:t> </a:t>
            </a:r>
            <a:r>
              <a:rPr lang="en-GB" sz="1800" dirty="0" err="1"/>
              <a:t>vadītājs</a:t>
            </a:r>
            <a:r>
              <a:rPr lang="en-GB" sz="1800" dirty="0"/>
              <a:t> </a:t>
            </a:r>
            <a:r>
              <a:rPr lang="mr-IN" sz="1800" dirty="0"/>
              <a:t>–</a:t>
            </a:r>
            <a:r>
              <a:rPr lang="en-GB" sz="1800" dirty="0"/>
              <a:t> 8</a:t>
            </a:r>
          </a:p>
          <a:p>
            <a:endParaRPr lang="en-GB" sz="1800" dirty="0"/>
          </a:p>
          <a:p>
            <a:r>
              <a:rPr lang="en-GB" sz="1800" dirty="0" err="1"/>
              <a:t>Skolotāji</a:t>
            </a:r>
            <a:r>
              <a:rPr lang="en-GB" sz="1800" dirty="0"/>
              <a:t> - 615 (kas </a:t>
            </a:r>
            <a:r>
              <a:rPr lang="en-GB" sz="1800" dirty="0" err="1"/>
              <a:t>iekļaujas</a:t>
            </a:r>
            <a:r>
              <a:rPr lang="en-GB" sz="1800" dirty="0"/>
              <a:t> </a:t>
            </a:r>
            <a:r>
              <a:rPr lang="en-GB" sz="1800" dirty="0" err="1"/>
              <a:t>tajās</a:t>
            </a:r>
            <a:r>
              <a:rPr lang="en-GB" sz="1800" dirty="0"/>
              <a:t> 485 </a:t>
            </a:r>
            <a:r>
              <a:rPr lang="en-GB" sz="1800" dirty="0" err="1"/>
              <a:t>izglītības</a:t>
            </a:r>
            <a:r>
              <a:rPr lang="en-GB" sz="1800" dirty="0"/>
              <a:t> </a:t>
            </a:r>
            <a:r>
              <a:rPr lang="en-GB" sz="1800" dirty="0" err="1"/>
              <a:t>iestādēs</a:t>
            </a:r>
            <a:r>
              <a:rPr lang="en-GB" sz="1800" dirty="0"/>
              <a:t>)</a:t>
            </a:r>
          </a:p>
          <a:p>
            <a:endParaRPr lang="en-GB" sz="1800" dirty="0"/>
          </a:p>
          <a:p>
            <a:r>
              <a:rPr lang="en-GB" sz="1800" dirty="0" err="1"/>
              <a:t>Pedagoģijas</a:t>
            </a:r>
            <a:r>
              <a:rPr lang="en-GB" sz="1800" dirty="0"/>
              <a:t> students - 1</a:t>
            </a:r>
          </a:p>
          <a:p>
            <a:endParaRPr lang="en-GB" sz="1800" b="1" dirty="0"/>
          </a:p>
          <a:p>
            <a:endParaRPr lang="en-GB" sz="1800" b="1" dirty="0"/>
          </a:p>
          <a:p>
            <a:r>
              <a:rPr lang="en-GB" sz="1800" b="1" dirty="0" err="1"/>
              <a:t>Skolēns</a:t>
            </a:r>
            <a:r>
              <a:rPr lang="en-GB" sz="1800" b="1" dirty="0"/>
              <a:t> </a:t>
            </a:r>
            <a:r>
              <a:rPr lang="mr-IN" sz="1800" b="1" dirty="0"/>
              <a:t>–</a:t>
            </a:r>
            <a:r>
              <a:rPr lang="en-GB" sz="1800" b="1" dirty="0"/>
              <a:t> 2</a:t>
            </a:r>
          </a:p>
          <a:p>
            <a:r>
              <a:rPr lang="en-GB" sz="1800" b="1" dirty="0" err="1"/>
              <a:t>Valsts</a:t>
            </a:r>
            <a:r>
              <a:rPr lang="en-GB" sz="1800" b="1" dirty="0"/>
              <a:t> </a:t>
            </a:r>
            <a:r>
              <a:rPr lang="en-GB" sz="1800" b="1" dirty="0" err="1"/>
              <a:t>iestādes</a:t>
            </a:r>
            <a:r>
              <a:rPr lang="en-GB" sz="1800" b="1" dirty="0"/>
              <a:t> </a:t>
            </a:r>
            <a:r>
              <a:rPr lang="mr-IN" sz="1800" b="1" dirty="0"/>
              <a:t>–</a:t>
            </a:r>
            <a:r>
              <a:rPr lang="en-GB" sz="1800" b="1" dirty="0"/>
              <a:t> 8</a:t>
            </a:r>
            <a:endParaRPr lang="en-GB" sz="1800" dirty="0"/>
          </a:p>
          <a:p>
            <a:r>
              <a:rPr lang="en-GB" sz="1800" b="1" dirty="0" err="1"/>
              <a:t>Vecāki</a:t>
            </a:r>
            <a:r>
              <a:rPr lang="en-GB" sz="1800" b="1" dirty="0"/>
              <a:t> - 29</a:t>
            </a:r>
          </a:p>
          <a:p>
            <a:endParaRPr lang="en-GB" sz="1800" dirty="0"/>
          </a:p>
          <a:p>
            <a:endParaRPr lang="en-GB" sz="1800" dirty="0"/>
          </a:p>
          <a:p>
            <a:endParaRPr lang="en-GB" sz="1800" dirty="0"/>
          </a:p>
          <a:p>
            <a:r>
              <a:rPr lang="en-GB" sz="1800" dirty="0" err="1"/>
              <a:t>Nekvalificējmi</a:t>
            </a:r>
            <a:r>
              <a:rPr lang="en-GB" sz="1800" dirty="0"/>
              <a:t> </a:t>
            </a:r>
            <a:r>
              <a:rPr lang="mr-IN" sz="1800" dirty="0"/>
              <a:t>–</a:t>
            </a:r>
            <a:r>
              <a:rPr lang="en-GB" sz="1800" dirty="0"/>
              <a:t> 32</a:t>
            </a:r>
          </a:p>
          <a:p>
            <a:pPr marL="0" marR="0" indent="0" defTabSz="914400" eaLnBrk="1" fontAlgn="auto" latinLnBrk="0" hangingPunct="1">
              <a:lnSpc>
                <a:spcPct val="100000"/>
              </a:lnSpc>
              <a:spcBef>
                <a:spcPts val="0"/>
              </a:spcBef>
              <a:spcAft>
                <a:spcPts val="0"/>
              </a:spcAft>
              <a:buClrTx/>
              <a:buSzTx/>
              <a:buFontTx/>
              <a:buNone/>
              <a:tabLst/>
              <a:defRPr/>
            </a:pPr>
            <a:r>
              <a:rPr lang="en-GB" sz="1800" dirty="0"/>
              <a:t>Citi </a:t>
            </a:r>
            <a:r>
              <a:rPr lang="mr-IN" sz="1800" dirty="0"/>
              <a:t>–</a:t>
            </a:r>
            <a:r>
              <a:rPr lang="en-GB" sz="1800" dirty="0"/>
              <a:t> 9</a:t>
            </a:r>
          </a:p>
          <a:p>
            <a:endParaRPr lang="en-GB" sz="1800" dirty="0"/>
          </a:p>
          <a:p>
            <a:endParaRPr lang="en-GB" dirty="0"/>
          </a:p>
        </p:txBody>
      </p:sp>
    </p:spTree>
    <p:extLst>
      <p:ext uri="{BB962C8B-B14F-4D97-AF65-F5344CB8AC3E}">
        <p14:creationId xmlns:p14="http://schemas.microsoft.com/office/powerpoint/2010/main" val="2052887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GB" sz="1600" dirty="0" err="1"/>
              <a:t>Paldies</a:t>
            </a:r>
            <a:r>
              <a:rPr lang="en-GB" sz="1600" baseline="0" dirty="0"/>
              <a:t> </a:t>
            </a:r>
            <a:r>
              <a:rPr lang="en-GB" sz="1600" baseline="0" dirty="0" err="1"/>
              <a:t>visiem</a:t>
            </a:r>
            <a:r>
              <a:rPr lang="en-GB" sz="1600" baseline="0" dirty="0"/>
              <a:t> </a:t>
            </a:r>
            <a:r>
              <a:rPr lang="en-GB" sz="1600" baseline="0" dirty="0" err="1"/>
              <a:t>iesniedzējiem</a:t>
            </a:r>
            <a:r>
              <a:rPr lang="en-GB" sz="1600" baseline="0" dirty="0"/>
              <a:t>!</a:t>
            </a:r>
          </a:p>
          <a:p>
            <a:r>
              <a:rPr lang="en-GB" sz="1600" baseline="0" dirty="0" err="1"/>
              <a:t>Pēc</a:t>
            </a:r>
            <a:r>
              <a:rPr lang="en-GB" sz="1600" baseline="0" dirty="0"/>
              <a:t> </a:t>
            </a:r>
            <a:r>
              <a:rPr lang="en-GB" sz="1600" baseline="0" dirty="0" err="1"/>
              <a:t>būtības</a:t>
            </a:r>
            <a:r>
              <a:rPr lang="en-GB" sz="1600" baseline="0" dirty="0"/>
              <a:t>  - visas </a:t>
            </a:r>
            <a:r>
              <a:rPr lang="en-GB" sz="1600" baseline="0" dirty="0" err="1"/>
              <a:t>būtiskākās</a:t>
            </a:r>
            <a:r>
              <a:rPr lang="en-GB" sz="1600" baseline="0" dirty="0"/>
              <a:t> </a:t>
            </a:r>
            <a:r>
              <a:rPr lang="en-GB" sz="1600" baseline="0" dirty="0" err="1"/>
              <a:t>primārās</a:t>
            </a:r>
            <a:r>
              <a:rPr lang="en-GB" sz="1600" baseline="0" dirty="0"/>
              <a:t> </a:t>
            </a:r>
            <a:r>
              <a:rPr lang="en-GB" sz="1600" baseline="0" dirty="0" err="1"/>
              <a:t>sabiedrības</a:t>
            </a:r>
            <a:r>
              <a:rPr lang="en-GB" sz="1600" baseline="0" dirty="0"/>
              <a:t> </a:t>
            </a:r>
            <a:r>
              <a:rPr lang="en-GB" sz="1600" baseline="0" dirty="0" err="1"/>
              <a:t>grupas</a:t>
            </a:r>
            <a:r>
              <a:rPr lang="en-GB" sz="1600" baseline="0" dirty="0"/>
              <a:t>, </a:t>
            </a:r>
            <a:r>
              <a:rPr lang="en-GB" sz="1600" baseline="0" dirty="0" err="1"/>
              <a:t>kurām</a:t>
            </a:r>
            <a:r>
              <a:rPr lang="en-GB" sz="1600" baseline="0" dirty="0"/>
              <a:t> </a:t>
            </a:r>
            <a:r>
              <a:rPr lang="en-GB" sz="1600" baseline="0" dirty="0" err="1"/>
              <a:t>būtu</a:t>
            </a:r>
            <a:r>
              <a:rPr lang="en-GB" sz="1600" baseline="0" dirty="0"/>
              <a:t> </a:t>
            </a:r>
            <a:r>
              <a:rPr lang="en-GB" sz="1600" baseline="0" dirty="0" err="1"/>
              <a:t>aktuāls</a:t>
            </a:r>
            <a:r>
              <a:rPr lang="en-GB" sz="1600" baseline="0" dirty="0"/>
              <a:t> </a:t>
            </a:r>
            <a:r>
              <a:rPr lang="en-GB" sz="1600" baseline="0" dirty="0" err="1"/>
              <a:t>mācību</a:t>
            </a:r>
            <a:r>
              <a:rPr lang="en-GB" sz="1600" baseline="0" dirty="0"/>
              <a:t> </a:t>
            </a:r>
            <a:r>
              <a:rPr lang="en-GB" sz="1600" baseline="0" dirty="0" err="1"/>
              <a:t>saturs</a:t>
            </a:r>
            <a:r>
              <a:rPr lang="en-GB" sz="1600" baseline="0" dirty="0"/>
              <a:t>, </a:t>
            </a:r>
            <a:r>
              <a:rPr lang="en-GB" sz="1600" baseline="0" dirty="0" err="1"/>
              <a:t>ir</a:t>
            </a:r>
            <a:r>
              <a:rPr lang="en-GB" sz="1600" baseline="0" dirty="0"/>
              <a:t> </a:t>
            </a:r>
            <a:r>
              <a:rPr lang="en-GB" sz="1600" baseline="0" dirty="0" err="1"/>
              <a:t>izteikušas</a:t>
            </a:r>
            <a:r>
              <a:rPr lang="en-GB" sz="1600" baseline="0" dirty="0"/>
              <a:t> </a:t>
            </a:r>
            <a:r>
              <a:rPr lang="en-GB" sz="1600" baseline="0" dirty="0" err="1"/>
              <a:t>savue</a:t>
            </a:r>
            <a:r>
              <a:rPr lang="en-GB" sz="1600" baseline="0" dirty="0"/>
              <a:t> </a:t>
            </a:r>
            <a:r>
              <a:rPr lang="en-GB" sz="1600" baseline="0" dirty="0" err="1"/>
              <a:t>viedokli</a:t>
            </a:r>
            <a:r>
              <a:rPr lang="en-GB" sz="1600" baseline="0" dirty="0"/>
              <a:t>.</a:t>
            </a:r>
          </a:p>
          <a:p>
            <a:endParaRPr lang="en-GB" sz="1600" baseline="0" dirty="0"/>
          </a:p>
        </p:txBody>
      </p:sp>
    </p:spTree>
    <p:extLst>
      <p:ext uri="{BB962C8B-B14F-4D97-AF65-F5344CB8AC3E}">
        <p14:creationId xmlns:p14="http://schemas.microsoft.com/office/powerpoint/2010/main" val="40254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US">
                <a:solidFill>
                  <a:schemeClr val="tx1"/>
                </a:solidFill>
              </a:rPr>
              <a:t>~ 11 400</a:t>
            </a:r>
            <a:r>
              <a:rPr lang="en-US" sz="1200" b="0">
                <a:solidFill>
                  <a:schemeClr val="tx1"/>
                </a:solidFill>
              </a:rPr>
              <a:t/>
            </a:r>
            <a:br>
              <a:rPr lang="en-US" sz="1200" b="0">
                <a:solidFill>
                  <a:schemeClr val="tx1"/>
                </a:solidFill>
              </a:rPr>
            </a:br>
            <a:r>
              <a:rPr lang="en-US" sz="1200" b="0">
                <a:solidFill>
                  <a:schemeClr val="tx1"/>
                </a:solidFill>
              </a:rPr>
              <a:t>izglītības jomā strādājošie</a:t>
            </a:r>
            <a:br>
              <a:rPr lang="en-US" sz="1200" b="0">
                <a:solidFill>
                  <a:schemeClr val="tx1"/>
                </a:solidFill>
              </a:rPr>
            </a:br>
            <a:r>
              <a:rPr lang="en-US" sz="1200" b="0">
                <a:solidFill>
                  <a:schemeClr val="tx1"/>
                </a:solidFill>
              </a:rPr>
              <a:t>iesaistījušies sabiedriskajā apspriešanā </a:t>
            </a:r>
            <a:br>
              <a:rPr lang="en-US" sz="1200" b="0">
                <a:solidFill>
                  <a:schemeClr val="tx1"/>
                </a:solidFill>
              </a:rPr>
            </a:br>
            <a:r>
              <a:rPr lang="en-US" sz="1200" b="0">
                <a:solidFill>
                  <a:schemeClr val="tx1"/>
                </a:solidFill>
              </a:rPr>
              <a:t/>
            </a:r>
            <a:br>
              <a:rPr lang="en-US" sz="1200" b="0">
                <a:solidFill>
                  <a:schemeClr val="tx1"/>
                </a:solidFill>
              </a:rPr>
            </a:br>
            <a:r>
              <a:rPr lang="en-US" sz="1200">
                <a:solidFill>
                  <a:schemeClr val="tx1"/>
                </a:solidFill>
              </a:rPr>
              <a:t>katrs 4. izglītības jomas pārstāvis, ja pieņemam,</a:t>
            </a:r>
            <a:r>
              <a:rPr lang="en-US" sz="1200" baseline="0">
                <a:solidFill>
                  <a:schemeClr val="tx1"/>
                </a:solidFill>
              </a:rPr>
              <a:t> ka Latvijā ir ap 42 000 skolotāju.</a:t>
            </a:r>
            <a:endParaRPr lang="en-GB"/>
          </a:p>
        </p:txBody>
      </p:sp>
    </p:spTree>
    <p:extLst>
      <p:ext uri="{BB962C8B-B14F-4D97-AF65-F5344CB8AC3E}">
        <p14:creationId xmlns:p14="http://schemas.microsoft.com/office/powerpoint/2010/main" val="2002417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3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3585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68219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9434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808038"/>
            <a:ext cx="7183438" cy="404177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282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lv-LV" dirty="0"/>
              <a:t>Mūsdienu bērniem ir jāiemācās dzīvot pasaulē, kas nepārtraukti mainās, un nākotnē jābūt gataviem radīt līdz tam nepieredzētu ekonomisko, politisko, sociālo un kultūras vidi.</a:t>
            </a:r>
          </a:p>
        </p:txBody>
      </p:sp>
    </p:spTree>
    <p:extLst>
      <p:ext uri="{BB962C8B-B14F-4D97-AF65-F5344CB8AC3E}">
        <p14:creationId xmlns:p14="http://schemas.microsoft.com/office/powerpoint/2010/main" val="345919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hape 647"/>
          <p:cNvSpPr>
            <a:spLocks noGrp="1" noRot="1" noChangeAspect="1"/>
          </p:cNvSpPr>
          <p:nvPr>
            <p:ph type="sldImg"/>
          </p:nvPr>
        </p:nvSpPr>
        <p:spPr>
          <a:xfrm>
            <a:off x="26988" y="744538"/>
            <a:ext cx="6615112" cy="3722687"/>
          </a:xfrm>
          <a:prstGeom prst="rect">
            <a:avLst/>
          </a:prstGeom>
        </p:spPr>
        <p:txBody>
          <a:bodyPr/>
          <a:lstStyle/>
          <a:p>
            <a:endParaRPr/>
          </a:p>
        </p:txBody>
      </p:sp>
      <p:sp>
        <p:nvSpPr>
          <p:cNvPr id="648" name="Shape 648"/>
          <p:cNvSpPr>
            <a:spLocks noGrp="1"/>
          </p:cNvSpPr>
          <p:nvPr>
            <p:ph type="body" sz="quarter" idx="1"/>
          </p:nvPr>
        </p:nvSpPr>
        <p:spPr>
          <a:prstGeom prst="rect">
            <a:avLst/>
          </a:prstGeom>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a:t>100% </a:t>
            </a:r>
            <a:r>
              <a:rPr lang="en-GB" dirty="0" err="1"/>
              <a:t>visu</a:t>
            </a:r>
            <a:r>
              <a:rPr lang="en-GB" dirty="0"/>
              <a:t> </a:t>
            </a:r>
            <a:r>
              <a:rPr lang="en-GB" dirty="0" err="1"/>
              <a:t>skolu</a:t>
            </a:r>
            <a:r>
              <a:rPr lang="en-GB" dirty="0"/>
              <a:t> un </a:t>
            </a:r>
            <a:r>
              <a:rPr lang="en-GB" dirty="0" err="1"/>
              <a:t>pirmsskolu</a:t>
            </a:r>
            <a:r>
              <a:rPr lang="en-GB" dirty="0"/>
              <a:t> </a:t>
            </a:r>
            <a:r>
              <a:rPr lang="en-GB" dirty="0" err="1"/>
              <a:t>vadības</a:t>
            </a:r>
            <a:r>
              <a:rPr lang="en-GB" dirty="0"/>
              <a:t> </a:t>
            </a:r>
            <a:r>
              <a:rPr lang="en-GB" dirty="0" err="1"/>
              <a:t>komandas</a:t>
            </a:r>
            <a:r>
              <a:rPr lang="en-GB" dirty="0"/>
              <a:t> </a:t>
            </a:r>
            <a:r>
              <a:rPr lang="en-GB" dirty="0" err="1"/>
              <a:t>nākamo</a:t>
            </a:r>
            <a:r>
              <a:rPr lang="en-GB" dirty="0"/>
              <a:t> </a:t>
            </a:r>
            <a:r>
              <a:rPr lang="en-GB" dirty="0" err="1"/>
              <a:t>divu</a:t>
            </a:r>
            <a:r>
              <a:rPr lang="en-GB" dirty="0"/>
              <a:t> </a:t>
            </a:r>
            <a:r>
              <a:rPr lang="en-GB" dirty="0" err="1"/>
              <a:t>gadu</a:t>
            </a:r>
            <a:r>
              <a:rPr lang="en-GB" dirty="0"/>
              <a:t> </a:t>
            </a:r>
            <a:r>
              <a:rPr lang="en-GB" dirty="0" err="1"/>
              <a:t>laikā</a:t>
            </a:r>
            <a:r>
              <a:rPr lang="en-GB" dirty="0"/>
              <a:t> – </a:t>
            </a:r>
            <a:r>
              <a:rPr lang="en-GB" dirty="0" err="1"/>
              <a:t>līdz</a:t>
            </a:r>
            <a:r>
              <a:rPr lang="en-GB" dirty="0"/>
              <a:t> </a:t>
            </a:r>
            <a:r>
              <a:rPr lang="en-GB" dirty="0" err="1"/>
              <a:t>ieviešanas</a:t>
            </a:r>
            <a:r>
              <a:rPr lang="en-GB" dirty="0"/>
              <a:t> </a:t>
            </a:r>
            <a:r>
              <a:rPr lang="en-GB" dirty="0" err="1"/>
              <a:t>uzsākšanai</a:t>
            </a:r>
            <a:r>
              <a:rPr lang="en-GB" dirty="0"/>
              <a:t> – </a:t>
            </a:r>
            <a:r>
              <a:rPr lang="en-GB" dirty="0" err="1"/>
              <a:t>būs</a:t>
            </a:r>
            <a:r>
              <a:rPr lang="en-GB" dirty="0"/>
              <a:t> </a:t>
            </a:r>
            <a:r>
              <a:rPr lang="en-GB" dirty="0" err="1"/>
              <a:t>piedalījušies</a:t>
            </a:r>
            <a:r>
              <a:rPr lang="en-GB" dirty="0"/>
              <a:t> </a:t>
            </a:r>
            <a:r>
              <a:rPr lang="en-GB" dirty="0" err="1"/>
              <a:t>mācībās</a:t>
            </a:r>
            <a:r>
              <a:rPr lang="en-GB" dirty="0"/>
              <a:t>, </a:t>
            </a:r>
            <a:r>
              <a:rPr lang="en-GB" dirty="0" err="1"/>
              <a:t>ko</a:t>
            </a:r>
            <a:r>
              <a:rPr lang="en-GB" dirty="0"/>
              <a:t> </a:t>
            </a:r>
            <a:r>
              <a:rPr lang="en-GB" dirty="0" err="1"/>
              <a:t>īstenos</a:t>
            </a:r>
            <a:r>
              <a:rPr lang="en-GB" dirty="0"/>
              <a:t> </a:t>
            </a:r>
            <a:r>
              <a:rPr lang="en-GB" dirty="0" err="1"/>
              <a:t>Latvijas</a:t>
            </a:r>
            <a:r>
              <a:rPr lang="en-GB" dirty="0"/>
              <a:t> </a:t>
            </a:r>
            <a:r>
              <a:rPr lang="en-GB" dirty="0" err="1"/>
              <a:t>Universitāte</a:t>
            </a:r>
            <a:r>
              <a:rPr lang="en-GB" dirty="0"/>
              <a:t> </a:t>
            </a:r>
            <a:r>
              <a:rPr lang="en-GB" dirty="0" err="1"/>
              <a:t>kā</a:t>
            </a:r>
            <a:r>
              <a:rPr lang="en-GB" dirty="0"/>
              <a:t> </a:t>
            </a:r>
            <a:r>
              <a:rPr lang="en-GB" dirty="0" err="1"/>
              <a:t>projekta</a:t>
            </a:r>
            <a:r>
              <a:rPr lang="en-GB" dirty="0"/>
              <a:t> </a:t>
            </a:r>
            <a:r>
              <a:rPr lang="en-GB" dirty="0" err="1"/>
              <a:t>sadarbības</a:t>
            </a:r>
            <a:r>
              <a:rPr lang="en-GB" dirty="0"/>
              <a:t> </a:t>
            </a:r>
            <a:r>
              <a:rPr lang="en-GB" dirty="0" err="1"/>
              <a:t>partneris</a:t>
            </a:r>
            <a:r>
              <a:rPr lang="en-GB" dirty="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lv-LV" dirty="0"/>
              <a:t>Pēctecīgi tiek turpināta jau 2006. gada pamatizglītības satura, 2008. gada vispārējās vidējās izglītības satura izmaiņu un 2012. gada pirmsskolas izglītības vadlīniju izveidē aizsāktā virzība uz mūsdienu prasībām atbilstošu izglītību. </a:t>
            </a:r>
          </a:p>
          <a:p>
            <a:pPr marL="0" marR="0" indent="0" defTabSz="914400" eaLnBrk="1" fontAlgn="auto" latinLnBrk="0" hangingPunct="1">
              <a:lnSpc>
                <a:spcPct val="100000"/>
              </a:lnSpc>
              <a:spcBef>
                <a:spcPts val="0"/>
              </a:spcBef>
              <a:spcAft>
                <a:spcPts val="0"/>
              </a:spcAft>
              <a:buClrTx/>
              <a:buSzTx/>
              <a:buFontTx/>
              <a:buNone/>
              <a:tabLst/>
              <a:defRPr/>
            </a:pPr>
            <a:endParaRPr lang="lv-LV" dirty="0"/>
          </a:p>
          <a:p>
            <a:pPr marL="0" marR="0" indent="0" defTabSz="914400" eaLnBrk="1" fontAlgn="auto" latinLnBrk="0" hangingPunct="1">
              <a:lnSpc>
                <a:spcPct val="100000"/>
              </a:lnSpc>
              <a:spcBef>
                <a:spcPts val="0"/>
              </a:spcBef>
              <a:spcAft>
                <a:spcPts val="0"/>
              </a:spcAft>
              <a:buClrTx/>
              <a:buSzTx/>
              <a:buFontTx/>
              <a:buNone/>
              <a:tabLst/>
              <a:defRPr/>
            </a:pPr>
            <a:r>
              <a:rPr lang="lv-LV" dirty="0"/>
              <a:t>Šī būs</a:t>
            </a:r>
            <a:r>
              <a:rPr lang="lv-LV" baseline="0" dirty="0"/>
              <a:t> tikai trešā lielā izglītības reforma vispārējā izglītībā 27 gadu laikā kopš 1990.gada, bet šī ir pirmā reize, kad viss vispārējās izglītības mācību saturs tiek skatīts kopā, vienoti.</a:t>
            </a:r>
          </a:p>
          <a:p>
            <a:pPr marL="0" marR="0" indent="0" defTabSz="914400" eaLnBrk="1" fontAlgn="auto" latinLnBrk="0" hangingPunct="1">
              <a:lnSpc>
                <a:spcPct val="100000"/>
              </a:lnSpc>
              <a:spcBef>
                <a:spcPts val="0"/>
              </a:spcBef>
              <a:spcAft>
                <a:spcPts val="0"/>
              </a:spcAft>
              <a:buClrTx/>
              <a:buSzTx/>
              <a:buFontTx/>
              <a:buNone/>
              <a:tabLst/>
              <a:defRPr/>
            </a:pPr>
            <a:endParaRPr lang="lv-LV" baseline="0" dirty="0"/>
          </a:p>
          <a:p>
            <a:pPr marL="0" marR="0" indent="0" defTabSz="914400" eaLnBrk="1" fontAlgn="auto" latinLnBrk="0" hangingPunct="1">
              <a:lnSpc>
                <a:spcPct val="100000"/>
              </a:lnSpc>
              <a:spcBef>
                <a:spcPts val="0"/>
              </a:spcBef>
              <a:spcAft>
                <a:spcPts val="0"/>
              </a:spcAft>
              <a:buClrTx/>
              <a:buSzTx/>
              <a:buFontTx/>
              <a:buNone/>
              <a:tabLst/>
              <a:defRPr/>
            </a:pPr>
            <a:r>
              <a:rPr lang="lv-LV" baseline="0" dirty="0"/>
              <a:t>Darbs pie vidējās izglītības mācību satura vēl aktīvi turpinās; tas ir arī saistīts ar dažādu normatīvo dokumentu apstiprināšanu; pašlaik ir iespējams iepazīties ar izglītības satura plānošanas principiem. </a:t>
            </a:r>
          </a:p>
          <a:p>
            <a:endParaRPr lang="en-US" dirty="0"/>
          </a:p>
        </p:txBody>
      </p:sp>
    </p:spTree>
    <p:extLst>
      <p:ext uri="{BB962C8B-B14F-4D97-AF65-F5344CB8AC3E}">
        <p14:creationId xmlns:p14="http://schemas.microsoft.com/office/powerpoint/2010/main" val="425834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xfrm>
            <a:off x="26988" y="744538"/>
            <a:ext cx="6615112" cy="3722687"/>
          </a:xfrm>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lv-LV" dirty="0"/>
              <a:t>Pilotskolas</a:t>
            </a:r>
            <a:r>
              <a:rPr lang="lv-LV" baseline="0" dirty="0"/>
              <a:t> ir 100 izglītības iestādes Latvijā, kuru uzdevums ir izmēģināt un aprobēt jauno mācību saturu, lai pēc tam to varētu uzlabot, papildināt un pakāpeniski ieviest visās izglītības iestādes Latvijā. No šīm 100 izglītības iestādēm apmēram 2000 pedagogi ir iesaistījušies šajā darbā.</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lv-LV" dirty="0"/>
              <a:t>Pēctecīgi tiek turpināta jau 2006. gada pamatizglītības satura, 2008. gada vispārējās vidējās izglītības satura izmaiņu un 2012. gada pirmsskolas izglītības vadlīniju izveidē aizsāktā virzība uz mūsdienu prasībām atbilstošu izglītību. </a:t>
            </a:r>
          </a:p>
          <a:p>
            <a:pPr marL="0" marR="0" indent="0" defTabSz="914400" eaLnBrk="1" fontAlgn="auto" latinLnBrk="0" hangingPunct="1">
              <a:lnSpc>
                <a:spcPct val="100000"/>
              </a:lnSpc>
              <a:spcBef>
                <a:spcPts val="0"/>
              </a:spcBef>
              <a:spcAft>
                <a:spcPts val="0"/>
              </a:spcAft>
              <a:buClrTx/>
              <a:buSzTx/>
              <a:buFontTx/>
              <a:buNone/>
              <a:tabLst/>
              <a:defRPr/>
            </a:pPr>
            <a:endParaRPr lang="lv-LV" dirty="0"/>
          </a:p>
          <a:p>
            <a:pPr marL="0" marR="0" indent="0" defTabSz="914400" eaLnBrk="1" fontAlgn="auto" latinLnBrk="0" hangingPunct="1">
              <a:lnSpc>
                <a:spcPct val="100000"/>
              </a:lnSpc>
              <a:spcBef>
                <a:spcPts val="0"/>
              </a:spcBef>
              <a:spcAft>
                <a:spcPts val="0"/>
              </a:spcAft>
              <a:buClrTx/>
              <a:buSzTx/>
              <a:buFontTx/>
              <a:buNone/>
              <a:tabLst/>
              <a:defRPr/>
            </a:pPr>
            <a:r>
              <a:rPr lang="lv-LV" dirty="0"/>
              <a:t>Šī būs</a:t>
            </a:r>
            <a:r>
              <a:rPr lang="lv-LV" baseline="0" dirty="0"/>
              <a:t> tikai trešā lielā izglītības reforma vispārējā izglītībā 27 gadu laikā kopš 1990.gada, bet šī ir pirmā reize, kad viss vispārējās izglītības mācību saturs tiek skatīts kopā, vienoti.</a:t>
            </a:r>
          </a:p>
          <a:p>
            <a:pPr marL="0" marR="0" indent="0" defTabSz="914400" eaLnBrk="1" fontAlgn="auto" latinLnBrk="0" hangingPunct="1">
              <a:lnSpc>
                <a:spcPct val="100000"/>
              </a:lnSpc>
              <a:spcBef>
                <a:spcPts val="0"/>
              </a:spcBef>
              <a:spcAft>
                <a:spcPts val="0"/>
              </a:spcAft>
              <a:buClrTx/>
              <a:buSzTx/>
              <a:buFontTx/>
              <a:buNone/>
              <a:tabLst/>
              <a:defRPr/>
            </a:pPr>
            <a:endParaRPr lang="lv-LV" baseline="0" dirty="0"/>
          </a:p>
          <a:p>
            <a:endParaRPr lang="en-US" dirty="0"/>
          </a:p>
        </p:txBody>
      </p:sp>
    </p:spTree>
    <p:extLst>
      <p:ext uri="{BB962C8B-B14F-4D97-AF65-F5344CB8AC3E}">
        <p14:creationId xmlns:p14="http://schemas.microsoft.com/office/powerpoint/2010/main" val="147933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lv-LV" sz="1200" b="1" dirty="0">
                <a:effectLst/>
                <a:latin typeface="+mn-lt"/>
                <a:ea typeface="+mn-ea"/>
                <a:cs typeface="+mn-cs"/>
                <a:sym typeface="Calibri"/>
              </a:rPr>
              <a:t>Aprobācijas semināri pilotskolām </a:t>
            </a:r>
            <a:r>
              <a:rPr lang="lv-LV" sz="1200" dirty="0">
                <a:effectLst/>
                <a:latin typeface="+mn-lt"/>
                <a:ea typeface="+mn-ea"/>
                <a:cs typeface="+mn-cs"/>
                <a:sym typeface="Calibri"/>
              </a:rPr>
              <a:t>uzsāka divu gadu ilgu atgriezeniskās saites procesu, kur pilotskolām Moodle vidē ir pieejami standarti un mācību priekšmetu programmas. Viņi dokumentus var komentēt un viņi krāso (zaļā (der), dzeltenā, sarkanā krāsā (neder)) programmas, kas tās izlasījuši un pamēģinājuši. Tā ka pats seminārs ir tikai maza daļa no procesa.  </a:t>
            </a:r>
            <a:endParaRPr lang="en-GB" sz="1200" dirty="0">
              <a:effectLst/>
              <a:latin typeface="+mn-lt"/>
              <a:ea typeface="+mn-ea"/>
              <a:cs typeface="+mn-cs"/>
              <a:sym typeface="Calibri"/>
            </a:endParaRPr>
          </a:p>
          <a:p>
            <a:r>
              <a:rPr lang="lv-LV" sz="1200" dirty="0">
                <a:effectLst/>
                <a:latin typeface="+mn-lt"/>
                <a:ea typeface="+mn-ea"/>
                <a:cs typeface="+mn-cs"/>
                <a:sym typeface="Calibri"/>
              </a:rPr>
              <a:t>Mācību jomu koordinatoru semināri arī bija procesa uzsākšanas brīdis – viņiem izskaidroja, rosināja apspriest ar kolēģiem – tad viņi pildīja aptaujas anketas, kur ziņoja par kolēģu  viedokļiem un iesniedza savus priekšlikumus. </a:t>
            </a:r>
            <a:endParaRPr lang="en-GB" sz="1200" dirty="0">
              <a:effectLst/>
              <a:latin typeface="+mn-lt"/>
              <a:ea typeface="+mn-ea"/>
              <a:cs typeface="+mn-cs"/>
              <a:sym typeface="Calibri"/>
            </a:endParaRPr>
          </a:p>
          <a:p>
            <a:r>
              <a:rPr lang="lv-LV" sz="1200" dirty="0">
                <a:effectLst/>
                <a:latin typeface="+mn-lt"/>
                <a:ea typeface="+mn-ea"/>
                <a:cs typeface="+mn-cs"/>
                <a:sym typeface="Calibri"/>
              </a:rPr>
              <a:t> </a:t>
            </a:r>
            <a:endParaRPr lang="en-GB" sz="1200" dirty="0">
              <a:effectLst/>
              <a:latin typeface="+mn-lt"/>
              <a:ea typeface="+mn-ea"/>
              <a:cs typeface="+mn-cs"/>
              <a:sym typeface="Calibri"/>
            </a:endParaRPr>
          </a:p>
          <a:p>
            <a:endParaRPr lang="en-US" dirty="0"/>
          </a:p>
        </p:txBody>
      </p:sp>
    </p:spTree>
    <p:extLst>
      <p:ext uri="{BB962C8B-B14F-4D97-AF65-F5344CB8AC3E}">
        <p14:creationId xmlns:p14="http://schemas.microsoft.com/office/powerpoint/2010/main" val="59730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41821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9502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2.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 and Content copy">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pic>
        <p:nvPicPr>
          <p:cNvPr id="288"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289"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290"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2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4_Teksts + 1 bilde">
    <p:spTree>
      <p:nvGrpSpPr>
        <p:cNvPr id="1" name=""/>
        <p:cNvGrpSpPr/>
        <p:nvPr/>
      </p:nvGrpSpPr>
      <p:grpSpPr>
        <a:xfrm>
          <a:off x="0" y="0"/>
          <a:ext cx="0" cy="0"/>
          <a:chOff x="0" y="0"/>
          <a:chExt cx="0" cy="0"/>
        </a:xfrm>
      </p:grpSpPr>
      <p:pic>
        <p:nvPicPr>
          <p:cNvPr id="31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11" name="pasted-image.pdf" descr="pasted-image.pdf"/>
          <p:cNvPicPr>
            <a:picLocks noChangeAspect="1"/>
          </p:cNvPicPr>
          <p:nvPr/>
        </p:nvPicPr>
        <p:blipFill>
          <a:blip r:embed="rId3">
            <a:extLst/>
          </a:blip>
          <a:stretch>
            <a:fillRect/>
          </a:stretch>
        </p:blipFill>
        <p:spPr>
          <a:xfrm>
            <a:off x="9197830" y="-540614"/>
            <a:ext cx="1035342" cy="1035341"/>
          </a:xfrm>
          <a:prstGeom prst="rect">
            <a:avLst/>
          </a:prstGeom>
          <a:ln w="12700">
            <a:miter lim="400000"/>
          </a:ln>
        </p:spPr>
      </p:pic>
      <p:pic>
        <p:nvPicPr>
          <p:cNvPr id="312" name="pasted-image.pdf" descr="pasted-image.pdf"/>
          <p:cNvPicPr>
            <a:picLocks noChangeAspect="1"/>
          </p:cNvPicPr>
          <p:nvPr/>
        </p:nvPicPr>
        <p:blipFill>
          <a:blip r:embed="rId4">
            <a:extLst/>
          </a:blip>
          <a:stretch>
            <a:fillRect/>
          </a:stretch>
        </p:blipFill>
        <p:spPr>
          <a:xfrm>
            <a:off x="11854057" y="5023913"/>
            <a:ext cx="650488" cy="650488"/>
          </a:xfrm>
          <a:prstGeom prst="rect">
            <a:avLst/>
          </a:prstGeom>
          <a:ln w="12700">
            <a:miter lim="400000"/>
          </a:ln>
        </p:spPr>
      </p:pic>
      <p:pic>
        <p:nvPicPr>
          <p:cNvPr id="313" name="Picture 5" descr="Picture 5"/>
          <p:cNvPicPr>
            <a:picLocks noChangeAspect="1"/>
          </p:cNvPicPr>
          <p:nvPr/>
        </p:nvPicPr>
        <p:blipFill>
          <a:blip r:embed="rId5">
            <a:extLst/>
          </a:blip>
          <a:stretch>
            <a:fillRect/>
          </a:stretch>
        </p:blipFill>
        <p:spPr>
          <a:xfrm>
            <a:off x="10457553" y="6265891"/>
            <a:ext cx="1396505" cy="622639"/>
          </a:xfrm>
          <a:prstGeom prst="rect">
            <a:avLst/>
          </a:prstGeom>
          <a:ln w="12700">
            <a:miter lim="400000"/>
          </a:ln>
        </p:spPr>
      </p:pic>
      <p:sp>
        <p:nvSpPr>
          <p:cNvPr id="3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ullapa">
    <p:spTree>
      <p:nvGrpSpPr>
        <p:cNvPr id="1" name=""/>
        <p:cNvGrpSpPr/>
        <p:nvPr/>
      </p:nvGrpSpPr>
      <p:grpSpPr>
        <a:xfrm>
          <a:off x="0" y="0"/>
          <a:ext cx="0" cy="0"/>
          <a:chOff x="0" y="0"/>
          <a:chExt cx="0" cy="0"/>
        </a:xfrm>
      </p:grpSpPr>
      <p:pic>
        <p:nvPicPr>
          <p:cNvPr id="340" name="Picture 17" descr="Picture 17"/>
          <p:cNvPicPr>
            <a:picLocks noChangeAspect="1"/>
          </p:cNvPicPr>
          <p:nvPr/>
        </p:nvPicPr>
        <p:blipFill>
          <a:blip r:embed="rId2">
            <a:extLst/>
          </a:blip>
          <a:stretch>
            <a:fillRect/>
          </a:stretch>
        </p:blipFill>
        <p:spPr>
          <a:xfrm>
            <a:off x="3432585" y="5461775"/>
            <a:ext cx="5326830" cy="1128625"/>
          </a:xfrm>
          <a:prstGeom prst="rect">
            <a:avLst/>
          </a:prstGeom>
          <a:ln w="12700">
            <a:miter lim="400000"/>
          </a:ln>
        </p:spPr>
      </p:pic>
      <p:pic>
        <p:nvPicPr>
          <p:cNvPr id="341" name="pasted-image.pdf" descr="pasted-image.pdf"/>
          <p:cNvPicPr>
            <a:picLocks noChangeAspect="1"/>
          </p:cNvPicPr>
          <p:nvPr/>
        </p:nvPicPr>
        <p:blipFill>
          <a:blip r:embed="rId3">
            <a:extLst/>
          </a:blip>
          <a:stretch>
            <a:fillRect/>
          </a:stretch>
        </p:blipFill>
        <p:spPr>
          <a:xfrm>
            <a:off x="10457553" y="6238875"/>
            <a:ext cx="1411494" cy="628650"/>
          </a:xfrm>
          <a:prstGeom prst="rect">
            <a:avLst/>
          </a:prstGeom>
          <a:ln w="12700">
            <a:miter lim="400000"/>
          </a:ln>
        </p:spPr>
      </p:pic>
      <p:pic>
        <p:nvPicPr>
          <p:cNvPr id="342" name="Skola2030_ppt.jpg" descr="Skola2030_ppt.jpg"/>
          <p:cNvPicPr>
            <a:picLocks noChangeAspect="1"/>
          </p:cNvPicPr>
          <p:nvPr/>
        </p:nvPicPr>
        <p:blipFill>
          <a:blip r:embed="rId4">
            <a:extLst/>
          </a:blip>
          <a:stretch>
            <a:fillRect/>
          </a:stretch>
        </p:blipFill>
        <p:spPr>
          <a:xfrm>
            <a:off x="1903008" y="571500"/>
            <a:ext cx="8385984" cy="4717116"/>
          </a:xfrm>
          <a:prstGeom prst="rect">
            <a:avLst/>
          </a:prstGeom>
          <a:ln w="12700">
            <a:miter lim="400000"/>
          </a:ln>
        </p:spPr>
      </p:pic>
      <p:sp>
        <p:nvSpPr>
          <p:cNvPr id="3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eksts + 1 bilde">
    <p:spTree>
      <p:nvGrpSpPr>
        <p:cNvPr id="1" name=""/>
        <p:cNvGrpSpPr/>
        <p:nvPr/>
      </p:nvGrpSpPr>
      <p:grpSpPr>
        <a:xfrm>
          <a:off x="0" y="0"/>
          <a:ext cx="0" cy="0"/>
          <a:chOff x="0" y="0"/>
          <a:chExt cx="0" cy="0"/>
        </a:xfrm>
      </p:grpSpPr>
      <p:pic>
        <p:nvPicPr>
          <p:cNvPr id="35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51" name="Picture 6" descr="Picture 6"/>
          <p:cNvPicPr>
            <a:picLocks noChangeAspect="1"/>
          </p:cNvPicPr>
          <p:nvPr/>
        </p:nvPicPr>
        <p:blipFill>
          <a:blip r:embed="rId3">
            <a:extLst/>
          </a:blip>
          <a:stretch>
            <a:fillRect/>
          </a:stretch>
        </p:blipFill>
        <p:spPr>
          <a:xfrm>
            <a:off x="432108" y="0"/>
            <a:ext cx="2541242" cy="2801771"/>
          </a:xfrm>
          <a:prstGeom prst="rect">
            <a:avLst/>
          </a:prstGeom>
          <a:ln w="12700">
            <a:miter lim="400000"/>
          </a:ln>
        </p:spPr>
      </p:pic>
      <p:pic>
        <p:nvPicPr>
          <p:cNvPr id="352" name="Picture 7" descr="Picture 7"/>
          <p:cNvPicPr>
            <a:picLocks noChangeAspect="1"/>
          </p:cNvPicPr>
          <p:nvPr/>
        </p:nvPicPr>
        <p:blipFill>
          <a:blip r:embed="rId4">
            <a:extLst/>
          </a:blip>
          <a:stretch>
            <a:fillRect/>
          </a:stretch>
        </p:blipFill>
        <p:spPr>
          <a:xfrm>
            <a:off x="0" y="6620933"/>
            <a:ext cx="12192000" cy="247652"/>
          </a:xfrm>
          <a:prstGeom prst="rect">
            <a:avLst/>
          </a:prstGeom>
          <a:ln w="12700">
            <a:miter lim="400000"/>
          </a:ln>
        </p:spPr>
      </p:pic>
      <p:sp>
        <p:nvSpPr>
          <p:cNvPr id="3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5_Teksts + 1 bilde">
    <p:spTree>
      <p:nvGrpSpPr>
        <p:cNvPr id="1" name=""/>
        <p:cNvGrpSpPr/>
        <p:nvPr/>
      </p:nvGrpSpPr>
      <p:grpSpPr>
        <a:xfrm>
          <a:off x="0" y="0"/>
          <a:ext cx="0" cy="0"/>
          <a:chOff x="0" y="0"/>
          <a:chExt cx="0" cy="0"/>
        </a:xfrm>
      </p:grpSpPr>
      <p:pic>
        <p:nvPicPr>
          <p:cNvPr id="36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61" name="Picture 6" descr="Picture 6"/>
          <p:cNvPicPr>
            <a:picLocks noChangeAspect="1"/>
          </p:cNvPicPr>
          <p:nvPr/>
        </p:nvPicPr>
        <p:blipFill>
          <a:blip r:embed="rId3">
            <a:extLst/>
          </a:blip>
          <a:stretch>
            <a:fillRect/>
          </a:stretch>
        </p:blipFill>
        <p:spPr>
          <a:xfrm>
            <a:off x="4624896" y="-7551"/>
            <a:ext cx="2942208" cy="2875942"/>
          </a:xfrm>
          <a:prstGeom prst="rect">
            <a:avLst/>
          </a:prstGeom>
          <a:ln w="12700">
            <a:miter lim="400000"/>
          </a:ln>
        </p:spPr>
      </p:pic>
      <p:sp>
        <p:nvSpPr>
          <p:cNvPr id="3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ullapa">
    <p:spTree>
      <p:nvGrpSpPr>
        <p:cNvPr id="1" name=""/>
        <p:cNvGrpSpPr/>
        <p:nvPr/>
      </p:nvGrpSpPr>
      <p:grpSpPr>
        <a:xfrm>
          <a:off x="0" y="0"/>
          <a:ext cx="0" cy="0"/>
          <a:chOff x="0" y="0"/>
          <a:chExt cx="0" cy="0"/>
        </a:xfrm>
      </p:grpSpPr>
      <p:pic>
        <p:nvPicPr>
          <p:cNvPr id="369" name="Picture 17" descr="Picture 17"/>
          <p:cNvPicPr>
            <a:picLocks noChangeAspect="1"/>
          </p:cNvPicPr>
          <p:nvPr/>
        </p:nvPicPr>
        <p:blipFill>
          <a:blip r:embed="rId2">
            <a:extLst/>
          </a:blip>
          <a:stretch>
            <a:fillRect/>
          </a:stretch>
        </p:blipFill>
        <p:spPr>
          <a:xfrm>
            <a:off x="3432585" y="5461775"/>
            <a:ext cx="5326830" cy="1128625"/>
          </a:xfrm>
          <a:prstGeom prst="rect">
            <a:avLst/>
          </a:prstGeom>
          <a:ln w="12700">
            <a:miter lim="400000"/>
          </a:ln>
        </p:spPr>
      </p:pic>
      <p:pic>
        <p:nvPicPr>
          <p:cNvPr id="370" name="pasted-image.pdf" descr="pasted-image.pdf"/>
          <p:cNvPicPr>
            <a:picLocks noChangeAspect="1"/>
          </p:cNvPicPr>
          <p:nvPr/>
        </p:nvPicPr>
        <p:blipFill>
          <a:blip r:embed="rId3">
            <a:extLst/>
          </a:blip>
          <a:stretch>
            <a:fillRect/>
          </a:stretch>
        </p:blipFill>
        <p:spPr>
          <a:xfrm>
            <a:off x="10457553" y="6238875"/>
            <a:ext cx="1411494" cy="628650"/>
          </a:xfrm>
          <a:prstGeom prst="rect">
            <a:avLst/>
          </a:prstGeom>
          <a:ln w="12700">
            <a:miter lim="400000"/>
          </a:ln>
        </p:spPr>
      </p:pic>
      <p:pic>
        <p:nvPicPr>
          <p:cNvPr id="371" name="Skola2030_ppt.jpg" descr="Skola2030_ppt.jpg"/>
          <p:cNvPicPr>
            <a:picLocks noChangeAspect="1"/>
          </p:cNvPicPr>
          <p:nvPr/>
        </p:nvPicPr>
        <p:blipFill>
          <a:blip r:embed="rId4">
            <a:extLst/>
          </a:blip>
          <a:stretch>
            <a:fillRect/>
          </a:stretch>
        </p:blipFill>
        <p:spPr>
          <a:xfrm>
            <a:off x="0" y="0"/>
            <a:ext cx="12192000" cy="6858000"/>
          </a:xfrm>
          <a:prstGeom prst="rect">
            <a:avLst/>
          </a:prstGeom>
          <a:ln w="12700">
            <a:miter lim="400000"/>
          </a:ln>
        </p:spPr>
      </p:pic>
      <p:sp>
        <p:nvSpPr>
          <p:cNvPr id="372" name="Slide Number"/>
          <p:cNvSpPr txBox="1">
            <a:spLocks noGrp="1"/>
          </p:cNvSpPr>
          <p:nvPr>
            <p:ph type="sldNum" sz="quarter" idx="2"/>
          </p:nvPr>
        </p:nvSpPr>
        <p:spPr>
          <a:xfrm>
            <a:off x="8504725" y="6228081"/>
            <a:ext cx="725696" cy="764541"/>
          </a:xfrm>
          <a:prstGeom prst="rect">
            <a:avLst/>
          </a:prstGeom>
        </p:spPr>
        <p:txBody>
          <a:bodyPr anchor="t"/>
          <a:lstStyle>
            <a:lvl1pPr algn="l">
              <a:defRPr sz="4400"/>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379" name="Rectangle 5"/>
          <p:cNvSpPr/>
          <p:nvPr/>
        </p:nvSpPr>
        <p:spPr>
          <a:xfrm>
            <a:off x="0" y="0"/>
            <a:ext cx="12192000" cy="6030688"/>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380"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381" name="Picture 5" descr="Picture 5"/>
          <p:cNvPicPr>
            <a:picLocks noChangeAspect="1"/>
          </p:cNvPicPr>
          <p:nvPr/>
        </p:nvPicPr>
        <p:blipFill>
          <a:blip r:embed="rId2">
            <a:extLst/>
          </a:blip>
          <a:stretch>
            <a:fillRect/>
          </a:stretch>
        </p:blipFill>
        <p:spPr>
          <a:xfrm>
            <a:off x="10457553" y="6232025"/>
            <a:ext cx="1396505" cy="622639"/>
          </a:xfrm>
          <a:prstGeom prst="rect">
            <a:avLst/>
          </a:prstGeom>
          <a:ln w="12700">
            <a:miter lim="400000"/>
          </a:ln>
        </p:spPr>
      </p:pic>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Nodaļas nosaukums 02 copy">
    <p:bg>
      <p:bgPr>
        <a:solidFill>
          <a:srgbClr val="FFFFFF">
            <a:alpha val="90000"/>
          </a:srgbClr>
        </a:solidFill>
        <a:effectLst/>
      </p:bgPr>
    </p:bg>
    <p:spTree>
      <p:nvGrpSpPr>
        <p:cNvPr id="1" name=""/>
        <p:cNvGrpSpPr/>
        <p:nvPr/>
      </p:nvGrpSpPr>
      <p:grpSpPr>
        <a:xfrm>
          <a:off x="0" y="0"/>
          <a:ext cx="0" cy="0"/>
          <a:chOff x="0" y="0"/>
          <a:chExt cx="0" cy="0"/>
        </a:xfrm>
      </p:grpSpPr>
      <p:sp>
        <p:nvSpPr>
          <p:cNvPr id="389" name="Rectangle 5"/>
          <p:cNvSpPr/>
          <p:nvPr/>
        </p:nvSpPr>
        <p:spPr>
          <a:xfrm>
            <a:off x="0" y="-1"/>
            <a:ext cx="12192000" cy="6030688"/>
          </a:xfrm>
          <a:prstGeom prst="rect">
            <a:avLst/>
          </a:prstGeom>
          <a:solidFill>
            <a:srgbClr val="4CA89F"/>
          </a:solidFill>
          <a:ln w="12700">
            <a:miter lim="400000"/>
          </a:ln>
        </p:spPr>
        <p:txBody>
          <a:bodyPr lIns="45718" tIns="45718" rIns="45718" bIns="45718" anchor="ctr"/>
          <a:lstStyle/>
          <a:p>
            <a:pPr algn="ctr">
              <a:lnSpc>
                <a:spcPct val="100000"/>
              </a:lnSpc>
              <a:spcBef>
                <a:spcPts val="1000"/>
              </a:spcBef>
              <a:defRPr sz="2200" b="1">
                <a:solidFill>
                  <a:srgbClr val="6C444F"/>
                </a:solidFill>
              </a:defRPr>
            </a:pPr>
            <a:endParaRPr/>
          </a:p>
        </p:txBody>
      </p:sp>
      <p:sp>
        <p:nvSpPr>
          <p:cNvPr id="390" name="Title Text"/>
          <p:cNvSpPr txBox="1">
            <a:spLocks noGrp="1"/>
          </p:cNvSpPr>
          <p:nvPr>
            <p:ph type="title"/>
          </p:nvPr>
        </p:nvSpPr>
        <p:spPr>
          <a:xfrm>
            <a:off x="1766046" y="15293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391" name="Picture 5" descr="Picture 5"/>
          <p:cNvPicPr>
            <a:picLocks noChangeAspect="1"/>
          </p:cNvPicPr>
          <p:nvPr/>
        </p:nvPicPr>
        <p:blipFill>
          <a:blip r:embed="rId2">
            <a:extLst/>
          </a:blip>
          <a:stretch>
            <a:fillRect/>
          </a:stretch>
        </p:blipFill>
        <p:spPr>
          <a:xfrm>
            <a:off x="10457553" y="6232025"/>
            <a:ext cx="1396505" cy="622639"/>
          </a:xfrm>
          <a:prstGeom prst="rect">
            <a:avLst/>
          </a:prstGeom>
          <a:ln w="12700">
            <a:miter lim="400000"/>
          </a:ln>
        </p:spPr>
      </p:pic>
      <p:sp>
        <p:nvSpPr>
          <p:cNvPr id="3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opy">
    <p:spTree>
      <p:nvGrpSpPr>
        <p:cNvPr id="1" name=""/>
        <p:cNvGrpSpPr/>
        <p:nvPr/>
      </p:nvGrpSpPr>
      <p:grpSpPr>
        <a:xfrm>
          <a:off x="0" y="0"/>
          <a:ext cx="0" cy="0"/>
          <a:chOff x="0" y="0"/>
          <a:chExt cx="0" cy="0"/>
        </a:xfrm>
      </p:grpSpPr>
      <p:pic>
        <p:nvPicPr>
          <p:cNvPr id="173" name="pasted-image.pdf" descr="pasted-image.pdf"/>
          <p:cNvPicPr>
            <a:picLocks noChangeAspect="1"/>
          </p:cNvPicPr>
          <p:nvPr/>
        </p:nvPicPr>
        <p:blipFill>
          <a:blip r:embed="rId2">
            <a:extLst/>
          </a:blip>
          <a:stretch>
            <a:fillRect/>
          </a:stretch>
        </p:blipFill>
        <p:spPr>
          <a:xfrm>
            <a:off x="-524021" y="900836"/>
            <a:ext cx="1048042" cy="1048041"/>
          </a:xfrm>
          <a:prstGeom prst="rect">
            <a:avLst/>
          </a:prstGeom>
          <a:ln w="12700">
            <a:miter lim="400000"/>
          </a:ln>
        </p:spPr>
      </p:pic>
      <p:pic>
        <p:nvPicPr>
          <p:cNvPr id="174" name="pasted-image.pdf" descr="pasted-image.pdf"/>
          <p:cNvPicPr>
            <a:picLocks noChangeAspect="1"/>
          </p:cNvPicPr>
          <p:nvPr/>
        </p:nvPicPr>
        <p:blipFill>
          <a:blip r:embed="rId3">
            <a:extLst/>
          </a:blip>
          <a:stretch>
            <a:fillRect/>
          </a:stretch>
        </p:blipFill>
        <p:spPr>
          <a:xfrm>
            <a:off x="11845076" y="5014933"/>
            <a:ext cx="668448" cy="668447"/>
          </a:xfrm>
          <a:prstGeom prst="rect">
            <a:avLst/>
          </a:prstGeom>
          <a:ln w="12700">
            <a:miter lim="400000"/>
          </a:ln>
        </p:spPr>
      </p:pic>
      <p:sp>
        <p:nvSpPr>
          <p:cNvPr id="175" name="Title Text"/>
          <p:cNvSpPr>
            <a:spLocks noGrp="1"/>
          </p:cNvSpPr>
          <p:nvPr>
            <p:ph type="title" hasCustomPrompt="1"/>
          </p:nvPr>
        </p:nvSpPr>
        <p:spPr>
          <a:xfrm>
            <a:off x="780449" y="1948877"/>
            <a:ext cx="10515600" cy="1665171"/>
          </a:xfrm>
          <a:prstGeom prst="rect">
            <a:avLst/>
          </a:prstGeom>
        </p:spPr>
        <p:txBody>
          <a:bodyPr>
            <a:normAutofit/>
          </a:bodyPr>
          <a:lstStyle>
            <a:lvl1pPr algn="ctr">
              <a:defRPr sz="6600" baseline="0">
                <a:solidFill>
                  <a:srgbClr val="855299"/>
                </a:solidFill>
              </a:defRPr>
            </a:lvl1pPr>
          </a:lstStyle>
          <a:p>
            <a:r>
              <a:rPr lang="lv-LV"/>
              <a:t>VIRSRAKSTS</a:t>
            </a:r>
            <a:endParaRPr/>
          </a:p>
        </p:txBody>
      </p:sp>
      <p:pic>
        <p:nvPicPr>
          <p:cNvPr id="9" name="Screen Shot 2017-06-08 at 23.53.02.png" descr="Screen Shot 2017-06-08 at 23.53.02.png"/>
          <p:cNvPicPr>
            <a:picLocks noChangeAspect="1"/>
          </p:cNvPicPr>
          <p:nvPr userDrawn="1"/>
        </p:nvPicPr>
        <p:blipFill>
          <a:blip r:embed="rId4">
            <a:extLst/>
          </a:blip>
          <a:stretch>
            <a:fillRect/>
          </a:stretch>
        </p:blipFill>
        <p:spPr>
          <a:xfrm>
            <a:off x="3917482" y="5353603"/>
            <a:ext cx="4254776" cy="1123904"/>
          </a:xfrm>
          <a:prstGeom prst="rect">
            <a:avLst/>
          </a:prstGeom>
          <a:ln w="12700">
            <a:miter lim="400000"/>
          </a:ln>
        </p:spPr>
      </p:pic>
    </p:spTree>
    <p:extLst>
      <p:ext uri="{BB962C8B-B14F-4D97-AF65-F5344CB8AC3E}">
        <p14:creationId xmlns:p14="http://schemas.microsoft.com/office/powerpoint/2010/main" val="356954194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reserve="1">
  <p:cSld name="1_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24" name="Rectangle 5"/>
          <p:cNvSpPr/>
          <p:nvPr/>
        </p:nvSpPr>
        <p:spPr>
          <a:xfrm>
            <a:off x="0" y="0"/>
            <a:ext cx="12192000" cy="685800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solidFill>
                  <a:srgbClr val="FFFFFF"/>
                </a:solidFill>
              </a:defRPr>
            </a:pPr>
            <a:endParaRPr/>
          </a:p>
        </p:txBody>
      </p:sp>
      <p:sp>
        <p:nvSpPr>
          <p:cNvPr id="25" name="Title Text"/>
          <p:cNvSpPr>
            <a:spLocks noGrp="1"/>
          </p:cNvSpPr>
          <p:nvPr>
            <p:ph type="title"/>
          </p:nvPr>
        </p:nvSpPr>
        <p:spPr>
          <a:xfrm>
            <a:off x="1766046" y="1707195"/>
            <a:ext cx="8659908" cy="3103554"/>
          </a:xfrm>
          <a:prstGeom prst="rect">
            <a:avLst/>
          </a:prstGeom>
        </p:spPr>
        <p:txBody>
          <a:bodyPr/>
          <a:lstStyle>
            <a:lvl1pPr algn="ctr">
              <a:lnSpc>
                <a:spcPct val="100000"/>
              </a:lnSpc>
              <a:defRPr sz="5400">
                <a:solidFill>
                  <a:srgbClr val="FFFFFF"/>
                </a:solidFill>
              </a:defRPr>
            </a:lvl1pPr>
          </a:lstStyle>
          <a:p>
            <a:r>
              <a:t>Title Text</a:t>
            </a:r>
          </a:p>
        </p:txBody>
      </p:sp>
      <p:pic>
        <p:nvPicPr>
          <p:cNvPr id="26" name="pasted-image.pdf" descr="pasted-image.pdf"/>
          <p:cNvPicPr>
            <a:picLocks noChangeAspect="1"/>
          </p:cNvPicPr>
          <p:nvPr/>
        </p:nvPicPr>
        <p:blipFill>
          <a:blip r:embed="rId2">
            <a:extLst/>
          </a:blip>
          <a:stretch>
            <a:fillRect/>
          </a:stretch>
        </p:blipFill>
        <p:spPr>
          <a:xfrm>
            <a:off x="10457553" y="6238875"/>
            <a:ext cx="1411493" cy="628650"/>
          </a:xfrm>
          <a:prstGeom prst="rect">
            <a:avLst/>
          </a:prstGeom>
          <a:ln w="12700">
            <a:miter lim="400000"/>
          </a:ln>
        </p:spPr>
      </p:pic>
    </p:spTree>
    <p:extLst>
      <p:ext uri="{BB962C8B-B14F-4D97-AF65-F5344CB8AC3E}">
        <p14:creationId xmlns:p14="http://schemas.microsoft.com/office/powerpoint/2010/main" val="19953013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and Content copy">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Nodaļas nosaukums 02">
    <p:bg>
      <p:bgPr>
        <a:solidFill>
          <a:srgbClr val="FFFFFF">
            <a:alpha val="90000"/>
          </a:srgbClr>
        </a:solidFill>
        <a:effectLst/>
      </p:bgPr>
    </p:bg>
    <p:spTree>
      <p:nvGrpSpPr>
        <p:cNvPr id="1" name=""/>
        <p:cNvGrpSpPr/>
        <p:nvPr/>
      </p:nvGrpSpPr>
      <p:grpSpPr>
        <a:xfrm>
          <a:off x="0" y="0"/>
          <a:ext cx="0" cy="0"/>
          <a:chOff x="0" y="0"/>
          <a:chExt cx="0" cy="0"/>
        </a:xfrm>
      </p:grpSpPr>
      <p:sp>
        <p:nvSpPr>
          <p:cNvPr id="124" name="Rectangle 5"/>
          <p:cNvSpPr/>
          <p:nvPr/>
        </p:nvSpPr>
        <p:spPr>
          <a:xfrm>
            <a:off x="0" y="0"/>
            <a:ext cx="12192000" cy="6858000"/>
          </a:xfrm>
          <a:prstGeom prst="rect">
            <a:avLst/>
          </a:prstGeom>
          <a:solidFill>
            <a:srgbClr val="EDBA4F"/>
          </a:solidFill>
          <a:ln w="12700">
            <a:miter lim="400000"/>
          </a:ln>
        </p:spPr>
        <p:txBody>
          <a:bodyPr lIns="45718" tIns="45718" rIns="45718" bIns="45718" anchor="ctr"/>
          <a:lstStyle/>
          <a:p>
            <a:pPr algn="ctr">
              <a:lnSpc>
                <a:spcPct val="100000"/>
              </a:lnSpc>
              <a:spcBef>
                <a:spcPts val="1000"/>
              </a:spcBef>
              <a:defRPr sz="2200" b="1">
                <a:solidFill>
                  <a:srgbClr val="6C444F"/>
                </a:solidFill>
              </a:defRPr>
            </a:pPr>
            <a:endParaRPr/>
          </a:p>
        </p:txBody>
      </p:sp>
      <p:sp>
        <p:nvSpPr>
          <p:cNvPr id="125" name="Title Text"/>
          <p:cNvSpPr>
            <a:spLocks noGrp="1"/>
          </p:cNvSpPr>
          <p:nvPr>
            <p:ph type="title"/>
          </p:nvPr>
        </p:nvSpPr>
        <p:spPr>
          <a:xfrm>
            <a:off x="1766046" y="1529395"/>
            <a:ext cx="8659908" cy="3103554"/>
          </a:xfrm>
          <a:prstGeom prst="rect">
            <a:avLst/>
          </a:prstGeom>
        </p:spPr>
        <p:txBody>
          <a:bodyPr/>
          <a:lstStyle>
            <a:lvl1pPr algn="ctr">
              <a:lnSpc>
                <a:spcPct val="100000"/>
              </a:lnSpc>
              <a:defRPr sz="5400">
                <a:solidFill>
                  <a:srgbClr val="FFFFFF"/>
                </a:solidFill>
              </a:defRPr>
            </a:lvl1pPr>
          </a:lstStyle>
          <a:p>
            <a:r>
              <a:t>Title Text</a:t>
            </a:r>
          </a:p>
        </p:txBody>
      </p:sp>
      <p:pic>
        <p:nvPicPr>
          <p:cNvPr id="126" name="pasted-image.pdf" descr="pasted-image.pdf"/>
          <p:cNvPicPr>
            <a:picLocks noChangeAspect="1"/>
          </p:cNvPicPr>
          <p:nvPr userDrawn="1"/>
        </p:nvPicPr>
        <p:blipFill>
          <a:blip r:embed="rId2">
            <a:extLst/>
          </a:blip>
          <a:stretch>
            <a:fillRect/>
          </a:stretch>
        </p:blipFill>
        <p:spPr>
          <a:xfrm>
            <a:off x="10457553" y="6238875"/>
            <a:ext cx="1411493" cy="628650"/>
          </a:xfrm>
          <a:prstGeom prst="rect">
            <a:avLst/>
          </a:prstGeom>
          <a:ln w="12700">
            <a:miter lim="400000"/>
          </a:ln>
        </p:spPr>
      </p:pic>
    </p:spTree>
    <p:extLst>
      <p:ext uri="{BB962C8B-B14F-4D97-AF65-F5344CB8AC3E}">
        <p14:creationId xmlns:p14="http://schemas.microsoft.com/office/powerpoint/2010/main" val="99104990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reserve="1">
  <p:cSld name="1_Nodaļas nosaukums 02">
    <p:bg>
      <p:bgPr>
        <a:solidFill>
          <a:srgbClr val="FFFFFF">
            <a:alpha val="90000"/>
          </a:srgbClr>
        </a:solidFill>
        <a:effectLst/>
      </p:bgPr>
    </p:bg>
    <p:spTree>
      <p:nvGrpSpPr>
        <p:cNvPr id="1" name=""/>
        <p:cNvGrpSpPr/>
        <p:nvPr/>
      </p:nvGrpSpPr>
      <p:grpSpPr>
        <a:xfrm>
          <a:off x="0" y="0"/>
          <a:ext cx="0" cy="0"/>
          <a:chOff x="0" y="0"/>
          <a:chExt cx="0" cy="0"/>
        </a:xfrm>
      </p:grpSpPr>
      <p:sp>
        <p:nvSpPr>
          <p:cNvPr id="124" name="Rectangle 5"/>
          <p:cNvSpPr/>
          <p:nvPr/>
        </p:nvSpPr>
        <p:spPr>
          <a:xfrm>
            <a:off x="0" y="0"/>
            <a:ext cx="12192000" cy="6858000"/>
          </a:xfrm>
          <a:prstGeom prst="rect">
            <a:avLst/>
          </a:prstGeom>
          <a:solidFill>
            <a:srgbClr val="EDBA4F"/>
          </a:solidFill>
          <a:ln w="12700">
            <a:miter lim="400000"/>
          </a:ln>
        </p:spPr>
        <p:txBody>
          <a:bodyPr lIns="45718" tIns="45718" rIns="45718" bIns="45718" anchor="ctr"/>
          <a:lstStyle/>
          <a:p>
            <a:pPr algn="ctr">
              <a:lnSpc>
                <a:spcPct val="100000"/>
              </a:lnSpc>
              <a:spcBef>
                <a:spcPts val="1000"/>
              </a:spcBef>
              <a:defRPr sz="2200" b="1">
                <a:solidFill>
                  <a:srgbClr val="6C444F"/>
                </a:solidFill>
              </a:defRPr>
            </a:pPr>
            <a:endParaRPr/>
          </a:p>
        </p:txBody>
      </p:sp>
      <p:sp>
        <p:nvSpPr>
          <p:cNvPr id="125" name="Title Text"/>
          <p:cNvSpPr>
            <a:spLocks noGrp="1"/>
          </p:cNvSpPr>
          <p:nvPr>
            <p:ph type="title"/>
          </p:nvPr>
        </p:nvSpPr>
        <p:spPr>
          <a:xfrm>
            <a:off x="1766046" y="1529395"/>
            <a:ext cx="8659908" cy="3103554"/>
          </a:xfrm>
          <a:prstGeom prst="rect">
            <a:avLst/>
          </a:prstGeom>
        </p:spPr>
        <p:txBody>
          <a:bodyPr/>
          <a:lstStyle>
            <a:lvl1pPr algn="ctr">
              <a:lnSpc>
                <a:spcPct val="100000"/>
              </a:lnSpc>
              <a:defRPr sz="5400">
                <a:solidFill>
                  <a:srgbClr val="FFFFFF"/>
                </a:solidFill>
              </a:defRPr>
            </a:lvl1pPr>
          </a:lstStyle>
          <a:p>
            <a:r>
              <a:t>Title Text</a:t>
            </a:r>
          </a:p>
        </p:txBody>
      </p:sp>
      <p:pic>
        <p:nvPicPr>
          <p:cNvPr id="126" name="pasted-image.pdf" descr="pasted-image.pdf"/>
          <p:cNvPicPr>
            <a:picLocks noChangeAspect="1"/>
          </p:cNvPicPr>
          <p:nvPr/>
        </p:nvPicPr>
        <p:blipFill>
          <a:blip r:embed="rId2">
            <a:extLst/>
          </a:blip>
          <a:stretch>
            <a:fillRect/>
          </a:stretch>
        </p:blipFill>
        <p:spPr>
          <a:xfrm>
            <a:off x="10457553" y="6238875"/>
            <a:ext cx="1411493" cy="628650"/>
          </a:xfrm>
          <a:prstGeom prst="rect">
            <a:avLst/>
          </a:prstGeom>
          <a:ln w="12700">
            <a:miter lim="400000"/>
          </a:ln>
        </p:spPr>
      </p:pic>
    </p:spTree>
    <p:extLst>
      <p:ext uri="{BB962C8B-B14F-4D97-AF65-F5344CB8AC3E}">
        <p14:creationId xmlns:p14="http://schemas.microsoft.com/office/powerpoint/2010/main" val="388371441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reserve="1">
  <p:cSld name="1_Nodaļas nosaukums 02 copy">
    <p:bg>
      <p:bgPr>
        <a:solidFill>
          <a:srgbClr val="FFFFFF">
            <a:alpha val="90000"/>
          </a:srgbClr>
        </a:solidFill>
        <a:effectLst/>
      </p:bgPr>
    </p:bg>
    <p:spTree>
      <p:nvGrpSpPr>
        <p:cNvPr id="1" name=""/>
        <p:cNvGrpSpPr/>
        <p:nvPr/>
      </p:nvGrpSpPr>
      <p:grpSpPr>
        <a:xfrm>
          <a:off x="0" y="0"/>
          <a:ext cx="0" cy="0"/>
          <a:chOff x="0" y="0"/>
          <a:chExt cx="0" cy="0"/>
        </a:xfrm>
      </p:grpSpPr>
      <p:sp>
        <p:nvSpPr>
          <p:cNvPr id="134" name="Rectangle 5"/>
          <p:cNvSpPr/>
          <p:nvPr/>
        </p:nvSpPr>
        <p:spPr>
          <a:xfrm>
            <a:off x="0" y="0"/>
            <a:ext cx="12192000" cy="6858000"/>
          </a:xfrm>
          <a:prstGeom prst="rect">
            <a:avLst/>
          </a:prstGeom>
          <a:solidFill>
            <a:srgbClr val="4CA89F"/>
          </a:solidFill>
          <a:ln w="12700">
            <a:miter lim="400000"/>
          </a:ln>
        </p:spPr>
        <p:txBody>
          <a:bodyPr lIns="45718" tIns="45718" rIns="45718" bIns="45718" anchor="ctr"/>
          <a:lstStyle/>
          <a:p>
            <a:pPr algn="ctr">
              <a:lnSpc>
                <a:spcPct val="100000"/>
              </a:lnSpc>
              <a:spcBef>
                <a:spcPts val="1000"/>
              </a:spcBef>
              <a:defRPr sz="2200" b="1">
                <a:solidFill>
                  <a:srgbClr val="6C444F"/>
                </a:solidFill>
              </a:defRPr>
            </a:pPr>
            <a:endParaRPr/>
          </a:p>
        </p:txBody>
      </p:sp>
      <p:sp>
        <p:nvSpPr>
          <p:cNvPr id="135" name="Title Text"/>
          <p:cNvSpPr>
            <a:spLocks noGrp="1"/>
          </p:cNvSpPr>
          <p:nvPr>
            <p:ph type="title"/>
          </p:nvPr>
        </p:nvSpPr>
        <p:spPr>
          <a:xfrm>
            <a:off x="1766046" y="1529395"/>
            <a:ext cx="8659908" cy="3103554"/>
          </a:xfrm>
          <a:prstGeom prst="rect">
            <a:avLst/>
          </a:prstGeom>
        </p:spPr>
        <p:txBody>
          <a:bodyPr/>
          <a:lstStyle>
            <a:lvl1pPr algn="ctr">
              <a:lnSpc>
                <a:spcPct val="100000"/>
              </a:lnSpc>
              <a:defRPr sz="5400">
                <a:solidFill>
                  <a:srgbClr val="FFFFFF"/>
                </a:solidFill>
              </a:defRPr>
            </a:lvl1pPr>
          </a:lstStyle>
          <a:p>
            <a:r>
              <a:t>Title Text</a:t>
            </a:r>
          </a:p>
        </p:txBody>
      </p:sp>
      <p:pic>
        <p:nvPicPr>
          <p:cNvPr id="136" name="pasted-image.pdf" descr="pasted-image.pdf"/>
          <p:cNvPicPr>
            <a:picLocks noChangeAspect="1"/>
          </p:cNvPicPr>
          <p:nvPr/>
        </p:nvPicPr>
        <p:blipFill>
          <a:blip r:embed="rId2">
            <a:extLst/>
          </a:blip>
          <a:stretch>
            <a:fillRect/>
          </a:stretch>
        </p:blipFill>
        <p:spPr>
          <a:xfrm>
            <a:off x="10457553" y="6238875"/>
            <a:ext cx="1411493" cy="628650"/>
          </a:xfrm>
          <a:prstGeom prst="rect">
            <a:avLst/>
          </a:prstGeom>
          <a:ln w="12700">
            <a:miter lim="400000"/>
          </a:ln>
        </p:spPr>
      </p:pic>
    </p:spTree>
    <p:extLst>
      <p:ext uri="{BB962C8B-B14F-4D97-AF65-F5344CB8AC3E}">
        <p14:creationId xmlns:p14="http://schemas.microsoft.com/office/powerpoint/2010/main" val="197637425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ullapa">
    <p:spTree>
      <p:nvGrpSpPr>
        <p:cNvPr id="1" name=""/>
        <p:cNvGrpSpPr/>
        <p:nvPr/>
      </p:nvGrpSpPr>
      <p:grpSpPr>
        <a:xfrm>
          <a:off x="0" y="0"/>
          <a:ext cx="0" cy="0"/>
          <a:chOff x="0" y="0"/>
          <a:chExt cx="0" cy="0"/>
        </a:xfrm>
      </p:grpSpPr>
      <p:pic>
        <p:nvPicPr>
          <p:cNvPr id="14" name="Picture 17" descr="Picture 17"/>
          <p:cNvPicPr>
            <a:picLocks noChangeAspect="1"/>
          </p:cNvPicPr>
          <p:nvPr/>
        </p:nvPicPr>
        <p:blipFill>
          <a:blip r:embed="rId2">
            <a:extLst/>
          </a:blip>
          <a:stretch>
            <a:fillRect/>
          </a:stretch>
        </p:blipFill>
        <p:spPr>
          <a:xfrm>
            <a:off x="3432585" y="5461775"/>
            <a:ext cx="5326829" cy="1128624"/>
          </a:xfrm>
          <a:prstGeom prst="rect">
            <a:avLst/>
          </a:prstGeom>
          <a:ln w="12700">
            <a:miter lim="400000"/>
          </a:ln>
        </p:spPr>
      </p:pic>
      <p:pic>
        <p:nvPicPr>
          <p:cNvPr id="15" name="pasted-image.pdf" descr="pasted-image.pdf"/>
          <p:cNvPicPr>
            <a:picLocks noChangeAspect="1"/>
          </p:cNvPicPr>
          <p:nvPr/>
        </p:nvPicPr>
        <p:blipFill>
          <a:blip r:embed="rId3">
            <a:extLst/>
          </a:blip>
          <a:stretch>
            <a:fillRect/>
          </a:stretch>
        </p:blipFill>
        <p:spPr>
          <a:xfrm>
            <a:off x="10457553" y="6238875"/>
            <a:ext cx="1411493" cy="628650"/>
          </a:xfrm>
          <a:prstGeom prst="rect">
            <a:avLst/>
          </a:prstGeom>
          <a:ln w="12700">
            <a:miter lim="400000"/>
          </a:ln>
        </p:spPr>
      </p:pic>
      <p:pic>
        <p:nvPicPr>
          <p:cNvPr id="16" name="Skola2030_ppt.jpg" descr="Skola2030_ppt.jpg"/>
          <p:cNvPicPr>
            <a:picLocks noChangeAspect="1"/>
          </p:cNvPicPr>
          <p:nvPr/>
        </p:nvPicPr>
        <p:blipFill>
          <a:blip r:embed="rId4">
            <a:extLst/>
          </a:blip>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370789954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1_Titullapa">
    <p:spTree>
      <p:nvGrpSpPr>
        <p:cNvPr id="1" name=""/>
        <p:cNvGrpSpPr/>
        <p:nvPr/>
      </p:nvGrpSpPr>
      <p:grpSpPr>
        <a:xfrm>
          <a:off x="0" y="0"/>
          <a:ext cx="0" cy="0"/>
          <a:chOff x="0" y="0"/>
          <a:chExt cx="0" cy="0"/>
        </a:xfrm>
      </p:grpSpPr>
      <p:pic>
        <p:nvPicPr>
          <p:cNvPr id="147" name="Picture 17" descr="Picture 17"/>
          <p:cNvPicPr>
            <a:picLocks noChangeAspect="1"/>
          </p:cNvPicPr>
          <p:nvPr/>
        </p:nvPicPr>
        <p:blipFill>
          <a:blip r:embed="rId2">
            <a:extLst/>
          </a:blip>
          <a:stretch>
            <a:fillRect/>
          </a:stretch>
        </p:blipFill>
        <p:spPr>
          <a:xfrm>
            <a:off x="2696346" y="4984694"/>
            <a:ext cx="6799309" cy="1440604"/>
          </a:xfrm>
          <a:prstGeom prst="rect">
            <a:avLst/>
          </a:prstGeom>
          <a:ln w="12700">
            <a:miter lim="400000"/>
          </a:ln>
        </p:spPr>
      </p:pic>
      <p:sp>
        <p:nvSpPr>
          <p:cNvPr id="2" name="Title 1"/>
          <p:cNvSpPr>
            <a:spLocks noGrp="1"/>
          </p:cNvSpPr>
          <p:nvPr>
            <p:ph type="title"/>
          </p:nvPr>
        </p:nvSpPr>
        <p:spPr>
          <a:xfrm>
            <a:off x="838200" y="1580759"/>
            <a:ext cx="10515600" cy="1277892"/>
          </a:xfrm>
        </p:spPr>
        <p:txBody>
          <a:bodyPr/>
          <a:lstStyle>
            <a:lvl1pPr>
              <a:defRPr>
                <a:solidFill>
                  <a:srgbClr val="834F98"/>
                </a:solidFill>
              </a:defRPr>
            </a:lvl1pPr>
          </a:lstStyle>
          <a:p>
            <a:r>
              <a:rPr lang="lv-LV"/>
              <a:t>Rediģēt šablona virsraksta stilu</a:t>
            </a:r>
            <a:endParaRPr lang="en-US"/>
          </a:p>
        </p:txBody>
      </p:sp>
      <p:sp>
        <p:nvSpPr>
          <p:cNvPr id="7" name="Text Placeholder 6"/>
          <p:cNvSpPr>
            <a:spLocks noGrp="1"/>
          </p:cNvSpPr>
          <p:nvPr>
            <p:ph type="body" sz="quarter" idx="10"/>
          </p:nvPr>
        </p:nvSpPr>
        <p:spPr>
          <a:xfrm>
            <a:off x="838200" y="2858651"/>
            <a:ext cx="10515600" cy="1784787"/>
          </a:xfrm>
        </p:spPr>
        <p:txBody>
          <a:bodyPr anchor="ctr"/>
          <a:lstStyle>
            <a:lvl1pPr algn="l">
              <a:defRPr/>
            </a:lvl1pPr>
            <a:lvl2pPr algn="l">
              <a:defRPr/>
            </a:lvl2pPr>
            <a:lvl3pPr algn="l">
              <a:defRPr/>
            </a:lvl3pPr>
            <a:lvl4pPr algn="l">
              <a:defRPr/>
            </a:lvl4pPr>
            <a:lvl5pPr algn="l">
              <a:defRPr/>
            </a:lvl5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pic>
        <p:nvPicPr>
          <p:cNvPr id="8" name="pasted-image.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8305" y="6238875"/>
            <a:ext cx="1409989" cy="628650"/>
          </a:xfrm>
          <a:prstGeom prst="rect">
            <a:avLst/>
          </a:prstGeom>
          <a:ln w="12700">
            <a:miter lim="400000"/>
          </a:ln>
        </p:spPr>
      </p:pic>
    </p:spTree>
    <p:extLst>
      <p:ext uri="{BB962C8B-B14F-4D97-AF65-F5344CB8AC3E}">
        <p14:creationId xmlns:p14="http://schemas.microsoft.com/office/powerpoint/2010/main" val="392110747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eksts + 1 bilde">
    <p:spTree>
      <p:nvGrpSpPr>
        <p:cNvPr id="1" name=""/>
        <p:cNvGrpSpPr/>
        <p:nvPr/>
      </p:nvGrpSpPr>
      <p:grpSpPr>
        <a:xfrm>
          <a:off x="0" y="0"/>
          <a:ext cx="0" cy="0"/>
          <a:chOff x="0" y="0"/>
          <a:chExt cx="0" cy="0"/>
        </a:xfrm>
      </p:grpSpPr>
      <p:pic>
        <p:nvPicPr>
          <p:cNvPr id="77" name="pasted-image.pdf" descr="pasted-image.pdf"/>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8"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2109" y="0"/>
            <a:ext cx="2541240" cy="280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620933"/>
            <a:ext cx="1219200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92465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_Teksts + 1 bilde">
    <p:spTree>
      <p:nvGrpSpPr>
        <p:cNvPr id="1" name=""/>
        <p:cNvGrpSpPr/>
        <p:nvPr/>
      </p:nvGrpSpPr>
      <p:grpSpPr>
        <a:xfrm>
          <a:off x="0" y="0"/>
          <a:ext cx="0" cy="0"/>
          <a:chOff x="0" y="0"/>
          <a:chExt cx="0" cy="0"/>
        </a:xfrm>
      </p:grpSpPr>
      <p:pic>
        <p:nvPicPr>
          <p:cNvPr id="77" name="pasted-image.pdf" descr="pasted-image.pdf"/>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42186" y="0"/>
            <a:ext cx="3516359" cy="326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37172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6_Teksts + 1 bilde">
    <p:spTree>
      <p:nvGrpSpPr>
        <p:cNvPr id="1" name=""/>
        <p:cNvGrpSpPr/>
        <p:nvPr/>
      </p:nvGrpSpPr>
      <p:grpSpPr>
        <a:xfrm>
          <a:off x="0" y="0"/>
          <a:ext cx="0" cy="0"/>
          <a:chOff x="0" y="0"/>
          <a:chExt cx="0" cy="0"/>
        </a:xfrm>
      </p:grpSpPr>
      <p:pic>
        <p:nvPicPr>
          <p:cNvPr id="77" name="pasted-image.pdf" descr="pasted-image.pdf"/>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4"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8472" y="0"/>
            <a:ext cx="2976109" cy="328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620933"/>
            <a:ext cx="1219200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78967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Teksts + 1 bilde">
    <p:spTree>
      <p:nvGrpSpPr>
        <p:cNvPr id="1" name=""/>
        <p:cNvGrpSpPr/>
        <p:nvPr/>
      </p:nvGrpSpPr>
      <p:grpSpPr>
        <a:xfrm>
          <a:off x="0" y="0"/>
          <a:ext cx="0" cy="0"/>
          <a:chOff x="0" y="0"/>
          <a:chExt cx="0" cy="0"/>
        </a:xfrm>
      </p:grpSpPr>
      <p:pic>
        <p:nvPicPr>
          <p:cNvPr id="77" name="pasted-image.pdf" descr="pasted-image.pdf"/>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78" name="pasted-image.pdf" descr="pasted-image.pdf"/>
          <p:cNvPicPr>
            <a:picLocks noChangeAspect="1"/>
          </p:cNvPicPr>
          <p:nvPr/>
        </p:nvPicPr>
        <p:blipFill>
          <a:blip r:embed="rId3">
            <a:extLst/>
          </a:blip>
          <a:stretch>
            <a:fillRect/>
          </a:stretch>
        </p:blipFill>
        <p:spPr>
          <a:xfrm>
            <a:off x="10457553" y="6238875"/>
            <a:ext cx="1411493" cy="628650"/>
          </a:xfrm>
          <a:prstGeom prst="rect">
            <a:avLst/>
          </a:prstGeom>
          <a:ln w="12700">
            <a:miter lim="400000"/>
          </a:ln>
        </p:spPr>
      </p:pic>
      <p:pic>
        <p:nvPicPr>
          <p:cNvPr id="79" name="pasted-image.pdf" descr="pasted-image.pdf"/>
          <p:cNvPicPr>
            <a:picLocks noChangeAspect="1"/>
          </p:cNvPicPr>
          <p:nvPr/>
        </p:nvPicPr>
        <p:blipFill>
          <a:blip r:embed="rId4">
            <a:extLst/>
          </a:blip>
          <a:stretch>
            <a:fillRect/>
          </a:stretch>
        </p:blipFill>
        <p:spPr>
          <a:xfrm>
            <a:off x="9197830" y="-540614"/>
            <a:ext cx="1035341" cy="1035341"/>
          </a:xfrm>
          <a:prstGeom prst="rect">
            <a:avLst/>
          </a:prstGeom>
          <a:ln w="12700">
            <a:miter lim="400000"/>
          </a:ln>
        </p:spPr>
      </p:pic>
      <p:pic>
        <p:nvPicPr>
          <p:cNvPr id="80" name="pasted-image.pdf" descr="pasted-image.pdf"/>
          <p:cNvPicPr>
            <a:picLocks noChangeAspect="1"/>
          </p:cNvPicPr>
          <p:nvPr/>
        </p:nvPicPr>
        <p:blipFill>
          <a:blip r:embed="rId5">
            <a:extLst/>
          </a:blip>
          <a:stretch>
            <a:fillRect/>
          </a:stretch>
        </p:blipFill>
        <p:spPr>
          <a:xfrm>
            <a:off x="11854057" y="5023913"/>
            <a:ext cx="650487" cy="650487"/>
          </a:xfrm>
          <a:prstGeom prst="rect">
            <a:avLst/>
          </a:prstGeom>
          <a:ln w="12700">
            <a:miter lim="400000"/>
          </a:ln>
        </p:spPr>
      </p:pic>
    </p:spTree>
    <p:extLst>
      <p:ext uri="{BB962C8B-B14F-4D97-AF65-F5344CB8AC3E}">
        <p14:creationId xmlns:p14="http://schemas.microsoft.com/office/powerpoint/2010/main" val="234435965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Teksts + 1 bilde">
    <p:spTree>
      <p:nvGrpSpPr>
        <p:cNvPr id="1" name=""/>
        <p:cNvGrpSpPr/>
        <p:nvPr/>
      </p:nvGrpSpPr>
      <p:grpSpPr>
        <a:xfrm>
          <a:off x="0" y="0"/>
          <a:ext cx="0" cy="0"/>
          <a:chOff x="0" y="0"/>
          <a:chExt cx="0" cy="0"/>
        </a:xfrm>
      </p:grpSpPr>
      <p:pic>
        <p:nvPicPr>
          <p:cNvPr id="77" name="pasted-image.pdf" descr="pasted-image.pdf"/>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78" name="pasted-image.pdf" descr="pasted-image.pdf"/>
          <p:cNvPicPr>
            <a:picLocks noChangeAspect="1"/>
          </p:cNvPicPr>
          <p:nvPr/>
        </p:nvPicPr>
        <p:blipFill>
          <a:blip r:embed="rId3">
            <a:extLst/>
          </a:blip>
          <a:stretch>
            <a:fillRect/>
          </a:stretch>
        </p:blipFill>
        <p:spPr>
          <a:xfrm>
            <a:off x="10457553" y="6238875"/>
            <a:ext cx="1411493" cy="628650"/>
          </a:xfrm>
          <a:prstGeom prst="rect">
            <a:avLst/>
          </a:prstGeom>
          <a:ln w="12700">
            <a:miter lim="400000"/>
          </a:ln>
        </p:spPr>
      </p:pic>
      <p:pic>
        <p:nvPicPr>
          <p:cNvPr id="79" name="pasted-image.pdf" descr="pasted-image.pdf"/>
          <p:cNvPicPr>
            <a:picLocks noChangeAspect="1"/>
          </p:cNvPicPr>
          <p:nvPr/>
        </p:nvPicPr>
        <p:blipFill>
          <a:blip r:embed="rId4">
            <a:extLst/>
          </a:blip>
          <a:stretch>
            <a:fillRect/>
          </a:stretch>
        </p:blipFill>
        <p:spPr>
          <a:xfrm>
            <a:off x="9197830" y="-540614"/>
            <a:ext cx="1035341" cy="1035341"/>
          </a:xfrm>
          <a:prstGeom prst="rect">
            <a:avLst/>
          </a:prstGeom>
          <a:ln w="12700">
            <a:miter lim="400000"/>
          </a:ln>
        </p:spPr>
      </p:pic>
      <p:pic>
        <p:nvPicPr>
          <p:cNvPr id="80" name="pasted-image.pdf" descr="pasted-image.pdf"/>
          <p:cNvPicPr>
            <a:picLocks noChangeAspect="1"/>
          </p:cNvPicPr>
          <p:nvPr/>
        </p:nvPicPr>
        <p:blipFill>
          <a:blip r:embed="rId5">
            <a:extLst/>
          </a:blip>
          <a:stretch>
            <a:fillRect/>
          </a:stretch>
        </p:blipFill>
        <p:spPr>
          <a:xfrm>
            <a:off x="11854057" y="5023913"/>
            <a:ext cx="650487" cy="650487"/>
          </a:xfrm>
          <a:prstGeom prst="rect">
            <a:avLst/>
          </a:prstGeom>
          <a:ln w="12700">
            <a:miter lim="400000"/>
          </a:ln>
        </p:spPr>
      </p:pic>
      <p:sp>
        <p:nvSpPr>
          <p:cNvPr id="81" name="Slide Number"/>
          <p:cNvSpPr>
            <a:spLocks noGrp="1"/>
          </p:cNvSpPr>
          <p:nvPr>
            <p:ph type="sldNum" sz="quarter" idx="2"/>
          </p:nvPr>
        </p:nvSpPr>
        <p:spPr>
          <a:xfrm>
            <a:off x="432109" y="6361505"/>
            <a:ext cx="232876" cy="256539"/>
          </a:xfrm>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6062699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_Title and Content copy">
    <p:spTree>
      <p:nvGrpSpPr>
        <p:cNvPr id="1" name=""/>
        <p:cNvGrpSpPr/>
        <p:nvPr/>
      </p:nvGrpSpPr>
      <p:grpSpPr>
        <a:xfrm>
          <a:off x="0" y="0"/>
          <a:ext cx="0" cy="0"/>
          <a:chOff x="0" y="0"/>
          <a:chExt cx="0" cy="0"/>
        </a:xfrm>
      </p:grpSpPr>
      <p:pic>
        <p:nvPicPr>
          <p:cNvPr id="36" name="pasted-image.pdf" descr="pasted-image.pdf"/>
          <p:cNvPicPr>
            <a:picLocks noChangeAspect="1"/>
          </p:cNvPicPr>
          <p:nvPr/>
        </p:nvPicPr>
        <p:blipFill>
          <a:blip r:embed="rId2">
            <a:extLst/>
          </a:blip>
          <a:stretch>
            <a:fillRect/>
          </a:stretch>
        </p:blipFill>
        <p:spPr>
          <a:xfrm>
            <a:off x="-524022" y="900836"/>
            <a:ext cx="1048044" cy="1048041"/>
          </a:xfrm>
          <a:prstGeom prst="rect">
            <a:avLst/>
          </a:prstGeom>
          <a:ln w="12700">
            <a:miter lim="400000"/>
          </a:ln>
        </p:spPr>
      </p:pic>
      <p:pic>
        <p:nvPicPr>
          <p:cNvPr id="37" name="pasted-image.pdf" descr="pasted-image.pdf"/>
          <p:cNvPicPr>
            <a:picLocks noChangeAspect="1"/>
          </p:cNvPicPr>
          <p:nvPr/>
        </p:nvPicPr>
        <p:blipFill>
          <a:blip r:embed="rId3">
            <a:extLst/>
          </a:blip>
          <a:stretch>
            <a:fillRect/>
          </a:stretch>
        </p:blipFill>
        <p:spPr>
          <a:xfrm>
            <a:off x="11845076" y="5014933"/>
            <a:ext cx="668449" cy="668448"/>
          </a:xfrm>
          <a:prstGeom prst="rect">
            <a:avLst/>
          </a:prstGeom>
          <a:ln w="12700">
            <a:miter lim="400000"/>
          </a:ln>
        </p:spPr>
      </p:pic>
      <p:sp>
        <p:nvSpPr>
          <p:cNvPr id="38" name="Title Text"/>
          <p:cNvSpPr txBox="1">
            <a:spLocks noGrp="1"/>
          </p:cNvSpPr>
          <p:nvPr>
            <p:ph type="title"/>
          </p:nvPr>
        </p:nvSpPr>
        <p:spPr>
          <a:xfrm>
            <a:off x="780449" y="1948876"/>
            <a:ext cx="10515601" cy="2307439"/>
          </a:xfrm>
          <a:prstGeom prst="rect">
            <a:avLst/>
          </a:prstGeom>
        </p:spPr>
        <p:txBody>
          <a:bodyPr/>
          <a:lstStyle/>
          <a:p>
            <a:r>
              <a:t>Title Text</a:t>
            </a:r>
          </a:p>
        </p:txBody>
      </p:sp>
      <p:pic>
        <p:nvPicPr>
          <p:cNvPr id="39" name="Picture 5" descr="Picture 5"/>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le and Content copy">
    <p:spTree>
      <p:nvGrpSpPr>
        <p:cNvPr id="1" name=""/>
        <p:cNvGrpSpPr/>
        <p:nvPr/>
      </p:nvGrpSpPr>
      <p:grpSpPr>
        <a:xfrm>
          <a:off x="0" y="0"/>
          <a:ext cx="0" cy="0"/>
          <a:chOff x="0" y="0"/>
          <a:chExt cx="0" cy="0"/>
        </a:xfrm>
      </p:grpSpPr>
      <p:pic>
        <p:nvPicPr>
          <p:cNvPr id="173" name="pasted-image.pdf" descr="pasted-image.pdf"/>
          <p:cNvPicPr>
            <a:picLocks noChangeAspect="1"/>
          </p:cNvPicPr>
          <p:nvPr/>
        </p:nvPicPr>
        <p:blipFill>
          <a:blip r:embed="rId2">
            <a:extLst/>
          </a:blip>
          <a:stretch>
            <a:fillRect/>
          </a:stretch>
        </p:blipFill>
        <p:spPr>
          <a:xfrm>
            <a:off x="-524021" y="900836"/>
            <a:ext cx="1048042" cy="1048041"/>
          </a:xfrm>
          <a:prstGeom prst="rect">
            <a:avLst/>
          </a:prstGeom>
          <a:ln w="12700">
            <a:miter lim="400000"/>
          </a:ln>
        </p:spPr>
      </p:pic>
      <p:pic>
        <p:nvPicPr>
          <p:cNvPr id="174" name="pasted-image.pdf" descr="pasted-image.pdf"/>
          <p:cNvPicPr>
            <a:picLocks noChangeAspect="1"/>
          </p:cNvPicPr>
          <p:nvPr/>
        </p:nvPicPr>
        <p:blipFill>
          <a:blip r:embed="rId3">
            <a:extLst/>
          </a:blip>
          <a:stretch>
            <a:fillRect/>
          </a:stretch>
        </p:blipFill>
        <p:spPr>
          <a:xfrm>
            <a:off x="11845076" y="5014933"/>
            <a:ext cx="668448" cy="668447"/>
          </a:xfrm>
          <a:prstGeom prst="rect">
            <a:avLst/>
          </a:prstGeom>
          <a:ln w="12700">
            <a:miter lim="400000"/>
          </a:ln>
        </p:spPr>
      </p:pic>
      <p:sp>
        <p:nvSpPr>
          <p:cNvPr id="175" name="Title Text"/>
          <p:cNvSpPr>
            <a:spLocks noGrp="1"/>
          </p:cNvSpPr>
          <p:nvPr>
            <p:ph type="title"/>
          </p:nvPr>
        </p:nvSpPr>
        <p:spPr>
          <a:prstGeom prst="rect">
            <a:avLst/>
          </a:prstGeom>
        </p:spPr>
        <p:txBody>
          <a:bodyPr/>
          <a:lstStyle>
            <a:lvl1pPr>
              <a:defRPr baseline="0">
                <a:solidFill>
                  <a:srgbClr val="855299"/>
                </a:solidFill>
              </a:defRPr>
            </a:lvl1pPr>
          </a:lstStyle>
          <a:p>
            <a:r>
              <a:t>Title Text</a:t>
            </a:r>
          </a:p>
        </p:txBody>
      </p:sp>
      <p:sp>
        <p:nvSpPr>
          <p:cNvPr id="176"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177" name="pasted-image.pdf" descr="pasted-image.pdf"/>
          <p:cNvPicPr>
            <a:picLocks noChangeAspect="1"/>
          </p:cNvPicPr>
          <p:nvPr/>
        </p:nvPicPr>
        <p:blipFill>
          <a:blip r:embed="rId4">
            <a:extLst/>
          </a:blip>
          <a:stretch>
            <a:fillRect/>
          </a:stretch>
        </p:blipFill>
        <p:spPr>
          <a:xfrm>
            <a:off x="10457553" y="6238875"/>
            <a:ext cx="1411493" cy="628650"/>
          </a:xfrm>
          <a:prstGeom prst="rect">
            <a:avLst/>
          </a:prstGeom>
          <a:ln w="12700">
            <a:miter lim="400000"/>
          </a:ln>
        </p:spPr>
      </p:pic>
    </p:spTree>
    <p:extLst>
      <p:ext uri="{BB962C8B-B14F-4D97-AF65-F5344CB8AC3E}">
        <p14:creationId xmlns:p14="http://schemas.microsoft.com/office/powerpoint/2010/main" val="243886543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eksts + 1 bilde">
    <p:spTree>
      <p:nvGrpSpPr>
        <p:cNvPr id="1" name=""/>
        <p:cNvGrpSpPr/>
        <p:nvPr/>
      </p:nvGrpSpPr>
      <p:grpSpPr>
        <a:xfrm>
          <a:off x="0" y="0"/>
          <a:ext cx="0" cy="0"/>
          <a:chOff x="0" y="0"/>
          <a:chExt cx="0" cy="0"/>
        </a:xfrm>
      </p:grpSpPr>
      <p:pic>
        <p:nvPicPr>
          <p:cNvPr id="77" name="pasted-image.pdf" descr="pasted-image.pdf"/>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620933"/>
            <a:ext cx="1219200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3543824"/>
            <a:ext cx="10363200" cy="960443"/>
          </a:xfrm>
        </p:spPr>
        <p:txBody>
          <a:bodyPr anchor="t">
            <a:normAutofit/>
          </a:bodyPr>
          <a:lstStyle>
            <a:lvl1pPr algn="ctr">
              <a:defRPr sz="4267" b="1" baseline="0">
                <a:solidFill>
                  <a:srgbClr val="834F9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5962668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eksts (fons krāsains)">
    <p:spTree>
      <p:nvGrpSpPr>
        <p:cNvPr id="1" name=""/>
        <p:cNvGrpSpPr/>
        <p:nvPr/>
      </p:nvGrpSpPr>
      <p:grpSpPr>
        <a:xfrm>
          <a:off x="0" y="0"/>
          <a:ext cx="0" cy="0"/>
          <a:chOff x="0" y="0"/>
          <a:chExt cx="0" cy="0"/>
        </a:xfrm>
      </p:grpSpPr>
      <p:pic>
        <p:nvPicPr>
          <p:cNvPr id="165" name="pasted-image.pdf" descr="pasted-image.pdf"/>
          <p:cNvPicPr>
            <a:picLocks noChangeAspect="1"/>
          </p:cNvPicPr>
          <p:nvPr/>
        </p:nvPicPr>
        <p:blipFill>
          <a:blip r:embed="rId2">
            <a:extLst/>
          </a:blip>
          <a:stretch>
            <a:fillRect/>
          </a:stretch>
        </p:blipFill>
        <p:spPr>
          <a:xfrm>
            <a:off x="-524020" y="900836"/>
            <a:ext cx="1048040" cy="1048040"/>
          </a:xfrm>
          <a:prstGeom prst="rect">
            <a:avLst/>
          </a:prstGeom>
          <a:ln w="12700">
            <a:miter lim="400000"/>
          </a:ln>
        </p:spPr>
      </p:pic>
      <p:pic>
        <p:nvPicPr>
          <p:cNvPr id="166" name="pasted-image.pdf" descr="pasted-image.pdf"/>
          <p:cNvPicPr>
            <a:picLocks noChangeAspect="1"/>
          </p:cNvPicPr>
          <p:nvPr/>
        </p:nvPicPr>
        <p:blipFill>
          <a:blip r:embed="rId3">
            <a:extLst/>
          </a:blip>
          <a:stretch>
            <a:fillRect/>
          </a:stretch>
        </p:blipFill>
        <p:spPr>
          <a:xfrm>
            <a:off x="11845077" y="5014933"/>
            <a:ext cx="668447" cy="668446"/>
          </a:xfrm>
          <a:prstGeom prst="rect">
            <a:avLst/>
          </a:prstGeom>
          <a:ln w="12700">
            <a:miter lim="400000"/>
          </a:ln>
        </p:spPr>
      </p:pic>
      <p:pic>
        <p:nvPicPr>
          <p:cNvPr id="169" name="pasted-image.pdf" descr="pasted-image.pdf"/>
          <p:cNvPicPr>
            <a:picLocks noChangeAspect="1"/>
          </p:cNvPicPr>
          <p:nvPr/>
        </p:nvPicPr>
        <p:blipFill>
          <a:blip r:embed="rId4">
            <a:extLst/>
          </a:blip>
          <a:stretch>
            <a:fillRect/>
          </a:stretch>
        </p:blipFill>
        <p:spPr>
          <a:xfrm>
            <a:off x="10457554" y="6238875"/>
            <a:ext cx="1411492" cy="628650"/>
          </a:xfrm>
          <a:prstGeom prst="rect">
            <a:avLst/>
          </a:prstGeom>
          <a:ln w="12700">
            <a:miter lim="400000"/>
          </a:ln>
        </p:spPr>
      </p:pic>
      <p:sp>
        <p:nvSpPr>
          <p:cNvPr id="9" name="Text Placeholder 3"/>
          <p:cNvSpPr>
            <a:spLocks noGrp="1"/>
          </p:cNvSpPr>
          <p:nvPr>
            <p:ph type="body" sz="quarter" idx="10"/>
          </p:nvPr>
        </p:nvSpPr>
        <p:spPr>
          <a:xfrm>
            <a:off x="838200" y="1617762"/>
            <a:ext cx="10515600" cy="46211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lvl1pPr>
              <a:defRPr baseline="0">
                <a:solidFill>
                  <a:srgbClr val="834F98"/>
                </a:solidFill>
              </a:defRPr>
            </a:lvl1pPr>
          </a:lstStyle>
          <a:p>
            <a:r>
              <a:rPr lang="en-US"/>
              <a:t>Click to edit Master title style</a:t>
            </a:r>
          </a:p>
        </p:txBody>
      </p:sp>
    </p:spTree>
    <p:extLst>
      <p:ext uri="{BB962C8B-B14F-4D97-AF65-F5344CB8AC3E}">
        <p14:creationId xmlns:p14="http://schemas.microsoft.com/office/powerpoint/2010/main" val="165219522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5160"/>
          </a:xfrm>
          <a:prstGeom prst="rect">
            <a:avLst/>
          </a:prstGeom>
        </p:spPr>
        <p:txBody>
          <a:bodyPr lIns="0" tIns="0" rIns="0" bIns="0" anchor="ctr"/>
          <a:lstStyle>
            <a:lvl1pPr>
              <a:defRPr baseline="0">
                <a:solidFill>
                  <a:srgbClr val="855299"/>
                </a:solidFill>
              </a:defRPr>
            </a:lvl1pPr>
          </a:lstStyle>
          <a:p>
            <a:endParaRPr/>
          </a:p>
        </p:txBody>
      </p:sp>
      <p:sp>
        <p:nvSpPr>
          <p:cNvPr id="13"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extLst>
      <p:ext uri="{BB962C8B-B14F-4D97-AF65-F5344CB8AC3E}">
        <p14:creationId xmlns:p14="http://schemas.microsoft.com/office/powerpoint/2010/main" val="418177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9062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eksts + 3 bildes">
    <p:bg>
      <p:bgPr>
        <a:solidFill>
          <a:srgbClr val="FFFFFF">
            <a:alpha val="90000"/>
          </a:srgbClr>
        </a:solidFill>
        <a:effectLst/>
      </p:bgPr>
    </p:bg>
    <p:spTree>
      <p:nvGrpSpPr>
        <p:cNvPr id="1" name=""/>
        <p:cNvGrpSpPr/>
        <p:nvPr/>
      </p:nvGrpSpPr>
      <p:grpSpPr>
        <a:xfrm>
          <a:off x="0" y="0"/>
          <a:ext cx="0" cy="0"/>
          <a:chOff x="0" y="0"/>
          <a:chExt cx="0" cy="0"/>
        </a:xfrm>
      </p:grpSpPr>
      <p:sp>
        <p:nvSpPr>
          <p:cNvPr id="88" name="Picture Placeholder 6"/>
          <p:cNvSpPr>
            <a:spLocks noGrp="1"/>
          </p:cNvSpPr>
          <p:nvPr>
            <p:ph type="pic" sz="quarter" idx="13"/>
          </p:nvPr>
        </p:nvSpPr>
        <p:spPr>
          <a:xfrm>
            <a:off x="0" y="0"/>
            <a:ext cx="4238286" cy="2743201"/>
          </a:xfrm>
          <a:prstGeom prst="rect">
            <a:avLst/>
          </a:prstGeom>
        </p:spPr>
        <p:txBody>
          <a:bodyPr lIns="91439" tIns="45719" rIns="91439" bIns="45719">
            <a:noAutofit/>
          </a:bodyPr>
          <a:lstStyle/>
          <a:p>
            <a:endParaRPr/>
          </a:p>
        </p:txBody>
      </p:sp>
      <p:sp>
        <p:nvSpPr>
          <p:cNvPr id="89" name="Picture Placeholder 6"/>
          <p:cNvSpPr>
            <a:spLocks noGrp="1"/>
          </p:cNvSpPr>
          <p:nvPr>
            <p:ph type="pic" sz="quarter" idx="14"/>
          </p:nvPr>
        </p:nvSpPr>
        <p:spPr>
          <a:xfrm>
            <a:off x="4238285" y="0"/>
            <a:ext cx="3715431" cy="2743201"/>
          </a:xfrm>
          <a:prstGeom prst="rect">
            <a:avLst/>
          </a:prstGeom>
        </p:spPr>
        <p:txBody>
          <a:bodyPr lIns="91439" tIns="45719" rIns="91439" bIns="45719">
            <a:noAutofit/>
          </a:bodyPr>
          <a:lstStyle/>
          <a:p>
            <a:endParaRPr/>
          </a:p>
        </p:txBody>
      </p:sp>
      <p:sp>
        <p:nvSpPr>
          <p:cNvPr id="90" name="Picture Placeholder 6"/>
          <p:cNvSpPr>
            <a:spLocks noGrp="1"/>
          </p:cNvSpPr>
          <p:nvPr>
            <p:ph type="pic" sz="quarter" idx="15"/>
          </p:nvPr>
        </p:nvSpPr>
        <p:spPr>
          <a:xfrm>
            <a:off x="7953712" y="1"/>
            <a:ext cx="4238287" cy="2743201"/>
          </a:xfrm>
          <a:prstGeom prst="rect">
            <a:avLst/>
          </a:prstGeom>
        </p:spPr>
        <p:txBody>
          <a:bodyPr lIns="91439" tIns="45719" rIns="91439" bIns="45719">
            <a:noAutofit/>
          </a:bodyPr>
          <a:lstStyle/>
          <a:p>
            <a:endParaRPr/>
          </a:p>
        </p:txBody>
      </p:sp>
      <p:sp>
        <p:nvSpPr>
          <p:cNvPr id="91" name="Title Text"/>
          <p:cNvSpPr>
            <a:spLocks noGrp="1"/>
          </p:cNvSpPr>
          <p:nvPr>
            <p:ph type="title"/>
          </p:nvPr>
        </p:nvSpPr>
        <p:spPr>
          <a:xfrm>
            <a:off x="838200" y="3088844"/>
            <a:ext cx="9665262" cy="827703"/>
          </a:xfrm>
          <a:prstGeom prst="rect">
            <a:avLst/>
          </a:prstGeom>
        </p:spPr>
        <p:txBody>
          <a:bodyPr anchor="t"/>
          <a:lstStyle>
            <a:lvl1pPr>
              <a:lnSpc>
                <a:spcPct val="90000"/>
              </a:lnSpc>
              <a:defRPr sz="4400">
                <a:solidFill>
                  <a:srgbClr val="7C5194"/>
                </a:solidFill>
              </a:defRPr>
            </a:lvl1pPr>
          </a:lstStyle>
          <a:p>
            <a:r>
              <a:t>Title Text</a:t>
            </a:r>
          </a:p>
        </p:txBody>
      </p:sp>
      <p:sp>
        <p:nvSpPr>
          <p:cNvPr id="92" name="Body Level One…"/>
          <p:cNvSpPr>
            <a:spLocks noGrp="1"/>
          </p:cNvSpPr>
          <p:nvPr>
            <p:ph type="body" sz="quarter" idx="1"/>
          </p:nvPr>
        </p:nvSpPr>
        <p:spPr>
          <a:xfrm>
            <a:off x="838200" y="4042659"/>
            <a:ext cx="4858593" cy="2002092"/>
          </a:xfrm>
          <a:prstGeom prst="rect">
            <a:avLst/>
          </a:prstGeom>
        </p:spPr>
        <p:txBody>
          <a:bodyPr/>
          <a:lstStyle>
            <a:lvl1pPr marL="0" indent="0">
              <a:lnSpc>
                <a:spcPct val="90000"/>
              </a:lnSpc>
              <a:buSzTx/>
              <a:buFontTx/>
              <a:buNone/>
            </a:lvl1pPr>
            <a:lvl2pPr marL="666750" indent="-209550">
              <a:lnSpc>
                <a:spcPct val="90000"/>
              </a:lnSpc>
              <a:buFontTx/>
            </a:lvl2pPr>
            <a:lvl3pPr marL="1165860" indent="-251460">
              <a:lnSpc>
                <a:spcPct val="90000"/>
              </a:lnSpc>
              <a:buFontTx/>
            </a:lvl3pPr>
            <a:lvl4pPr marL="1651000" indent="-279400">
              <a:lnSpc>
                <a:spcPct val="90000"/>
              </a:lnSpc>
              <a:buFontTx/>
            </a:lvl4pPr>
            <a:lvl5pPr marL="2108200" indent="-279400">
              <a:lnSpc>
                <a:spcPct val="90000"/>
              </a:lnSpc>
              <a:buFontTx/>
            </a:lvl5pPr>
          </a:lstStyle>
          <a:p>
            <a:r>
              <a:t>Body Level One</a:t>
            </a:r>
          </a:p>
          <a:p>
            <a:pPr lvl="1"/>
            <a:r>
              <a:t>Body Level Two</a:t>
            </a:r>
          </a:p>
          <a:p>
            <a:pPr lvl="2"/>
            <a:r>
              <a:t>Body Level Three</a:t>
            </a:r>
          </a:p>
          <a:p>
            <a:pPr lvl="3"/>
            <a:r>
              <a:t>Body Level Four</a:t>
            </a:r>
          </a:p>
          <a:p>
            <a:pPr lvl="4"/>
            <a:r>
              <a:t>Body Level Five</a:t>
            </a:r>
          </a:p>
        </p:txBody>
      </p:sp>
      <p:sp>
        <p:nvSpPr>
          <p:cNvPr id="93" name="Text Placeholder 7"/>
          <p:cNvSpPr>
            <a:spLocks noGrp="1"/>
          </p:cNvSpPr>
          <p:nvPr>
            <p:ph type="body" sz="quarter" idx="16"/>
          </p:nvPr>
        </p:nvSpPr>
        <p:spPr>
          <a:xfrm>
            <a:off x="5947645" y="4042657"/>
            <a:ext cx="4555817" cy="2002093"/>
          </a:xfrm>
          <a:prstGeom prst="rect">
            <a:avLst/>
          </a:prstGeom>
        </p:spPr>
        <p:txBody>
          <a:bodyPr/>
          <a:lstStyle/>
          <a:p>
            <a:endParaRPr/>
          </a:p>
        </p:txBody>
      </p:sp>
      <p:pic>
        <p:nvPicPr>
          <p:cNvPr id="94" name="pasted-image.pdf" descr="pasted-image.pdf"/>
          <p:cNvPicPr>
            <a:picLocks noChangeAspect="1"/>
          </p:cNvPicPr>
          <p:nvPr/>
        </p:nvPicPr>
        <p:blipFill>
          <a:blip r:embed="rId2">
            <a:extLst/>
          </a:blip>
          <a:stretch>
            <a:fillRect/>
          </a:stretch>
        </p:blipFill>
        <p:spPr>
          <a:xfrm>
            <a:off x="10457553" y="6238875"/>
            <a:ext cx="1411493" cy="628650"/>
          </a:xfrm>
          <a:prstGeom prst="rect">
            <a:avLst/>
          </a:prstGeom>
          <a:ln w="12700">
            <a:miter lim="400000"/>
          </a:ln>
        </p:spPr>
      </p:pic>
    </p:spTree>
    <p:extLst>
      <p:ext uri="{BB962C8B-B14F-4D97-AF65-F5344CB8AC3E}">
        <p14:creationId xmlns:p14="http://schemas.microsoft.com/office/powerpoint/2010/main" val="240513985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xmlns="" id="{F1AB9442-0125-4349-8825-018058CC26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xmlns="" id="{074F8347-3504-4F5A-85BD-D5B9B84DC4CA}"/>
              </a:ext>
            </a:extLst>
          </p:cNvPr>
          <p:cNvSpPr>
            <a:spLocks noGrp="1"/>
          </p:cNvSpPr>
          <p:nvPr>
            <p:ph type="sldNum" sz="quarter" idx="18"/>
          </p:nvPr>
        </p:nvSpPr>
        <p:spPr>
          <a:xfrm>
            <a:off x="11379200" y="6324600"/>
            <a:ext cx="406400" cy="304800"/>
          </a:xfrm>
        </p:spPr>
        <p:txBody>
          <a:bodyPr/>
          <a:lstStyle>
            <a:lvl1pPr>
              <a:defRPr sz="1000" smtClean="0">
                <a:latin typeface="Verdana" charset="0"/>
              </a:defRPr>
            </a:lvl1pPr>
          </a:lstStyle>
          <a:p>
            <a:pPr>
              <a:defRPr/>
            </a:pPr>
            <a:fld id="{53DF0744-608C-4389-AF04-ABB2D7835FF3}" type="slidenum">
              <a:rPr lang="en-US" altLang="lv-LV"/>
              <a:pPr>
                <a:defRPr/>
              </a:pPr>
              <a:t>‹#›</a:t>
            </a:fld>
            <a:endParaRPr lang="en-US" altLang="lv-LV"/>
          </a:p>
        </p:txBody>
      </p:sp>
    </p:spTree>
    <p:extLst>
      <p:ext uri="{BB962C8B-B14F-4D97-AF65-F5344CB8AC3E}">
        <p14:creationId xmlns:p14="http://schemas.microsoft.com/office/powerpoint/2010/main" val="1908523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3_Title and Content copy">
    <p:spTree>
      <p:nvGrpSpPr>
        <p:cNvPr id="1" name=""/>
        <p:cNvGrpSpPr/>
        <p:nvPr/>
      </p:nvGrpSpPr>
      <p:grpSpPr>
        <a:xfrm>
          <a:off x="0" y="0"/>
          <a:ext cx="0" cy="0"/>
          <a:chOff x="0" y="0"/>
          <a:chExt cx="0" cy="0"/>
        </a:xfrm>
      </p:grpSpPr>
      <p:sp>
        <p:nvSpPr>
          <p:cNvPr id="14" name="Title Text"/>
          <p:cNvSpPr txBox="1">
            <a:spLocks noGrp="1"/>
          </p:cNvSpPr>
          <p:nvPr>
            <p:ph type="title"/>
          </p:nvPr>
        </p:nvSpPr>
        <p:spPr>
          <a:prstGeom prst="rect">
            <a:avLst/>
          </a:prstGeom>
        </p:spPr>
        <p:txBody>
          <a:body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5890449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1_Title and Content copy">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0810332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2_Title and Content copy">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2361740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47" name="Rectangle 5"/>
          <p:cNvSpPr/>
          <p:nvPr/>
        </p:nvSpPr>
        <p:spPr>
          <a:xfrm>
            <a:off x="0" y="0"/>
            <a:ext cx="12192000" cy="685800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48"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49"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_Noslēgums kontakti">
    <p:spTree>
      <p:nvGrpSpPr>
        <p:cNvPr id="1" name=""/>
        <p:cNvGrpSpPr/>
        <p:nvPr/>
      </p:nvGrpSpPr>
      <p:grpSpPr>
        <a:xfrm>
          <a:off x="0" y="0"/>
          <a:ext cx="0" cy="0"/>
          <a:chOff x="0" y="0"/>
          <a:chExt cx="0" cy="0"/>
        </a:xfrm>
      </p:grpSpPr>
      <p:sp>
        <p:nvSpPr>
          <p:cNvPr id="88" name="Rectangle 5"/>
          <p:cNvSpPr/>
          <p:nvPr/>
        </p:nvSpPr>
        <p:spPr>
          <a:xfrm>
            <a:off x="0" y="-4233"/>
            <a:ext cx="12192000" cy="526667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pic>
        <p:nvPicPr>
          <p:cNvPr id="89"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90" name="Title Text"/>
          <p:cNvSpPr txBox="1">
            <a:spLocks noGrp="1"/>
          </p:cNvSpPr>
          <p:nvPr>
            <p:ph type="title"/>
          </p:nvPr>
        </p:nvSpPr>
        <p:spPr>
          <a:xfrm>
            <a:off x="780449" y="1948876"/>
            <a:ext cx="10515601" cy="2307439"/>
          </a:xfrm>
          <a:prstGeom prst="rect">
            <a:avLst/>
          </a:prstGeom>
        </p:spPr>
        <p:txBody>
          <a:bodyPr/>
          <a:lstStyle>
            <a:lvl1pPr>
              <a:lnSpc>
                <a:spcPct val="100000"/>
              </a:lnSpc>
              <a:defRPr>
                <a:solidFill>
                  <a:srgbClr val="FFFFFF"/>
                </a:solidFill>
              </a:defRPr>
            </a:lvl1pPr>
          </a:lstStyle>
          <a:p>
            <a:r>
              <a:t>Title Text</a:t>
            </a:r>
          </a:p>
        </p:txBody>
      </p:sp>
      <p:pic>
        <p:nvPicPr>
          <p:cNvPr id="91" name="Picture 8" descr="Picture 8"/>
          <p:cNvPicPr>
            <a:picLocks noChangeAspect="1"/>
          </p:cNvPicPr>
          <p:nvPr/>
        </p:nvPicPr>
        <p:blipFill>
          <a:blip r:embed="rId3">
            <a:extLst/>
          </a:blip>
          <a:stretch>
            <a:fillRect/>
          </a:stretch>
        </p:blipFill>
        <p:spPr>
          <a:xfrm>
            <a:off x="10457553" y="6244725"/>
            <a:ext cx="1396505" cy="622639"/>
          </a:xfrm>
          <a:prstGeom prst="rect">
            <a:avLst/>
          </a:prstGeom>
          <a:ln w="12700">
            <a:miter lim="400000"/>
          </a:ln>
        </p:spPr>
      </p:pic>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63110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Nodaļas nosaukums 02">
    <p:spTree>
      <p:nvGrpSpPr>
        <p:cNvPr id="1" name=""/>
        <p:cNvGrpSpPr/>
        <p:nvPr/>
      </p:nvGrpSpPr>
      <p:grpSpPr>
        <a:xfrm>
          <a:off x="0" y="0"/>
          <a:ext cx="0" cy="0"/>
          <a:chOff x="0" y="0"/>
          <a:chExt cx="0" cy="0"/>
        </a:xfrm>
      </p:grpSpPr>
      <p:sp>
        <p:nvSpPr>
          <p:cNvPr id="99" name="Rectangle 5"/>
          <p:cNvSpPr/>
          <p:nvPr/>
        </p:nvSpPr>
        <p:spPr>
          <a:xfrm>
            <a:off x="-1" y="-1"/>
            <a:ext cx="12192001" cy="6858001"/>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sp>
        <p:nvSpPr>
          <p:cNvPr id="100" name="Title Text"/>
          <p:cNvSpPr txBox="1">
            <a:spLocks noGrp="1"/>
          </p:cNvSpPr>
          <p:nvPr>
            <p:ph type="title"/>
          </p:nvPr>
        </p:nvSpPr>
        <p:spPr>
          <a:xfrm>
            <a:off x="1766046" y="1877223"/>
            <a:ext cx="8659908" cy="3103554"/>
          </a:xfrm>
          <a:prstGeom prst="rect">
            <a:avLst/>
          </a:prstGeom>
        </p:spPr>
        <p:txBody>
          <a:bodyPr/>
          <a:lstStyle>
            <a:lvl1pPr>
              <a:lnSpc>
                <a:spcPct val="100000"/>
              </a:lnSpc>
              <a:defRPr>
                <a:solidFill>
                  <a:srgbClr val="FFFFFF"/>
                </a:solidFill>
              </a:defRPr>
            </a:lvl1pPr>
          </a:lstStyle>
          <a:p>
            <a:r>
              <a:t>Title Text</a:t>
            </a:r>
          </a:p>
        </p:txBody>
      </p:sp>
      <p:pic>
        <p:nvPicPr>
          <p:cNvPr id="101"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7491900"/>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Nodaļas nosaukums 02 copy 1">
    <p:spTree>
      <p:nvGrpSpPr>
        <p:cNvPr id="1" name=""/>
        <p:cNvGrpSpPr/>
        <p:nvPr/>
      </p:nvGrpSpPr>
      <p:grpSpPr>
        <a:xfrm>
          <a:off x="0" y="0"/>
          <a:ext cx="0" cy="0"/>
          <a:chOff x="0" y="0"/>
          <a:chExt cx="0" cy="0"/>
        </a:xfrm>
      </p:grpSpPr>
      <p:sp>
        <p:nvSpPr>
          <p:cNvPr id="109" name="Rectangle 5"/>
          <p:cNvSpPr/>
          <p:nvPr/>
        </p:nvSpPr>
        <p:spPr>
          <a:xfrm>
            <a:off x="-1" y="-1"/>
            <a:ext cx="12192001" cy="6858001"/>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sp>
        <p:nvSpPr>
          <p:cNvPr id="110" name="Title Text"/>
          <p:cNvSpPr txBox="1">
            <a:spLocks noGrp="1"/>
          </p:cNvSpPr>
          <p:nvPr>
            <p:ph type="title"/>
          </p:nvPr>
        </p:nvSpPr>
        <p:spPr>
          <a:xfrm>
            <a:off x="1766046" y="1877223"/>
            <a:ext cx="8659908" cy="3103554"/>
          </a:xfrm>
          <a:prstGeom prst="rect">
            <a:avLst/>
          </a:prstGeom>
        </p:spPr>
        <p:txBody>
          <a:bodyPr/>
          <a:lstStyle>
            <a:lvl1pPr>
              <a:lnSpc>
                <a:spcPct val="100000"/>
              </a:lnSpc>
              <a:defRPr>
                <a:solidFill>
                  <a:srgbClr val="FFFFFF"/>
                </a:solidFill>
              </a:defRPr>
            </a:lvl1pPr>
          </a:lstStyle>
          <a:p>
            <a:r>
              <a:t>Title Text</a:t>
            </a:r>
          </a:p>
        </p:txBody>
      </p:sp>
      <p:sp>
        <p:nvSpPr>
          <p:cNvPr id="111" name="TextBox 6"/>
          <p:cNvSpPr txBox="1"/>
          <p:nvPr/>
        </p:nvSpPr>
        <p:spPr>
          <a:xfrm>
            <a:off x="577893" y="6238875"/>
            <a:ext cx="7635086" cy="3531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000" b="1">
                <a:solidFill>
                  <a:srgbClr val="FFFFFF">
                    <a:alpha val="90000"/>
                  </a:srgbClr>
                </a:solidFill>
                <a:latin typeface="Arial"/>
                <a:ea typeface="Arial"/>
                <a:cs typeface="Arial"/>
                <a:sym typeface="Arial"/>
              </a:defRPr>
            </a:pPr>
            <a:r>
              <a:t>Pasākuma nosaukums</a:t>
            </a:r>
            <a:endParaRPr>
              <a:solidFill>
                <a:srgbClr val="609443"/>
              </a:solidFill>
            </a:endParaRPr>
          </a:p>
          <a:p>
            <a:pPr>
              <a:defRPr sz="1000" b="1">
                <a:solidFill>
                  <a:srgbClr val="FFFFFF">
                    <a:alpha val="90000"/>
                  </a:srgbClr>
                </a:solidFill>
                <a:latin typeface="Arial"/>
                <a:ea typeface="Arial"/>
                <a:cs typeface="Arial"/>
                <a:sym typeface="Arial"/>
              </a:defRPr>
            </a:pPr>
            <a:r>
              <a:t>Skola 2030, 11/11/2017</a:t>
            </a:r>
          </a:p>
        </p:txBody>
      </p:sp>
      <p:pic>
        <p:nvPicPr>
          <p:cNvPr id="112"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32904607"/>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3_Noslēgums kontakti">
    <p:spTree>
      <p:nvGrpSpPr>
        <p:cNvPr id="1" name=""/>
        <p:cNvGrpSpPr/>
        <p:nvPr/>
      </p:nvGrpSpPr>
      <p:grpSpPr>
        <a:xfrm>
          <a:off x="0" y="0"/>
          <a:ext cx="0" cy="0"/>
          <a:chOff x="0" y="0"/>
          <a:chExt cx="0" cy="0"/>
        </a:xfrm>
      </p:grpSpPr>
      <p:sp>
        <p:nvSpPr>
          <p:cNvPr id="130" name="Rectangle 5"/>
          <p:cNvSpPr/>
          <p:nvPr/>
        </p:nvSpPr>
        <p:spPr>
          <a:xfrm>
            <a:off x="-1" y="-1"/>
            <a:ext cx="12192001" cy="5240703"/>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pic>
        <p:nvPicPr>
          <p:cNvPr id="131"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32" name="Title Text"/>
          <p:cNvSpPr txBox="1">
            <a:spLocks noGrp="1"/>
          </p:cNvSpPr>
          <p:nvPr>
            <p:ph type="title"/>
          </p:nvPr>
        </p:nvSpPr>
        <p:spPr>
          <a:xfrm>
            <a:off x="838200" y="1466632"/>
            <a:ext cx="10515600" cy="2307438"/>
          </a:xfrm>
          <a:prstGeom prst="rect">
            <a:avLst/>
          </a:prstGeom>
        </p:spPr>
        <p:txBody>
          <a:bodyPr/>
          <a:lstStyle>
            <a:lvl1pPr>
              <a:lnSpc>
                <a:spcPct val="100000"/>
              </a:lnSpc>
              <a:defRPr>
                <a:solidFill>
                  <a:srgbClr val="FFFFFF"/>
                </a:solidFill>
              </a:defRPr>
            </a:lvl1pPr>
          </a:lstStyle>
          <a:p>
            <a:r>
              <a:t>Title Text</a:t>
            </a:r>
          </a:p>
        </p:txBody>
      </p:sp>
      <p:pic>
        <p:nvPicPr>
          <p:cNvPr id="133" name="Picture 5" descr="Picture 5"/>
          <p:cNvPicPr>
            <a:picLocks noChangeAspect="1"/>
          </p:cNvPicPr>
          <p:nvPr/>
        </p:nvPicPr>
        <p:blipFill>
          <a:blip r:embed="rId3">
            <a:extLst/>
          </a:blip>
          <a:stretch>
            <a:fillRect/>
          </a:stretch>
        </p:blipFill>
        <p:spPr>
          <a:xfrm>
            <a:off x="10457553" y="6265891"/>
            <a:ext cx="1396505" cy="622639"/>
          </a:xfrm>
          <a:prstGeom prst="rect">
            <a:avLst/>
          </a:prstGeom>
          <a:ln w="12700">
            <a:miter lim="400000"/>
          </a:ln>
        </p:spPr>
      </p:pic>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196063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Nodaļas nosaukums 02 copy 5">
    <p:bg>
      <p:bgPr>
        <a:solidFill>
          <a:srgbClr val="FFFFFF">
            <a:alpha val="90000"/>
          </a:srgbClr>
        </a:solidFill>
        <a:effectLst/>
      </p:bgPr>
    </p:bg>
    <p:spTree>
      <p:nvGrpSpPr>
        <p:cNvPr id="1" name=""/>
        <p:cNvGrpSpPr/>
        <p:nvPr/>
      </p:nvGrpSpPr>
      <p:grpSpPr>
        <a:xfrm>
          <a:off x="0" y="0"/>
          <a:ext cx="0" cy="0"/>
          <a:chOff x="0" y="0"/>
          <a:chExt cx="0" cy="0"/>
        </a:xfrm>
      </p:grpSpPr>
      <p:sp>
        <p:nvSpPr>
          <p:cNvPr id="152" name="Rectangle 5"/>
          <p:cNvSpPr/>
          <p:nvPr/>
        </p:nvSpPr>
        <p:spPr>
          <a:xfrm>
            <a:off x="0" y="0"/>
            <a:ext cx="12192000" cy="6858000"/>
          </a:xfrm>
          <a:prstGeom prst="rect">
            <a:avLst/>
          </a:prstGeom>
          <a:solidFill>
            <a:srgbClr val="4CA89F"/>
          </a:solidFill>
          <a:ln w="12700">
            <a:miter lim="400000"/>
          </a:ln>
        </p:spPr>
        <p:txBody>
          <a:bodyPr lIns="45719" rIns="45719" anchor="ctr"/>
          <a:lstStyle/>
          <a:p>
            <a:pPr>
              <a:lnSpc>
                <a:spcPct val="110000"/>
              </a:lnSpc>
              <a:defRPr sz="4000">
                <a:solidFill>
                  <a:srgbClr val="68478D"/>
                </a:solidFill>
                <a:latin typeface="Renogare"/>
                <a:ea typeface="Renogare"/>
                <a:cs typeface="Renogare"/>
                <a:sym typeface="Renogare"/>
              </a:defRPr>
            </a:pPr>
            <a:endParaRPr/>
          </a:p>
        </p:txBody>
      </p:sp>
      <p:pic>
        <p:nvPicPr>
          <p:cNvPr id="153" name="Image" descr="Image"/>
          <p:cNvPicPr>
            <a:picLocks noChangeAspect="1"/>
          </p:cNvPicPr>
          <p:nvPr/>
        </p:nvPicPr>
        <p:blipFill>
          <a:blip r:embed="rId2">
            <a:extLst/>
          </a:blip>
          <a:stretch>
            <a:fillRect/>
          </a:stretch>
        </p:blipFill>
        <p:spPr>
          <a:xfrm>
            <a:off x="10457554" y="6238875"/>
            <a:ext cx="1411492" cy="628650"/>
          </a:xfrm>
          <a:prstGeom prst="rect">
            <a:avLst/>
          </a:prstGeom>
          <a:ln w="12700">
            <a:miter lim="400000"/>
          </a:ln>
        </p:spPr>
      </p:pic>
      <p:sp>
        <p:nvSpPr>
          <p:cNvPr id="154" name="Slide Number"/>
          <p:cNvSpPr txBox="1">
            <a:spLocks noGrp="1"/>
          </p:cNvSpPr>
          <p:nvPr>
            <p:ph type="sldNum" sz="quarter" idx="2"/>
          </p:nvPr>
        </p:nvSpPr>
        <p:spPr>
          <a:xfrm>
            <a:off x="427641" y="6374204"/>
            <a:ext cx="237343" cy="231141"/>
          </a:xfrm>
          <a:prstGeom prst="rect">
            <a:avLst/>
          </a:prstGeom>
        </p:spPr>
        <p:txBody>
          <a:bodyPr/>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229063007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3_Noslēgums kontakti copy">
    <p:spTree>
      <p:nvGrpSpPr>
        <p:cNvPr id="1" name=""/>
        <p:cNvGrpSpPr/>
        <p:nvPr/>
      </p:nvGrpSpPr>
      <p:grpSpPr>
        <a:xfrm>
          <a:off x="0" y="0"/>
          <a:ext cx="0" cy="0"/>
          <a:chOff x="0" y="0"/>
          <a:chExt cx="0" cy="0"/>
        </a:xfrm>
      </p:grpSpPr>
      <p:pic>
        <p:nvPicPr>
          <p:cNvPr id="170"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71" name="Title Text"/>
          <p:cNvSpPr txBox="1">
            <a:spLocks noGrp="1"/>
          </p:cNvSpPr>
          <p:nvPr>
            <p:ph type="title"/>
          </p:nvPr>
        </p:nvSpPr>
        <p:spPr>
          <a:xfrm>
            <a:off x="838200" y="1466632"/>
            <a:ext cx="10515600" cy="2307438"/>
          </a:xfrm>
          <a:prstGeom prst="rect">
            <a:avLst/>
          </a:prstGeom>
        </p:spPr>
        <p:txBody>
          <a:bodyPr/>
          <a:lstStyle>
            <a:lvl1pPr algn="l">
              <a:defRPr sz="4000" b="0">
                <a:latin typeface="Renogare"/>
                <a:ea typeface="Renogare"/>
                <a:cs typeface="Renogare"/>
                <a:sym typeface="Renogare"/>
              </a:defRPr>
            </a:lvl1pPr>
          </a:lstStyle>
          <a:p>
            <a:r>
              <a:t>Title Text</a:t>
            </a:r>
          </a:p>
        </p:txBody>
      </p:sp>
      <p:sp>
        <p:nvSpPr>
          <p:cNvPr id="172" name="Rectangle 5"/>
          <p:cNvSpPr/>
          <p:nvPr/>
        </p:nvSpPr>
        <p:spPr>
          <a:xfrm>
            <a:off x="0" y="-16934"/>
            <a:ext cx="12192001" cy="5274569"/>
          </a:xfrm>
          <a:prstGeom prst="rect">
            <a:avLst/>
          </a:prstGeom>
          <a:solidFill>
            <a:srgbClr val="4CA89F"/>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356508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eksts 2 slejas">
    <p:spTree>
      <p:nvGrpSpPr>
        <p:cNvPr id="1" name=""/>
        <p:cNvGrpSpPr/>
        <p:nvPr/>
      </p:nvGrpSpPr>
      <p:grpSpPr>
        <a:xfrm>
          <a:off x="0" y="0"/>
          <a:ext cx="0" cy="0"/>
          <a:chOff x="0" y="0"/>
          <a:chExt cx="0" cy="0"/>
        </a:xfrm>
      </p:grpSpPr>
      <p:pic>
        <p:nvPicPr>
          <p:cNvPr id="228" name="Image" descr="Image"/>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229" name="Image" descr="Image"/>
          <p:cNvPicPr>
            <a:picLocks noChangeAspect="1"/>
          </p:cNvPicPr>
          <p:nvPr/>
        </p:nvPicPr>
        <p:blipFill>
          <a:blip r:embed="rId3">
            <a:extLst/>
          </a:blip>
          <a:stretch>
            <a:fillRect/>
          </a:stretch>
        </p:blipFill>
        <p:spPr>
          <a:xfrm>
            <a:off x="11854057" y="1384542"/>
            <a:ext cx="650487" cy="650488"/>
          </a:xfrm>
          <a:prstGeom prst="rect">
            <a:avLst/>
          </a:prstGeom>
          <a:ln w="12700">
            <a:miter lim="400000"/>
          </a:ln>
        </p:spPr>
      </p:pic>
      <p:pic>
        <p:nvPicPr>
          <p:cNvPr id="230" name="Image" descr="Image"/>
          <p:cNvPicPr>
            <a:picLocks noChangeAspect="1"/>
          </p:cNvPicPr>
          <p:nvPr/>
        </p:nvPicPr>
        <p:blipFill>
          <a:blip r:embed="rId4">
            <a:extLst/>
          </a:blip>
          <a:stretch>
            <a:fillRect/>
          </a:stretch>
        </p:blipFill>
        <p:spPr>
          <a:xfrm>
            <a:off x="-7733952" y="5359530"/>
            <a:ext cx="9676704" cy="803111"/>
          </a:xfrm>
          <a:prstGeom prst="rect">
            <a:avLst/>
          </a:prstGeom>
          <a:ln w="12700">
            <a:miter lim="400000"/>
          </a:ln>
        </p:spPr>
      </p:pic>
      <p:pic>
        <p:nvPicPr>
          <p:cNvPr id="231" name="Picture 5" descr="Picture 5"/>
          <p:cNvPicPr>
            <a:picLocks noChangeAspect="1"/>
          </p:cNvPicPr>
          <p:nvPr/>
        </p:nvPicPr>
        <p:blipFill>
          <a:blip r:embed="rId5">
            <a:extLst/>
          </a:blip>
          <a:stretch>
            <a:fillRect/>
          </a:stretch>
        </p:blipFill>
        <p:spPr>
          <a:xfrm>
            <a:off x="10457553" y="6265891"/>
            <a:ext cx="1396505" cy="622639"/>
          </a:xfrm>
          <a:prstGeom prst="rect">
            <a:avLst/>
          </a:prstGeom>
          <a:ln w="12700">
            <a:miter lim="400000"/>
          </a:ln>
        </p:spPr>
      </p:pic>
      <p:sp>
        <p:nvSpPr>
          <p:cNvPr id="232" name="Title Text"/>
          <p:cNvSpPr txBox="1">
            <a:spLocks noGrp="1"/>
          </p:cNvSpPr>
          <p:nvPr>
            <p:ph type="title"/>
          </p:nvPr>
        </p:nvSpPr>
        <p:spPr>
          <a:xfrm>
            <a:off x="838200" y="1072881"/>
            <a:ext cx="9829800" cy="1273809"/>
          </a:xfrm>
          <a:prstGeom prst="rect">
            <a:avLst/>
          </a:prstGeom>
        </p:spPr>
        <p:txBody>
          <a:bodyPr lIns="45718" tIns="45718" rIns="45718" bIns="45718" anchor="t"/>
          <a:lstStyle>
            <a:lvl1pPr algn="l">
              <a:lnSpc>
                <a:spcPct val="90000"/>
              </a:lnSpc>
              <a:defRPr sz="4400"/>
            </a:lvl1pPr>
          </a:lstStyle>
          <a:p>
            <a:r>
              <a:t>Title Text</a:t>
            </a:r>
          </a:p>
        </p:txBody>
      </p:sp>
      <p:sp>
        <p:nvSpPr>
          <p:cNvPr id="233" name="Body Level One…"/>
          <p:cNvSpPr txBox="1">
            <a:spLocks noGrp="1"/>
          </p:cNvSpPr>
          <p:nvPr>
            <p:ph type="body" sz="half" idx="1"/>
          </p:nvPr>
        </p:nvSpPr>
        <p:spPr>
          <a:xfrm>
            <a:off x="939800" y="2045555"/>
            <a:ext cx="4729120" cy="3876378"/>
          </a:xfrm>
          <a:prstGeom prst="rect">
            <a:avLst/>
          </a:prstGeom>
        </p:spPr>
        <p:txBody>
          <a:bodyPr lIns="45718" tIns="45718" rIns="45718" bIns="45718"/>
          <a:lstStyle>
            <a:lvl1pPr marL="228600" indent="-228600">
              <a:buFontTx/>
              <a:defRPr sz="1800">
                <a:solidFill>
                  <a:srgbClr val="68478D"/>
                </a:solidFill>
              </a:defRPr>
            </a:lvl1pPr>
            <a:lvl2pPr marL="628650" indent="-171450">
              <a:buFontTx/>
              <a:defRPr sz="1800">
                <a:solidFill>
                  <a:srgbClr val="68478D"/>
                </a:solidFill>
              </a:defRPr>
            </a:lvl2pPr>
            <a:lvl3pPr marL="1120139" indent="-205739">
              <a:buFontTx/>
              <a:defRPr sz="1800">
                <a:solidFill>
                  <a:srgbClr val="68478D"/>
                </a:solidFill>
              </a:defRPr>
            </a:lvl3pPr>
            <a:lvl4pPr marL="1600200" indent="-228600">
              <a:buFontTx/>
              <a:defRPr sz="1800">
                <a:solidFill>
                  <a:srgbClr val="68478D"/>
                </a:solidFill>
              </a:defRPr>
            </a:lvl4pPr>
            <a:lvl5pPr marL="2057400" indent="-228600">
              <a:buFontTx/>
              <a:defRPr sz="18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432109" y="6361505"/>
            <a:ext cx="232876" cy="256539"/>
          </a:xfrm>
          <a:prstGeom prst="rect">
            <a:avLst/>
          </a:prstGeom>
        </p:spPr>
        <p:txBody>
          <a:bodyPr lIns="45718" tIns="45718" rIns="45718" bIns="45718"/>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177581268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eksts + 3 bildes">
    <p:spTree>
      <p:nvGrpSpPr>
        <p:cNvPr id="1" name=""/>
        <p:cNvGrpSpPr/>
        <p:nvPr/>
      </p:nvGrpSpPr>
      <p:grpSpPr>
        <a:xfrm>
          <a:off x="0" y="0"/>
          <a:ext cx="0" cy="0"/>
          <a:chOff x="0" y="0"/>
          <a:chExt cx="0" cy="0"/>
        </a:xfrm>
      </p:grpSpPr>
      <p:sp>
        <p:nvSpPr>
          <p:cNvPr id="241" name="Picture Placeholder 6"/>
          <p:cNvSpPr>
            <a:spLocks noGrp="1"/>
          </p:cNvSpPr>
          <p:nvPr>
            <p:ph type="pic" sz="quarter" idx="13"/>
          </p:nvPr>
        </p:nvSpPr>
        <p:spPr>
          <a:xfrm>
            <a:off x="0" y="0"/>
            <a:ext cx="4238286" cy="2743201"/>
          </a:xfrm>
          <a:prstGeom prst="rect">
            <a:avLst/>
          </a:prstGeom>
        </p:spPr>
        <p:txBody>
          <a:bodyPr lIns="91439" tIns="45719" rIns="91439" bIns="45719">
            <a:noAutofit/>
          </a:bodyPr>
          <a:lstStyle/>
          <a:p>
            <a:endParaRPr/>
          </a:p>
        </p:txBody>
      </p:sp>
      <p:sp>
        <p:nvSpPr>
          <p:cNvPr id="242" name="Picture Placeholder 6"/>
          <p:cNvSpPr>
            <a:spLocks noGrp="1"/>
          </p:cNvSpPr>
          <p:nvPr>
            <p:ph type="pic" sz="quarter" idx="14"/>
          </p:nvPr>
        </p:nvSpPr>
        <p:spPr>
          <a:xfrm>
            <a:off x="4238285" y="0"/>
            <a:ext cx="3715432" cy="2743201"/>
          </a:xfrm>
          <a:prstGeom prst="rect">
            <a:avLst/>
          </a:prstGeom>
        </p:spPr>
        <p:txBody>
          <a:bodyPr lIns="91439" tIns="45719" rIns="91439" bIns="45719">
            <a:noAutofit/>
          </a:bodyPr>
          <a:lstStyle/>
          <a:p>
            <a:endParaRPr/>
          </a:p>
        </p:txBody>
      </p:sp>
      <p:sp>
        <p:nvSpPr>
          <p:cNvPr id="243" name="Picture Placeholder 6"/>
          <p:cNvSpPr>
            <a:spLocks noGrp="1"/>
          </p:cNvSpPr>
          <p:nvPr>
            <p:ph type="pic" sz="quarter" idx="15"/>
          </p:nvPr>
        </p:nvSpPr>
        <p:spPr>
          <a:xfrm>
            <a:off x="7953712" y="1"/>
            <a:ext cx="4238288" cy="2743201"/>
          </a:xfrm>
          <a:prstGeom prst="rect">
            <a:avLst/>
          </a:prstGeom>
        </p:spPr>
        <p:txBody>
          <a:bodyPr lIns="91439" tIns="45719" rIns="91439" bIns="45719">
            <a:noAutofit/>
          </a:bodyPr>
          <a:lstStyle/>
          <a:p>
            <a:endParaRPr/>
          </a:p>
        </p:txBody>
      </p:sp>
      <p:sp>
        <p:nvSpPr>
          <p:cNvPr id="244" name="Title Text"/>
          <p:cNvSpPr txBox="1">
            <a:spLocks noGrp="1"/>
          </p:cNvSpPr>
          <p:nvPr>
            <p:ph type="title"/>
          </p:nvPr>
        </p:nvSpPr>
        <p:spPr>
          <a:xfrm>
            <a:off x="838200" y="3088844"/>
            <a:ext cx="9665262" cy="827703"/>
          </a:xfrm>
          <a:prstGeom prst="rect">
            <a:avLst/>
          </a:prstGeom>
        </p:spPr>
        <p:txBody>
          <a:bodyPr anchor="t"/>
          <a:lstStyle>
            <a:lvl1pPr algn="l">
              <a:lnSpc>
                <a:spcPct val="90000"/>
              </a:lnSpc>
              <a:defRPr sz="4400"/>
            </a:lvl1pPr>
          </a:lstStyle>
          <a:p>
            <a:r>
              <a:t>Title Text</a:t>
            </a:r>
          </a:p>
        </p:txBody>
      </p:sp>
      <p:pic>
        <p:nvPicPr>
          <p:cNvPr id="245" name="Picture 9" descr="Picture 9"/>
          <p:cNvPicPr>
            <a:picLocks noChangeAspect="1"/>
          </p:cNvPicPr>
          <p:nvPr/>
        </p:nvPicPr>
        <p:blipFill>
          <a:blip r:embed="rId2">
            <a:extLst/>
          </a:blip>
          <a:stretch>
            <a:fillRect/>
          </a:stretch>
        </p:blipFill>
        <p:spPr>
          <a:xfrm>
            <a:off x="10457553" y="6244725"/>
            <a:ext cx="1396505" cy="622639"/>
          </a:xfrm>
          <a:prstGeom prst="rect">
            <a:avLst/>
          </a:prstGeom>
          <a:ln w="12700">
            <a:miter lim="400000"/>
          </a:ln>
        </p:spPr>
      </p:pic>
      <p:sp>
        <p:nvSpPr>
          <p:cNvPr id="2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6943428"/>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and Content copy">
    <p:spTree>
      <p:nvGrpSpPr>
        <p:cNvPr id="1" name=""/>
        <p:cNvGrpSpPr/>
        <p:nvPr/>
      </p:nvGrpSpPr>
      <p:grpSpPr>
        <a:xfrm>
          <a:off x="0" y="0"/>
          <a:ext cx="0" cy="0"/>
          <a:chOff x="0" y="0"/>
          <a:chExt cx="0" cy="0"/>
        </a:xfrm>
      </p:grpSpPr>
      <p:pic>
        <p:nvPicPr>
          <p:cNvPr id="253" name="Image" descr="Image"/>
          <p:cNvPicPr>
            <a:picLocks noChangeAspect="1"/>
          </p:cNvPicPr>
          <p:nvPr/>
        </p:nvPicPr>
        <p:blipFill>
          <a:blip r:embed="rId2">
            <a:extLst/>
          </a:blip>
          <a:stretch>
            <a:fillRect/>
          </a:stretch>
        </p:blipFill>
        <p:spPr>
          <a:xfrm>
            <a:off x="-524021" y="900836"/>
            <a:ext cx="1048042" cy="1048041"/>
          </a:xfrm>
          <a:prstGeom prst="rect">
            <a:avLst/>
          </a:prstGeom>
          <a:ln w="12700">
            <a:miter lim="400000"/>
          </a:ln>
        </p:spPr>
      </p:pic>
      <p:pic>
        <p:nvPicPr>
          <p:cNvPr id="254" name="Image" descr="Image"/>
          <p:cNvPicPr>
            <a:picLocks noChangeAspect="1"/>
          </p:cNvPicPr>
          <p:nvPr/>
        </p:nvPicPr>
        <p:blipFill>
          <a:blip r:embed="rId3">
            <a:extLst/>
          </a:blip>
          <a:stretch>
            <a:fillRect/>
          </a:stretch>
        </p:blipFill>
        <p:spPr>
          <a:xfrm>
            <a:off x="11845076" y="5014933"/>
            <a:ext cx="668448" cy="668447"/>
          </a:xfrm>
          <a:prstGeom prst="rect">
            <a:avLst/>
          </a:prstGeom>
          <a:ln w="12700">
            <a:miter lim="400000"/>
          </a:ln>
        </p:spPr>
      </p:pic>
      <p:sp>
        <p:nvSpPr>
          <p:cNvPr id="255" name="Title Text"/>
          <p:cNvSpPr txBox="1">
            <a:spLocks noGrp="1"/>
          </p:cNvSpPr>
          <p:nvPr>
            <p:ph type="title"/>
          </p:nvPr>
        </p:nvSpPr>
        <p:spPr>
          <a:xfrm>
            <a:off x="838200" y="785910"/>
            <a:ext cx="10515600" cy="1277892"/>
          </a:xfrm>
          <a:prstGeom prst="rect">
            <a:avLst/>
          </a:prstGeom>
        </p:spPr>
        <p:txBody>
          <a:bodyPr lIns="45718" tIns="45718" rIns="45718" bIns="45718"/>
          <a:lstStyle>
            <a:lvl1pPr algn="l">
              <a:lnSpc>
                <a:spcPct val="90000"/>
              </a:lnSpc>
              <a:defRPr sz="4400"/>
            </a:lvl1pPr>
          </a:lstStyle>
          <a:p>
            <a:r>
              <a:t>Title Text</a:t>
            </a:r>
          </a:p>
        </p:txBody>
      </p:sp>
      <p:pic>
        <p:nvPicPr>
          <p:cNvPr id="256" name="Picture 5" descr="Picture 5"/>
          <p:cNvPicPr>
            <a:picLocks noChangeAspect="1"/>
          </p:cNvPicPr>
          <p:nvPr/>
        </p:nvPicPr>
        <p:blipFill>
          <a:blip r:embed="rId4">
            <a:extLst/>
          </a:blip>
          <a:stretch>
            <a:fillRect/>
          </a:stretch>
        </p:blipFill>
        <p:spPr>
          <a:xfrm>
            <a:off x="10457553" y="6265891"/>
            <a:ext cx="1396505" cy="622639"/>
          </a:xfrm>
          <a:prstGeom prst="rect">
            <a:avLst/>
          </a:prstGeom>
          <a:ln w="12700">
            <a:miter lim="400000"/>
          </a:ln>
        </p:spPr>
      </p:pic>
      <p:sp>
        <p:nvSpPr>
          <p:cNvPr id="257" name="Body Level One…"/>
          <p:cNvSpPr txBox="1">
            <a:spLocks noGrp="1"/>
          </p:cNvSpPr>
          <p:nvPr>
            <p:ph type="body" idx="1"/>
          </p:nvPr>
        </p:nvSpPr>
        <p:spPr>
          <a:xfrm>
            <a:off x="838200" y="1972088"/>
            <a:ext cx="10515600" cy="4194852"/>
          </a:xfrm>
          <a:prstGeom prst="rect">
            <a:avLst/>
          </a:prstGeom>
        </p:spPr>
        <p:txBody>
          <a:bodyPr lIns="45718" tIns="45718" rIns="45718" bIns="45718"/>
          <a:lstStyle>
            <a:lvl1pPr marL="179613" indent="-179613">
              <a:defRPr sz="2200">
                <a:solidFill>
                  <a:srgbClr val="68478D"/>
                </a:solidFill>
              </a:defRPr>
            </a:lvl1pPr>
            <a:lvl2pPr marL="666750" indent="-209550">
              <a:defRPr sz="2200">
                <a:solidFill>
                  <a:srgbClr val="68478D"/>
                </a:solidFill>
              </a:defRPr>
            </a:lvl2pPr>
            <a:lvl3pPr marL="1165858" indent="-251458">
              <a:defRPr sz="2200">
                <a:solidFill>
                  <a:srgbClr val="68478D"/>
                </a:solidFill>
              </a:defRPr>
            </a:lvl3pPr>
            <a:lvl4pPr marL="1651000" indent="-279400">
              <a:defRPr sz="2200">
                <a:solidFill>
                  <a:srgbClr val="68478D"/>
                </a:solidFill>
              </a:defRPr>
            </a:lvl4pPr>
            <a:lvl5pPr marL="2108200" indent="-279400">
              <a:defRPr sz="22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58" name="Slide Number"/>
          <p:cNvSpPr txBox="1">
            <a:spLocks noGrp="1"/>
          </p:cNvSpPr>
          <p:nvPr>
            <p:ph type="sldNum" sz="quarter" idx="2"/>
          </p:nvPr>
        </p:nvSpPr>
        <p:spPr>
          <a:xfrm>
            <a:off x="432109" y="6361505"/>
            <a:ext cx="232876" cy="256539"/>
          </a:xfrm>
          <a:prstGeom prst="rect">
            <a:avLst/>
          </a:prstGeom>
        </p:spPr>
        <p:txBody>
          <a:bodyPr lIns="45718" tIns="45718" rIns="45718" bIns="45718"/>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753436989"/>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265"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266"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267"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268" name="Title Text"/>
          <p:cNvSpPr txBox="1">
            <a:spLocks noGrp="1"/>
          </p:cNvSpPr>
          <p:nvPr>
            <p:ph type="title"/>
          </p:nvPr>
        </p:nvSpPr>
        <p:spPr>
          <a:xfrm>
            <a:off x="741560" y="852276"/>
            <a:ext cx="10972441" cy="1145161"/>
          </a:xfrm>
          <a:prstGeom prst="rect">
            <a:avLst/>
          </a:prstGeom>
        </p:spPr>
        <p:txBody>
          <a:bodyPr lIns="0" tIns="0" rIns="0" bIns="0"/>
          <a:lstStyle>
            <a:lvl1pPr algn="l">
              <a:lnSpc>
                <a:spcPct val="90000"/>
              </a:lnSpc>
              <a:defRPr sz="4400"/>
            </a:lvl1pPr>
          </a:lstStyle>
          <a:p>
            <a:r>
              <a:t>Title Text</a:t>
            </a:r>
          </a:p>
        </p:txBody>
      </p:sp>
      <p:sp>
        <p:nvSpPr>
          <p:cNvPr id="269" name="Body Level One…"/>
          <p:cNvSpPr txBox="1">
            <a:spLocks noGrp="1"/>
          </p:cNvSpPr>
          <p:nvPr>
            <p:ph type="body" idx="1"/>
          </p:nvPr>
        </p:nvSpPr>
        <p:spPr>
          <a:xfrm>
            <a:off x="741560" y="2071879"/>
            <a:ext cx="10972441" cy="3977282"/>
          </a:xfrm>
          <a:prstGeom prst="rect">
            <a:avLst/>
          </a:prstGeom>
        </p:spPr>
        <p:txBody>
          <a:bodyPr lIns="0" tIns="0" rIns="0" bIns="0"/>
          <a:lstStyle>
            <a:lvl1pPr marL="179611" indent="-179611">
              <a:defRPr sz="2200">
                <a:solidFill>
                  <a:srgbClr val="68478D"/>
                </a:solidFill>
              </a:defRPr>
            </a:lvl1pPr>
            <a:lvl2pPr marL="666750" indent="-209550">
              <a:defRPr sz="2200">
                <a:solidFill>
                  <a:srgbClr val="68478D"/>
                </a:solidFill>
              </a:defRPr>
            </a:lvl2pPr>
            <a:lvl3pPr marL="1165856" indent="-251456">
              <a:defRPr sz="2200">
                <a:solidFill>
                  <a:srgbClr val="68478D"/>
                </a:solidFill>
              </a:defRPr>
            </a:lvl3pPr>
            <a:lvl4pPr marL="1651000" indent="-279400">
              <a:defRPr sz="2200">
                <a:solidFill>
                  <a:srgbClr val="68478D"/>
                </a:solidFill>
              </a:defRPr>
            </a:lvl4pPr>
            <a:lvl5pPr marL="2108200" indent="-279400">
              <a:defRPr sz="22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0976688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Nodaļas nosaukums 01 copy 1">
    <p:bg>
      <p:bgPr>
        <a:solidFill>
          <a:srgbClr val="FFFFFF">
            <a:alpha val="90000"/>
          </a:srgbClr>
        </a:solidFill>
        <a:effectLst/>
      </p:bgPr>
    </p:bg>
    <p:spTree>
      <p:nvGrpSpPr>
        <p:cNvPr id="1" name=""/>
        <p:cNvGrpSpPr/>
        <p:nvPr/>
      </p:nvGrpSpPr>
      <p:grpSpPr>
        <a:xfrm>
          <a:off x="0" y="0"/>
          <a:ext cx="0" cy="0"/>
          <a:chOff x="0" y="0"/>
          <a:chExt cx="0" cy="0"/>
        </a:xfrm>
      </p:grpSpPr>
      <p:sp>
        <p:nvSpPr>
          <p:cNvPr id="57" name="Rectangle 5"/>
          <p:cNvSpPr/>
          <p:nvPr/>
        </p:nvSpPr>
        <p:spPr>
          <a:xfrm>
            <a:off x="0" y="0"/>
            <a:ext cx="12192000" cy="685800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58"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sp>
        <p:nvSpPr>
          <p:cNvPr id="59" name="TextBox 6"/>
          <p:cNvSpPr txBox="1"/>
          <p:nvPr/>
        </p:nvSpPr>
        <p:spPr>
          <a:xfrm>
            <a:off x="577893" y="6238875"/>
            <a:ext cx="7635086" cy="35312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1000" b="1">
                <a:solidFill>
                  <a:srgbClr val="FFFFFF">
                    <a:alpha val="90000"/>
                  </a:srgbClr>
                </a:solidFill>
                <a:latin typeface="Arial"/>
                <a:ea typeface="Arial"/>
                <a:cs typeface="Arial"/>
                <a:sym typeface="Arial"/>
              </a:defRPr>
            </a:pPr>
            <a:r>
              <a:t>Pasākuma nosaukums</a:t>
            </a:r>
            <a:endParaRPr>
              <a:solidFill>
                <a:srgbClr val="609443"/>
              </a:solidFill>
            </a:endParaRPr>
          </a:p>
          <a:p>
            <a:pPr>
              <a:defRPr sz="1000" b="1">
                <a:solidFill>
                  <a:srgbClr val="FFFFFF">
                    <a:alpha val="90000"/>
                  </a:srgbClr>
                </a:solidFill>
                <a:latin typeface="Arial"/>
                <a:ea typeface="Arial"/>
                <a:cs typeface="Arial"/>
                <a:sym typeface="Arial"/>
              </a:defRPr>
            </a:pPr>
            <a:r>
              <a:t>Skola 2030, 11/11/2017</a:t>
            </a:r>
          </a:p>
        </p:txBody>
      </p:sp>
      <p:pic>
        <p:nvPicPr>
          <p:cNvPr id="60"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Citāts">
    <p:spTree>
      <p:nvGrpSpPr>
        <p:cNvPr id="1" name=""/>
        <p:cNvGrpSpPr/>
        <p:nvPr/>
      </p:nvGrpSpPr>
      <p:grpSpPr>
        <a:xfrm>
          <a:off x="0" y="0"/>
          <a:ext cx="0" cy="0"/>
          <a:chOff x="0" y="0"/>
          <a:chExt cx="0" cy="0"/>
        </a:xfrm>
      </p:grpSpPr>
      <p:sp>
        <p:nvSpPr>
          <p:cNvPr id="277" name="Title Text"/>
          <p:cNvSpPr txBox="1">
            <a:spLocks noGrp="1"/>
          </p:cNvSpPr>
          <p:nvPr>
            <p:ph type="title"/>
          </p:nvPr>
        </p:nvSpPr>
        <p:spPr>
          <a:xfrm>
            <a:off x="1766046" y="1529395"/>
            <a:ext cx="8659908" cy="3103554"/>
          </a:xfrm>
          <a:prstGeom prst="rect">
            <a:avLst/>
          </a:prstGeom>
        </p:spPr>
        <p:txBody>
          <a:bodyPr lIns="45719" tIns="45719" rIns="45719" bIns="45719"/>
          <a:lstStyle/>
          <a:p>
            <a:r>
              <a:t>Title Text</a:t>
            </a:r>
          </a:p>
        </p:txBody>
      </p:sp>
      <p:pic>
        <p:nvPicPr>
          <p:cNvPr id="278" name="Image" descr="Image"/>
          <p:cNvPicPr>
            <a:picLocks noChangeAspect="1"/>
          </p:cNvPicPr>
          <p:nvPr/>
        </p:nvPicPr>
        <p:blipFill>
          <a:blip r:embed="rId2">
            <a:extLst/>
          </a:blip>
          <a:stretch>
            <a:fillRect/>
          </a:stretch>
        </p:blipFill>
        <p:spPr>
          <a:xfrm>
            <a:off x="10457554" y="6238875"/>
            <a:ext cx="1411492" cy="628650"/>
          </a:xfrm>
          <a:prstGeom prst="rect">
            <a:avLst/>
          </a:prstGeom>
          <a:ln w="12700">
            <a:miter lim="400000"/>
          </a:ln>
        </p:spPr>
      </p:pic>
      <p:pic>
        <p:nvPicPr>
          <p:cNvPr id="279" name="Image" descr="Image"/>
          <p:cNvPicPr>
            <a:picLocks noChangeAspect="1"/>
          </p:cNvPicPr>
          <p:nvPr/>
        </p:nvPicPr>
        <p:blipFill>
          <a:blip r:embed="rId3">
            <a:extLst/>
          </a:blip>
          <a:stretch>
            <a:fillRect/>
          </a:stretch>
        </p:blipFill>
        <p:spPr>
          <a:xfrm>
            <a:off x="-585775" y="4324441"/>
            <a:ext cx="1501750" cy="1501751"/>
          </a:xfrm>
          <a:prstGeom prst="rect">
            <a:avLst/>
          </a:prstGeom>
          <a:ln w="12700">
            <a:miter lim="400000"/>
          </a:ln>
        </p:spPr>
      </p:pic>
      <p:pic>
        <p:nvPicPr>
          <p:cNvPr id="280" name="Image" descr="Image"/>
          <p:cNvPicPr>
            <a:picLocks noChangeAspect="1"/>
          </p:cNvPicPr>
          <p:nvPr/>
        </p:nvPicPr>
        <p:blipFill>
          <a:blip r:embed="rId4">
            <a:extLst/>
          </a:blip>
          <a:stretch>
            <a:fillRect/>
          </a:stretch>
        </p:blipFill>
        <p:spPr>
          <a:xfrm>
            <a:off x="11661630" y="595246"/>
            <a:ext cx="1035340" cy="1035341"/>
          </a:xfrm>
          <a:prstGeom prst="rect">
            <a:avLst/>
          </a:prstGeom>
          <a:ln w="12700">
            <a:miter lim="400000"/>
          </a:ln>
        </p:spPr>
      </p:pic>
      <p:sp>
        <p:nvSpPr>
          <p:cNvPr id="281" name="Slide Number"/>
          <p:cNvSpPr txBox="1">
            <a:spLocks noGrp="1"/>
          </p:cNvSpPr>
          <p:nvPr>
            <p:ph type="sldNum" sz="quarter" idx="2"/>
          </p:nvPr>
        </p:nvSpPr>
        <p:spPr>
          <a:xfrm>
            <a:off x="427641" y="6374204"/>
            <a:ext cx="237343" cy="231141"/>
          </a:xfrm>
          <a:prstGeom prst="rect">
            <a:avLst/>
          </a:prstGeom>
        </p:spPr>
        <p:txBody>
          <a:bodyPr/>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32808780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pic>
        <p:nvPicPr>
          <p:cNvPr id="288"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289"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290"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2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93812261"/>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eksts (fons krāsains)">
    <p:spTree>
      <p:nvGrpSpPr>
        <p:cNvPr id="1" name=""/>
        <p:cNvGrpSpPr/>
        <p:nvPr/>
      </p:nvGrpSpPr>
      <p:grpSpPr>
        <a:xfrm>
          <a:off x="0" y="0"/>
          <a:ext cx="0" cy="0"/>
          <a:chOff x="0" y="0"/>
          <a:chExt cx="0" cy="0"/>
        </a:xfrm>
      </p:grpSpPr>
      <p:pic>
        <p:nvPicPr>
          <p:cNvPr id="298" name="pasted-image.pdf" descr="pasted-image.pdf"/>
          <p:cNvPicPr>
            <a:picLocks noChangeAspect="1"/>
          </p:cNvPicPr>
          <p:nvPr/>
        </p:nvPicPr>
        <p:blipFill>
          <a:blip r:embed="rId2">
            <a:extLst/>
          </a:blip>
          <a:stretch>
            <a:fillRect/>
          </a:stretch>
        </p:blipFill>
        <p:spPr>
          <a:xfrm>
            <a:off x="-524021" y="900836"/>
            <a:ext cx="1048042" cy="1048041"/>
          </a:xfrm>
          <a:prstGeom prst="rect">
            <a:avLst/>
          </a:prstGeom>
          <a:ln w="12700">
            <a:miter lim="400000"/>
          </a:ln>
        </p:spPr>
      </p:pic>
      <p:pic>
        <p:nvPicPr>
          <p:cNvPr id="299" name="pasted-image.pdf" descr="pasted-image.pdf"/>
          <p:cNvPicPr>
            <a:picLocks noChangeAspect="1"/>
          </p:cNvPicPr>
          <p:nvPr/>
        </p:nvPicPr>
        <p:blipFill>
          <a:blip r:embed="rId3">
            <a:extLst/>
          </a:blip>
          <a:stretch>
            <a:fillRect/>
          </a:stretch>
        </p:blipFill>
        <p:spPr>
          <a:xfrm>
            <a:off x="11845076" y="5014933"/>
            <a:ext cx="668448" cy="668447"/>
          </a:xfrm>
          <a:prstGeom prst="rect">
            <a:avLst/>
          </a:prstGeom>
          <a:ln w="12700">
            <a:miter lim="400000"/>
          </a:ln>
        </p:spPr>
      </p:pic>
      <p:pic>
        <p:nvPicPr>
          <p:cNvPr id="300" name="Picture 5" descr="Picture 5"/>
          <p:cNvPicPr>
            <a:picLocks noChangeAspect="1"/>
          </p:cNvPicPr>
          <p:nvPr/>
        </p:nvPicPr>
        <p:blipFill>
          <a:blip r:embed="rId4">
            <a:extLst/>
          </a:blip>
          <a:stretch>
            <a:fillRect/>
          </a:stretch>
        </p:blipFill>
        <p:spPr>
          <a:xfrm>
            <a:off x="10457553" y="6265891"/>
            <a:ext cx="1396505" cy="622639"/>
          </a:xfrm>
          <a:prstGeom prst="rect">
            <a:avLst/>
          </a:prstGeom>
          <a:ln w="12700">
            <a:miter lim="400000"/>
          </a:ln>
        </p:spPr>
      </p:pic>
      <p:sp>
        <p:nvSpPr>
          <p:cNvPr id="301" name="Title Text"/>
          <p:cNvSpPr txBox="1">
            <a:spLocks noGrp="1"/>
          </p:cNvSpPr>
          <p:nvPr>
            <p:ph type="title"/>
          </p:nvPr>
        </p:nvSpPr>
        <p:spPr>
          <a:xfrm>
            <a:off x="838200" y="785910"/>
            <a:ext cx="10515600" cy="1277892"/>
          </a:xfrm>
          <a:prstGeom prst="rect">
            <a:avLst/>
          </a:prstGeom>
        </p:spPr>
        <p:txBody>
          <a:bodyPr/>
          <a:lstStyle>
            <a:lvl1pPr algn="l">
              <a:lnSpc>
                <a:spcPct val="90000"/>
              </a:lnSpc>
              <a:defRPr sz="4400"/>
            </a:lvl1pPr>
          </a:lstStyle>
          <a:p>
            <a:r>
              <a:t>Title Text</a:t>
            </a:r>
          </a:p>
        </p:txBody>
      </p:sp>
      <p:sp>
        <p:nvSpPr>
          <p:cNvPr id="302" name="Body Level One…"/>
          <p:cNvSpPr txBox="1">
            <a:spLocks noGrp="1"/>
          </p:cNvSpPr>
          <p:nvPr>
            <p:ph type="body" idx="1"/>
          </p:nvPr>
        </p:nvSpPr>
        <p:spPr>
          <a:xfrm>
            <a:off x="838200" y="2002016"/>
            <a:ext cx="10515600" cy="4236861"/>
          </a:xfrm>
          <a:prstGeom prst="rect">
            <a:avLst/>
          </a:prstGeom>
        </p:spPr>
        <p:txBody>
          <a:bodyPr/>
          <a:lstStyle>
            <a:lvl1pPr marL="163283" indent="-163283">
              <a:defRPr sz="2200">
                <a:solidFill>
                  <a:srgbClr val="68478D"/>
                </a:solidFill>
              </a:defRPr>
            </a:lvl1pPr>
            <a:lvl2pPr marL="647700" indent="-190500">
              <a:defRPr sz="2200">
                <a:solidFill>
                  <a:srgbClr val="68478D"/>
                </a:solidFill>
              </a:defRPr>
            </a:lvl2pPr>
            <a:lvl3pPr marL="1142996" indent="-228596">
              <a:defRPr sz="2200">
                <a:solidFill>
                  <a:srgbClr val="68478D"/>
                </a:solidFill>
              </a:defRPr>
            </a:lvl3pPr>
            <a:lvl4pPr marL="1625600" indent="-254000">
              <a:defRPr sz="2200">
                <a:solidFill>
                  <a:srgbClr val="68478D"/>
                </a:solidFill>
              </a:defRPr>
            </a:lvl4pPr>
            <a:lvl5pPr marL="2082800" indent="-254000">
              <a:defRPr sz="22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3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43311404"/>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4_Teksts + 1 bilde">
    <p:spTree>
      <p:nvGrpSpPr>
        <p:cNvPr id="1" name=""/>
        <p:cNvGrpSpPr/>
        <p:nvPr/>
      </p:nvGrpSpPr>
      <p:grpSpPr>
        <a:xfrm>
          <a:off x="0" y="0"/>
          <a:ext cx="0" cy="0"/>
          <a:chOff x="0" y="0"/>
          <a:chExt cx="0" cy="0"/>
        </a:xfrm>
      </p:grpSpPr>
      <p:pic>
        <p:nvPicPr>
          <p:cNvPr id="31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11" name="pasted-image.pdf" descr="pasted-image.pdf"/>
          <p:cNvPicPr>
            <a:picLocks noChangeAspect="1"/>
          </p:cNvPicPr>
          <p:nvPr/>
        </p:nvPicPr>
        <p:blipFill>
          <a:blip r:embed="rId3">
            <a:extLst/>
          </a:blip>
          <a:stretch>
            <a:fillRect/>
          </a:stretch>
        </p:blipFill>
        <p:spPr>
          <a:xfrm>
            <a:off x="9197830" y="-540614"/>
            <a:ext cx="1035342" cy="1035341"/>
          </a:xfrm>
          <a:prstGeom prst="rect">
            <a:avLst/>
          </a:prstGeom>
          <a:ln w="12700">
            <a:miter lim="400000"/>
          </a:ln>
        </p:spPr>
      </p:pic>
      <p:pic>
        <p:nvPicPr>
          <p:cNvPr id="312" name="pasted-image.pdf" descr="pasted-image.pdf"/>
          <p:cNvPicPr>
            <a:picLocks noChangeAspect="1"/>
          </p:cNvPicPr>
          <p:nvPr/>
        </p:nvPicPr>
        <p:blipFill>
          <a:blip r:embed="rId4">
            <a:extLst/>
          </a:blip>
          <a:stretch>
            <a:fillRect/>
          </a:stretch>
        </p:blipFill>
        <p:spPr>
          <a:xfrm>
            <a:off x="11854057" y="5023913"/>
            <a:ext cx="650488" cy="650488"/>
          </a:xfrm>
          <a:prstGeom prst="rect">
            <a:avLst/>
          </a:prstGeom>
          <a:ln w="12700">
            <a:miter lim="400000"/>
          </a:ln>
        </p:spPr>
      </p:pic>
      <p:pic>
        <p:nvPicPr>
          <p:cNvPr id="313" name="Picture 5" descr="Picture 5"/>
          <p:cNvPicPr>
            <a:picLocks noChangeAspect="1"/>
          </p:cNvPicPr>
          <p:nvPr/>
        </p:nvPicPr>
        <p:blipFill>
          <a:blip r:embed="rId5">
            <a:extLst/>
          </a:blip>
          <a:stretch>
            <a:fillRect/>
          </a:stretch>
        </p:blipFill>
        <p:spPr>
          <a:xfrm>
            <a:off x="10457553" y="6265891"/>
            <a:ext cx="1396505" cy="622639"/>
          </a:xfrm>
          <a:prstGeom prst="rect">
            <a:avLst/>
          </a:prstGeom>
          <a:ln w="12700">
            <a:miter lim="400000"/>
          </a:ln>
        </p:spPr>
      </p:pic>
      <p:sp>
        <p:nvSpPr>
          <p:cNvPr id="3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6800863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1_Blank Slide">
    <p:spTree>
      <p:nvGrpSpPr>
        <p:cNvPr id="1" name=""/>
        <p:cNvGrpSpPr/>
        <p:nvPr/>
      </p:nvGrpSpPr>
      <p:grpSpPr>
        <a:xfrm>
          <a:off x="0" y="0"/>
          <a:ext cx="0" cy="0"/>
          <a:chOff x="0" y="0"/>
          <a:chExt cx="0" cy="0"/>
        </a:xfrm>
      </p:grpSpPr>
      <p:pic>
        <p:nvPicPr>
          <p:cNvPr id="321"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322"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323"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3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41270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Noslēgums kontakti">
    <p:spTree>
      <p:nvGrpSpPr>
        <p:cNvPr id="1" name=""/>
        <p:cNvGrpSpPr/>
        <p:nvPr/>
      </p:nvGrpSpPr>
      <p:grpSpPr>
        <a:xfrm>
          <a:off x="0" y="0"/>
          <a:ext cx="0" cy="0"/>
          <a:chOff x="0" y="0"/>
          <a:chExt cx="0" cy="0"/>
        </a:xfrm>
      </p:grpSpPr>
      <p:pic>
        <p:nvPicPr>
          <p:cNvPr id="331" name="Screen Shot 2017-06-08 at 23.53.02.png" descr="Screen Shot 2017-06-08 at 23.53.02.png"/>
          <p:cNvPicPr>
            <a:picLocks noChangeAspect="1"/>
          </p:cNvPicPr>
          <p:nvPr/>
        </p:nvPicPr>
        <p:blipFill>
          <a:blip r:embed="rId2">
            <a:extLst/>
          </a:blip>
          <a:stretch>
            <a:fillRect/>
          </a:stretch>
        </p:blipFill>
        <p:spPr>
          <a:xfrm>
            <a:off x="3917481" y="5353603"/>
            <a:ext cx="4254777" cy="1123905"/>
          </a:xfrm>
          <a:prstGeom prst="rect">
            <a:avLst/>
          </a:prstGeom>
          <a:ln w="12700">
            <a:miter lim="400000"/>
          </a:ln>
        </p:spPr>
      </p:pic>
      <p:pic>
        <p:nvPicPr>
          <p:cNvPr id="332" name="Picture 5" descr="Picture 5"/>
          <p:cNvPicPr>
            <a:picLocks noChangeAspect="1"/>
          </p:cNvPicPr>
          <p:nvPr/>
        </p:nvPicPr>
        <p:blipFill>
          <a:blip r:embed="rId3">
            <a:extLst/>
          </a:blip>
          <a:stretch>
            <a:fillRect/>
          </a:stretch>
        </p:blipFill>
        <p:spPr>
          <a:xfrm>
            <a:off x="10457553" y="6244725"/>
            <a:ext cx="1396505" cy="622639"/>
          </a:xfrm>
          <a:prstGeom prst="rect">
            <a:avLst/>
          </a:prstGeom>
          <a:ln w="12700">
            <a:miter lim="400000"/>
          </a:ln>
        </p:spPr>
      </p:pic>
      <p:sp>
        <p:nvSpPr>
          <p:cNvPr id="3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116150"/>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Titullapa">
    <p:spTree>
      <p:nvGrpSpPr>
        <p:cNvPr id="1" name=""/>
        <p:cNvGrpSpPr/>
        <p:nvPr/>
      </p:nvGrpSpPr>
      <p:grpSpPr>
        <a:xfrm>
          <a:off x="0" y="0"/>
          <a:ext cx="0" cy="0"/>
          <a:chOff x="0" y="0"/>
          <a:chExt cx="0" cy="0"/>
        </a:xfrm>
      </p:grpSpPr>
      <p:pic>
        <p:nvPicPr>
          <p:cNvPr id="340" name="Picture 17" descr="Picture 17"/>
          <p:cNvPicPr>
            <a:picLocks noChangeAspect="1"/>
          </p:cNvPicPr>
          <p:nvPr/>
        </p:nvPicPr>
        <p:blipFill>
          <a:blip r:embed="rId2">
            <a:extLst/>
          </a:blip>
          <a:stretch>
            <a:fillRect/>
          </a:stretch>
        </p:blipFill>
        <p:spPr>
          <a:xfrm>
            <a:off x="3432585" y="5461775"/>
            <a:ext cx="5326830" cy="1128625"/>
          </a:xfrm>
          <a:prstGeom prst="rect">
            <a:avLst/>
          </a:prstGeom>
          <a:ln w="12700">
            <a:miter lim="400000"/>
          </a:ln>
        </p:spPr>
      </p:pic>
      <p:pic>
        <p:nvPicPr>
          <p:cNvPr id="341" name="pasted-image.pdf" descr="pasted-image.pdf"/>
          <p:cNvPicPr>
            <a:picLocks noChangeAspect="1"/>
          </p:cNvPicPr>
          <p:nvPr/>
        </p:nvPicPr>
        <p:blipFill>
          <a:blip r:embed="rId3">
            <a:extLst/>
          </a:blip>
          <a:stretch>
            <a:fillRect/>
          </a:stretch>
        </p:blipFill>
        <p:spPr>
          <a:xfrm>
            <a:off x="10457553" y="6238875"/>
            <a:ext cx="1411494" cy="628650"/>
          </a:xfrm>
          <a:prstGeom prst="rect">
            <a:avLst/>
          </a:prstGeom>
          <a:ln w="12700">
            <a:miter lim="400000"/>
          </a:ln>
        </p:spPr>
      </p:pic>
      <p:pic>
        <p:nvPicPr>
          <p:cNvPr id="342" name="Skola2030_ppt.jpg" descr="Skola2030_ppt.jpg"/>
          <p:cNvPicPr>
            <a:picLocks noChangeAspect="1"/>
          </p:cNvPicPr>
          <p:nvPr/>
        </p:nvPicPr>
        <p:blipFill>
          <a:blip r:embed="rId4">
            <a:extLst/>
          </a:blip>
          <a:stretch>
            <a:fillRect/>
          </a:stretch>
        </p:blipFill>
        <p:spPr>
          <a:xfrm>
            <a:off x="1903008" y="571500"/>
            <a:ext cx="8385984" cy="4717116"/>
          </a:xfrm>
          <a:prstGeom prst="rect">
            <a:avLst/>
          </a:prstGeom>
          <a:ln w="12700">
            <a:miter lim="400000"/>
          </a:ln>
        </p:spPr>
      </p:pic>
      <p:sp>
        <p:nvSpPr>
          <p:cNvPr id="3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5210030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1_Teksts + 1 bilde">
    <p:spTree>
      <p:nvGrpSpPr>
        <p:cNvPr id="1" name=""/>
        <p:cNvGrpSpPr/>
        <p:nvPr/>
      </p:nvGrpSpPr>
      <p:grpSpPr>
        <a:xfrm>
          <a:off x="0" y="0"/>
          <a:ext cx="0" cy="0"/>
          <a:chOff x="0" y="0"/>
          <a:chExt cx="0" cy="0"/>
        </a:xfrm>
      </p:grpSpPr>
      <p:pic>
        <p:nvPicPr>
          <p:cNvPr id="35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51" name="Picture 6" descr="Picture 6"/>
          <p:cNvPicPr>
            <a:picLocks noChangeAspect="1"/>
          </p:cNvPicPr>
          <p:nvPr/>
        </p:nvPicPr>
        <p:blipFill>
          <a:blip r:embed="rId3">
            <a:extLst/>
          </a:blip>
          <a:stretch>
            <a:fillRect/>
          </a:stretch>
        </p:blipFill>
        <p:spPr>
          <a:xfrm>
            <a:off x="432108" y="0"/>
            <a:ext cx="2541242" cy="2801771"/>
          </a:xfrm>
          <a:prstGeom prst="rect">
            <a:avLst/>
          </a:prstGeom>
          <a:ln w="12700">
            <a:miter lim="400000"/>
          </a:ln>
        </p:spPr>
      </p:pic>
      <p:pic>
        <p:nvPicPr>
          <p:cNvPr id="352" name="Picture 7" descr="Picture 7"/>
          <p:cNvPicPr>
            <a:picLocks noChangeAspect="1"/>
          </p:cNvPicPr>
          <p:nvPr/>
        </p:nvPicPr>
        <p:blipFill>
          <a:blip r:embed="rId4">
            <a:extLst/>
          </a:blip>
          <a:stretch>
            <a:fillRect/>
          </a:stretch>
        </p:blipFill>
        <p:spPr>
          <a:xfrm>
            <a:off x="0" y="6620933"/>
            <a:ext cx="12192000" cy="247652"/>
          </a:xfrm>
          <a:prstGeom prst="rect">
            <a:avLst/>
          </a:prstGeom>
          <a:ln w="12700">
            <a:miter lim="400000"/>
          </a:ln>
        </p:spPr>
      </p:pic>
      <p:sp>
        <p:nvSpPr>
          <p:cNvPr id="3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06247811"/>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5_Teksts + 1 bilde">
    <p:spTree>
      <p:nvGrpSpPr>
        <p:cNvPr id="1" name=""/>
        <p:cNvGrpSpPr/>
        <p:nvPr/>
      </p:nvGrpSpPr>
      <p:grpSpPr>
        <a:xfrm>
          <a:off x="0" y="0"/>
          <a:ext cx="0" cy="0"/>
          <a:chOff x="0" y="0"/>
          <a:chExt cx="0" cy="0"/>
        </a:xfrm>
      </p:grpSpPr>
      <p:pic>
        <p:nvPicPr>
          <p:cNvPr id="36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61" name="Picture 6" descr="Picture 6"/>
          <p:cNvPicPr>
            <a:picLocks noChangeAspect="1"/>
          </p:cNvPicPr>
          <p:nvPr/>
        </p:nvPicPr>
        <p:blipFill>
          <a:blip r:embed="rId3">
            <a:extLst/>
          </a:blip>
          <a:stretch>
            <a:fillRect/>
          </a:stretch>
        </p:blipFill>
        <p:spPr>
          <a:xfrm>
            <a:off x="4624896" y="-7551"/>
            <a:ext cx="2942208" cy="2875942"/>
          </a:xfrm>
          <a:prstGeom prst="rect">
            <a:avLst/>
          </a:prstGeom>
          <a:ln w="12700">
            <a:miter lim="400000"/>
          </a:ln>
        </p:spPr>
      </p:pic>
      <p:sp>
        <p:nvSpPr>
          <p:cNvPr id="3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98451493"/>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1_Titullapa">
    <p:spTree>
      <p:nvGrpSpPr>
        <p:cNvPr id="1" name=""/>
        <p:cNvGrpSpPr/>
        <p:nvPr/>
      </p:nvGrpSpPr>
      <p:grpSpPr>
        <a:xfrm>
          <a:off x="0" y="0"/>
          <a:ext cx="0" cy="0"/>
          <a:chOff x="0" y="0"/>
          <a:chExt cx="0" cy="0"/>
        </a:xfrm>
      </p:grpSpPr>
      <p:pic>
        <p:nvPicPr>
          <p:cNvPr id="369" name="Picture 17" descr="Picture 17"/>
          <p:cNvPicPr>
            <a:picLocks noChangeAspect="1"/>
          </p:cNvPicPr>
          <p:nvPr/>
        </p:nvPicPr>
        <p:blipFill>
          <a:blip r:embed="rId2">
            <a:extLst/>
          </a:blip>
          <a:stretch>
            <a:fillRect/>
          </a:stretch>
        </p:blipFill>
        <p:spPr>
          <a:xfrm>
            <a:off x="3432585" y="5461775"/>
            <a:ext cx="5326830" cy="1128625"/>
          </a:xfrm>
          <a:prstGeom prst="rect">
            <a:avLst/>
          </a:prstGeom>
          <a:ln w="12700">
            <a:miter lim="400000"/>
          </a:ln>
        </p:spPr>
      </p:pic>
      <p:pic>
        <p:nvPicPr>
          <p:cNvPr id="370" name="pasted-image.pdf" descr="pasted-image.pdf"/>
          <p:cNvPicPr>
            <a:picLocks noChangeAspect="1"/>
          </p:cNvPicPr>
          <p:nvPr/>
        </p:nvPicPr>
        <p:blipFill>
          <a:blip r:embed="rId3">
            <a:extLst/>
          </a:blip>
          <a:stretch>
            <a:fillRect/>
          </a:stretch>
        </p:blipFill>
        <p:spPr>
          <a:xfrm>
            <a:off x="10457553" y="6238875"/>
            <a:ext cx="1411494" cy="628650"/>
          </a:xfrm>
          <a:prstGeom prst="rect">
            <a:avLst/>
          </a:prstGeom>
          <a:ln w="12700">
            <a:miter lim="400000"/>
          </a:ln>
        </p:spPr>
      </p:pic>
      <p:pic>
        <p:nvPicPr>
          <p:cNvPr id="371" name="Skola2030_ppt.jpg" descr="Skola2030_ppt.jpg"/>
          <p:cNvPicPr>
            <a:picLocks noChangeAspect="1"/>
          </p:cNvPicPr>
          <p:nvPr/>
        </p:nvPicPr>
        <p:blipFill>
          <a:blip r:embed="rId4">
            <a:extLst/>
          </a:blip>
          <a:stretch>
            <a:fillRect/>
          </a:stretch>
        </p:blipFill>
        <p:spPr>
          <a:xfrm>
            <a:off x="0" y="0"/>
            <a:ext cx="12192000" cy="6858000"/>
          </a:xfrm>
          <a:prstGeom prst="rect">
            <a:avLst/>
          </a:prstGeom>
          <a:ln w="12700">
            <a:miter lim="400000"/>
          </a:ln>
        </p:spPr>
      </p:pic>
      <p:sp>
        <p:nvSpPr>
          <p:cNvPr id="372" name="Slide Number"/>
          <p:cNvSpPr txBox="1">
            <a:spLocks noGrp="1"/>
          </p:cNvSpPr>
          <p:nvPr>
            <p:ph type="sldNum" sz="quarter" idx="2"/>
          </p:nvPr>
        </p:nvSpPr>
        <p:spPr>
          <a:xfrm>
            <a:off x="8504725" y="6228081"/>
            <a:ext cx="725696" cy="764541"/>
          </a:xfrm>
          <a:prstGeom prst="rect">
            <a:avLst/>
          </a:prstGeom>
        </p:spPr>
        <p:txBody>
          <a:bodyPr anchor="t"/>
          <a:lstStyle>
            <a:lvl1pPr algn="l">
              <a:defRPr sz="4400"/>
            </a:lvl1pPr>
          </a:lstStyle>
          <a:p>
            <a:fld id="{86CB4B4D-7CA3-9044-876B-883B54F8677D}" type="slidenum">
              <a:t>‹#›</a:t>
            </a:fld>
            <a:endParaRPr/>
          </a:p>
        </p:txBody>
      </p:sp>
    </p:spTree>
    <p:extLst>
      <p:ext uri="{BB962C8B-B14F-4D97-AF65-F5344CB8AC3E}">
        <p14:creationId xmlns:p14="http://schemas.microsoft.com/office/powerpoint/2010/main" val="270033837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Noslēgums kontakti">
    <p:spTree>
      <p:nvGrpSpPr>
        <p:cNvPr id="1" name=""/>
        <p:cNvGrpSpPr/>
        <p:nvPr/>
      </p:nvGrpSpPr>
      <p:grpSpPr>
        <a:xfrm>
          <a:off x="0" y="0"/>
          <a:ext cx="0" cy="0"/>
          <a:chOff x="0" y="0"/>
          <a:chExt cx="0" cy="0"/>
        </a:xfrm>
      </p:grpSpPr>
      <p:sp>
        <p:nvSpPr>
          <p:cNvPr id="88" name="Rectangle 5"/>
          <p:cNvSpPr/>
          <p:nvPr/>
        </p:nvSpPr>
        <p:spPr>
          <a:xfrm>
            <a:off x="0" y="-4233"/>
            <a:ext cx="12192000" cy="526667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pic>
        <p:nvPicPr>
          <p:cNvPr id="89"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90" name="Title Text"/>
          <p:cNvSpPr txBox="1">
            <a:spLocks noGrp="1"/>
          </p:cNvSpPr>
          <p:nvPr>
            <p:ph type="title"/>
          </p:nvPr>
        </p:nvSpPr>
        <p:spPr>
          <a:xfrm>
            <a:off x="780449" y="1948876"/>
            <a:ext cx="10515601" cy="2307439"/>
          </a:xfrm>
          <a:prstGeom prst="rect">
            <a:avLst/>
          </a:prstGeom>
        </p:spPr>
        <p:txBody>
          <a:bodyPr/>
          <a:lstStyle>
            <a:lvl1pPr>
              <a:lnSpc>
                <a:spcPct val="100000"/>
              </a:lnSpc>
              <a:defRPr>
                <a:solidFill>
                  <a:srgbClr val="FFFFFF"/>
                </a:solidFill>
              </a:defRPr>
            </a:lvl1pPr>
          </a:lstStyle>
          <a:p>
            <a:r>
              <a:t>Title Text</a:t>
            </a:r>
          </a:p>
        </p:txBody>
      </p:sp>
      <p:pic>
        <p:nvPicPr>
          <p:cNvPr id="91" name="Picture 8" descr="Picture 8"/>
          <p:cNvPicPr>
            <a:picLocks noChangeAspect="1"/>
          </p:cNvPicPr>
          <p:nvPr/>
        </p:nvPicPr>
        <p:blipFill>
          <a:blip r:embed="rId3">
            <a:extLst/>
          </a:blip>
          <a:stretch>
            <a:fillRect/>
          </a:stretch>
        </p:blipFill>
        <p:spPr>
          <a:xfrm>
            <a:off x="10457553" y="6244725"/>
            <a:ext cx="1396505" cy="622639"/>
          </a:xfrm>
          <a:prstGeom prst="rect">
            <a:avLst/>
          </a:prstGeom>
          <a:ln w="12700">
            <a:miter lim="400000"/>
          </a:ln>
        </p:spPr>
      </p:pic>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379" name="Rectangle 5"/>
          <p:cNvSpPr/>
          <p:nvPr/>
        </p:nvSpPr>
        <p:spPr>
          <a:xfrm>
            <a:off x="0" y="0"/>
            <a:ext cx="12192000" cy="6030688"/>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380"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381" name="Picture 5" descr="Picture 5"/>
          <p:cNvPicPr>
            <a:picLocks noChangeAspect="1"/>
          </p:cNvPicPr>
          <p:nvPr/>
        </p:nvPicPr>
        <p:blipFill>
          <a:blip r:embed="rId2">
            <a:extLst/>
          </a:blip>
          <a:stretch>
            <a:fillRect/>
          </a:stretch>
        </p:blipFill>
        <p:spPr>
          <a:xfrm>
            <a:off x="10457553" y="6232025"/>
            <a:ext cx="1396505" cy="622639"/>
          </a:xfrm>
          <a:prstGeom prst="rect">
            <a:avLst/>
          </a:prstGeom>
          <a:ln w="12700">
            <a:miter lim="400000"/>
          </a:ln>
        </p:spPr>
      </p:pic>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8594861"/>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Nodaļas nosaukums 02 copy">
    <p:bg>
      <p:bgPr>
        <a:solidFill>
          <a:srgbClr val="FFFFFF">
            <a:alpha val="90000"/>
          </a:srgbClr>
        </a:solidFill>
        <a:effectLst/>
      </p:bgPr>
    </p:bg>
    <p:spTree>
      <p:nvGrpSpPr>
        <p:cNvPr id="1" name=""/>
        <p:cNvGrpSpPr/>
        <p:nvPr/>
      </p:nvGrpSpPr>
      <p:grpSpPr>
        <a:xfrm>
          <a:off x="0" y="0"/>
          <a:ext cx="0" cy="0"/>
          <a:chOff x="0" y="0"/>
          <a:chExt cx="0" cy="0"/>
        </a:xfrm>
      </p:grpSpPr>
      <p:sp>
        <p:nvSpPr>
          <p:cNvPr id="389" name="Rectangle 5"/>
          <p:cNvSpPr/>
          <p:nvPr/>
        </p:nvSpPr>
        <p:spPr>
          <a:xfrm>
            <a:off x="0" y="-1"/>
            <a:ext cx="12192000" cy="6030688"/>
          </a:xfrm>
          <a:prstGeom prst="rect">
            <a:avLst/>
          </a:prstGeom>
          <a:solidFill>
            <a:srgbClr val="4CA89F"/>
          </a:solidFill>
          <a:ln w="12700">
            <a:miter lim="400000"/>
          </a:ln>
        </p:spPr>
        <p:txBody>
          <a:bodyPr lIns="45718" tIns="45718" rIns="45718" bIns="45718" anchor="ctr"/>
          <a:lstStyle/>
          <a:p>
            <a:pPr algn="ctr">
              <a:lnSpc>
                <a:spcPct val="100000"/>
              </a:lnSpc>
              <a:spcBef>
                <a:spcPts val="1000"/>
              </a:spcBef>
              <a:defRPr sz="2200" b="1">
                <a:solidFill>
                  <a:srgbClr val="6C444F"/>
                </a:solidFill>
              </a:defRPr>
            </a:pPr>
            <a:endParaRPr/>
          </a:p>
        </p:txBody>
      </p:sp>
      <p:sp>
        <p:nvSpPr>
          <p:cNvPr id="390" name="Title Text"/>
          <p:cNvSpPr txBox="1">
            <a:spLocks noGrp="1"/>
          </p:cNvSpPr>
          <p:nvPr>
            <p:ph type="title"/>
          </p:nvPr>
        </p:nvSpPr>
        <p:spPr>
          <a:xfrm>
            <a:off x="1766046" y="15293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391" name="Picture 5" descr="Picture 5"/>
          <p:cNvPicPr>
            <a:picLocks noChangeAspect="1"/>
          </p:cNvPicPr>
          <p:nvPr/>
        </p:nvPicPr>
        <p:blipFill>
          <a:blip r:embed="rId2">
            <a:extLst/>
          </a:blip>
          <a:stretch>
            <a:fillRect/>
          </a:stretch>
        </p:blipFill>
        <p:spPr>
          <a:xfrm>
            <a:off x="10457553" y="6232025"/>
            <a:ext cx="1396505" cy="622639"/>
          </a:xfrm>
          <a:prstGeom prst="rect">
            <a:avLst/>
          </a:prstGeom>
          <a:ln w="12700">
            <a:miter lim="400000"/>
          </a:ln>
        </p:spPr>
      </p:pic>
      <p:sp>
        <p:nvSpPr>
          <p:cNvPr id="3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929199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_Noslēgums kontakti">
    <p:spTree>
      <p:nvGrpSpPr>
        <p:cNvPr id="1" name=""/>
        <p:cNvGrpSpPr/>
        <p:nvPr/>
      </p:nvGrpSpPr>
      <p:grpSpPr>
        <a:xfrm>
          <a:off x="0" y="0"/>
          <a:ext cx="0" cy="0"/>
          <a:chOff x="0" y="0"/>
          <a:chExt cx="0" cy="0"/>
        </a:xfrm>
      </p:grpSpPr>
      <p:sp>
        <p:nvSpPr>
          <p:cNvPr id="130" name="Rectangle 5"/>
          <p:cNvSpPr/>
          <p:nvPr/>
        </p:nvSpPr>
        <p:spPr>
          <a:xfrm>
            <a:off x="-1" y="-1"/>
            <a:ext cx="12192001" cy="5240703"/>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pic>
        <p:nvPicPr>
          <p:cNvPr id="131"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32" name="Title Text"/>
          <p:cNvSpPr txBox="1">
            <a:spLocks noGrp="1"/>
          </p:cNvSpPr>
          <p:nvPr>
            <p:ph type="title"/>
          </p:nvPr>
        </p:nvSpPr>
        <p:spPr>
          <a:xfrm>
            <a:off x="838200" y="1466632"/>
            <a:ext cx="10515600" cy="2307438"/>
          </a:xfrm>
          <a:prstGeom prst="rect">
            <a:avLst/>
          </a:prstGeom>
        </p:spPr>
        <p:txBody>
          <a:bodyPr/>
          <a:lstStyle>
            <a:lvl1pPr>
              <a:lnSpc>
                <a:spcPct val="100000"/>
              </a:lnSpc>
              <a:defRPr>
                <a:solidFill>
                  <a:srgbClr val="FFFFFF"/>
                </a:solidFill>
              </a:defRPr>
            </a:lvl1pPr>
          </a:lstStyle>
          <a:p>
            <a:r>
              <a:t>Title Text</a:t>
            </a:r>
          </a:p>
        </p:txBody>
      </p:sp>
      <p:pic>
        <p:nvPicPr>
          <p:cNvPr id="133" name="Picture 5" descr="Picture 5"/>
          <p:cNvPicPr>
            <a:picLocks noChangeAspect="1"/>
          </p:cNvPicPr>
          <p:nvPr/>
        </p:nvPicPr>
        <p:blipFill>
          <a:blip r:embed="rId3">
            <a:extLst/>
          </a:blip>
          <a:stretch>
            <a:fillRect/>
          </a:stretch>
        </p:blipFill>
        <p:spPr>
          <a:xfrm>
            <a:off x="10457553" y="6265891"/>
            <a:ext cx="1396505" cy="622639"/>
          </a:xfrm>
          <a:prstGeom prst="rect">
            <a:avLst/>
          </a:prstGeom>
          <a:ln w="12700">
            <a:miter lim="400000"/>
          </a:ln>
        </p:spPr>
      </p:pic>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Noslēgums kontakti copy">
    <p:spTree>
      <p:nvGrpSpPr>
        <p:cNvPr id="1" name=""/>
        <p:cNvGrpSpPr/>
        <p:nvPr/>
      </p:nvGrpSpPr>
      <p:grpSpPr>
        <a:xfrm>
          <a:off x="0" y="0"/>
          <a:ext cx="0" cy="0"/>
          <a:chOff x="0" y="0"/>
          <a:chExt cx="0" cy="0"/>
        </a:xfrm>
      </p:grpSpPr>
      <p:pic>
        <p:nvPicPr>
          <p:cNvPr id="170"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71" name="Title Text"/>
          <p:cNvSpPr txBox="1">
            <a:spLocks noGrp="1"/>
          </p:cNvSpPr>
          <p:nvPr>
            <p:ph type="title"/>
          </p:nvPr>
        </p:nvSpPr>
        <p:spPr>
          <a:xfrm>
            <a:off x="838200" y="1466632"/>
            <a:ext cx="10515600" cy="2307438"/>
          </a:xfrm>
          <a:prstGeom prst="rect">
            <a:avLst/>
          </a:prstGeom>
        </p:spPr>
        <p:txBody>
          <a:bodyPr/>
          <a:lstStyle>
            <a:lvl1pPr algn="l">
              <a:defRPr sz="4000" b="0">
                <a:latin typeface="Renogare"/>
                <a:ea typeface="Renogare"/>
                <a:cs typeface="Renogare"/>
                <a:sym typeface="Renogare"/>
              </a:defRPr>
            </a:lvl1pPr>
          </a:lstStyle>
          <a:p>
            <a:r>
              <a:t>Title Text</a:t>
            </a:r>
          </a:p>
        </p:txBody>
      </p:sp>
      <p:sp>
        <p:nvSpPr>
          <p:cNvPr id="172" name="Rectangle 5"/>
          <p:cNvSpPr/>
          <p:nvPr/>
        </p:nvSpPr>
        <p:spPr>
          <a:xfrm>
            <a:off x="0" y="-16934"/>
            <a:ext cx="12192001" cy="5274569"/>
          </a:xfrm>
          <a:prstGeom prst="rect">
            <a:avLst/>
          </a:prstGeom>
          <a:solidFill>
            <a:srgbClr val="4CA89F"/>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265"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266"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267"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268" name="Title Text"/>
          <p:cNvSpPr txBox="1">
            <a:spLocks noGrp="1"/>
          </p:cNvSpPr>
          <p:nvPr>
            <p:ph type="title"/>
          </p:nvPr>
        </p:nvSpPr>
        <p:spPr>
          <a:xfrm>
            <a:off x="741560" y="852276"/>
            <a:ext cx="10972441" cy="1145161"/>
          </a:xfrm>
          <a:prstGeom prst="rect">
            <a:avLst/>
          </a:prstGeom>
        </p:spPr>
        <p:txBody>
          <a:bodyPr lIns="0" tIns="0" rIns="0" bIns="0"/>
          <a:lstStyle>
            <a:lvl1pPr algn="l">
              <a:lnSpc>
                <a:spcPct val="90000"/>
              </a:lnSpc>
              <a:defRPr sz="4400"/>
            </a:lvl1pPr>
          </a:lstStyle>
          <a:p>
            <a:r>
              <a:t>Title Text</a:t>
            </a:r>
          </a:p>
        </p:txBody>
      </p:sp>
      <p:sp>
        <p:nvSpPr>
          <p:cNvPr id="269" name="Body Level One…"/>
          <p:cNvSpPr txBox="1">
            <a:spLocks noGrp="1"/>
          </p:cNvSpPr>
          <p:nvPr>
            <p:ph type="body" idx="1"/>
          </p:nvPr>
        </p:nvSpPr>
        <p:spPr>
          <a:xfrm>
            <a:off x="741560" y="2071879"/>
            <a:ext cx="10972441" cy="3977282"/>
          </a:xfrm>
          <a:prstGeom prst="rect">
            <a:avLst/>
          </a:prstGeom>
        </p:spPr>
        <p:txBody>
          <a:bodyPr lIns="0" tIns="0" rIns="0" bIns="0"/>
          <a:lstStyle>
            <a:lvl1pPr marL="179611" indent="-179611">
              <a:defRPr sz="2200">
                <a:solidFill>
                  <a:srgbClr val="68478D"/>
                </a:solidFill>
              </a:defRPr>
            </a:lvl1pPr>
            <a:lvl2pPr marL="666750" indent="-209550">
              <a:defRPr sz="2200">
                <a:solidFill>
                  <a:srgbClr val="68478D"/>
                </a:solidFill>
              </a:defRPr>
            </a:lvl2pPr>
            <a:lvl3pPr marL="1165856" indent="-251456">
              <a:defRPr sz="2200">
                <a:solidFill>
                  <a:srgbClr val="68478D"/>
                </a:solidFill>
              </a:defRPr>
            </a:lvl3pPr>
            <a:lvl4pPr marL="1651000" indent="-279400">
              <a:defRPr sz="2200">
                <a:solidFill>
                  <a:srgbClr val="68478D"/>
                </a:solidFill>
              </a:defRPr>
            </a:lvl4pPr>
            <a:lvl5pPr marL="2108200" indent="-279400">
              <a:defRPr sz="22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9.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6.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heme" Target="../theme/theme3.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image" Target="../media/image2.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pdf" descr="pasted-image.pdf"/>
          <p:cNvPicPr>
            <a:picLocks noChangeAspect="1"/>
          </p:cNvPicPr>
          <p:nvPr/>
        </p:nvPicPr>
        <p:blipFill>
          <a:blip r:embed="rId19">
            <a:extLst/>
          </a:blip>
          <a:stretch>
            <a:fillRect/>
          </a:stretch>
        </p:blipFill>
        <p:spPr>
          <a:xfrm>
            <a:off x="-524022" y="900836"/>
            <a:ext cx="1048044" cy="1048041"/>
          </a:xfrm>
          <a:prstGeom prst="rect">
            <a:avLst/>
          </a:prstGeom>
          <a:ln w="12700">
            <a:miter lim="400000"/>
          </a:ln>
        </p:spPr>
      </p:pic>
      <p:pic>
        <p:nvPicPr>
          <p:cNvPr id="3" name="pasted-image.pdf" descr="pasted-image.pdf"/>
          <p:cNvPicPr>
            <a:picLocks noChangeAspect="1"/>
          </p:cNvPicPr>
          <p:nvPr/>
        </p:nvPicPr>
        <p:blipFill>
          <a:blip r:embed="rId20">
            <a:extLst/>
          </a:blip>
          <a:stretch>
            <a:fillRect/>
          </a:stretch>
        </p:blipFill>
        <p:spPr>
          <a:xfrm>
            <a:off x="11845076" y="5014933"/>
            <a:ext cx="668449" cy="668448"/>
          </a:xfrm>
          <a:prstGeom prst="rect">
            <a:avLst/>
          </a:prstGeom>
          <a:ln w="12700">
            <a:miter lim="400000"/>
          </a:ln>
        </p:spPr>
      </p:pic>
      <p:sp>
        <p:nvSpPr>
          <p:cNvPr id="4" name="Title Text"/>
          <p:cNvSpPr txBox="1">
            <a:spLocks noGrp="1"/>
          </p:cNvSpPr>
          <p:nvPr>
            <p:ph type="title"/>
          </p:nvPr>
        </p:nvSpPr>
        <p:spPr>
          <a:xfrm>
            <a:off x="787069" y="2596414"/>
            <a:ext cx="10515601" cy="1665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pic>
        <p:nvPicPr>
          <p:cNvPr id="5" name="Screen Shot 2017-06-08 at 23.53.02.png" descr="Screen Shot 2017-06-08 at 23.53.02.png"/>
          <p:cNvPicPr>
            <a:picLocks noChangeAspect="1"/>
          </p:cNvPicPr>
          <p:nvPr/>
        </p:nvPicPr>
        <p:blipFill>
          <a:blip r:embed="rId21">
            <a:extLst/>
          </a:blip>
          <a:stretch>
            <a:fillRect/>
          </a:stretch>
        </p:blipFill>
        <p:spPr>
          <a:xfrm>
            <a:off x="3917481" y="5353603"/>
            <a:ext cx="4254777" cy="1123905"/>
          </a:xfrm>
          <a:prstGeom prst="rect">
            <a:avLst/>
          </a:prstGeom>
          <a:ln w="12700">
            <a:miter lim="400000"/>
          </a:ln>
        </p:spPr>
      </p:pic>
      <p:sp>
        <p:nvSpPr>
          <p:cNvPr id="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609443"/>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7" r:id="rId6"/>
    <p:sldLayoutId id="2147483661" r:id="rId7"/>
    <p:sldLayoutId id="2147483665" r:id="rId8"/>
    <p:sldLayoutId id="2147483673" r:id="rId9"/>
    <p:sldLayoutId id="2147483675" r:id="rId10"/>
    <p:sldLayoutId id="2147483677" r:id="rId11"/>
    <p:sldLayoutId id="2147483680" r:id="rId12"/>
    <p:sldLayoutId id="2147483681" r:id="rId13"/>
    <p:sldLayoutId id="2147483682" r:id="rId14"/>
    <p:sldLayoutId id="2147483683" r:id="rId15"/>
    <p:sldLayoutId id="2147483684" r:id="rId16"/>
    <p:sldLayoutId id="2147483685" r:id="rId17"/>
  </p:sldLayoutIdLst>
  <p:transition spd="med"/>
  <p:txStyles>
    <p:title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p:titleStyle>
    <p:body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9pPr>
    </p:bodyStyle>
    <p:otherStyle>
      <a:lvl1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1pPr>
      <a:lvl2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2pPr>
      <a:lvl3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3pPr>
      <a:lvl4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4pPr>
      <a:lvl5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5pPr>
      <a:lvl6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6pPr>
      <a:lvl7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7pPr>
      <a:lvl8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8pPr>
      <a:lvl9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pdf" descr="pasted-image.pdf"/>
          <p:cNvPicPr>
            <a:picLocks noChangeAspect="1"/>
          </p:cNvPicPr>
          <p:nvPr/>
        </p:nvPicPr>
        <p:blipFill>
          <a:blip r:embed="rId21">
            <a:extLst/>
          </a:blip>
          <a:stretch>
            <a:fillRect/>
          </a:stretch>
        </p:blipFill>
        <p:spPr>
          <a:xfrm>
            <a:off x="10457553" y="6238875"/>
            <a:ext cx="1411493" cy="628650"/>
          </a:xfrm>
          <a:prstGeom prst="rect">
            <a:avLst/>
          </a:prstGeom>
          <a:ln w="12700">
            <a:miter lim="400000"/>
          </a:ln>
        </p:spPr>
      </p:pic>
      <p:pic>
        <p:nvPicPr>
          <p:cNvPr id="3" name="pasted-image.pdf" descr="pasted-image.pdf"/>
          <p:cNvPicPr>
            <a:picLocks noChangeAspect="1"/>
          </p:cNvPicPr>
          <p:nvPr/>
        </p:nvPicPr>
        <p:blipFill>
          <a:blip r:embed="rId22">
            <a:extLst/>
          </a:blip>
          <a:stretch>
            <a:fillRect/>
          </a:stretch>
        </p:blipFill>
        <p:spPr>
          <a:xfrm>
            <a:off x="-517671" y="907186"/>
            <a:ext cx="1035342" cy="1035341"/>
          </a:xfrm>
          <a:prstGeom prst="rect">
            <a:avLst/>
          </a:prstGeom>
          <a:ln w="12700">
            <a:miter lim="400000"/>
          </a:ln>
        </p:spPr>
      </p:pic>
      <p:pic>
        <p:nvPicPr>
          <p:cNvPr id="4" name="pasted-image.pdf" descr="pasted-image.pdf"/>
          <p:cNvPicPr>
            <a:picLocks noChangeAspect="1"/>
          </p:cNvPicPr>
          <p:nvPr/>
        </p:nvPicPr>
        <p:blipFill>
          <a:blip r:embed="rId23">
            <a:extLst/>
          </a:blip>
          <a:stretch>
            <a:fillRect/>
          </a:stretch>
        </p:blipFill>
        <p:spPr>
          <a:xfrm>
            <a:off x="11854057" y="5023913"/>
            <a:ext cx="650487" cy="650487"/>
          </a:xfrm>
          <a:prstGeom prst="rect">
            <a:avLst/>
          </a:prstGeom>
          <a:ln w="12700">
            <a:miter lim="400000"/>
          </a:ln>
        </p:spPr>
      </p:pic>
      <p:sp>
        <p:nvSpPr>
          <p:cNvPr id="5" name="Title Text"/>
          <p:cNvSpPr>
            <a:spLocks noGrp="1"/>
          </p:cNvSpPr>
          <p:nvPr>
            <p:ph type="title"/>
          </p:nvPr>
        </p:nvSpPr>
        <p:spPr>
          <a:xfrm>
            <a:off x="838200" y="785910"/>
            <a:ext cx="10515600" cy="127789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6" name="Body Level One…"/>
          <p:cNvSpPr>
            <a:spLocks noGrp="1"/>
          </p:cNvSpPr>
          <p:nvPr>
            <p:ph type="body" idx="1"/>
          </p:nvPr>
        </p:nvSpPr>
        <p:spPr>
          <a:xfrm>
            <a:off x="838200" y="2246409"/>
            <a:ext cx="10515600" cy="419485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164164971"/>
      </p:ext>
    </p:extLst>
  </p:cSld>
  <p:clrMap bg1="dk1" tx1="lt1" bg2="dk2" tx2="lt2" accent1="accent1" accent2="accent2" accent3="accent3" accent4="accent4" accent5="accent5" accent6="accent6" hlink="hlink" folHlink="folHlink"/>
  <p:sldLayoutIdLst>
    <p:sldLayoutId id="2147483733" r:id="rId1"/>
    <p:sldLayoutId id="2147483735" r:id="rId2"/>
    <p:sldLayoutId id="2147483736" r:id="rId3"/>
    <p:sldLayoutId id="2147483737"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Lst>
  <p:transition spd="med"/>
  <p:txStyles>
    <p:titleStyle>
      <a:lvl1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25D9B"/>
          </a:solidFill>
          <a:uFillTx/>
          <a:latin typeface="Renogare"/>
          <a:ea typeface="Renogare"/>
          <a:cs typeface="Renogare"/>
          <a:sym typeface="Renogare"/>
        </a:defRPr>
      </a:lvl1pPr>
      <a:lvl2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2pPr>
      <a:lvl3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3pPr>
      <a:lvl4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4pPr>
      <a:lvl5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5pPr>
      <a:lvl6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6pPr>
      <a:lvl7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7pPr>
      <a:lvl8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8pPr>
      <a:lvl9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9pPr>
    </p:titleStyle>
    <p:body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pdf" descr="pasted-image.pdf"/>
          <p:cNvPicPr>
            <a:picLocks noChangeAspect="1"/>
          </p:cNvPicPr>
          <p:nvPr/>
        </p:nvPicPr>
        <p:blipFill>
          <a:blip r:embed="rId27">
            <a:extLst/>
          </a:blip>
          <a:stretch>
            <a:fillRect/>
          </a:stretch>
        </p:blipFill>
        <p:spPr>
          <a:xfrm>
            <a:off x="-524022" y="900836"/>
            <a:ext cx="1048044" cy="1048041"/>
          </a:xfrm>
          <a:prstGeom prst="rect">
            <a:avLst/>
          </a:prstGeom>
          <a:ln w="12700">
            <a:miter lim="400000"/>
          </a:ln>
        </p:spPr>
      </p:pic>
      <p:pic>
        <p:nvPicPr>
          <p:cNvPr id="3" name="pasted-image.pdf" descr="pasted-image.pdf"/>
          <p:cNvPicPr>
            <a:picLocks noChangeAspect="1"/>
          </p:cNvPicPr>
          <p:nvPr/>
        </p:nvPicPr>
        <p:blipFill>
          <a:blip r:embed="rId28">
            <a:extLst/>
          </a:blip>
          <a:stretch>
            <a:fillRect/>
          </a:stretch>
        </p:blipFill>
        <p:spPr>
          <a:xfrm>
            <a:off x="11845076" y="5014933"/>
            <a:ext cx="668449" cy="668448"/>
          </a:xfrm>
          <a:prstGeom prst="rect">
            <a:avLst/>
          </a:prstGeom>
          <a:ln w="12700">
            <a:miter lim="400000"/>
          </a:ln>
        </p:spPr>
      </p:pic>
      <p:sp>
        <p:nvSpPr>
          <p:cNvPr id="4" name="Title Text"/>
          <p:cNvSpPr txBox="1">
            <a:spLocks noGrp="1"/>
          </p:cNvSpPr>
          <p:nvPr>
            <p:ph type="title"/>
          </p:nvPr>
        </p:nvSpPr>
        <p:spPr>
          <a:xfrm>
            <a:off x="787069" y="2596414"/>
            <a:ext cx="10515601" cy="166517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pic>
        <p:nvPicPr>
          <p:cNvPr id="5" name="Screen Shot 2017-06-08 at 23.53.02.png" descr="Screen Shot 2017-06-08 at 23.53.02.png"/>
          <p:cNvPicPr>
            <a:picLocks noChangeAspect="1"/>
          </p:cNvPicPr>
          <p:nvPr/>
        </p:nvPicPr>
        <p:blipFill>
          <a:blip r:embed="rId29">
            <a:extLst/>
          </a:blip>
          <a:stretch>
            <a:fillRect/>
          </a:stretch>
        </p:blipFill>
        <p:spPr>
          <a:xfrm>
            <a:off x="3917481" y="5353603"/>
            <a:ext cx="4254777" cy="1123905"/>
          </a:xfrm>
          <a:prstGeom prst="rect">
            <a:avLst/>
          </a:prstGeom>
          <a:ln w="12700">
            <a:miter lim="400000"/>
          </a:ln>
        </p:spPr>
      </p:pic>
      <p:sp>
        <p:nvSpPr>
          <p:cNvPr id="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609443"/>
                </a:solidFill>
              </a:defRPr>
            </a:lvl1pPr>
          </a:lstStyle>
          <a:p>
            <a:fld id="{86CB4B4D-7CA3-9044-876B-883B54F8677D}" type="slidenum">
              <a:t>‹#›</a:t>
            </a:fld>
            <a:endParaRPr/>
          </a:p>
        </p:txBody>
      </p:sp>
    </p:spTree>
    <p:extLst>
      <p:ext uri="{BB962C8B-B14F-4D97-AF65-F5344CB8AC3E}">
        <p14:creationId xmlns:p14="http://schemas.microsoft.com/office/powerpoint/2010/main" val="457277337"/>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61" r:id="rId4"/>
    <p:sldLayoutId id="2147483762" r:id="rId5"/>
    <p:sldLayoutId id="2147483763" r:id="rId6"/>
    <p:sldLayoutId id="2147483764" r:id="rId7"/>
    <p:sldLayoutId id="2147483765" r:id="rId8"/>
    <p:sldLayoutId id="2147483766"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Lst>
  <p:transition spd="med"/>
  <p:txStyles>
    <p:title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p:titleStyle>
    <p:body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9pPr>
    </p:bodyStyle>
    <p:otherStyle>
      <a:lvl1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1pPr>
      <a:lvl2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2pPr>
      <a:lvl3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3pPr>
      <a:lvl4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4pPr>
      <a:lvl5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5pPr>
      <a:lvl6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6pPr>
      <a:lvl7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7pPr>
      <a:lvl8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8pPr>
      <a:lvl9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9.xml"/><Relationship Id="rId7"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http://www.skola2030.lv/"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info@skola2030.lv"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www.youtube.com/skola2030" TargetMode="External"/><Relationship Id="rId5" Type="http://schemas.openxmlformats.org/officeDocument/2006/relationships/hyperlink" Target="http://facebook.com/skola2030" TargetMode="External"/><Relationship Id="rId4" Type="http://schemas.openxmlformats.org/officeDocument/2006/relationships/hyperlink" Target="http://www.skola2030.l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hyperlink" Target="mailto:VISC@VISC.GOV.LV"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www.skola2030.l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kola_TRANSPARENT_lill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4336" y="96938"/>
            <a:ext cx="2217096" cy="939129"/>
          </a:xfrm>
          <a:prstGeom prst="rect">
            <a:avLst/>
          </a:prstGeom>
        </p:spPr>
      </p:pic>
      <p:sp>
        <p:nvSpPr>
          <p:cNvPr id="6" name="TextBox 5"/>
          <p:cNvSpPr txBox="1"/>
          <p:nvPr/>
        </p:nvSpPr>
        <p:spPr>
          <a:xfrm>
            <a:off x="4113463" y="6102136"/>
            <a:ext cx="92329" cy="7130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endParaRPr lang="en-US"/>
          </a:p>
        </p:txBody>
      </p:sp>
      <p:sp>
        <p:nvSpPr>
          <p:cNvPr id="2" name="Title 1"/>
          <p:cNvSpPr>
            <a:spLocks noGrp="1"/>
          </p:cNvSpPr>
          <p:nvPr>
            <p:ph type="title"/>
          </p:nvPr>
        </p:nvSpPr>
        <p:spPr>
          <a:xfrm>
            <a:off x="622299" y="384048"/>
            <a:ext cx="10947401" cy="4617720"/>
          </a:xfrm>
        </p:spPr>
        <p:txBody>
          <a:bodyPr>
            <a:noAutofit/>
          </a:bodyPr>
          <a:lstStyle/>
          <a:p>
            <a:r>
              <a:rPr lang="en-US" sz="2000" dirty="0">
                <a:solidFill>
                  <a:schemeClr val="tx1"/>
                </a:solidFill>
              </a:rPr>
              <a:t/>
            </a:r>
            <a:br>
              <a:rPr lang="en-US" sz="2000" dirty="0">
                <a:solidFill>
                  <a:schemeClr val="tx1"/>
                </a:solidFill>
              </a:rPr>
            </a:br>
            <a:r>
              <a:rPr lang="en-US" sz="4400" dirty="0" err="1">
                <a:solidFill>
                  <a:schemeClr val="tx1"/>
                </a:solidFill>
              </a:rPr>
              <a:t>Vispārējās</a:t>
            </a:r>
            <a:r>
              <a:rPr lang="en-US" sz="4400" dirty="0">
                <a:solidFill>
                  <a:schemeClr val="tx1"/>
                </a:solidFill>
              </a:rPr>
              <a:t> </a:t>
            </a:r>
            <a:r>
              <a:rPr lang="en-US" sz="4400" dirty="0" err="1">
                <a:solidFill>
                  <a:schemeClr val="tx1"/>
                </a:solidFill>
              </a:rPr>
              <a:t>izglītības</a:t>
            </a:r>
            <a:r>
              <a:rPr lang="en-US" sz="4400" dirty="0">
                <a:solidFill>
                  <a:schemeClr val="tx1"/>
                </a:solidFill>
              </a:rPr>
              <a:t> </a:t>
            </a:r>
            <a:br>
              <a:rPr lang="en-US" sz="4400" dirty="0">
                <a:solidFill>
                  <a:schemeClr val="tx1"/>
                </a:solidFill>
              </a:rPr>
            </a:br>
            <a:r>
              <a:rPr lang="en-US" sz="4400" dirty="0" err="1">
                <a:solidFill>
                  <a:schemeClr val="tx1"/>
                </a:solidFill>
              </a:rPr>
              <a:t>mācību</a:t>
            </a:r>
            <a:r>
              <a:rPr lang="en-US" sz="4400" dirty="0">
                <a:solidFill>
                  <a:schemeClr val="tx1"/>
                </a:solidFill>
              </a:rPr>
              <a:t> </a:t>
            </a:r>
            <a:r>
              <a:rPr lang="en-US" sz="4400" dirty="0" err="1">
                <a:solidFill>
                  <a:schemeClr val="tx1"/>
                </a:solidFill>
              </a:rPr>
              <a:t>satura</a:t>
            </a:r>
            <a:r>
              <a:rPr lang="en-US" sz="4400" dirty="0">
                <a:solidFill>
                  <a:schemeClr val="tx1"/>
                </a:solidFill>
              </a:rPr>
              <a:t> un </a:t>
            </a:r>
            <a:r>
              <a:rPr lang="en-US" sz="4400" dirty="0" err="1">
                <a:solidFill>
                  <a:schemeClr val="tx1"/>
                </a:solidFill>
              </a:rPr>
              <a:t>pieejas</a:t>
            </a:r>
            <a:r>
              <a:rPr lang="en-US" sz="4400" dirty="0">
                <a:solidFill>
                  <a:schemeClr val="tx1"/>
                </a:solidFill>
              </a:rPr>
              <a:t> </a:t>
            </a:r>
            <a:br>
              <a:rPr lang="en-US" sz="4400" dirty="0">
                <a:solidFill>
                  <a:schemeClr val="tx1"/>
                </a:solidFill>
              </a:rPr>
            </a:br>
            <a:r>
              <a:rPr lang="en-US" sz="4400" dirty="0" err="1">
                <a:solidFill>
                  <a:schemeClr val="tx1"/>
                </a:solidFill>
              </a:rPr>
              <a:t>sabiedriskā</a:t>
            </a:r>
            <a:r>
              <a:rPr lang="en-US" sz="4400" dirty="0">
                <a:solidFill>
                  <a:schemeClr val="tx1"/>
                </a:solidFill>
              </a:rPr>
              <a:t> </a:t>
            </a:r>
            <a:r>
              <a:rPr lang="en-US" sz="4400" dirty="0" err="1">
                <a:solidFill>
                  <a:schemeClr val="tx1"/>
                </a:solidFill>
              </a:rPr>
              <a:t>apspriešana</a:t>
            </a:r>
            <a:r>
              <a:rPr lang="en-US" sz="2800" dirty="0">
                <a:solidFill>
                  <a:schemeClr val="tx1"/>
                </a:solidFill>
              </a:rPr>
              <a:t/>
            </a:r>
            <a:br>
              <a:rPr lang="en-US" sz="2800" dirty="0">
                <a:solidFill>
                  <a:schemeClr val="tx1"/>
                </a:solidFill>
              </a:rPr>
            </a:br>
            <a:r>
              <a:rPr lang="en-US" sz="4800" dirty="0">
                <a:solidFill>
                  <a:schemeClr val="tx1"/>
                </a:solidFill>
              </a:rPr>
              <a:t/>
            </a:r>
            <a:br>
              <a:rPr lang="en-US" sz="4800" dirty="0">
                <a:solidFill>
                  <a:schemeClr val="tx1"/>
                </a:solidFill>
              </a:rPr>
            </a:br>
            <a:r>
              <a:rPr lang="en-US" sz="2800" dirty="0">
                <a:solidFill>
                  <a:schemeClr val="tx1"/>
                </a:solidFill>
              </a:rPr>
              <a:t>Ilze Saleniece,</a:t>
            </a:r>
            <a:br>
              <a:rPr lang="en-US" sz="2800" dirty="0">
                <a:solidFill>
                  <a:schemeClr val="tx1"/>
                </a:solidFill>
              </a:rPr>
            </a:br>
            <a:r>
              <a:rPr lang="en-US" sz="2000" b="0" dirty="0">
                <a:solidFill>
                  <a:schemeClr val="tx1"/>
                </a:solidFill>
              </a:rPr>
              <a:t>VISC </a:t>
            </a:r>
            <a:r>
              <a:rPr lang="en-US" sz="2000" b="0" dirty="0" err="1">
                <a:solidFill>
                  <a:schemeClr val="tx1"/>
                </a:solidFill>
              </a:rPr>
              <a:t>īstenotais</a:t>
            </a:r>
            <a:r>
              <a:rPr lang="en-US" sz="2000" b="0" dirty="0">
                <a:solidFill>
                  <a:schemeClr val="tx1"/>
                </a:solidFill>
              </a:rPr>
              <a:t> ESF </a:t>
            </a:r>
            <a:r>
              <a:rPr lang="en-US" sz="2000" b="0" dirty="0" err="1">
                <a:solidFill>
                  <a:schemeClr val="tx1"/>
                </a:solidFill>
              </a:rPr>
              <a:t>projekts</a:t>
            </a:r>
            <a:r>
              <a:rPr lang="en-US" sz="2000" b="0" dirty="0">
                <a:solidFill>
                  <a:schemeClr val="tx1"/>
                </a:solidFill>
              </a:rPr>
              <a:t> “</a:t>
            </a:r>
            <a:r>
              <a:rPr lang="en-US" sz="2000" b="0" dirty="0" err="1">
                <a:solidFill>
                  <a:schemeClr val="tx1"/>
                </a:solidFill>
              </a:rPr>
              <a:t>Kompetenču</a:t>
            </a:r>
            <a:r>
              <a:rPr lang="en-US" sz="2000" b="0" dirty="0">
                <a:solidFill>
                  <a:schemeClr val="tx1"/>
                </a:solidFill>
              </a:rPr>
              <a:t> </a:t>
            </a:r>
            <a:r>
              <a:rPr lang="en-US" sz="2000" b="0" dirty="0" err="1">
                <a:solidFill>
                  <a:schemeClr val="tx1"/>
                </a:solidFill>
              </a:rPr>
              <a:t>pieeja</a:t>
            </a:r>
            <a:r>
              <a:rPr lang="en-US" sz="2000" b="0" dirty="0">
                <a:solidFill>
                  <a:schemeClr val="tx1"/>
                </a:solidFill>
              </a:rPr>
              <a:t> </a:t>
            </a:r>
            <a:r>
              <a:rPr lang="en-US" sz="2000" b="0" dirty="0" err="1">
                <a:solidFill>
                  <a:schemeClr val="tx1"/>
                </a:solidFill>
              </a:rPr>
              <a:t>mācību</a:t>
            </a:r>
            <a:r>
              <a:rPr lang="en-US" sz="2000" b="0" dirty="0">
                <a:solidFill>
                  <a:schemeClr val="tx1"/>
                </a:solidFill>
              </a:rPr>
              <a:t> </a:t>
            </a:r>
            <a:r>
              <a:rPr lang="en-US" sz="2000" b="0" dirty="0" err="1">
                <a:solidFill>
                  <a:schemeClr val="tx1"/>
                </a:solidFill>
              </a:rPr>
              <a:t>saturā</a:t>
            </a:r>
            <a:r>
              <a:rPr lang="en-US" sz="2000" b="0" dirty="0">
                <a:solidFill>
                  <a:schemeClr val="tx1"/>
                </a:solidFill>
              </a:rPr>
              <a:t>” </a:t>
            </a:r>
            <a:r>
              <a:rPr lang="en-US" sz="2000" b="0" dirty="0" err="1">
                <a:solidFill>
                  <a:schemeClr val="tx1"/>
                </a:solidFill>
              </a:rPr>
              <a:t>jeb</a:t>
            </a:r>
            <a:r>
              <a:rPr lang="en-US" sz="2000" b="0" dirty="0">
                <a:solidFill>
                  <a:schemeClr val="tx1"/>
                </a:solidFill>
              </a:rPr>
              <a:t> </a:t>
            </a:r>
            <a:r>
              <a:rPr lang="en-US" sz="2000" b="0" i="1" dirty="0">
                <a:solidFill>
                  <a:schemeClr val="tx1"/>
                </a:solidFill>
              </a:rPr>
              <a:t>Skola2030</a:t>
            </a:r>
            <a:r>
              <a:rPr lang="en-US" dirty="0">
                <a:solidFill>
                  <a:schemeClr val="tx1"/>
                </a:solidFill>
              </a:rPr>
              <a:t/>
            </a:r>
            <a:br>
              <a:rPr lang="en-US" dirty="0">
                <a:solidFill>
                  <a:schemeClr val="tx1"/>
                </a:solidFill>
              </a:rPr>
            </a:br>
            <a:r>
              <a:rPr lang="en-US" sz="1600" dirty="0">
                <a:solidFill>
                  <a:schemeClr val="tx1"/>
                </a:solidFill>
              </a:rPr>
              <a:t/>
            </a:r>
            <a:br>
              <a:rPr lang="en-US" sz="1600" dirty="0">
                <a:solidFill>
                  <a:schemeClr val="tx1"/>
                </a:solidFill>
              </a:rPr>
            </a:br>
            <a:r>
              <a:rPr lang="en-US" sz="1800" dirty="0">
                <a:solidFill>
                  <a:schemeClr val="tx1"/>
                </a:solidFill>
              </a:rPr>
              <a:t/>
            </a:r>
            <a:br>
              <a:rPr lang="en-US" sz="1800" dirty="0">
                <a:solidFill>
                  <a:schemeClr val="tx1"/>
                </a:solidFill>
              </a:rPr>
            </a:br>
            <a:r>
              <a:rPr lang="en-GB" sz="2000" b="0" dirty="0"/>
              <a:t>2018. </a:t>
            </a:r>
            <a:r>
              <a:rPr lang="en-GB" sz="2000" b="0" dirty="0" err="1"/>
              <a:t>gada</a:t>
            </a:r>
            <a:r>
              <a:rPr lang="en-GB" sz="2000" b="0" dirty="0"/>
              <a:t> 29. </a:t>
            </a:r>
            <a:r>
              <a:rPr lang="en-GB" sz="2000" b="0" dirty="0" err="1"/>
              <a:t>augustā</a:t>
            </a:r>
            <a:endParaRPr lang="en-GB" sz="2000" b="0" dirty="0"/>
          </a:p>
        </p:txBody>
      </p:sp>
    </p:spTree>
    <p:extLst>
      <p:ext uri="{BB962C8B-B14F-4D97-AF65-F5344CB8AC3E}">
        <p14:creationId xmlns:p14="http://schemas.microsoft.com/office/powerpoint/2010/main" val="152937153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EF9621-018D-41A1-9FB7-382672F3A0C1}"/>
              </a:ext>
            </a:extLst>
          </p:cNvPr>
          <p:cNvPicPr>
            <a:picLocks noChangeAspect="1"/>
          </p:cNvPicPr>
          <p:nvPr/>
        </p:nvPicPr>
        <p:blipFill>
          <a:blip r:embed="rId3"/>
          <a:stretch>
            <a:fillRect/>
          </a:stretch>
        </p:blipFill>
        <p:spPr>
          <a:xfrm>
            <a:off x="2544119" y="345167"/>
            <a:ext cx="7103762" cy="6167666"/>
          </a:xfrm>
          <a:prstGeom prst="rect">
            <a:avLst/>
          </a:prstGeom>
        </p:spPr>
      </p:pic>
    </p:spTree>
    <p:extLst>
      <p:ext uri="{BB962C8B-B14F-4D97-AF65-F5344CB8AC3E}">
        <p14:creationId xmlns:p14="http://schemas.microsoft.com/office/powerpoint/2010/main" val="2678201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 id="{C957364F-3A34-4C54-BC31-3A50C4D7F54B}"/>
              </a:ext>
            </a:extLst>
          </p:cNvPr>
          <p:cNvSpPr txBox="1">
            <a:spLocks/>
          </p:cNvSpPr>
          <p:nvPr/>
        </p:nvSpPr>
        <p:spPr>
          <a:xfrm>
            <a:off x="460745" y="4650880"/>
            <a:ext cx="10923638" cy="1317643"/>
          </a:xfrm>
          <a:prstGeom prst="rect">
            <a:avLst/>
          </a:prstGeom>
        </p:spPr>
        <p:txBody>
          <a:bodyPr vert="horz" lIns="91440" tIns="45720" rIns="91440" bIns="45720" rtlCol="0" anchor="b">
            <a:normAutofit fontScale="62500" lnSpcReduction="20000"/>
          </a:bodyPr>
          <a:lst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a:lstStyle>
          <a:p>
            <a:pPr algn="l" hangingPunct="1">
              <a:lnSpc>
                <a:spcPct val="90000"/>
              </a:lnSpc>
              <a:spcBef>
                <a:spcPct val="0"/>
              </a:spcBef>
              <a:spcAft>
                <a:spcPts val="600"/>
              </a:spcAft>
            </a:pPr>
            <a:r>
              <a:rPr lang="en-US" sz="5900" b="0" dirty="0" err="1"/>
              <a:t>Semināri</a:t>
            </a:r>
            <a:r>
              <a:rPr lang="en-US" sz="5900" b="0" dirty="0"/>
              <a:t> </a:t>
            </a:r>
            <a:r>
              <a:rPr lang="en-US" sz="5900" b="0" dirty="0" err="1"/>
              <a:t>pilotskolām</a:t>
            </a:r>
            <a:r>
              <a:rPr lang="en-US" sz="5900" b="0" dirty="0"/>
              <a:t>, </a:t>
            </a:r>
            <a:r>
              <a:rPr lang="en-US" sz="5900" b="0" dirty="0" err="1"/>
              <a:t>mācību</a:t>
            </a:r>
            <a:r>
              <a:rPr lang="en-US" sz="5900" b="0" dirty="0"/>
              <a:t> </a:t>
            </a:r>
            <a:r>
              <a:rPr lang="en-US" sz="5900" b="0" dirty="0" err="1"/>
              <a:t>jomu</a:t>
            </a:r>
            <a:r>
              <a:rPr lang="en-US" sz="5900" b="0" dirty="0"/>
              <a:t> </a:t>
            </a:r>
            <a:r>
              <a:rPr lang="en-US" sz="5900" b="0" dirty="0" err="1"/>
              <a:t>koordinatoriem</a:t>
            </a:r>
            <a:r>
              <a:rPr lang="en-US" sz="5900" b="0" dirty="0"/>
              <a:t> re</a:t>
            </a:r>
            <a:r>
              <a:rPr lang="lv-LV" sz="5900" b="0" dirty="0"/>
              <a:t>ģ</a:t>
            </a:r>
            <a:r>
              <a:rPr lang="en-US" sz="5900" b="0" dirty="0" err="1"/>
              <a:t>ionos</a:t>
            </a:r>
            <a:r>
              <a:rPr lang="en-US" sz="5900" b="0" dirty="0"/>
              <a:t>, </a:t>
            </a:r>
            <a:r>
              <a:rPr lang="en-US" sz="5900" b="0" dirty="0" err="1"/>
              <a:t>pašvaldību</a:t>
            </a:r>
            <a:r>
              <a:rPr lang="en-US" sz="5900" b="0" dirty="0"/>
              <a:t> </a:t>
            </a:r>
            <a:r>
              <a:rPr lang="en-US" sz="5900" b="0" dirty="0" err="1"/>
              <a:t>pārstāvjiem</a:t>
            </a:r>
            <a:r>
              <a:rPr lang="en-US" sz="5900" b="0" dirty="0"/>
              <a:t>; </a:t>
            </a:r>
            <a:r>
              <a:rPr lang="en-US" sz="5900" b="0" dirty="0" err="1"/>
              <a:t>diskusijas</a:t>
            </a:r>
            <a:r>
              <a:rPr lang="en-US" sz="5900" b="0" dirty="0"/>
              <a:t>; </a:t>
            </a:r>
            <a:r>
              <a:rPr lang="en-US" sz="5900" b="0" dirty="0" err="1"/>
              <a:t>individuālas</a:t>
            </a:r>
            <a:r>
              <a:rPr lang="en-US" sz="5900" b="0" dirty="0"/>
              <a:t> </a:t>
            </a:r>
            <a:r>
              <a:rPr lang="en-US" sz="5900" b="0" dirty="0" err="1"/>
              <a:t>tikšanās</a:t>
            </a:r>
            <a:endParaRPr lang="en-US" sz="5900" b="0" dirty="0"/>
          </a:p>
        </p:txBody>
      </p:sp>
      <p:pic>
        <p:nvPicPr>
          <p:cNvPr id="1030" name="Picture 6" descr="https://westeurope1-mediap.svc.ms/transform/thumbnail?provider=spo&amp;inputFormat=jpg&amp;cs=fFNQTw&amp;docid=https%3A%2F%2Fdomaundari.sharepoint.com%3A443%2F_api%2Fv2.0%2Fdrives%2Fb!cplKWtie-0aOD_ilx9w_DpuECu1q5TxCr6YU9k83wB0GIbZ1qpYwToeOhV5I5Nn5%2Fitems%2F01XNUV3E3FZQKVOQNUDVFINX652PWB3DRO%3Fversion%3DPublished&amp;access_token=eyJ0eXAiOiJKV1QiLCJhbGciOiJub25lIn0.eyJhdWQiOiIwMDAwMDAwMy0wMDAwLTBmZjEtY2UwMC0wMDAwMDAwMDAwMDAvZG9tYXVuZGFyaS5zaGFyZXBvaW50LmNvbUAwNGY0YjM2OC1kZjYzLTRmNjMtODc4NS1mNzMyMmJkYTFjOWEiLCJpc3MiOiIwMDAwMDAwMy0wMDAwLTBmZjEtY2UwMC0wMDAwMDAwMDAwMDAiLCJuYmYiOiIxNTM1NDY3MDA3IiwiZXhwIjoiMTUzNTQ4ODYwNyIsImVuZHBvaW50dXJsIjoiTWI5dlJoMUJiSUhOc3NEUnNtNkZlZ1FJRXRsYXNRYzU0NlhOM3krOFV5UT0iLCJlbmRwb2ludHVybExlbmd0aCI6IjExNyIsImlzbG9vcGJhY2siOiJUcnVlIiwiY2lkIjoiTkRBek1qZzVPV1V0WlRBME15MDJNREF3TFRNME0yWXRNR1ZtTXpNMFkyTXpPVFZrIiwidmVyIjoiaGFzaGVkcHJvb2Z0b2tlbiIsInNpdGVpZCI6Ik5XRTBZVGs1TnpJdE9XVmtPQzAwTm1aaUxUaGxNR1l0WmpoaE5XTTNaR016WmpCbCIsInNpZ25pbl9zdGF0ZSI6IltcImttc2lcIl0iLCJuYW1laWQiOiIwIy5mfG1lbWJlcnNoaXB8aWx6ZS5zYWxlbmllY2VAc2tvbGEyMDMwLmx2IiwibmlpIjoibWljcm9zb2Z0LnNoYXJlcG9pbnQiLCJpc3VzZXIiOiJ0cnVlIiwiY2FjaGVrZXkiOiIwaC5mfG1lbWJlcnNoaXB8MTAwMzdmZmVhNDU0Njc0MkBsaXZlLmNvbSIsInR0IjoiMCIsInVzZVBlcnNpc3RlbnRDb29raWUiOiIzIn0.RmlRTkNPWndmUFdMN2hRV2o2bEFkVlRnRndtT2FzL0xpTmpERnZFQjFNOD0&amp;encodeFailures=1&amp;width=1355&amp;height=903&amp;srcWidth=4752&amp;srcHeight=3168">
            <a:extLst>
              <a:ext uri="{FF2B5EF4-FFF2-40B4-BE49-F238E27FC236}">
                <a16:creationId xmlns:a16="http://schemas.microsoft.com/office/drawing/2014/main" xmlns="" id="{BD097200-86FB-4DE1-9E2F-8F703C368D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66" r="28264" b="-1"/>
          <a:stretch/>
        </p:blipFill>
        <p:spPr bwMode="auto">
          <a:xfrm>
            <a:off x="20" y="10"/>
            <a:ext cx="3008514" cy="42573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esteurope1-mediap.svc.ms/transform/thumbnail?provider=spo&amp;inputFormat=jpg&amp;cs=fFNQTw&amp;docid=https%3A%2F%2Fdomaundari.sharepoint.com%3A443%2F_api%2Fv2.0%2Fdrives%2Fb!cplKWtie-0aOD_ilx9w_DpuECu1q5TxCr6YU9k83wB0GIbZ1qpYwToeOhV5I5Nn5%2Fitems%2F01XNUV3E6P4KSZQCA23VGLEPMVW2GOLKM6%3Fversion%3DPublished&amp;access_token=eyJ0eXAiOiJKV1QiLCJhbGciOiJub25lIn0.eyJhdWQiOiIwMDAwMDAwMy0wMDAwLTBmZjEtY2UwMC0wMDAwMDAwMDAwMDAvZG9tYXVuZGFyaS5zaGFyZXBvaW50LmNvbUAwNGY0YjM2OC1kZjYzLTRmNjMtODc4NS1mNzMyMmJkYTFjOWEiLCJpc3MiOiIwMDAwMDAwMy0wMDAwLTBmZjEtY2UwMC0wMDAwMDAwMDAwMDAiLCJuYmYiOiIxNTM1NDY3MDA3IiwiZXhwIjoiMTUzNTQ4ODYwNyIsImVuZHBvaW50dXJsIjoiTWI5dlJoMUJiSUhOc3NEUnNtNkZlZ1FJRXRsYXNRYzU0NlhOM3krOFV5UT0iLCJlbmRwb2ludHVybExlbmd0aCI6IjExNyIsImlzbG9vcGJhY2siOiJUcnVlIiwiY2lkIjoiTkRBek1qZzVPV1V0WlRBME15MDJNREF3TFRNME0yWXRNR1ZtTXpNMFkyTXpPVFZrIiwidmVyIjoiaGFzaGVkcHJvb2Z0b2tlbiIsInNpdGVpZCI6Ik5XRTBZVGs1TnpJdE9XVmtPQzAwTm1aaUxUaGxNR1l0WmpoaE5XTTNaR016WmpCbCIsInNpZ25pbl9zdGF0ZSI6IltcImttc2lcIl0iLCJuYW1laWQiOiIwIy5mfG1lbWJlcnNoaXB8aWx6ZS5zYWxlbmllY2VAc2tvbGEyMDMwLmx2IiwibmlpIjoibWljcm9zb2Z0LnNoYXJlcG9pbnQiLCJpc3VzZXIiOiJ0cnVlIiwiY2FjaGVrZXkiOiIwaC5mfG1lbWJlcnNoaXB8MTAwMzdmZmVhNDU0Njc0MkBsaXZlLmNvbSIsInR0IjoiMCIsInVzZVBlcnNpc3RlbnRDb29raWUiOiIzIn0.RmlRTkNPWndmUFdMN2hRV2o2bEFkVlRnRndtT2FzL0xpTmpERnZFQjFNOD0&amp;encodeFailures=1&amp;width=1355&amp;height=903&amp;srcWidth=4752&amp;srcHeight=3168">
            <a:extLst>
              <a:ext uri="{FF2B5EF4-FFF2-40B4-BE49-F238E27FC236}">
                <a16:creationId xmlns:a16="http://schemas.microsoft.com/office/drawing/2014/main" xmlns="" id="{FC65EE6E-0436-4097-A355-55B5245519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42" r="22329" b="-1"/>
          <a:stretch/>
        </p:blipFill>
        <p:spPr bwMode="auto">
          <a:xfrm>
            <a:off x="3061261" y="10"/>
            <a:ext cx="3008534" cy="42610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esteurope1-mediap.svc.ms/transform/thumbnail?provider=spo&amp;inputFormat=jpg&amp;cs=fFNQTw&amp;docid=https%3A%2F%2Fdomaundari.sharepoint.com%3A443%2F_api%2Fv2.0%2Fdrives%2Fb!cplKWtie-0aOD_ilx9w_DpuECu1q5TxCr6YU9k83wB0GIbZ1qpYwToeOhV5I5Nn5%2Fitems%2F01XNUV3E5UFL5ZIM2GBFCLAK4SMQ3DGJUL%3Fversion%3DPublished&amp;access_token=eyJ0eXAiOiJKV1QiLCJhbGciOiJub25lIn0.eyJhdWQiOiIwMDAwMDAwMy0wMDAwLTBmZjEtY2UwMC0wMDAwMDAwMDAwMDAvZG9tYXVuZGFyaS5zaGFyZXBvaW50LmNvbUAwNGY0YjM2OC1kZjYzLTRmNjMtODc4NS1mNzMyMmJkYTFjOWEiLCJpc3MiOiIwMDAwMDAwMy0wMDAwLTBmZjEtY2UwMC0wMDAwMDAwMDAwMDAiLCJuYmYiOiIxNTM1NDY3MDA3IiwiZXhwIjoiMTUzNTQ4ODYwNyIsImVuZHBvaW50dXJsIjoiTWI5dlJoMUJiSUhOc3NEUnNtNkZlZ1FJRXRsYXNRYzU0NlhOM3krOFV5UT0iLCJlbmRwb2ludHVybExlbmd0aCI6IjExNyIsImlzbG9vcGJhY2siOiJUcnVlIiwiY2lkIjoiTkRBek1qZzVPV1V0WlRBME15MDJNREF3TFRNME0yWXRNR1ZtTXpNMFkyTXpPVFZrIiwidmVyIjoiaGFzaGVkcHJvb2Z0b2tlbiIsInNpdGVpZCI6Ik5XRTBZVGs1TnpJdE9XVmtPQzAwTm1aaUxUaGxNR1l0WmpoaE5XTTNaR016WmpCbCIsInNpZ25pbl9zdGF0ZSI6IltcImttc2lcIl0iLCJuYW1laWQiOiIwIy5mfG1lbWJlcnNoaXB8aWx6ZS5zYWxlbmllY2VAc2tvbGEyMDMwLmx2IiwibmlpIjoibWljcm9zb2Z0LnNoYXJlcG9pbnQiLCJpc3VzZXIiOiJ0cnVlIiwiY2FjaGVrZXkiOiIwaC5mfG1lbWJlcnNoaXB8MTAwMzdmZmVhNDU0Njc0MkBsaXZlLmNvbSIsInR0IjoiMCIsInVzZVBlcnNpc3RlbnRDb29raWUiOiIzIn0.RmlRTkNPWndmUFdMN2hRV2o2bEFkVlRnRndtT2FzL0xpTmpERnZFQjFNOD0&amp;encodeFailures=1&amp;width=1355&amp;height=903&amp;srcWidth=5453&amp;srcHeight=3635">
            <a:extLst>
              <a:ext uri="{FF2B5EF4-FFF2-40B4-BE49-F238E27FC236}">
                <a16:creationId xmlns:a16="http://schemas.microsoft.com/office/drawing/2014/main" xmlns="" id="{41A83372-5531-4590-927A-813C41B872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793" r="13080" b="-1"/>
          <a:stretch/>
        </p:blipFill>
        <p:spPr bwMode="auto">
          <a:xfrm>
            <a:off x="6122522" y="10"/>
            <a:ext cx="3008376" cy="4261094"/>
          </a:xfrm>
          <a:prstGeom prst="rect">
            <a:avLst/>
          </a:prstGeom>
          <a:noFill/>
          <a:extLst>
            <a:ext uri="{909E8E84-426E-40DD-AFC4-6F175D3DCCD1}">
              <a14:hiddenFill xmlns:a14="http://schemas.microsoft.com/office/drawing/2010/main">
                <a:solidFill>
                  <a:srgbClr val="FFFFFF"/>
                </a:solidFill>
              </a14:hiddenFill>
            </a:ext>
          </a:extLst>
        </p:spPr>
      </p:pic>
      <p:cxnSp>
        <p:nvCxnSpPr>
          <p:cNvPr id="1034" name="Straight Connector 191">
            <a:extLst>
              <a:ext uri="{FF2B5EF4-FFF2-40B4-BE49-F238E27FC236}">
                <a16:creationId xmlns:a16="http://schemas.microsoft.com/office/drawing/2014/main" xmlns="" id="{EBAD6A72-88E8-42F7-88B9-CAF744536B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82614"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B588697D-64F6-4C65-BD96-9949BC39DE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868" b="2"/>
          <a:stretch/>
        </p:blipFill>
        <p:spPr>
          <a:xfrm>
            <a:off x="9183624" y="10"/>
            <a:ext cx="3008376" cy="4261094"/>
          </a:xfrm>
          <a:prstGeom prst="rect">
            <a:avLst/>
          </a:prstGeom>
        </p:spPr>
      </p:pic>
      <p:cxnSp>
        <p:nvCxnSpPr>
          <p:cNvPr id="1035" name="Straight Connector 192">
            <a:extLst>
              <a:ext uri="{FF2B5EF4-FFF2-40B4-BE49-F238E27FC236}">
                <a16:creationId xmlns:a16="http://schemas.microsoft.com/office/drawing/2014/main" xmlns="" id="{C800968E-0A99-46C4-A9B2-6A63AC66F4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Straight Connector 193">
            <a:extLst>
              <a:ext uri="{FF2B5EF4-FFF2-40B4-BE49-F238E27FC236}">
                <a16:creationId xmlns:a16="http://schemas.microsoft.com/office/drawing/2014/main" xmlns="" id="{0627B73E-D784-4780-AA33-DCDFE7DA16E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27921"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99FF1850-8D1E-4E84-BD9E-F2E90695850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137307"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91298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F97372C-2B6F-4C09-9B01-EFF0006324CC}"/>
              </a:ext>
            </a:extLst>
          </p:cNvPr>
          <p:cNvPicPr>
            <a:picLocks noChangeAspect="1"/>
          </p:cNvPicPr>
          <p:nvPr/>
        </p:nvPicPr>
        <p:blipFill rotWithShape="1">
          <a:blip r:embed="rId4"/>
          <a:srcRect t="20915" r="-1" b="39164"/>
          <a:stretch/>
        </p:blipFill>
        <p:spPr>
          <a:xfrm>
            <a:off x="1479512" y="10"/>
            <a:ext cx="2263117" cy="1428366"/>
          </a:xfrm>
          <a:prstGeom prst="rect">
            <a:avLst/>
          </a:prstGeom>
        </p:spPr>
      </p:pic>
      <p:pic>
        <p:nvPicPr>
          <p:cNvPr id="12" name="Picture 11">
            <a:extLst>
              <a:ext uri="{FF2B5EF4-FFF2-40B4-BE49-F238E27FC236}">
                <a16:creationId xmlns:a16="http://schemas.microsoft.com/office/drawing/2014/main" xmlns="" id="{C03AFE27-6A4C-4B77-B349-B7482F6B6646}"/>
              </a:ext>
            </a:extLst>
          </p:cNvPr>
          <p:cNvPicPr>
            <a:picLocks noChangeAspect="1"/>
          </p:cNvPicPr>
          <p:nvPr/>
        </p:nvPicPr>
        <p:blipFill rotWithShape="1">
          <a:blip r:embed="rId5"/>
          <a:srcRect l="3695" r="19544" b="4"/>
          <a:stretch/>
        </p:blipFill>
        <p:spPr>
          <a:xfrm>
            <a:off x="0" y="1476885"/>
            <a:ext cx="3738252" cy="3067989"/>
          </a:xfrm>
          <a:custGeom>
            <a:avLst/>
            <a:gdLst>
              <a:gd name="connsiteX0" fmla="*/ 0 w 3742628"/>
              <a:gd name="connsiteY0" fmla="*/ 0 h 3067989"/>
              <a:gd name="connsiteX1" fmla="*/ 3742628 w 3742628"/>
              <a:gd name="connsiteY1" fmla="*/ 0 h 3067989"/>
              <a:gd name="connsiteX2" fmla="*/ 3742628 w 3742628"/>
              <a:gd name="connsiteY2" fmla="*/ 2040780 h 3067989"/>
              <a:gd name="connsiteX3" fmla="*/ 1398494 w 3742628"/>
              <a:gd name="connsiteY3" fmla="*/ 2040780 h 3067989"/>
              <a:gd name="connsiteX4" fmla="*/ 1398494 w 3742628"/>
              <a:gd name="connsiteY4" fmla="*/ 3067989 h 3067989"/>
              <a:gd name="connsiteX5" fmla="*/ 0 w 3742628"/>
              <a:gd name="connsiteY5" fmla="*/ 3067989 h 306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2628" h="3067989">
                <a:moveTo>
                  <a:pt x="0" y="0"/>
                </a:moveTo>
                <a:lnTo>
                  <a:pt x="3742628" y="0"/>
                </a:lnTo>
                <a:lnTo>
                  <a:pt x="3742628" y="2040780"/>
                </a:lnTo>
                <a:lnTo>
                  <a:pt x="1398494" y="2040780"/>
                </a:lnTo>
                <a:lnTo>
                  <a:pt x="1398494" y="3067989"/>
                </a:lnTo>
                <a:lnTo>
                  <a:pt x="0" y="3067989"/>
                </a:lnTo>
                <a:close/>
              </a:path>
            </a:pathLst>
          </a:custGeom>
        </p:spPr>
      </p:pic>
      <p:pic>
        <p:nvPicPr>
          <p:cNvPr id="13" name="Picture 12">
            <a:extLst>
              <a:ext uri="{FF2B5EF4-FFF2-40B4-BE49-F238E27FC236}">
                <a16:creationId xmlns:a16="http://schemas.microsoft.com/office/drawing/2014/main" xmlns="" id="{16BC1AF4-F2D3-4199-8B58-C56886734D83}"/>
              </a:ext>
            </a:extLst>
          </p:cNvPr>
          <p:cNvPicPr>
            <a:picLocks noChangeAspect="1"/>
          </p:cNvPicPr>
          <p:nvPr/>
        </p:nvPicPr>
        <p:blipFill rotWithShape="1">
          <a:blip r:embed="rId6"/>
          <a:srcRect t="2042" r="2" b="2"/>
          <a:stretch/>
        </p:blipFill>
        <p:spPr>
          <a:xfrm>
            <a:off x="1479513" y="3603819"/>
            <a:ext cx="2263117" cy="3248204"/>
          </a:xfrm>
          <a:prstGeom prst="rect">
            <a:avLst/>
          </a:prstGeom>
        </p:spPr>
      </p:pic>
      <p:pic>
        <p:nvPicPr>
          <p:cNvPr id="9" name="Picture 8">
            <a:extLst>
              <a:ext uri="{FF2B5EF4-FFF2-40B4-BE49-F238E27FC236}">
                <a16:creationId xmlns:a16="http://schemas.microsoft.com/office/drawing/2014/main" xmlns="" id="{05589607-279E-47DC-AB1D-EF848CECB6CC}"/>
              </a:ext>
            </a:extLst>
          </p:cNvPr>
          <p:cNvPicPr>
            <a:picLocks noChangeAspect="1"/>
          </p:cNvPicPr>
          <p:nvPr/>
        </p:nvPicPr>
        <p:blipFill rotWithShape="1">
          <a:blip r:embed="rId7"/>
          <a:srcRect l="20465" r="29964" b="-2"/>
          <a:stretch/>
        </p:blipFill>
        <p:spPr>
          <a:xfrm>
            <a:off x="3808119" y="10"/>
            <a:ext cx="3396195" cy="4556126"/>
          </a:xfrm>
          <a:custGeom>
            <a:avLst/>
            <a:gdLst>
              <a:gd name="connsiteX0" fmla="*/ 0 w 3396195"/>
              <a:gd name="connsiteY0" fmla="*/ 0 h 4556136"/>
              <a:gd name="connsiteX1" fmla="*/ 3396195 w 3396195"/>
              <a:gd name="connsiteY1" fmla="*/ 0 h 4556136"/>
              <a:gd name="connsiteX2" fmla="*/ 3396195 w 3396195"/>
              <a:gd name="connsiteY2" fmla="*/ 1424457 h 4556136"/>
              <a:gd name="connsiteX3" fmla="*/ 2274902 w 3396195"/>
              <a:gd name="connsiteY3" fmla="*/ 1424457 h 4556136"/>
              <a:gd name="connsiteX4" fmla="*/ 2274902 w 3396195"/>
              <a:gd name="connsiteY4" fmla="*/ 4556136 h 4556136"/>
              <a:gd name="connsiteX5" fmla="*/ 0 w 3396195"/>
              <a:gd name="connsiteY5" fmla="*/ 4556136 h 455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6195" h="4556136">
                <a:moveTo>
                  <a:pt x="0" y="0"/>
                </a:moveTo>
                <a:lnTo>
                  <a:pt x="3396195" y="0"/>
                </a:lnTo>
                <a:lnTo>
                  <a:pt x="3396195" y="1424457"/>
                </a:lnTo>
                <a:lnTo>
                  <a:pt x="2274902" y="1424457"/>
                </a:lnTo>
                <a:lnTo>
                  <a:pt x="2274902" y="4556136"/>
                </a:lnTo>
                <a:lnTo>
                  <a:pt x="0" y="4556136"/>
                </a:lnTo>
                <a:close/>
              </a:path>
            </a:pathLst>
          </a:custGeom>
        </p:spPr>
      </p:pic>
      <p:pic>
        <p:nvPicPr>
          <p:cNvPr id="11" name="Picture 10">
            <a:extLst>
              <a:ext uri="{FF2B5EF4-FFF2-40B4-BE49-F238E27FC236}">
                <a16:creationId xmlns:a16="http://schemas.microsoft.com/office/drawing/2014/main" xmlns="" id="{5B11B200-5DA9-4E50-8B52-CB6583A8B927}"/>
              </a:ext>
            </a:extLst>
          </p:cNvPr>
          <p:cNvPicPr>
            <a:picLocks noChangeAspect="1"/>
          </p:cNvPicPr>
          <p:nvPr/>
        </p:nvPicPr>
        <p:blipFill rotWithShape="1">
          <a:blip r:embed="rId8"/>
          <a:srcRect t="11964" r="2" b="11888"/>
          <a:stretch/>
        </p:blipFill>
        <p:spPr>
          <a:xfrm>
            <a:off x="6155703" y="1488149"/>
            <a:ext cx="6036296" cy="3056725"/>
          </a:xfrm>
          <a:prstGeom prst="rect">
            <a:avLst/>
          </a:prstGeom>
        </p:spPr>
      </p:pic>
      <p:pic>
        <p:nvPicPr>
          <p:cNvPr id="4" name="Picture 3">
            <a:extLst>
              <a:ext uri="{FF2B5EF4-FFF2-40B4-BE49-F238E27FC236}">
                <a16:creationId xmlns:a16="http://schemas.microsoft.com/office/drawing/2014/main" xmlns="" id="{76560D3A-8C14-41F7-ABA8-F45F71120F72}"/>
              </a:ext>
            </a:extLst>
          </p:cNvPr>
          <p:cNvPicPr>
            <a:picLocks noChangeAspect="1"/>
          </p:cNvPicPr>
          <p:nvPr/>
        </p:nvPicPr>
        <p:blipFill rotWithShape="1">
          <a:blip r:embed="rId9"/>
          <a:srcRect r="4" b="7914"/>
          <a:stretch/>
        </p:blipFill>
        <p:spPr>
          <a:xfrm>
            <a:off x="3808119" y="4633558"/>
            <a:ext cx="2263116" cy="1422390"/>
          </a:xfrm>
          <a:prstGeom prst="rect">
            <a:avLst/>
          </a:prstGeom>
        </p:spPr>
      </p:pic>
      <p:sp>
        <p:nvSpPr>
          <p:cNvPr id="3" name="AutoShape 2" descr="https://static.wixstatic.com/media/a27d24_2c2bbbf129324241b498c9089893bd7c~mv2_d_3205_5058_s_4_2.jpg/v1/fill/w_666,h_1051,al_c,q_90,usm_0.66_1.00_0.01/a27d24_2c2bbbf129324241b498c9089893bd7c~mv2_d_3205_5058_s_4_2.webp">
            <a:extLst>
              <a:ext uri="{FF2B5EF4-FFF2-40B4-BE49-F238E27FC236}">
                <a16:creationId xmlns:a16="http://schemas.microsoft.com/office/drawing/2014/main" xmlns="" id="{32638309-061A-4E71-A6F8-271277E90A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static.wixstatic.com/media/a27d24_2c2bbbf129324241b498c9089893bd7c~mv2_d_3205_5058_s_4_2.jpg/v1/fill/w_666,h_1051,al_c,q_90,usm_0.66_1.00_0.01/a27d24_2c2bbbf129324241b498c9089893bd7c~mv2_d_3205_5058_s_4_2.webp">
            <a:extLst>
              <a:ext uri="{FF2B5EF4-FFF2-40B4-BE49-F238E27FC236}">
                <a16:creationId xmlns:a16="http://schemas.microsoft.com/office/drawing/2014/main" xmlns="" id="{CE10B0B2-5940-443E-A42E-F10F905E47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static.wixstatic.com/media/a27d24_2c2bbbf129324241b498c9089893bd7c~mv2_d_3205_5058_s_4_2.jpg/v1/fill/w_666,h_1051,al_c,q_90,usm_0.66_1.00_0.01/a27d24_2c2bbbf129324241b498c9089893bd7c~mv2_d_3205_5058_s_4_2.webp">
            <a:extLst>
              <a:ext uri="{FF2B5EF4-FFF2-40B4-BE49-F238E27FC236}">
                <a16:creationId xmlns:a16="http://schemas.microsoft.com/office/drawing/2014/main" xmlns="" id="{D138DE1B-58F4-46E3-9061-236FC752556E}"/>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static.wixstatic.com/media/a27d24_ef70b9fa13714678a37def76f9e873ad~mv2_d_1920_1275_s_2.jpg/v1/fill/w_667,h_443,al_c,q_90,usm_0.66_1.00_0.01/a27d24_ef70b9fa13714678a37def76f9e873ad~mv2_d_1920_1275_s_2.webp">
            <a:extLst>
              <a:ext uri="{FF2B5EF4-FFF2-40B4-BE49-F238E27FC236}">
                <a16:creationId xmlns:a16="http://schemas.microsoft.com/office/drawing/2014/main" xmlns="" id="{548C0791-1E30-4D53-B986-E794AF4C251B}"/>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https://static.wixstatic.com/media/a27d24_2d15c7d5a6004b2ba082b59afb0344ab~mv2_d_1920_1276_s_2.jpg/v1/fill/w_666,h_443,al_c,q_90,usm_0.66_1.00_0.01/a27d24_2d15c7d5a6004b2ba082b59afb0344ab~mv2_d_1920_1276_s_2.webp">
            <a:extLst>
              <a:ext uri="{FF2B5EF4-FFF2-40B4-BE49-F238E27FC236}">
                <a16:creationId xmlns:a16="http://schemas.microsoft.com/office/drawing/2014/main" xmlns="" id="{A19915FC-87AA-4BDB-8B6F-1A26CF33B333}"/>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2">
            <a:extLst>
              <a:ext uri="{FF2B5EF4-FFF2-40B4-BE49-F238E27FC236}">
                <a16:creationId xmlns:a16="http://schemas.microsoft.com/office/drawing/2014/main" xmlns="" id="{31CEFFF5-4100-4160-9EB2-AFD870011D4A}"/>
              </a:ext>
            </a:extLst>
          </p:cNvPr>
          <p:cNvSpPr txBox="1">
            <a:spLocks/>
          </p:cNvSpPr>
          <p:nvPr/>
        </p:nvSpPr>
        <p:spPr>
          <a:xfrm>
            <a:off x="6400800" y="4785033"/>
            <a:ext cx="6446874" cy="1270915"/>
          </a:xfrm>
          <a:prstGeom prst="rect">
            <a:avLst/>
          </a:prstGeom>
        </p:spPr>
        <p:txBody>
          <a:bodyPr vert="horz" lIns="91440" tIns="45720" rIns="91440" bIns="45720" rtlCol="0" anchor="b">
            <a:normAutofit/>
          </a:bodyPr>
          <a:lst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a:lstStyle>
          <a:p>
            <a:pPr algn="l" hangingPunct="1">
              <a:lnSpc>
                <a:spcPct val="90000"/>
              </a:lnSpc>
              <a:spcBef>
                <a:spcPct val="0"/>
              </a:spcBef>
              <a:spcAft>
                <a:spcPts val="600"/>
              </a:spcAft>
            </a:pPr>
            <a:r>
              <a:rPr lang="en-US" sz="3700" b="0" dirty="0"/>
              <a:t>7 </a:t>
            </a:r>
            <a:r>
              <a:rPr lang="en-US" sz="3700" b="0" dirty="0" err="1"/>
              <a:t>diskusiju</a:t>
            </a:r>
            <a:r>
              <a:rPr lang="en-US" sz="3700" b="0" dirty="0"/>
              <a:t> </a:t>
            </a:r>
            <a:r>
              <a:rPr lang="en-US" sz="3700" b="0" dirty="0" err="1"/>
              <a:t>forumi</a:t>
            </a:r>
            <a:r>
              <a:rPr lang="en-US" sz="3700" b="0" dirty="0"/>
              <a:t>; </a:t>
            </a:r>
          </a:p>
          <a:p>
            <a:pPr algn="l" hangingPunct="1">
              <a:lnSpc>
                <a:spcPct val="90000"/>
              </a:lnSpc>
              <a:spcBef>
                <a:spcPct val="0"/>
              </a:spcBef>
              <a:spcAft>
                <a:spcPts val="600"/>
              </a:spcAft>
            </a:pPr>
            <a:r>
              <a:rPr lang="en-US" sz="3700" b="0" dirty="0" err="1"/>
              <a:t>diskusijas</a:t>
            </a:r>
            <a:r>
              <a:rPr lang="en-US" sz="3700" b="0" dirty="0"/>
              <a:t> e-</a:t>
            </a:r>
            <a:r>
              <a:rPr lang="en-US" sz="3700" b="0" dirty="0" err="1"/>
              <a:t>vidē</a:t>
            </a:r>
            <a:endParaRPr lang="en-US" sz="3700" b="0" dirty="0"/>
          </a:p>
        </p:txBody>
      </p:sp>
    </p:spTree>
    <p:extLst>
      <p:ext uri="{BB962C8B-B14F-4D97-AF65-F5344CB8AC3E}">
        <p14:creationId xmlns:p14="http://schemas.microsoft.com/office/powerpoint/2010/main" val="25525056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26" y="451821"/>
            <a:ext cx="11758108" cy="5615492"/>
          </a:xfrm>
        </p:spPr>
        <p:txBody>
          <a:bodyPr>
            <a:normAutofit/>
          </a:bodyPr>
          <a:lstStyle/>
          <a:p>
            <a:pPr lvl="0"/>
            <a:r>
              <a:rPr lang="en-GB" sz="4800" dirty="0" err="1"/>
              <a:t>kopumā</a:t>
            </a:r>
            <a:r>
              <a:rPr lang="en-GB" sz="4800" dirty="0"/>
              <a:t> </a:t>
            </a:r>
            <a:r>
              <a:rPr lang="en-GB" sz="4800" dirty="0" err="1"/>
              <a:t>iesniegti</a:t>
            </a:r>
            <a:r>
              <a:rPr lang="en-GB" sz="4800" dirty="0"/>
              <a:t/>
            </a:r>
            <a:br>
              <a:rPr lang="en-GB" sz="4800" dirty="0"/>
            </a:br>
            <a:r>
              <a:rPr lang="en-GB" sz="9600" dirty="0"/>
              <a:t>887</a:t>
            </a:r>
            <a:r>
              <a:rPr lang="en-GB" sz="4800" dirty="0"/>
              <a:t/>
            </a:r>
            <a:br>
              <a:rPr lang="en-GB" sz="4800" dirty="0"/>
            </a:br>
            <a:r>
              <a:rPr lang="en-GB" sz="4800" dirty="0" err="1"/>
              <a:t>priekšlikumi</a:t>
            </a:r>
            <a:r>
              <a:rPr lang="en-GB" dirty="0"/>
              <a:t/>
            </a:r>
            <a:br>
              <a:rPr lang="en-GB" dirty="0"/>
            </a:br>
            <a:r>
              <a:rPr lang="en-GB" sz="2000" b="0" dirty="0"/>
              <a:t>(</a:t>
            </a:r>
            <a:r>
              <a:rPr lang="en-GB" sz="2000" b="0" dirty="0" err="1"/>
              <a:t>rakstiski</a:t>
            </a:r>
            <a:r>
              <a:rPr lang="en-GB" sz="2000" b="0" dirty="0"/>
              <a:t> </a:t>
            </a:r>
            <a:r>
              <a:rPr lang="en-GB" sz="2000" b="0" dirty="0" err="1"/>
              <a:t>iesniegumi</a:t>
            </a:r>
            <a:r>
              <a:rPr lang="en-GB" sz="2000" b="0" dirty="0"/>
              <a:t> VISC, </a:t>
            </a:r>
            <a:r>
              <a:rPr lang="en-GB" sz="2000" b="0" i="1" dirty="0"/>
              <a:t>Skola2030</a:t>
            </a:r>
            <a:r>
              <a:rPr lang="en-GB" sz="2000" b="0" dirty="0"/>
              <a:t>, www.skola2030.lv, </a:t>
            </a:r>
            <a:r>
              <a:rPr lang="en-GB" sz="2000" b="0" i="1" dirty="0"/>
              <a:t>Skola2030</a:t>
            </a:r>
            <a:r>
              <a:rPr lang="en-GB" sz="2000" b="0" dirty="0"/>
              <a:t> </a:t>
            </a:r>
            <a:r>
              <a:rPr lang="en-GB" sz="2000" b="0" i="1" dirty="0"/>
              <a:t>Moodle</a:t>
            </a:r>
            <a:r>
              <a:rPr lang="en-GB" sz="2000" b="0" dirty="0"/>
              <a:t> </a:t>
            </a:r>
            <a:r>
              <a:rPr lang="en-GB" sz="2000" b="0" dirty="0" err="1"/>
              <a:t>vidē</a:t>
            </a:r>
            <a:r>
              <a:rPr lang="en-GB" sz="2000" b="0" dirty="0"/>
              <a:t>, </a:t>
            </a:r>
            <a:br>
              <a:rPr lang="en-GB" sz="2000" b="0" dirty="0"/>
            </a:br>
            <a:r>
              <a:rPr lang="en-GB" sz="2000" b="0" dirty="0" err="1"/>
              <a:t>mācību</a:t>
            </a:r>
            <a:r>
              <a:rPr lang="en-GB" sz="2000" b="0" dirty="0"/>
              <a:t> </a:t>
            </a:r>
            <a:r>
              <a:rPr lang="en-GB" sz="2000" b="0" dirty="0" err="1"/>
              <a:t>jomu</a:t>
            </a:r>
            <a:r>
              <a:rPr lang="en-GB" sz="2000" b="0" dirty="0"/>
              <a:t> </a:t>
            </a:r>
            <a:r>
              <a:rPr lang="en-GB" sz="2000" b="0" dirty="0" err="1"/>
              <a:t>koordinatoru</a:t>
            </a:r>
            <a:r>
              <a:rPr lang="en-GB" sz="2000" b="0" dirty="0"/>
              <a:t> </a:t>
            </a:r>
            <a:r>
              <a:rPr lang="en-GB" sz="2000" b="0" dirty="0" err="1"/>
              <a:t>konsultācijās</a:t>
            </a:r>
            <a:r>
              <a:rPr lang="en-GB" sz="2000" b="0" dirty="0"/>
              <a:t>)</a:t>
            </a:r>
          </a:p>
        </p:txBody>
      </p:sp>
    </p:spTree>
    <p:extLst>
      <p:ext uri="{BB962C8B-B14F-4D97-AF65-F5344CB8AC3E}">
        <p14:creationId xmlns:p14="http://schemas.microsoft.com/office/powerpoint/2010/main" val="8366716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8" name="Group 2"/>
          <p:cNvGrpSpPr>
            <a:grpSpLocks noChangeAspect="1"/>
          </p:cNvGrpSpPr>
          <p:nvPr/>
        </p:nvGrpSpPr>
        <p:grpSpPr>
          <a:xfrm>
            <a:off x="4363494" y="3302551"/>
            <a:ext cx="3303359" cy="2129620"/>
            <a:chOff x="0" y="0"/>
            <a:chExt cx="4026282" cy="2560575"/>
          </a:xfrm>
        </p:grpSpPr>
        <p:pic>
          <p:nvPicPr>
            <p:cNvPr id="669" name="Attēls 17" descr="Attēls 17"/>
            <p:cNvPicPr>
              <a:picLocks noChangeAspect="1"/>
            </p:cNvPicPr>
            <p:nvPr/>
          </p:nvPicPr>
          <p:blipFill>
            <a:blip r:embed="rId3">
              <a:extLst/>
            </a:blip>
            <a:stretch>
              <a:fillRect/>
            </a:stretch>
          </p:blipFill>
          <p:spPr>
            <a:xfrm>
              <a:off x="0" y="-1"/>
              <a:ext cx="4026283" cy="2560577"/>
            </a:xfrm>
            <a:prstGeom prst="rect">
              <a:avLst/>
            </a:prstGeom>
            <a:ln w="12700" cap="flat">
              <a:noFill/>
              <a:miter lim="400000"/>
            </a:ln>
            <a:effectLst/>
          </p:spPr>
        </p:pic>
        <p:pic>
          <p:nvPicPr>
            <p:cNvPr id="670" name="pasted-image.pdf" descr="pasted-image.pdf"/>
            <p:cNvPicPr>
              <a:picLocks noChangeAspect="1"/>
            </p:cNvPicPr>
            <p:nvPr/>
          </p:nvPicPr>
          <p:blipFill>
            <a:blip r:embed="rId4">
              <a:extLst/>
            </a:blip>
            <a:stretch>
              <a:fillRect/>
            </a:stretch>
          </p:blipFill>
          <p:spPr>
            <a:xfrm>
              <a:off x="9117" y="1305003"/>
              <a:ext cx="392307" cy="384228"/>
            </a:xfrm>
            <a:prstGeom prst="rect">
              <a:avLst/>
            </a:prstGeom>
            <a:ln w="12700" cap="flat">
              <a:noFill/>
              <a:miter lim="400000"/>
            </a:ln>
            <a:effectLst/>
          </p:spPr>
        </p:pic>
        <p:pic>
          <p:nvPicPr>
            <p:cNvPr id="671" name="pasted-image.pdf" descr="pasted-image.pdf"/>
            <p:cNvPicPr>
              <a:picLocks noChangeAspect="1"/>
            </p:cNvPicPr>
            <p:nvPr/>
          </p:nvPicPr>
          <p:blipFill>
            <a:blip r:embed="rId4">
              <a:extLst/>
            </a:blip>
            <a:stretch>
              <a:fillRect/>
            </a:stretch>
          </p:blipFill>
          <p:spPr>
            <a:xfrm>
              <a:off x="549305" y="948024"/>
              <a:ext cx="336480" cy="329551"/>
            </a:xfrm>
            <a:prstGeom prst="rect">
              <a:avLst/>
            </a:prstGeom>
            <a:ln w="12700" cap="flat">
              <a:noFill/>
              <a:miter lim="400000"/>
            </a:ln>
            <a:effectLst/>
          </p:spPr>
        </p:pic>
        <p:pic>
          <p:nvPicPr>
            <p:cNvPr id="672" name="pasted-image.pdf" descr="pasted-image.pdf"/>
            <p:cNvPicPr>
              <a:picLocks noChangeAspect="1"/>
            </p:cNvPicPr>
            <p:nvPr/>
          </p:nvPicPr>
          <p:blipFill>
            <a:blip r:embed="rId4">
              <a:extLst/>
            </a:blip>
            <a:stretch>
              <a:fillRect/>
            </a:stretch>
          </p:blipFill>
          <p:spPr>
            <a:xfrm>
              <a:off x="905363" y="753813"/>
              <a:ext cx="273894" cy="268254"/>
            </a:xfrm>
            <a:prstGeom prst="rect">
              <a:avLst/>
            </a:prstGeom>
            <a:ln w="12700" cap="flat">
              <a:noFill/>
              <a:miter lim="400000"/>
            </a:ln>
            <a:effectLst/>
          </p:spPr>
        </p:pic>
        <p:pic>
          <p:nvPicPr>
            <p:cNvPr id="673" name="pasted-image.pdf" descr="pasted-image.pdf"/>
            <p:cNvPicPr>
              <a:picLocks noChangeAspect="1"/>
            </p:cNvPicPr>
            <p:nvPr/>
          </p:nvPicPr>
          <p:blipFill>
            <a:blip r:embed="rId4">
              <a:extLst/>
            </a:blip>
            <a:stretch>
              <a:fillRect/>
            </a:stretch>
          </p:blipFill>
          <p:spPr>
            <a:xfrm>
              <a:off x="803929" y="1267656"/>
              <a:ext cx="386511" cy="378551"/>
            </a:xfrm>
            <a:prstGeom prst="rect">
              <a:avLst/>
            </a:prstGeom>
            <a:ln w="12700" cap="flat">
              <a:noFill/>
              <a:miter lim="400000"/>
            </a:ln>
            <a:effectLst/>
          </p:spPr>
        </p:pic>
        <p:pic>
          <p:nvPicPr>
            <p:cNvPr id="674" name="pasted-image.pdf" descr="pasted-image.pdf"/>
            <p:cNvPicPr>
              <a:picLocks noChangeAspect="1"/>
            </p:cNvPicPr>
            <p:nvPr/>
          </p:nvPicPr>
          <p:blipFill>
            <a:blip r:embed="rId4">
              <a:extLst/>
            </a:blip>
            <a:stretch>
              <a:fillRect/>
            </a:stretch>
          </p:blipFill>
          <p:spPr>
            <a:xfrm>
              <a:off x="368393" y="1535865"/>
              <a:ext cx="307365" cy="301036"/>
            </a:xfrm>
            <a:prstGeom prst="rect">
              <a:avLst/>
            </a:prstGeom>
            <a:ln w="12700" cap="flat">
              <a:noFill/>
              <a:miter lim="400000"/>
            </a:ln>
            <a:effectLst/>
          </p:spPr>
        </p:pic>
        <p:pic>
          <p:nvPicPr>
            <p:cNvPr id="675" name="pasted-image.pdf" descr="pasted-image.pdf"/>
            <p:cNvPicPr>
              <a:picLocks noChangeAspect="1"/>
            </p:cNvPicPr>
            <p:nvPr/>
          </p:nvPicPr>
          <p:blipFill>
            <a:blip r:embed="rId4">
              <a:extLst/>
            </a:blip>
            <a:stretch>
              <a:fillRect/>
            </a:stretch>
          </p:blipFill>
          <p:spPr>
            <a:xfrm>
              <a:off x="72101" y="1769841"/>
              <a:ext cx="273894" cy="268253"/>
            </a:xfrm>
            <a:prstGeom prst="rect">
              <a:avLst/>
            </a:prstGeom>
            <a:ln w="12700" cap="flat">
              <a:noFill/>
              <a:miter lim="400000"/>
            </a:ln>
            <a:effectLst/>
          </p:spPr>
        </p:pic>
        <p:pic>
          <p:nvPicPr>
            <p:cNvPr id="676" name="pasted-image.pdf" descr="pasted-image.pdf"/>
            <p:cNvPicPr>
              <a:picLocks noChangeAspect="1"/>
            </p:cNvPicPr>
            <p:nvPr/>
          </p:nvPicPr>
          <p:blipFill>
            <a:blip r:embed="rId4">
              <a:extLst/>
            </a:blip>
            <a:stretch>
              <a:fillRect/>
            </a:stretch>
          </p:blipFill>
          <p:spPr>
            <a:xfrm>
              <a:off x="1144876" y="1042703"/>
              <a:ext cx="336479" cy="329550"/>
            </a:xfrm>
            <a:prstGeom prst="rect">
              <a:avLst/>
            </a:prstGeom>
            <a:ln w="12700" cap="flat">
              <a:noFill/>
              <a:miter lim="400000"/>
            </a:ln>
            <a:effectLst/>
          </p:spPr>
        </p:pic>
        <p:pic>
          <p:nvPicPr>
            <p:cNvPr id="677" name="pasted-image.pdf" descr="pasted-image.pdf"/>
            <p:cNvPicPr>
              <a:picLocks noChangeAspect="1"/>
            </p:cNvPicPr>
            <p:nvPr/>
          </p:nvPicPr>
          <p:blipFill>
            <a:blip r:embed="rId4">
              <a:extLst/>
            </a:blip>
            <a:stretch>
              <a:fillRect/>
            </a:stretch>
          </p:blipFill>
          <p:spPr>
            <a:xfrm>
              <a:off x="1249384" y="1533756"/>
              <a:ext cx="273894" cy="268253"/>
            </a:xfrm>
            <a:prstGeom prst="rect">
              <a:avLst/>
            </a:prstGeom>
            <a:ln w="12700" cap="flat">
              <a:noFill/>
              <a:miter lim="400000"/>
            </a:ln>
            <a:effectLst/>
          </p:spPr>
        </p:pic>
        <p:pic>
          <p:nvPicPr>
            <p:cNvPr id="678" name="pasted-image.pdf" descr="pasted-image.pdf"/>
            <p:cNvPicPr>
              <a:picLocks noChangeAspect="1"/>
            </p:cNvPicPr>
            <p:nvPr/>
          </p:nvPicPr>
          <p:blipFill>
            <a:blip r:embed="rId4">
              <a:extLst/>
            </a:blip>
            <a:stretch>
              <a:fillRect/>
            </a:stretch>
          </p:blipFill>
          <p:spPr>
            <a:xfrm>
              <a:off x="2100573" y="810293"/>
              <a:ext cx="386511" cy="378550"/>
            </a:xfrm>
            <a:prstGeom prst="rect">
              <a:avLst/>
            </a:prstGeom>
            <a:ln w="12700" cap="flat">
              <a:noFill/>
              <a:miter lim="400000"/>
            </a:ln>
            <a:effectLst/>
          </p:spPr>
        </p:pic>
        <p:pic>
          <p:nvPicPr>
            <p:cNvPr id="679" name="pasted-image.pdf" descr="pasted-image.pdf"/>
            <p:cNvPicPr>
              <a:picLocks noChangeAspect="1"/>
            </p:cNvPicPr>
            <p:nvPr/>
          </p:nvPicPr>
          <p:blipFill>
            <a:blip r:embed="rId4">
              <a:extLst/>
            </a:blip>
            <a:stretch>
              <a:fillRect/>
            </a:stretch>
          </p:blipFill>
          <p:spPr>
            <a:xfrm>
              <a:off x="2010605" y="529460"/>
              <a:ext cx="273894" cy="268254"/>
            </a:xfrm>
            <a:prstGeom prst="rect">
              <a:avLst/>
            </a:prstGeom>
            <a:ln w="12700" cap="flat">
              <a:noFill/>
              <a:miter lim="400000"/>
            </a:ln>
            <a:effectLst/>
          </p:spPr>
        </p:pic>
        <p:pic>
          <p:nvPicPr>
            <p:cNvPr id="680" name="pasted-image.pdf" descr="pasted-image.pdf"/>
            <p:cNvPicPr>
              <a:picLocks noChangeAspect="1"/>
            </p:cNvPicPr>
            <p:nvPr/>
          </p:nvPicPr>
          <p:blipFill>
            <a:blip r:embed="rId4">
              <a:extLst/>
            </a:blip>
            <a:stretch>
              <a:fillRect/>
            </a:stretch>
          </p:blipFill>
          <p:spPr>
            <a:xfrm>
              <a:off x="2333977" y="529460"/>
              <a:ext cx="273894" cy="268254"/>
            </a:xfrm>
            <a:prstGeom prst="rect">
              <a:avLst/>
            </a:prstGeom>
            <a:ln w="12700" cap="flat">
              <a:noFill/>
              <a:miter lim="400000"/>
            </a:ln>
            <a:effectLst/>
          </p:spPr>
        </p:pic>
        <p:pic>
          <p:nvPicPr>
            <p:cNvPr id="681" name="pasted-image.pdf" descr="pasted-image.pdf"/>
            <p:cNvPicPr>
              <a:picLocks noChangeAspect="1"/>
            </p:cNvPicPr>
            <p:nvPr/>
          </p:nvPicPr>
          <p:blipFill>
            <a:blip r:embed="rId4">
              <a:extLst/>
            </a:blip>
            <a:stretch>
              <a:fillRect/>
            </a:stretch>
          </p:blipFill>
          <p:spPr>
            <a:xfrm>
              <a:off x="2543590" y="292645"/>
              <a:ext cx="273894" cy="268254"/>
            </a:xfrm>
            <a:prstGeom prst="rect">
              <a:avLst/>
            </a:prstGeom>
            <a:ln w="12700" cap="flat">
              <a:noFill/>
              <a:miter lim="400000"/>
            </a:ln>
            <a:effectLst/>
          </p:spPr>
        </p:pic>
        <p:pic>
          <p:nvPicPr>
            <p:cNvPr id="682" name="pasted-image.pdf" descr="pasted-image.pdf"/>
            <p:cNvPicPr>
              <a:picLocks noChangeAspect="1"/>
            </p:cNvPicPr>
            <p:nvPr/>
          </p:nvPicPr>
          <p:blipFill>
            <a:blip r:embed="rId4">
              <a:extLst/>
            </a:blip>
            <a:stretch>
              <a:fillRect/>
            </a:stretch>
          </p:blipFill>
          <p:spPr>
            <a:xfrm>
              <a:off x="2256146" y="215181"/>
              <a:ext cx="202404" cy="198236"/>
            </a:xfrm>
            <a:prstGeom prst="rect">
              <a:avLst/>
            </a:prstGeom>
            <a:ln w="12700" cap="flat">
              <a:noFill/>
              <a:miter lim="400000"/>
            </a:ln>
            <a:effectLst/>
          </p:spPr>
        </p:pic>
        <p:pic>
          <p:nvPicPr>
            <p:cNvPr id="683" name="pasted-image.pdf" descr="pasted-image.pdf"/>
            <p:cNvPicPr>
              <a:picLocks noChangeAspect="1"/>
            </p:cNvPicPr>
            <p:nvPr/>
          </p:nvPicPr>
          <p:blipFill>
            <a:blip r:embed="rId4">
              <a:extLst/>
            </a:blip>
            <a:stretch>
              <a:fillRect/>
            </a:stretch>
          </p:blipFill>
          <p:spPr>
            <a:xfrm>
              <a:off x="2976289" y="477027"/>
              <a:ext cx="202404" cy="198236"/>
            </a:xfrm>
            <a:prstGeom prst="rect">
              <a:avLst/>
            </a:prstGeom>
            <a:ln w="12700" cap="flat">
              <a:noFill/>
              <a:miter lim="400000"/>
            </a:ln>
            <a:effectLst/>
          </p:spPr>
        </p:pic>
        <p:pic>
          <p:nvPicPr>
            <p:cNvPr id="684" name="pasted-image.pdf" descr="pasted-image.pdf"/>
            <p:cNvPicPr>
              <a:picLocks noChangeAspect="1"/>
            </p:cNvPicPr>
            <p:nvPr/>
          </p:nvPicPr>
          <p:blipFill>
            <a:blip r:embed="rId4">
              <a:extLst/>
            </a:blip>
            <a:stretch>
              <a:fillRect/>
            </a:stretch>
          </p:blipFill>
          <p:spPr>
            <a:xfrm>
              <a:off x="3435066" y="1357814"/>
              <a:ext cx="202404" cy="198236"/>
            </a:xfrm>
            <a:prstGeom prst="rect">
              <a:avLst/>
            </a:prstGeom>
            <a:ln w="12700" cap="flat">
              <a:noFill/>
              <a:miter lim="400000"/>
            </a:ln>
            <a:effectLst/>
          </p:spPr>
        </p:pic>
        <p:pic>
          <p:nvPicPr>
            <p:cNvPr id="685" name="pasted-image.pdf" descr="pasted-image.pdf"/>
            <p:cNvPicPr>
              <a:picLocks noChangeAspect="1"/>
            </p:cNvPicPr>
            <p:nvPr/>
          </p:nvPicPr>
          <p:blipFill>
            <a:blip r:embed="rId4">
              <a:extLst/>
            </a:blip>
            <a:stretch>
              <a:fillRect/>
            </a:stretch>
          </p:blipFill>
          <p:spPr>
            <a:xfrm>
              <a:off x="3440140" y="1602413"/>
              <a:ext cx="202404" cy="198236"/>
            </a:xfrm>
            <a:prstGeom prst="rect">
              <a:avLst/>
            </a:prstGeom>
            <a:ln w="12700" cap="flat">
              <a:noFill/>
              <a:miter lim="400000"/>
            </a:ln>
            <a:effectLst/>
          </p:spPr>
        </p:pic>
        <p:pic>
          <p:nvPicPr>
            <p:cNvPr id="686" name="pasted-image.pdf" descr="pasted-image.pdf"/>
            <p:cNvPicPr>
              <a:picLocks noChangeAspect="1"/>
            </p:cNvPicPr>
            <p:nvPr/>
          </p:nvPicPr>
          <p:blipFill>
            <a:blip r:embed="rId4">
              <a:extLst/>
            </a:blip>
            <a:stretch>
              <a:fillRect/>
            </a:stretch>
          </p:blipFill>
          <p:spPr>
            <a:xfrm>
              <a:off x="3333764" y="1994074"/>
              <a:ext cx="202403" cy="198236"/>
            </a:xfrm>
            <a:prstGeom prst="rect">
              <a:avLst/>
            </a:prstGeom>
            <a:ln w="12700" cap="flat">
              <a:noFill/>
              <a:miter lim="400000"/>
            </a:ln>
            <a:effectLst/>
          </p:spPr>
        </p:pic>
        <p:pic>
          <p:nvPicPr>
            <p:cNvPr id="687" name="pasted-image.pdf" descr="pasted-image.pdf"/>
            <p:cNvPicPr>
              <a:picLocks noChangeAspect="1"/>
            </p:cNvPicPr>
            <p:nvPr/>
          </p:nvPicPr>
          <p:blipFill>
            <a:blip r:embed="rId4">
              <a:extLst/>
            </a:blip>
            <a:stretch>
              <a:fillRect/>
            </a:stretch>
          </p:blipFill>
          <p:spPr>
            <a:xfrm>
              <a:off x="2192627" y="1632153"/>
              <a:ext cx="202403" cy="198237"/>
            </a:xfrm>
            <a:prstGeom prst="rect">
              <a:avLst/>
            </a:prstGeom>
            <a:ln w="12700" cap="flat">
              <a:noFill/>
              <a:miter lim="400000"/>
            </a:ln>
            <a:effectLst/>
          </p:spPr>
        </p:pic>
        <p:pic>
          <p:nvPicPr>
            <p:cNvPr id="688" name="pasted-image.pdf" descr="pasted-image.pdf"/>
            <p:cNvPicPr>
              <a:picLocks noChangeAspect="1"/>
            </p:cNvPicPr>
            <p:nvPr/>
          </p:nvPicPr>
          <p:blipFill>
            <a:blip r:embed="rId4">
              <a:extLst/>
            </a:blip>
            <a:stretch>
              <a:fillRect/>
            </a:stretch>
          </p:blipFill>
          <p:spPr>
            <a:xfrm>
              <a:off x="2884236" y="1913590"/>
              <a:ext cx="386510" cy="378551"/>
            </a:xfrm>
            <a:prstGeom prst="rect">
              <a:avLst/>
            </a:prstGeom>
            <a:ln w="12700" cap="flat">
              <a:noFill/>
              <a:miter lim="400000"/>
            </a:ln>
            <a:effectLst/>
          </p:spPr>
        </p:pic>
        <p:pic>
          <p:nvPicPr>
            <p:cNvPr id="689" name="pasted-image.pdf" descr="pasted-image.pdf"/>
            <p:cNvPicPr>
              <a:picLocks noChangeAspect="1"/>
            </p:cNvPicPr>
            <p:nvPr/>
          </p:nvPicPr>
          <p:blipFill>
            <a:blip r:embed="rId4">
              <a:extLst/>
            </a:blip>
            <a:stretch>
              <a:fillRect/>
            </a:stretch>
          </p:blipFill>
          <p:spPr>
            <a:xfrm>
              <a:off x="3137402" y="860832"/>
              <a:ext cx="386510" cy="378550"/>
            </a:xfrm>
            <a:prstGeom prst="rect">
              <a:avLst/>
            </a:prstGeom>
            <a:ln w="12700" cap="flat">
              <a:noFill/>
              <a:miter lim="400000"/>
            </a:ln>
            <a:effectLst/>
          </p:spPr>
        </p:pic>
        <p:pic>
          <p:nvPicPr>
            <p:cNvPr id="690" name="pasted-image.pdf" descr="pasted-image.pdf"/>
            <p:cNvPicPr>
              <a:picLocks noChangeAspect="1"/>
            </p:cNvPicPr>
            <p:nvPr/>
          </p:nvPicPr>
          <p:blipFill>
            <a:blip r:embed="rId4">
              <a:extLst/>
            </a:blip>
            <a:stretch>
              <a:fillRect/>
            </a:stretch>
          </p:blipFill>
          <p:spPr>
            <a:xfrm>
              <a:off x="3172616" y="571895"/>
              <a:ext cx="273894" cy="268253"/>
            </a:xfrm>
            <a:prstGeom prst="rect">
              <a:avLst/>
            </a:prstGeom>
            <a:ln w="12700" cap="flat">
              <a:noFill/>
              <a:miter lim="400000"/>
            </a:ln>
            <a:effectLst/>
          </p:spPr>
        </p:pic>
        <p:pic>
          <p:nvPicPr>
            <p:cNvPr id="691" name="pasted-image.pdf" descr="pasted-image.pdf"/>
            <p:cNvPicPr>
              <a:picLocks noChangeAspect="1"/>
            </p:cNvPicPr>
            <p:nvPr/>
          </p:nvPicPr>
          <p:blipFill>
            <a:blip r:embed="rId4">
              <a:extLst/>
            </a:blip>
            <a:stretch>
              <a:fillRect/>
            </a:stretch>
          </p:blipFill>
          <p:spPr>
            <a:xfrm>
              <a:off x="3703344" y="1552256"/>
              <a:ext cx="273894" cy="268254"/>
            </a:xfrm>
            <a:prstGeom prst="rect">
              <a:avLst/>
            </a:prstGeom>
            <a:ln w="12700" cap="flat">
              <a:noFill/>
              <a:miter lim="400000"/>
            </a:ln>
            <a:effectLst/>
          </p:spPr>
        </p:pic>
        <p:pic>
          <p:nvPicPr>
            <p:cNvPr id="692" name="pasted-image.pdf" descr="pasted-image.pdf"/>
            <p:cNvPicPr>
              <a:picLocks noChangeAspect="1"/>
            </p:cNvPicPr>
            <p:nvPr/>
          </p:nvPicPr>
          <p:blipFill>
            <a:blip r:embed="rId4">
              <a:extLst/>
            </a:blip>
            <a:stretch>
              <a:fillRect/>
            </a:stretch>
          </p:blipFill>
          <p:spPr>
            <a:xfrm>
              <a:off x="2121136" y="1318569"/>
              <a:ext cx="273894" cy="268254"/>
            </a:xfrm>
            <a:prstGeom prst="rect">
              <a:avLst/>
            </a:prstGeom>
            <a:ln w="12700" cap="flat">
              <a:noFill/>
              <a:miter lim="400000"/>
            </a:ln>
            <a:effectLst/>
          </p:spPr>
        </p:pic>
        <p:pic>
          <p:nvPicPr>
            <p:cNvPr id="693" name="pasted-image.pdf" descr="pasted-image.pdf"/>
            <p:cNvPicPr>
              <a:picLocks noChangeAspect="1"/>
            </p:cNvPicPr>
            <p:nvPr/>
          </p:nvPicPr>
          <p:blipFill>
            <a:blip r:embed="rId4">
              <a:extLst/>
            </a:blip>
            <a:stretch>
              <a:fillRect/>
            </a:stretch>
          </p:blipFill>
          <p:spPr>
            <a:xfrm>
              <a:off x="1698512" y="1629267"/>
              <a:ext cx="273894" cy="268254"/>
            </a:xfrm>
            <a:prstGeom prst="rect">
              <a:avLst/>
            </a:prstGeom>
            <a:ln w="12700" cap="flat">
              <a:noFill/>
              <a:miter lim="400000"/>
            </a:ln>
            <a:effectLst/>
          </p:spPr>
        </p:pic>
        <p:pic>
          <p:nvPicPr>
            <p:cNvPr id="694" name="pasted-image.pdf" descr="pasted-image.pdf"/>
            <p:cNvPicPr>
              <a:picLocks noChangeAspect="1"/>
            </p:cNvPicPr>
            <p:nvPr/>
          </p:nvPicPr>
          <p:blipFill>
            <a:blip r:embed="rId4">
              <a:extLst/>
            </a:blip>
            <a:stretch>
              <a:fillRect/>
            </a:stretch>
          </p:blipFill>
          <p:spPr>
            <a:xfrm>
              <a:off x="2470178" y="1307841"/>
              <a:ext cx="386510" cy="378551"/>
            </a:xfrm>
            <a:prstGeom prst="rect">
              <a:avLst/>
            </a:prstGeom>
            <a:ln w="12700" cap="flat">
              <a:noFill/>
              <a:miter lim="400000"/>
            </a:ln>
            <a:effectLst/>
          </p:spPr>
        </p:pic>
        <p:pic>
          <p:nvPicPr>
            <p:cNvPr id="695" name="pasted-image.pdf" descr="pasted-image.pdf"/>
            <p:cNvPicPr>
              <a:picLocks noChangeAspect="1"/>
            </p:cNvPicPr>
            <p:nvPr/>
          </p:nvPicPr>
          <p:blipFill>
            <a:blip r:embed="rId4">
              <a:extLst/>
            </a:blip>
            <a:stretch>
              <a:fillRect/>
            </a:stretch>
          </p:blipFill>
          <p:spPr>
            <a:xfrm>
              <a:off x="1516815" y="981149"/>
              <a:ext cx="598129" cy="585811"/>
            </a:xfrm>
            <a:prstGeom prst="rect">
              <a:avLst/>
            </a:prstGeom>
            <a:ln w="12700" cap="flat">
              <a:noFill/>
              <a:miter lim="400000"/>
            </a:ln>
            <a:effectLst/>
          </p:spPr>
        </p:pic>
        <p:pic>
          <p:nvPicPr>
            <p:cNvPr id="696" name="pasted-image.pdf" descr="pasted-image.pdf"/>
            <p:cNvPicPr>
              <a:picLocks noChangeAspect="1"/>
            </p:cNvPicPr>
            <p:nvPr/>
          </p:nvPicPr>
          <p:blipFill>
            <a:blip r:embed="rId4">
              <a:extLst/>
            </a:blip>
            <a:stretch>
              <a:fillRect/>
            </a:stretch>
          </p:blipFill>
          <p:spPr>
            <a:xfrm>
              <a:off x="2900661" y="1293131"/>
              <a:ext cx="495506" cy="485302"/>
            </a:xfrm>
            <a:prstGeom prst="rect">
              <a:avLst/>
            </a:prstGeom>
            <a:ln w="12700" cap="flat">
              <a:noFill/>
              <a:miter lim="400000"/>
            </a:ln>
            <a:effectLst/>
          </p:spPr>
        </p:pic>
        <p:pic>
          <p:nvPicPr>
            <p:cNvPr id="697" name="pasted-image.pdf" descr="pasted-image.pdf"/>
            <p:cNvPicPr>
              <a:picLocks noChangeAspect="1"/>
            </p:cNvPicPr>
            <p:nvPr/>
          </p:nvPicPr>
          <p:blipFill>
            <a:blip r:embed="rId4">
              <a:extLst/>
            </a:blip>
            <a:stretch>
              <a:fillRect/>
            </a:stretch>
          </p:blipFill>
          <p:spPr>
            <a:xfrm>
              <a:off x="2564418" y="724143"/>
              <a:ext cx="495506" cy="485303"/>
            </a:xfrm>
            <a:prstGeom prst="rect">
              <a:avLst/>
            </a:prstGeom>
            <a:ln w="12700" cap="flat">
              <a:noFill/>
              <a:miter lim="400000"/>
            </a:ln>
            <a:effectLst/>
          </p:spPr>
        </p:pic>
      </p:grpSp>
      <p:sp>
        <p:nvSpPr>
          <p:cNvPr id="702" name="TextBox 36"/>
          <p:cNvSpPr txBox="1"/>
          <p:nvPr/>
        </p:nvSpPr>
        <p:spPr>
          <a:xfrm>
            <a:off x="1564195" y="291825"/>
            <a:ext cx="9146090" cy="95410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lnSpc>
                <a:spcPct val="100000"/>
              </a:lnSpc>
              <a:defRPr sz="5600" b="1">
                <a:latin typeface="Arial"/>
                <a:ea typeface="Arial"/>
                <a:cs typeface="Arial"/>
                <a:sym typeface="Arial"/>
              </a:defRPr>
            </a:lvl1pPr>
          </a:lstStyle>
          <a:p>
            <a:r>
              <a:rPr lang="lv-LV">
                <a:solidFill>
                  <a:srgbClr val="68478D"/>
                </a:solidFill>
              </a:rPr>
              <a:t>Priekšlikumus iesnieguši*</a:t>
            </a:r>
          </a:p>
        </p:txBody>
      </p:sp>
      <p:sp>
        <p:nvSpPr>
          <p:cNvPr id="45" name="Rectangle 33"/>
          <p:cNvSpPr txBox="1"/>
          <p:nvPr/>
        </p:nvSpPr>
        <p:spPr>
          <a:xfrm>
            <a:off x="3445374" y="6307334"/>
            <a:ext cx="5323641" cy="34214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lnSpc>
                <a:spcPct val="110000"/>
              </a:lnSpc>
              <a:defRPr sz="2300" b="1">
                <a:latin typeface="Arial"/>
                <a:ea typeface="Arial"/>
                <a:cs typeface="Arial"/>
                <a:sym typeface="Arial"/>
              </a:defRPr>
            </a:pPr>
            <a:endParaRPr lang="en-US" sz="1600">
              <a:solidFill>
                <a:srgbClr val="68478D"/>
              </a:solidFill>
              <a:ea typeface="Arial" charset="0"/>
              <a:cs typeface="Arial" charset="0"/>
            </a:endParaRPr>
          </a:p>
        </p:txBody>
      </p:sp>
      <p:sp>
        <p:nvSpPr>
          <p:cNvPr id="2" name="Rectangle 1"/>
          <p:cNvSpPr/>
          <p:nvPr/>
        </p:nvSpPr>
        <p:spPr>
          <a:xfrm>
            <a:off x="4127745" y="6249773"/>
            <a:ext cx="4197546" cy="535531"/>
          </a:xfrm>
          <a:prstGeom prst="rect">
            <a:avLst/>
          </a:prstGeom>
        </p:spPr>
        <p:txBody>
          <a:bodyPr wrap="square">
            <a:spAutoFit/>
          </a:bodyPr>
          <a:lstStyle/>
          <a:p>
            <a:r>
              <a:rPr lang="en-GB" sz="1600" i="1" dirty="0">
                <a:solidFill>
                  <a:srgbClr val="68478D"/>
                </a:solidFill>
              </a:rPr>
              <a:t>* </a:t>
            </a:r>
            <a:r>
              <a:rPr lang="en-GB" sz="1600" i="1" dirty="0" err="1">
                <a:solidFill>
                  <a:srgbClr val="68478D"/>
                </a:solidFill>
              </a:rPr>
              <a:t>daļa</a:t>
            </a:r>
            <a:r>
              <a:rPr lang="en-GB" sz="1600" i="1" dirty="0">
                <a:solidFill>
                  <a:srgbClr val="68478D"/>
                </a:solidFill>
              </a:rPr>
              <a:t> </a:t>
            </a:r>
            <a:r>
              <a:rPr lang="en-GB" sz="1600" i="1" dirty="0" err="1">
                <a:solidFill>
                  <a:srgbClr val="68478D"/>
                </a:solidFill>
              </a:rPr>
              <a:t>iesniedzēju</a:t>
            </a:r>
            <a:r>
              <a:rPr lang="en-GB" sz="1600" i="1" dirty="0">
                <a:solidFill>
                  <a:srgbClr val="68478D"/>
                </a:solidFill>
              </a:rPr>
              <a:t> nav </a:t>
            </a:r>
            <a:r>
              <a:rPr lang="en-GB" sz="1600" i="1" dirty="0" err="1">
                <a:solidFill>
                  <a:srgbClr val="68478D"/>
                </a:solidFill>
              </a:rPr>
              <a:t>skaidri</a:t>
            </a:r>
            <a:r>
              <a:rPr lang="en-GB" sz="1600" i="1" dirty="0">
                <a:solidFill>
                  <a:srgbClr val="68478D"/>
                </a:solidFill>
              </a:rPr>
              <a:t> </a:t>
            </a:r>
            <a:r>
              <a:rPr lang="en-GB" sz="1600" i="1" dirty="0" err="1">
                <a:solidFill>
                  <a:srgbClr val="68478D"/>
                </a:solidFill>
              </a:rPr>
              <a:t>identificējuši</a:t>
            </a:r>
            <a:r>
              <a:rPr lang="en-GB" sz="1600" i="1" dirty="0">
                <a:solidFill>
                  <a:srgbClr val="68478D"/>
                </a:solidFill>
              </a:rPr>
              <a:t> </a:t>
            </a:r>
            <a:r>
              <a:rPr lang="en-GB" sz="1600" i="1" dirty="0" err="1">
                <a:solidFill>
                  <a:srgbClr val="68478D"/>
                </a:solidFill>
              </a:rPr>
              <a:t>savu</a:t>
            </a:r>
            <a:r>
              <a:rPr lang="en-GB" sz="1600" i="1" dirty="0">
                <a:solidFill>
                  <a:srgbClr val="68478D"/>
                </a:solidFill>
              </a:rPr>
              <a:t> </a:t>
            </a:r>
            <a:r>
              <a:rPr lang="en-GB" sz="1600" i="1" dirty="0" err="1">
                <a:solidFill>
                  <a:srgbClr val="68478D"/>
                </a:solidFill>
              </a:rPr>
              <a:t>nodarbošanos</a:t>
            </a:r>
            <a:r>
              <a:rPr lang="en-GB" sz="1600" i="1" dirty="0">
                <a:solidFill>
                  <a:srgbClr val="68478D"/>
                </a:solidFill>
              </a:rPr>
              <a:t>, </a:t>
            </a:r>
            <a:r>
              <a:rPr lang="en-GB" sz="1600" i="1" dirty="0" err="1">
                <a:solidFill>
                  <a:srgbClr val="68478D"/>
                </a:solidFill>
              </a:rPr>
              <a:t>piederību</a:t>
            </a:r>
            <a:r>
              <a:rPr lang="en-GB" sz="1600" i="1" dirty="0">
                <a:solidFill>
                  <a:srgbClr val="68478D"/>
                </a:solidFill>
              </a:rPr>
              <a:t> </a:t>
            </a:r>
            <a:r>
              <a:rPr lang="en-GB" sz="1600" i="1" dirty="0" err="1">
                <a:solidFill>
                  <a:srgbClr val="68478D"/>
                </a:solidFill>
              </a:rPr>
              <a:t>kādai</a:t>
            </a:r>
            <a:r>
              <a:rPr lang="en-GB" sz="1600" i="1" dirty="0">
                <a:solidFill>
                  <a:srgbClr val="68478D"/>
                </a:solidFill>
              </a:rPr>
              <a:t> </a:t>
            </a:r>
            <a:r>
              <a:rPr lang="en-GB" sz="1600" i="1" dirty="0" err="1">
                <a:solidFill>
                  <a:srgbClr val="68478D"/>
                </a:solidFill>
              </a:rPr>
              <a:t>grupai</a:t>
            </a:r>
            <a:endParaRPr lang="en-GB" sz="1600" i="1" dirty="0">
              <a:solidFill>
                <a:srgbClr val="68478D"/>
              </a:solidFill>
            </a:endParaRPr>
          </a:p>
        </p:txBody>
      </p:sp>
      <p:sp>
        <p:nvSpPr>
          <p:cNvPr id="47" name="Rectangle 46"/>
          <p:cNvSpPr/>
          <p:nvPr/>
        </p:nvSpPr>
        <p:spPr>
          <a:xfrm>
            <a:off x="198717" y="4402588"/>
            <a:ext cx="2181881" cy="1463478"/>
          </a:xfrm>
          <a:prstGeom prst="rect">
            <a:avLst/>
          </a:prstGeom>
        </p:spPr>
        <p:txBody>
          <a:bodyPr wrap="square">
            <a:spAutoFit/>
          </a:bodyPr>
          <a:lstStyle/>
          <a:p>
            <a:pPr algn="ctr"/>
            <a:r>
              <a:rPr lang="en-US" b="1" dirty="0">
                <a:solidFill>
                  <a:srgbClr val="F49E30"/>
                </a:solidFill>
              </a:rPr>
              <a:t>23</a:t>
            </a:r>
          </a:p>
          <a:p>
            <a:pPr algn="ctr"/>
            <a:r>
              <a:rPr lang="en-US" sz="2300" b="1" dirty="0" err="1">
                <a:solidFill>
                  <a:srgbClr val="68478D"/>
                </a:solidFill>
              </a:rPr>
              <a:t>biedrības</a:t>
            </a:r>
            <a:r>
              <a:rPr lang="en-US" sz="2000" dirty="0">
                <a:solidFill>
                  <a:srgbClr val="68478D"/>
                </a:solidFill>
              </a:rPr>
              <a:t/>
            </a:r>
            <a:br>
              <a:rPr lang="en-US" sz="2000" dirty="0">
                <a:solidFill>
                  <a:srgbClr val="68478D"/>
                </a:solidFill>
              </a:rPr>
            </a:br>
            <a:r>
              <a:rPr lang="en-GB" sz="1600" dirty="0">
                <a:solidFill>
                  <a:srgbClr val="68478D"/>
                </a:solidFill>
              </a:rPr>
              <a:t>(no </a:t>
            </a:r>
            <a:r>
              <a:rPr lang="en-GB" sz="1600" dirty="0" err="1">
                <a:solidFill>
                  <a:srgbClr val="68478D"/>
                </a:solidFill>
              </a:rPr>
              <a:t>tām</a:t>
            </a:r>
            <a:r>
              <a:rPr lang="en-GB" sz="1600" dirty="0">
                <a:solidFill>
                  <a:srgbClr val="68478D"/>
                </a:solidFill>
              </a:rPr>
              <a:t> </a:t>
            </a:r>
            <a:br>
              <a:rPr lang="en-GB" sz="1600" dirty="0">
                <a:solidFill>
                  <a:srgbClr val="68478D"/>
                </a:solidFill>
              </a:rPr>
            </a:br>
            <a:r>
              <a:rPr lang="en-GB" sz="1600" dirty="0">
                <a:solidFill>
                  <a:srgbClr val="68478D"/>
                </a:solidFill>
              </a:rPr>
              <a:t>3 </a:t>
            </a:r>
            <a:r>
              <a:rPr lang="en-GB" sz="1600" dirty="0" err="1">
                <a:solidFill>
                  <a:srgbClr val="68478D"/>
                </a:solidFill>
              </a:rPr>
              <a:t>vecāku</a:t>
            </a:r>
            <a:r>
              <a:rPr lang="en-GB" sz="1600" dirty="0">
                <a:solidFill>
                  <a:srgbClr val="68478D"/>
                </a:solidFill>
              </a:rPr>
              <a:t> </a:t>
            </a:r>
            <a:r>
              <a:rPr lang="en-GB" sz="1600" dirty="0" err="1">
                <a:solidFill>
                  <a:srgbClr val="68478D"/>
                </a:solidFill>
              </a:rPr>
              <a:t>biedrības</a:t>
            </a:r>
            <a:r>
              <a:rPr lang="en-GB" sz="1600" dirty="0">
                <a:solidFill>
                  <a:srgbClr val="68478D"/>
                </a:solidFill>
              </a:rPr>
              <a:t>)</a:t>
            </a:r>
          </a:p>
        </p:txBody>
      </p:sp>
      <p:sp>
        <p:nvSpPr>
          <p:cNvPr id="48" name="Rectangle 47"/>
          <p:cNvSpPr/>
          <p:nvPr/>
        </p:nvSpPr>
        <p:spPr>
          <a:xfrm>
            <a:off x="2218125" y="3207783"/>
            <a:ext cx="1861309" cy="1020279"/>
          </a:xfrm>
          <a:prstGeom prst="rect">
            <a:avLst/>
          </a:prstGeom>
        </p:spPr>
        <p:txBody>
          <a:bodyPr wrap="square">
            <a:spAutoFit/>
          </a:bodyPr>
          <a:lstStyle/>
          <a:p>
            <a:pPr algn="ctr"/>
            <a:r>
              <a:rPr lang="en-US" b="1">
                <a:solidFill>
                  <a:srgbClr val="F49E30"/>
                </a:solidFill>
              </a:rPr>
              <a:t>2</a:t>
            </a:r>
          </a:p>
          <a:p>
            <a:pPr algn="ctr"/>
            <a:r>
              <a:rPr lang="en-US" sz="2300" b="1">
                <a:solidFill>
                  <a:srgbClr val="68478D"/>
                </a:solidFill>
              </a:rPr>
              <a:t>u</a:t>
            </a:r>
            <a:r>
              <a:rPr lang="lv-LV" sz="2300" b="1">
                <a:solidFill>
                  <a:srgbClr val="68478D"/>
                </a:solidFill>
              </a:rPr>
              <a:t>zņēmumi</a:t>
            </a:r>
            <a:endParaRPr lang="en-GB" sz="1600">
              <a:solidFill>
                <a:srgbClr val="68478D"/>
              </a:solidFill>
            </a:endParaRPr>
          </a:p>
        </p:txBody>
      </p:sp>
      <p:sp>
        <p:nvSpPr>
          <p:cNvPr id="49" name="Rectangle 48"/>
          <p:cNvSpPr/>
          <p:nvPr/>
        </p:nvSpPr>
        <p:spPr>
          <a:xfrm>
            <a:off x="2608449" y="5231425"/>
            <a:ext cx="1933885" cy="1020279"/>
          </a:xfrm>
          <a:prstGeom prst="rect">
            <a:avLst/>
          </a:prstGeom>
        </p:spPr>
        <p:txBody>
          <a:bodyPr wrap="square">
            <a:spAutoFit/>
          </a:bodyPr>
          <a:lstStyle/>
          <a:p>
            <a:pPr algn="ctr"/>
            <a:r>
              <a:rPr lang="en-US" b="1">
                <a:solidFill>
                  <a:srgbClr val="F49E30"/>
                </a:solidFill>
              </a:rPr>
              <a:t>11</a:t>
            </a:r>
          </a:p>
          <a:p>
            <a:pPr algn="ctr"/>
            <a:r>
              <a:rPr lang="en-US" sz="2300" b="1">
                <a:solidFill>
                  <a:srgbClr val="68478D"/>
                </a:solidFill>
              </a:rPr>
              <a:t>pašvaldības</a:t>
            </a:r>
            <a:endParaRPr lang="en-GB" sz="1600">
              <a:solidFill>
                <a:srgbClr val="68478D"/>
              </a:solidFill>
            </a:endParaRPr>
          </a:p>
        </p:txBody>
      </p:sp>
      <p:sp>
        <p:nvSpPr>
          <p:cNvPr id="50" name="Rectangle 49"/>
          <p:cNvSpPr/>
          <p:nvPr/>
        </p:nvSpPr>
        <p:spPr>
          <a:xfrm>
            <a:off x="2214769" y="1503806"/>
            <a:ext cx="1933885" cy="1020279"/>
          </a:xfrm>
          <a:prstGeom prst="rect">
            <a:avLst/>
          </a:prstGeom>
        </p:spPr>
        <p:txBody>
          <a:bodyPr wrap="square">
            <a:spAutoFit/>
          </a:bodyPr>
          <a:lstStyle/>
          <a:p>
            <a:pPr algn="ctr"/>
            <a:r>
              <a:rPr lang="en-US" b="1">
                <a:solidFill>
                  <a:srgbClr val="F49E30"/>
                </a:solidFill>
              </a:rPr>
              <a:t>13</a:t>
            </a:r>
          </a:p>
          <a:p>
            <a:pPr algn="ctr"/>
            <a:r>
              <a:rPr lang="en-US" sz="2300" b="1">
                <a:solidFill>
                  <a:srgbClr val="68478D"/>
                </a:solidFill>
              </a:rPr>
              <a:t>augstskolas</a:t>
            </a:r>
            <a:endParaRPr lang="en-GB" sz="1600">
              <a:solidFill>
                <a:srgbClr val="68478D"/>
              </a:solidFill>
            </a:endParaRPr>
          </a:p>
        </p:txBody>
      </p:sp>
      <p:sp>
        <p:nvSpPr>
          <p:cNvPr id="51" name="Rectangle 50"/>
          <p:cNvSpPr/>
          <p:nvPr/>
        </p:nvSpPr>
        <p:spPr>
          <a:xfrm>
            <a:off x="350233" y="2483483"/>
            <a:ext cx="1933885" cy="1020279"/>
          </a:xfrm>
          <a:prstGeom prst="rect">
            <a:avLst/>
          </a:prstGeom>
        </p:spPr>
        <p:txBody>
          <a:bodyPr wrap="square">
            <a:spAutoFit/>
          </a:bodyPr>
          <a:lstStyle/>
          <a:p>
            <a:pPr algn="ctr"/>
            <a:r>
              <a:rPr lang="en-US" b="1">
                <a:solidFill>
                  <a:srgbClr val="F49E30"/>
                </a:solidFill>
              </a:rPr>
              <a:t>3</a:t>
            </a:r>
          </a:p>
          <a:p>
            <a:pPr algn="ctr"/>
            <a:r>
              <a:rPr lang="en-US" sz="2300" b="1">
                <a:solidFill>
                  <a:srgbClr val="68478D"/>
                </a:solidFill>
              </a:rPr>
              <a:t>baznīcas</a:t>
            </a:r>
            <a:endParaRPr lang="en-GB" sz="1600">
              <a:solidFill>
                <a:srgbClr val="68478D"/>
              </a:solidFill>
            </a:endParaRPr>
          </a:p>
        </p:txBody>
      </p:sp>
      <p:sp>
        <p:nvSpPr>
          <p:cNvPr id="52" name="Rectangle 51"/>
          <p:cNvSpPr/>
          <p:nvPr/>
        </p:nvSpPr>
        <p:spPr>
          <a:xfrm>
            <a:off x="4650925" y="1705107"/>
            <a:ext cx="2465032" cy="1338828"/>
          </a:xfrm>
          <a:prstGeom prst="rect">
            <a:avLst/>
          </a:prstGeom>
        </p:spPr>
        <p:txBody>
          <a:bodyPr wrap="square">
            <a:spAutoFit/>
          </a:bodyPr>
          <a:lstStyle/>
          <a:p>
            <a:pPr algn="ctr"/>
            <a:r>
              <a:rPr lang="en-US" b="1">
                <a:solidFill>
                  <a:srgbClr val="F49E30"/>
                </a:solidFill>
              </a:rPr>
              <a:t>485</a:t>
            </a:r>
          </a:p>
          <a:p>
            <a:pPr algn="ctr"/>
            <a:r>
              <a:rPr lang="en-US" sz="2300" b="1">
                <a:solidFill>
                  <a:srgbClr val="68478D"/>
                </a:solidFill>
              </a:rPr>
              <a:t>izglītības iestādes Latvijā</a:t>
            </a:r>
            <a:endParaRPr lang="en-GB" sz="1600">
              <a:solidFill>
                <a:srgbClr val="68478D"/>
              </a:solidFill>
            </a:endParaRPr>
          </a:p>
        </p:txBody>
      </p:sp>
      <p:sp>
        <p:nvSpPr>
          <p:cNvPr id="53" name="Rectangle 52"/>
          <p:cNvSpPr/>
          <p:nvPr/>
        </p:nvSpPr>
        <p:spPr>
          <a:xfrm>
            <a:off x="7618228" y="1552714"/>
            <a:ext cx="1780389" cy="1020279"/>
          </a:xfrm>
          <a:prstGeom prst="rect">
            <a:avLst/>
          </a:prstGeom>
        </p:spPr>
        <p:txBody>
          <a:bodyPr wrap="square">
            <a:spAutoFit/>
          </a:bodyPr>
          <a:lstStyle/>
          <a:p>
            <a:pPr algn="ctr"/>
            <a:r>
              <a:rPr lang="en-US" b="1">
                <a:solidFill>
                  <a:srgbClr val="F49E30"/>
                </a:solidFill>
              </a:rPr>
              <a:t>29</a:t>
            </a:r>
          </a:p>
          <a:p>
            <a:pPr algn="ctr"/>
            <a:r>
              <a:rPr lang="en-US" sz="2300" b="1">
                <a:solidFill>
                  <a:srgbClr val="68478D"/>
                </a:solidFill>
              </a:rPr>
              <a:t>vecāki</a:t>
            </a:r>
            <a:endParaRPr lang="en-GB" sz="1600">
              <a:solidFill>
                <a:srgbClr val="68478D"/>
              </a:solidFill>
            </a:endParaRPr>
          </a:p>
        </p:txBody>
      </p:sp>
      <p:sp>
        <p:nvSpPr>
          <p:cNvPr id="54" name="Rectangle 53"/>
          <p:cNvSpPr/>
          <p:nvPr/>
        </p:nvSpPr>
        <p:spPr>
          <a:xfrm>
            <a:off x="9792556" y="2062853"/>
            <a:ext cx="1924651" cy="1338828"/>
          </a:xfrm>
          <a:prstGeom prst="rect">
            <a:avLst/>
          </a:prstGeom>
        </p:spPr>
        <p:txBody>
          <a:bodyPr wrap="square">
            <a:spAutoFit/>
          </a:bodyPr>
          <a:lstStyle/>
          <a:p>
            <a:pPr algn="ctr"/>
            <a:r>
              <a:rPr lang="en-US" b="1">
                <a:solidFill>
                  <a:srgbClr val="F49E30"/>
                </a:solidFill>
              </a:rPr>
              <a:t>15</a:t>
            </a:r>
          </a:p>
          <a:p>
            <a:pPr algn="ctr"/>
            <a:r>
              <a:rPr lang="en-US" sz="2300" b="1">
                <a:solidFill>
                  <a:srgbClr val="68478D"/>
                </a:solidFill>
              </a:rPr>
              <a:t>sabiedrības pārstāvji</a:t>
            </a:r>
            <a:endParaRPr lang="en-GB" sz="1600">
              <a:solidFill>
                <a:srgbClr val="68478D"/>
              </a:solidFill>
            </a:endParaRPr>
          </a:p>
        </p:txBody>
      </p:sp>
      <p:sp>
        <p:nvSpPr>
          <p:cNvPr id="55" name="Rectangle 54"/>
          <p:cNvSpPr/>
          <p:nvPr/>
        </p:nvSpPr>
        <p:spPr>
          <a:xfrm>
            <a:off x="8060793" y="3213367"/>
            <a:ext cx="1924651" cy="1338828"/>
          </a:xfrm>
          <a:prstGeom prst="rect">
            <a:avLst/>
          </a:prstGeom>
        </p:spPr>
        <p:txBody>
          <a:bodyPr wrap="square">
            <a:spAutoFit/>
          </a:bodyPr>
          <a:lstStyle/>
          <a:p>
            <a:pPr algn="ctr"/>
            <a:r>
              <a:rPr lang="en-US" b="1">
                <a:solidFill>
                  <a:srgbClr val="F49E30"/>
                </a:solidFill>
              </a:rPr>
              <a:t>8</a:t>
            </a:r>
          </a:p>
          <a:p>
            <a:pPr algn="ctr"/>
            <a:r>
              <a:rPr lang="en-US" sz="2300" b="1">
                <a:solidFill>
                  <a:srgbClr val="68478D"/>
                </a:solidFill>
              </a:rPr>
              <a:t>valsts iestādes</a:t>
            </a:r>
            <a:endParaRPr lang="en-GB" sz="1600">
              <a:solidFill>
                <a:srgbClr val="68478D"/>
              </a:solidFill>
            </a:endParaRPr>
          </a:p>
        </p:txBody>
      </p:sp>
      <p:sp>
        <p:nvSpPr>
          <p:cNvPr id="56" name="Rectangle 55"/>
          <p:cNvSpPr/>
          <p:nvPr/>
        </p:nvSpPr>
        <p:spPr>
          <a:xfrm>
            <a:off x="9710662" y="4268987"/>
            <a:ext cx="1924651" cy="1338828"/>
          </a:xfrm>
          <a:prstGeom prst="rect">
            <a:avLst/>
          </a:prstGeom>
        </p:spPr>
        <p:txBody>
          <a:bodyPr wrap="square">
            <a:spAutoFit/>
          </a:bodyPr>
          <a:lstStyle/>
          <a:p>
            <a:pPr algn="ctr"/>
            <a:r>
              <a:rPr lang="en-US" b="1">
                <a:solidFill>
                  <a:srgbClr val="F49E30"/>
                </a:solidFill>
              </a:rPr>
              <a:t>1</a:t>
            </a:r>
          </a:p>
          <a:p>
            <a:pPr algn="ctr"/>
            <a:r>
              <a:rPr lang="en-US" sz="2300" b="1">
                <a:solidFill>
                  <a:srgbClr val="68478D"/>
                </a:solidFill>
              </a:rPr>
              <a:t>pedagoģijas students</a:t>
            </a:r>
            <a:endParaRPr lang="en-GB" sz="1600">
              <a:solidFill>
                <a:srgbClr val="68478D"/>
              </a:solidFill>
            </a:endParaRPr>
          </a:p>
        </p:txBody>
      </p:sp>
      <p:sp>
        <p:nvSpPr>
          <p:cNvPr id="57" name="Rectangle 56"/>
          <p:cNvSpPr/>
          <p:nvPr/>
        </p:nvSpPr>
        <p:spPr>
          <a:xfrm>
            <a:off x="7693940" y="5259240"/>
            <a:ext cx="1628964" cy="1020279"/>
          </a:xfrm>
          <a:prstGeom prst="rect">
            <a:avLst/>
          </a:prstGeom>
        </p:spPr>
        <p:txBody>
          <a:bodyPr wrap="square">
            <a:spAutoFit/>
          </a:bodyPr>
          <a:lstStyle/>
          <a:p>
            <a:pPr algn="ctr"/>
            <a:r>
              <a:rPr lang="en-US" b="1">
                <a:solidFill>
                  <a:srgbClr val="F49E30"/>
                </a:solidFill>
              </a:rPr>
              <a:t>2</a:t>
            </a:r>
          </a:p>
          <a:p>
            <a:pPr algn="ctr"/>
            <a:r>
              <a:rPr lang="en-US" sz="2300" b="1">
                <a:solidFill>
                  <a:srgbClr val="68478D"/>
                </a:solidFill>
              </a:rPr>
              <a:t>skolēni</a:t>
            </a:r>
            <a:endParaRPr lang="en-GB" sz="1600">
              <a:solidFill>
                <a:srgbClr val="68478D"/>
              </a:solidFill>
            </a:endParaRPr>
          </a:p>
        </p:txBody>
      </p:sp>
    </p:spTree>
    <p:extLst>
      <p:ext uri="{BB962C8B-B14F-4D97-AF65-F5344CB8AC3E}">
        <p14:creationId xmlns:p14="http://schemas.microsoft.com/office/powerpoint/2010/main" val="19964237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9636" y="1347716"/>
            <a:ext cx="10610997" cy="4162567"/>
          </a:xfrm>
        </p:spPr>
        <p:txBody>
          <a:bodyPr>
            <a:normAutofit/>
          </a:bodyPr>
          <a:lstStyle/>
          <a:p>
            <a:pPr marL="0" indent="0">
              <a:buNone/>
            </a:pPr>
            <a:r>
              <a:rPr lang="lv-LV" sz="2400" dirty="0"/>
              <a:t>Latviešu valodas un literatūras skolotāju asociācija / </a:t>
            </a:r>
            <a:r>
              <a:rPr lang="en-GB" sz="2400" dirty="0" err="1"/>
              <a:t>Papardes</a:t>
            </a:r>
            <a:r>
              <a:rPr lang="en-GB" sz="2400" dirty="0"/>
              <a:t> </a:t>
            </a:r>
            <a:r>
              <a:rPr lang="en-GB" sz="2400" dirty="0" err="1"/>
              <a:t>zieds</a:t>
            </a:r>
            <a:r>
              <a:rPr lang="en-GB" sz="2400" dirty="0"/>
              <a:t> / </a:t>
            </a:r>
            <a:r>
              <a:rPr lang="de-DE" sz="2400" dirty="0" err="1"/>
              <a:t>Kultūras</a:t>
            </a:r>
            <a:r>
              <a:rPr lang="de-DE" sz="2400" dirty="0"/>
              <a:t> </a:t>
            </a:r>
            <a:r>
              <a:rPr lang="de-DE" sz="2400" dirty="0" err="1"/>
              <a:t>ministrija</a:t>
            </a:r>
            <a:r>
              <a:rPr lang="en-GB" sz="2400" dirty="0"/>
              <a:t> / </a:t>
            </a:r>
            <a:r>
              <a:rPr lang="de-DE" sz="2400" dirty="0"/>
              <a:t>Kultūras pedagogu biedrība /</a:t>
            </a:r>
            <a:r>
              <a:rPr lang="lv-LV" sz="2400" dirty="0"/>
              <a:t> </a:t>
            </a:r>
            <a:r>
              <a:rPr lang="de-DE" sz="2400" dirty="0"/>
              <a:t>Latvijas ģeogrāfu biedrība / Latvijas informā</a:t>
            </a:r>
            <a:r>
              <a:rPr lang="en-GB" sz="2400" dirty="0" err="1"/>
              <a:t>tikas</a:t>
            </a:r>
            <a:r>
              <a:rPr lang="en-GB" sz="2400" dirty="0"/>
              <a:t> </a:t>
            </a:r>
            <a:r>
              <a:rPr lang="en-GB" sz="2400" dirty="0" err="1"/>
              <a:t>skolot</a:t>
            </a:r>
            <a:r>
              <a:rPr lang="de-DE" sz="2400" dirty="0" err="1"/>
              <a:t>āju</a:t>
            </a:r>
            <a:r>
              <a:rPr lang="de-DE" sz="2400" dirty="0"/>
              <a:t> </a:t>
            </a:r>
            <a:r>
              <a:rPr lang="de-DE" sz="2400" dirty="0" err="1"/>
              <a:t>asociācija</a:t>
            </a:r>
            <a:r>
              <a:rPr lang="en-GB" sz="2400" dirty="0"/>
              <a:t> / </a:t>
            </a:r>
            <a:r>
              <a:rPr lang="de-DE" sz="2400" dirty="0" err="1"/>
              <a:t>Latvijas</a:t>
            </a:r>
            <a:r>
              <a:rPr lang="de-DE" sz="2400" dirty="0"/>
              <a:t> </a:t>
            </a:r>
            <a:r>
              <a:rPr lang="de-DE" sz="2400" dirty="0" err="1"/>
              <a:t>Pedagogu</a:t>
            </a:r>
            <a:r>
              <a:rPr lang="de-DE" sz="2400" dirty="0"/>
              <a:t> </a:t>
            </a:r>
            <a:r>
              <a:rPr lang="de-DE" sz="2400" dirty="0" err="1"/>
              <a:t>dome</a:t>
            </a:r>
            <a:r>
              <a:rPr lang="en-GB" sz="2400" dirty="0"/>
              <a:t>/ </a:t>
            </a:r>
            <a:r>
              <a:rPr lang="de-DE" sz="2400" dirty="0" err="1"/>
              <a:t>Latvijas</a:t>
            </a:r>
            <a:r>
              <a:rPr lang="de-DE" sz="2400" dirty="0"/>
              <a:t> </a:t>
            </a:r>
            <a:r>
              <a:rPr lang="de-DE" sz="2400" dirty="0" err="1"/>
              <a:t>Pašvaldību</a:t>
            </a:r>
            <a:r>
              <a:rPr lang="de-DE" sz="2400" dirty="0"/>
              <a:t> </a:t>
            </a:r>
            <a:r>
              <a:rPr lang="de-DE" sz="2400" dirty="0" err="1"/>
              <a:t>savienība</a:t>
            </a:r>
            <a:r>
              <a:rPr lang="en-GB" sz="2400" dirty="0"/>
              <a:t> / </a:t>
            </a:r>
            <a:r>
              <a:rPr lang="de-DE" sz="2400" dirty="0" err="1"/>
              <a:t>Latvijas</a:t>
            </a:r>
            <a:r>
              <a:rPr lang="de-DE" sz="2400" dirty="0"/>
              <a:t> </a:t>
            </a:r>
            <a:r>
              <a:rPr lang="de-DE" sz="2400" dirty="0" err="1"/>
              <a:t>Universitāte</a:t>
            </a:r>
            <a:r>
              <a:rPr lang="en-GB" sz="2400" dirty="0"/>
              <a:t> / </a:t>
            </a:r>
            <a:r>
              <a:rPr lang="de-DE" sz="2400" dirty="0" err="1"/>
              <a:t>Latvijas</a:t>
            </a:r>
            <a:r>
              <a:rPr lang="de-DE" sz="2400" dirty="0"/>
              <a:t> </a:t>
            </a:r>
            <a:r>
              <a:rPr lang="de-DE" sz="2400" dirty="0" err="1"/>
              <a:t>Universitā</a:t>
            </a:r>
            <a:r>
              <a:rPr lang="pt-PT" sz="2400" dirty="0"/>
              <a:t>tes Pedago</a:t>
            </a:r>
            <a:r>
              <a:rPr lang="de-DE" sz="2400" dirty="0" err="1"/>
              <a:t>ģijas</a:t>
            </a:r>
            <a:r>
              <a:rPr lang="de-DE" sz="2400" dirty="0"/>
              <a:t>, </a:t>
            </a:r>
            <a:r>
              <a:rPr lang="de-DE" sz="2400" dirty="0" err="1"/>
              <a:t>psiholoģ</a:t>
            </a:r>
            <a:r>
              <a:rPr lang="es-ES_tradnl" sz="2400" dirty="0" err="1"/>
              <a:t>ijas</a:t>
            </a:r>
            <a:r>
              <a:rPr lang="es-ES_tradnl" sz="2400" dirty="0"/>
              <a:t> un m</a:t>
            </a:r>
            <a:r>
              <a:rPr lang="de-DE" sz="2400" dirty="0" err="1"/>
              <a:t>ākslas</a:t>
            </a:r>
            <a:r>
              <a:rPr lang="de-DE" sz="2400" dirty="0"/>
              <a:t> </a:t>
            </a:r>
            <a:r>
              <a:rPr lang="de-DE" sz="2400" dirty="0" err="1"/>
              <a:t>fakultā</a:t>
            </a:r>
            <a:r>
              <a:rPr lang="fr-FR" sz="2400" dirty="0"/>
              <a:t>tes M</a:t>
            </a:r>
            <a:r>
              <a:rPr lang="de-DE" sz="2400" dirty="0" err="1"/>
              <a:t>ājturības</a:t>
            </a:r>
            <a:r>
              <a:rPr lang="de-DE" sz="2400" dirty="0"/>
              <a:t> </a:t>
            </a:r>
            <a:r>
              <a:rPr lang="de-DE" sz="2400" dirty="0" err="1"/>
              <a:t>un</a:t>
            </a:r>
            <a:r>
              <a:rPr lang="de-DE" sz="2400" dirty="0"/>
              <a:t> </a:t>
            </a:r>
            <a:r>
              <a:rPr lang="de-DE" sz="2400" dirty="0" err="1"/>
              <a:t>tehnoloģiju</a:t>
            </a:r>
            <a:r>
              <a:rPr lang="de-DE" sz="2400" dirty="0"/>
              <a:t>, </a:t>
            </a:r>
            <a:r>
              <a:rPr lang="de-DE" sz="2400" dirty="0" err="1"/>
              <a:t>mājsaimniecī</a:t>
            </a:r>
            <a:r>
              <a:rPr lang="en-GB" sz="2400" dirty="0"/>
              <a:t>bas </a:t>
            </a:r>
            <a:r>
              <a:rPr lang="en-GB" sz="2400" dirty="0" err="1"/>
              <a:t>skolot</a:t>
            </a:r>
            <a:r>
              <a:rPr lang="de-DE" sz="2400" dirty="0" err="1"/>
              <a:t>āju</a:t>
            </a:r>
            <a:r>
              <a:rPr lang="de-DE" sz="2400" dirty="0"/>
              <a:t> </a:t>
            </a:r>
            <a:r>
              <a:rPr lang="de-DE" sz="2400" dirty="0" err="1"/>
              <a:t>apakš</a:t>
            </a:r>
            <a:r>
              <a:rPr lang="nl-NL" sz="2400" dirty="0"/>
              <a:t>programmas doc</a:t>
            </a:r>
            <a:r>
              <a:rPr lang="de-DE" sz="2400" dirty="0" err="1"/>
              <a:t>ētāji</a:t>
            </a:r>
            <a:r>
              <a:rPr lang="en-GB" sz="2400" dirty="0"/>
              <a:t> / </a:t>
            </a:r>
            <a:r>
              <a:rPr lang="de-DE" sz="2400" dirty="0" err="1"/>
              <a:t>Latvijas</a:t>
            </a:r>
            <a:r>
              <a:rPr lang="de-DE" sz="2400" dirty="0"/>
              <a:t> </a:t>
            </a:r>
            <a:r>
              <a:rPr lang="de-DE" sz="2400" dirty="0" err="1"/>
              <a:t>apvienotā</a:t>
            </a:r>
            <a:r>
              <a:rPr lang="de-DE" sz="2400" dirty="0"/>
              <a:t> </a:t>
            </a:r>
            <a:r>
              <a:rPr lang="de-DE" sz="2400" dirty="0" err="1"/>
              <a:t>metodistu</a:t>
            </a:r>
            <a:r>
              <a:rPr lang="de-DE" sz="2400" dirty="0"/>
              <a:t> </a:t>
            </a:r>
            <a:r>
              <a:rPr lang="de-DE" sz="2400" dirty="0" err="1"/>
              <a:t>baznīca</a:t>
            </a:r>
            <a:r>
              <a:rPr lang="de-DE" sz="2400" dirty="0"/>
              <a:t> / </a:t>
            </a:r>
            <a:r>
              <a:rPr lang="de-DE" sz="2400" dirty="0" err="1"/>
              <a:t>Latvijas</a:t>
            </a:r>
            <a:r>
              <a:rPr lang="de-DE" sz="2400" dirty="0"/>
              <a:t> </a:t>
            </a:r>
            <a:r>
              <a:rPr lang="de-DE" sz="2400" dirty="0" err="1"/>
              <a:t>Pilsoniskā</a:t>
            </a:r>
            <a:r>
              <a:rPr lang="de-DE" sz="2400" dirty="0"/>
              <a:t> </a:t>
            </a:r>
            <a:r>
              <a:rPr lang="de-DE" sz="2400" dirty="0" err="1"/>
              <a:t>alianse</a:t>
            </a:r>
            <a:r>
              <a:rPr lang="de-DE" sz="2400" dirty="0"/>
              <a:t> </a:t>
            </a:r>
            <a:r>
              <a:rPr lang="en-GB" sz="2400" dirty="0"/>
              <a:t>/ </a:t>
            </a:r>
            <a:r>
              <a:rPr lang="de-DE" sz="2400" dirty="0" err="1"/>
              <a:t>Meža</a:t>
            </a:r>
            <a:r>
              <a:rPr lang="de-DE" sz="2400" dirty="0"/>
              <a:t> </a:t>
            </a:r>
            <a:r>
              <a:rPr lang="de-DE" sz="2400" dirty="0" err="1"/>
              <a:t>nozares</a:t>
            </a:r>
            <a:r>
              <a:rPr lang="de-DE" sz="2400" dirty="0"/>
              <a:t> </a:t>
            </a:r>
            <a:r>
              <a:rPr lang="de-DE" sz="2400" dirty="0" err="1"/>
              <a:t>pārstāvji</a:t>
            </a:r>
            <a:r>
              <a:rPr lang="en-GB" sz="2400" dirty="0"/>
              <a:t> / </a:t>
            </a:r>
            <a:r>
              <a:rPr lang="de-DE" sz="2400" dirty="0"/>
              <a:t>SOS </a:t>
            </a:r>
            <a:r>
              <a:rPr lang="de-DE" sz="2400" dirty="0" err="1"/>
              <a:t>Bērnu</a:t>
            </a:r>
            <a:r>
              <a:rPr lang="de-DE" sz="2400" dirty="0"/>
              <a:t> </a:t>
            </a:r>
            <a:r>
              <a:rPr lang="de-DE" sz="2400" dirty="0" err="1"/>
              <a:t>ciemati</a:t>
            </a:r>
            <a:r>
              <a:rPr lang="en-GB" sz="2400" dirty="0"/>
              <a:t> / </a:t>
            </a:r>
            <a:r>
              <a:rPr lang="de-DE" sz="2400" dirty="0" err="1"/>
              <a:t>Latvijas</a:t>
            </a:r>
            <a:r>
              <a:rPr lang="de-DE" sz="2400" dirty="0"/>
              <a:t> </a:t>
            </a:r>
            <a:r>
              <a:rPr lang="de-DE" sz="2400" dirty="0" err="1"/>
              <a:t>Sporta</a:t>
            </a:r>
            <a:r>
              <a:rPr lang="de-DE" sz="2400" dirty="0"/>
              <a:t> </a:t>
            </a:r>
            <a:r>
              <a:rPr lang="de-DE" sz="2400" dirty="0" err="1"/>
              <a:t>pedagoģijas</a:t>
            </a:r>
            <a:r>
              <a:rPr lang="de-DE" sz="2400" dirty="0"/>
              <a:t> </a:t>
            </a:r>
            <a:r>
              <a:rPr lang="de-DE" sz="2400" dirty="0" err="1"/>
              <a:t>akadēmija</a:t>
            </a:r>
            <a:r>
              <a:rPr lang="en-GB" sz="2400" dirty="0"/>
              <a:t> / </a:t>
            </a:r>
            <a:r>
              <a:rPr lang="de-DE" sz="2400" dirty="0" err="1"/>
              <a:t>Biedrī</a:t>
            </a:r>
            <a:r>
              <a:rPr lang="es-ES_tradnl" sz="2400" dirty="0" err="1"/>
              <a:t>ba</a:t>
            </a:r>
            <a:r>
              <a:rPr lang="es-ES_tradnl" sz="2400" dirty="0"/>
              <a:t> </a:t>
            </a:r>
            <a:r>
              <a:rPr lang="de-DE" sz="2400" dirty="0"/>
              <a:t>“</a:t>
            </a:r>
            <a:r>
              <a:rPr lang="it-IT" sz="2400" dirty="0"/>
              <a:t>Vec</a:t>
            </a:r>
            <a:r>
              <a:rPr lang="de-DE" sz="2400" dirty="0" err="1"/>
              <a:t>āku</a:t>
            </a:r>
            <a:r>
              <a:rPr lang="de-DE" sz="2400" dirty="0"/>
              <a:t> </a:t>
            </a:r>
            <a:r>
              <a:rPr lang="de-DE" sz="2400" dirty="0" err="1"/>
              <a:t>Alianse</a:t>
            </a:r>
            <a:r>
              <a:rPr lang="de-DE" sz="2400" dirty="0"/>
              <a:t>” / </a:t>
            </a:r>
            <a:r>
              <a:rPr lang="de-DE" sz="2400" dirty="0" err="1"/>
              <a:t>Veselības</a:t>
            </a:r>
            <a:r>
              <a:rPr lang="de-DE" sz="2400" dirty="0"/>
              <a:t> </a:t>
            </a:r>
            <a:r>
              <a:rPr lang="de-DE" sz="2400" dirty="0" err="1"/>
              <a:t>ministrija</a:t>
            </a:r>
            <a:r>
              <a:rPr lang="de-DE" sz="2400" dirty="0"/>
              <a:t> / </a:t>
            </a:r>
            <a:r>
              <a:rPr lang="de-DE" sz="2400" dirty="0" err="1"/>
              <a:t>Vēstures</a:t>
            </a:r>
            <a:r>
              <a:rPr lang="de-DE" sz="2400" dirty="0"/>
              <a:t> </a:t>
            </a:r>
            <a:r>
              <a:rPr lang="de-DE" sz="2400" dirty="0" err="1"/>
              <a:t>skolotāju</a:t>
            </a:r>
            <a:r>
              <a:rPr lang="de-DE" sz="2400" dirty="0"/>
              <a:t> </a:t>
            </a:r>
            <a:r>
              <a:rPr lang="de-DE" sz="2400" dirty="0" err="1"/>
              <a:t>biedrība</a:t>
            </a:r>
            <a:r>
              <a:rPr lang="de-DE" sz="2400" dirty="0"/>
              <a:t> / NEPLP / </a:t>
            </a:r>
            <a:r>
              <a:rPr lang="de-DE" sz="2400" dirty="0" err="1"/>
              <a:t>Latvijas</a:t>
            </a:r>
            <a:r>
              <a:rPr lang="de-DE" sz="2400" dirty="0"/>
              <a:t> </a:t>
            </a:r>
            <a:r>
              <a:rPr lang="de-DE" sz="2400" dirty="0" err="1"/>
              <a:t>Banka</a:t>
            </a:r>
            <a:r>
              <a:rPr lang="de-DE" sz="2400" dirty="0"/>
              <a:t> </a:t>
            </a:r>
            <a:r>
              <a:rPr lang="de-DE" sz="2400" dirty="0" err="1"/>
              <a:t>u.c</a:t>
            </a:r>
            <a:r>
              <a:rPr lang="de-DE" sz="2400" dirty="0"/>
              <a:t>.</a:t>
            </a:r>
            <a:endParaRPr lang="en-GB" dirty="0"/>
          </a:p>
        </p:txBody>
      </p:sp>
    </p:spTree>
    <p:extLst>
      <p:ext uri="{BB962C8B-B14F-4D97-AF65-F5344CB8AC3E}">
        <p14:creationId xmlns:p14="http://schemas.microsoft.com/office/powerpoint/2010/main" val="102301004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BF35A-7245-493E-8EEB-3F3F7E5A9E1D}"/>
              </a:ext>
            </a:extLst>
          </p:cNvPr>
          <p:cNvSpPr>
            <a:spLocks noGrp="1"/>
          </p:cNvSpPr>
          <p:nvPr>
            <p:ph type="title"/>
          </p:nvPr>
        </p:nvSpPr>
        <p:spPr/>
        <p:txBody>
          <a:bodyPr>
            <a:normAutofit/>
          </a:bodyPr>
          <a:lstStyle/>
          <a:p>
            <a:r>
              <a:rPr lang="en-US" sz="8000" dirty="0">
                <a:solidFill>
                  <a:schemeClr val="tx1"/>
                </a:solidFill>
              </a:rPr>
              <a:t>~ 11 400 </a:t>
            </a:r>
            <a:br>
              <a:rPr lang="en-US" sz="8000" dirty="0">
                <a:solidFill>
                  <a:schemeClr val="tx1"/>
                </a:solidFill>
              </a:rPr>
            </a:br>
            <a:r>
              <a:rPr lang="en-US" sz="3600" b="0" dirty="0">
                <a:solidFill>
                  <a:schemeClr val="tx1"/>
                </a:solidFill>
              </a:rPr>
              <a:t>(</a:t>
            </a:r>
            <a:r>
              <a:rPr lang="en-US" sz="3600" b="0" dirty="0" err="1">
                <a:solidFill>
                  <a:schemeClr val="tx1"/>
                </a:solidFill>
              </a:rPr>
              <a:t>vairāk</a:t>
            </a:r>
            <a:r>
              <a:rPr lang="en-US" sz="3600" b="0" dirty="0">
                <a:solidFill>
                  <a:schemeClr val="tx1"/>
                </a:solidFill>
              </a:rPr>
              <a:t> </a:t>
            </a:r>
            <a:r>
              <a:rPr lang="en-US" sz="3600" b="0" dirty="0" err="1">
                <a:solidFill>
                  <a:schemeClr val="tx1"/>
                </a:solidFill>
              </a:rPr>
              <a:t>nekā</a:t>
            </a:r>
            <a:r>
              <a:rPr lang="en-US" sz="3600" b="0" dirty="0">
                <a:solidFill>
                  <a:schemeClr val="tx1"/>
                </a:solidFill>
              </a:rPr>
              <a:t> ¼ </a:t>
            </a:r>
            <a:r>
              <a:rPr lang="en-US" sz="3600" b="0" dirty="0" err="1">
                <a:solidFill>
                  <a:schemeClr val="tx1"/>
                </a:solidFill>
              </a:rPr>
              <a:t>daļa</a:t>
            </a:r>
            <a:r>
              <a:rPr lang="en-US" sz="3600" b="0" dirty="0">
                <a:solidFill>
                  <a:schemeClr val="tx1"/>
                </a:solidFill>
              </a:rPr>
              <a:t>)</a:t>
            </a:r>
            <a:r>
              <a:rPr lang="en-US" sz="4800" b="0" dirty="0">
                <a:solidFill>
                  <a:schemeClr val="tx1"/>
                </a:solidFill>
              </a:rPr>
              <a:t/>
            </a:r>
            <a:br>
              <a:rPr lang="en-US" sz="4800" b="0" dirty="0">
                <a:solidFill>
                  <a:schemeClr val="tx1"/>
                </a:solidFill>
              </a:rPr>
            </a:br>
            <a:r>
              <a:rPr lang="en-US" sz="4800" b="0" dirty="0" err="1">
                <a:solidFill>
                  <a:schemeClr val="tx1"/>
                </a:solidFill>
              </a:rPr>
              <a:t>izglītības</a:t>
            </a:r>
            <a:r>
              <a:rPr lang="en-US" sz="4800" b="0" dirty="0">
                <a:solidFill>
                  <a:schemeClr val="tx1"/>
                </a:solidFill>
              </a:rPr>
              <a:t> </a:t>
            </a:r>
            <a:r>
              <a:rPr lang="en-US" sz="4800" b="0" dirty="0" err="1">
                <a:solidFill>
                  <a:schemeClr val="tx1"/>
                </a:solidFill>
              </a:rPr>
              <a:t>jomā</a:t>
            </a:r>
            <a:r>
              <a:rPr lang="en-US" sz="4800" b="0" dirty="0">
                <a:solidFill>
                  <a:schemeClr val="tx1"/>
                </a:solidFill>
              </a:rPr>
              <a:t> </a:t>
            </a:r>
            <a:r>
              <a:rPr lang="en-US" sz="4800" b="0" dirty="0" err="1">
                <a:solidFill>
                  <a:schemeClr val="tx1"/>
                </a:solidFill>
              </a:rPr>
              <a:t>strādājošo</a:t>
            </a:r>
            <a:r>
              <a:rPr lang="en-US" sz="4800" b="0" dirty="0">
                <a:solidFill>
                  <a:schemeClr val="tx1"/>
                </a:solidFill>
              </a:rPr>
              <a:t/>
            </a:r>
            <a:br>
              <a:rPr lang="en-US" sz="4800" b="0" dirty="0">
                <a:solidFill>
                  <a:schemeClr val="tx1"/>
                </a:solidFill>
              </a:rPr>
            </a:br>
            <a:r>
              <a:rPr lang="en-US" sz="3200" b="0" dirty="0" err="1">
                <a:solidFill>
                  <a:schemeClr val="tx1"/>
                </a:solidFill>
              </a:rPr>
              <a:t>iesaistījušies</a:t>
            </a:r>
            <a:r>
              <a:rPr lang="en-US" sz="3200" b="0" dirty="0">
                <a:solidFill>
                  <a:schemeClr val="tx1"/>
                </a:solidFill>
              </a:rPr>
              <a:t> </a:t>
            </a:r>
            <a:r>
              <a:rPr lang="en-US" sz="3200" b="0" dirty="0" err="1">
                <a:solidFill>
                  <a:schemeClr val="tx1"/>
                </a:solidFill>
              </a:rPr>
              <a:t>sabiedriskajā</a:t>
            </a:r>
            <a:r>
              <a:rPr lang="en-US" sz="3200" b="0" dirty="0">
                <a:solidFill>
                  <a:schemeClr val="tx1"/>
                </a:solidFill>
              </a:rPr>
              <a:t> </a:t>
            </a:r>
            <a:r>
              <a:rPr lang="en-US" sz="3200" b="0" dirty="0" err="1">
                <a:solidFill>
                  <a:schemeClr val="tx1"/>
                </a:solidFill>
              </a:rPr>
              <a:t>apspriešanā</a:t>
            </a:r>
            <a:endParaRPr lang="en-US" sz="3200" b="0" dirty="0">
              <a:solidFill>
                <a:schemeClr val="tx1"/>
              </a:solidFill>
            </a:endParaRPr>
          </a:p>
        </p:txBody>
      </p:sp>
    </p:spTree>
    <p:extLst>
      <p:ext uri="{BB962C8B-B14F-4D97-AF65-F5344CB8AC3E}">
        <p14:creationId xmlns:p14="http://schemas.microsoft.com/office/powerpoint/2010/main" val="48553431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046" y="785308"/>
            <a:ext cx="8659908" cy="5013063"/>
          </a:xfrm>
        </p:spPr>
        <p:txBody>
          <a:bodyPr>
            <a:noAutofit/>
          </a:bodyPr>
          <a:lstStyle/>
          <a:p>
            <a:r>
              <a:rPr lang="en-GB" sz="3600"/>
              <a:t>no tiem:</a:t>
            </a:r>
            <a:br>
              <a:rPr lang="en-GB" sz="3600"/>
            </a:br>
            <a:r>
              <a:rPr lang="en-GB" sz="5400"/>
              <a:t>mācību jomu koordinatori konsultējušies ar </a:t>
            </a:r>
            <a:r>
              <a:rPr lang="en-GB"/>
              <a:t/>
            </a:r>
            <a:br>
              <a:rPr lang="en-GB"/>
            </a:br>
            <a:r>
              <a:rPr lang="en-GB" sz="9600"/>
              <a:t>9004 </a:t>
            </a:r>
            <a:r>
              <a:rPr lang="en-GB"/>
              <a:t/>
            </a:r>
            <a:br>
              <a:rPr lang="en-GB"/>
            </a:br>
            <a:r>
              <a:rPr lang="en-GB" sz="3600"/>
              <a:t>pedagogiem visā Latvijā</a:t>
            </a:r>
          </a:p>
        </p:txBody>
      </p:sp>
    </p:spTree>
    <p:extLst>
      <p:ext uri="{BB962C8B-B14F-4D97-AF65-F5344CB8AC3E}">
        <p14:creationId xmlns:p14="http://schemas.microsoft.com/office/powerpoint/2010/main" val="125461857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xmlns="" id="{01287239-1264-4764-93F1-BB5352B31235}"/>
              </a:ext>
            </a:extLst>
          </p:cNvPr>
          <p:cNvSpPr txBox="1">
            <a:spLocks/>
          </p:cNvSpPr>
          <p:nvPr/>
        </p:nvSpPr>
        <p:spPr>
          <a:xfrm>
            <a:off x="510362" y="1659643"/>
            <a:ext cx="11015330" cy="5495111"/>
          </a:xfrm>
          <a:prstGeom prst="rect">
            <a:avLst/>
          </a:prstGeom>
        </p:spPr>
        <p:txBody>
          <a:bodyPr>
            <a:normAutofit/>
          </a:bodyPr>
          <a:lst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9pPr>
          </a:lstStyle>
          <a:p>
            <a:pPr marL="0" indent="0" algn="ctr" defTabSz="795527">
              <a:lnSpc>
                <a:spcPct val="100000"/>
              </a:lnSpc>
              <a:spcBef>
                <a:spcPts val="800"/>
              </a:spcBef>
              <a:buSzPct val="45000"/>
              <a:buNone/>
              <a:defRPr sz="1914"/>
            </a:pPr>
            <a:r>
              <a:rPr lang="lv-LV" sz="3600" b="1" dirty="0" smtClean="0">
                <a:solidFill>
                  <a:schemeClr val="bg1"/>
                </a:solidFill>
              </a:rPr>
              <a:t>Visus iesniegtos komentārus un priekšlikumus </a:t>
            </a:r>
          </a:p>
          <a:p>
            <a:pPr marL="0" indent="0" algn="ctr" defTabSz="795527">
              <a:lnSpc>
                <a:spcPct val="100000"/>
              </a:lnSpc>
              <a:spcBef>
                <a:spcPts val="800"/>
              </a:spcBef>
              <a:buSzPct val="45000"/>
              <a:buNone/>
              <a:defRPr sz="1914"/>
            </a:pPr>
            <a:r>
              <a:rPr lang="lv-LV" sz="3600" b="1" dirty="0" smtClean="0">
                <a:solidFill>
                  <a:schemeClr val="bg1"/>
                </a:solidFill>
              </a:rPr>
              <a:t>izvērtēja </a:t>
            </a:r>
            <a:r>
              <a:rPr lang="lv-LV" sz="3600" b="1" i="1" dirty="0" smtClean="0">
                <a:solidFill>
                  <a:schemeClr val="bg1"/>
                </a:solidFill>
              </a:rPr>
              <a:t>Skola2030</a:t>
            </a:r>
            <a:r>
              <a:rPr lang="lv-LV" sz="3600" b="1" dirty="0" smtClean="0">
                <a:solidFill>
                  <a:schemeClr val="bg1"/>
                </a:solidFill>
              </a:rPr>
              <a:t> eksperti, </a:t>
            </a:r>
          </a:p>
          <a:p>
            <a:pPr marL="0" indent="0" algn="ctr" defTabSz="795527">
              <a:lnSpc>
                <a:spcPct val="100000"/>
              </a:lnSpc>
              <a:spcBef>
                <a:spcPts val="800"/>
              </a:spcBef>
              <a:buSzPct val="45000"/>
              <a:buNone/>
              <a:defRPr sz="1914"/>
            </a:pPr>
            <a:r>
              <a:rPr lang="lv-LV" sz="3600" b="1" dirty="0" smtClean="0">
                <a:solidFill>
                  <a:schemeClr val="bg1"/>
                </a:solidFill>
              </a:rPr>
              <a:t>par strīdīgiem jautājumiem diskutējot ar iesaistītajām pusēm, un iestrādāja pilnveidotajā mācību saturā un pieejā.</a:t>
            </a:r>
            <a:endParaRPr lang="lv-LV" sz="3600" b="1" dirty="0">
              <a:solidFill>
                <a:schemeClr val="bg1"/>
              </a:solidFill>
            </a:endParaRPr>
          </a:p>
        </p:txBody>
      </p:sp>
    </p:spTree>
    <p:extLst>
      <p:ext uri="{BB962C8B-B14F-4D97-AF65-F5344CB8AC3E}">
        <p14:creationId xmlns:p14="http://schemas.microsoft.com/office/powerpoint/2010/main" val="187685770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xmlns="" id="{01287239-1264-4764-93F1-BB5352B31235}"/>
              </a:ext>
            </a:extLst>
          </p:cNvPr>
          <p:cNvSpPr txBox="1">
            <a:spLocks/>
          </p:cNvSpPr>
          <p:nvPr/>
        </p:nvSpPr>
        <p:spPr>
          <a:xfrm>
            <a:off x="1104013" y="691116"/>
            <a:ext cx="10249787" cy="861237"/>
          </a:xfrm>
          <a:prstGeom prst="rect">
            <a:avLst/>
          </a:prstGeom>
        </p:spPr>
        <p:txBody>
          <a:bodyPr>
            <a:normAutofit/>
          </a:bodyPr>
          <a:lst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9pPr>
          </a:lstStyle>
          <a:p>
            <a:pPr marL="0" indent="0" defTabSz="795527">
              <a:lnSpc>
                <a:spcPct val="100000"/>
              </a:lnSpc>
              <a:spcBef>
                <a:spcPts val="800"/>
              </a:spcBef>
              <a:buSzPct val="45000"/>
              <a:buNone/>
              <a:defRPr sz="1914"/>
            </a:pPr>
            <a:r>
              <a:rPr lang="en-US" sz="4400" b="1" dirty="0" err="1">
                <a:solidFill>
                  <a:schemeClr val="bg1"/>
                </a:solidFill>
              </a:rPr>
              <a:t>Atgriezeniskā</a:t>
            </a:r>
            <a:r>
              <a:rPr lang="en-US" sz="4400" b="1" dirty="0">
                <a:solidFill>
                  <a:schemeClr val="bg1"/>
                </a:solidFill>
              </a:rPr>
              <a:t> </a:t>
            </a:r>
            <a:r>
              <a:rPr lang="en-US" sz="4400" b="1" dirty="0" err="1">
                <a:solidFill>
                  <a:schemeClr val="bg1"/>
                </a:solidFill>
              </a:rPr>
              <a:t>saite</a:t>
            </a:r>
            <a:endParaRPr lang="lv-LV" sz="4400" b="1" dirty="0">
              <a:solidFill>
                <a:schemeClr val="bg1"/>
              </a:solidFill>
            </a:endParaRPr>
          </a:p>
        </p:txBody>
      </p:sp>
      <p:sp>
        <p:nvSpPr>
          <p:cNvPr id="2" name="TextBox 1">
            <a:extLst>
              <a:ext uri="{FF2B5EF4-FFF2-40B4-BE49-F238E27FC236}">
                <a16:creationId xmlns:a16="http://schemas.microsoft.com/office/drawing/2014/main" xmlns="" id="{2E51CA06-4D71-4F12-98D0-4426506D9028}"/>
              </a:ext>
            </a:extLst>
          </p:cNvPr>
          <p:cNvSpPr txBox="1"/>
          <p:nvPr/>
        </p:nvSpPr>
        <p:spPr>
          <a:xfrm>
            <a:off x="1097811" y="1807534"/>
            <a:ext cx="9996378" cy="50229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71500" marR="0" indent="-571500" algn="l" defTabSz="914400" rtl="0" fontAlgn="auto" latinLnBrk="0" hangingPunct="0">
              <a:lnSpc>
                <a:spcPct val="90000"/>
              </a:lnSpc>
              <a:spcBef>
                <a:spcPts val="0"/>
              </a:spcBef>
              <a:spcAft>
                <a:spcPts val="0"/>
              </a:spcAft>
              <a:buClrTx/>
              <a:buSzTx/>
              <a:buFont typeface="Arial" panose="020B0604020202020204" pitchFamily="34" charset="0"/>
              <a:buChar char="•"/>
              <a:tabLst/>
            </a:pPr>
            <a:r>
              <a:rPr kumimoji="0" lang="lv-LV" sz="3200" b="1" i="0" u="none" strike="noStrike" cap="none" spc="0" normalizeH="0" baseline="0" dirty="0">
                <a:ln>
                  <a:noFill/>
                </a:ln>
                <a:solidFill>
                  <a:schemeClr val="bg1"/>
                </a:solidFill>
                <a:effectLst/>
                <a:uFillTx/>
                <a:latin typeface="Arial" panose="020B0604020202020204" pitchFamily="34" charset="0"/>
                <a:ea typeface="+mn-ea"/>
                <a:cs typeface="Arial" panose="020B0604020202020204" pitchFamily="34" charset="0"/>
                <a:sym typeface="Helvetica"/>
              </a:rPr>
              <a:t>Preses konference un informācija medijiem </a:t>
            </a:r>
            <a:r>
              <a:rPr kumimoji="0" lang="lv-LV" sz="3200" b="0" i="0" u="none" strike="noStrike" cap="none" spc="0" normalizeH="0" baseline="0" dirty="0">
                <a:ln>
                  <a:noFill/>
                </a:ln>
                <a:solidFill>
                  <a:schemeClr val="bg1"/>
                </a:solidFill>
                <a:effectLst/>
                <a:uFillTx/>
                <a:latin typeface="Arial" panose="020B0604020202020204" pitchFamily="34" charset="0"/>
                <a:ea typeface="+mn-ea"/>
                <a:cs typeface="Arial" panose="020B0604020202020204" pitchFamily="34" charset="0"/>
                <a:sym typeface="Helvetica"/>
              </a:rPr>
              <a:t>par sabiedriskās apspriešanas rezultātiem;</a:t>
            </a:r>
          </a:p>
          <a:p>
            <a:pPr marL="571500" marR="0" indent="-571500" algn="l" defTabSz="914400" rtl="0" fontAlgn="auto" latinLnBrk="0" hangingPunct="0">
              <a:lnSpc>
                <a:spcPct val="90000"/>
              </a:lnSpc>
              <a:spcBef>
                <a:spcPts val="0"/>
              </a:spcBef>
              <a:spcAft>
                <a:spcPts val="0"/>
              </a:spcAft>
              <a:buClrTx/>
              <a:buSzTx/>
              <a:buFont typeface="Arial" panose="020B0604020202020204" pitchFamily="34" charset="0"/>
              <a:buChar char="•"/>
              <a:tabLst/>
            </a:pPr>
            <a:endParaRPr kumimoji="0" lang="lv-LV" sz="3200" b="0" i="0" u="none" strike="noStrike" cap="none" spc="0" normalizeH="0" baseline="0" dirty="0">
              <a:ln>
                <a:noFill/>
              </a:ln>
              <a:solidFill>
                <a:schemeClr val="bg1"/>
              </a:solidFill>
              <a:effectLst/>
              <a:uFillTx/>
              <a:latin typeface="Arial" panose="020B0604020202020204" pitchFamily="34" charset="0"/>
              <a:ea typeface="+mn-ea"/>
              <a:cs typeface="Arial" panose="020B0604020202020204" pitchFamily="34" charset="0"/>
              <a:sym typeface="Helvetica"/>
            </a:endParaRPr>
          </a:p>
          <a:p>
            <a:pPr marL="571500" marR="0" indent="-571500" algn="l" defTabSz="914400" rtl="0" fontAlgn="auto" latinLnBrk="0" hangingPunct="0">
              <a:lnSpc>
                <a:spcPct val="90000"/>
              </a:lnSpc>
              <a:spcBef>
                <a:spcPts val="0"/>
              </a:spcBef>
              <a:spcAft>
                <a:spcPts val="0"/>
              </a:spcAft>
              <a:buClrTx/>
              <a:buSzTx/>
              <a:buFont typeface="Arial" panose="020B0604020202020204" pitchFamily="34" charset="0"/>
              <a:buChar char="•"/>
              <a:tabLst/>
            </a:pPr>
            <a:r>
              <a:rPr kumimoji="0" lang="lv-LV" sz="3200" b="1" i="0" u="none" strike="noStrike" cap="none" spc="0" normalizeH="0" baseline="0" dirty="0">
                <a:ln>
                  <a:noFill/>
                </a:ln>
                <a:solidFill>
                  <a:schemeClr val="bg1"/>
                </a:solidFill>
                <a:effectLst/>
                <a:uFillTx/>
                <a:latin typeface="Arial" panose="020B0604020202020204" pitchFamily="34" charset="0"/>
                <a:ea typeface="+mn-ea"/>
                <a:cs typeface="Arial" panose="020B0604020202020204" pitchFamily="34" charset="0"/>
                <a:sym typeface="Helvetica"/>
              </a:rPr>
              <a:t>Informācija interneta vietnē </a:t>
            </a:r>
            <a:r>
              <a:rPr kumimoji="0" lang="lv-LV" sz="3200" b="1" i="0" u="none" strike="noStrike" cap="none" spc="0" normalizeH="0" baseline="0" dirty="0">
                <a:ln>
                  <a:noFill/>
                </a:ln>
                <a:solidFill>
                  <a:schemeClr val="bg1"/>
                </a:solidFill>
                <a:effectLst/>
                <a:uFillTx/>
                <a:latin typeface="Arial" panose="020B0604020202020204" pitchFamily="34" charset="0"/>
                <a:ea typeface="+mn-ea"/>
                <a:cs typeface="Arial" panose="020B0604020202020204" pitchFamily="34" charset="0"/>
                <a:sym typeface="Helvetica"/>
                <a:hlinkClick r:id="rId3">
                  <a:extLst>
                    <a:ext uri="{A12FA001-AC4F-418D-AE19-62706E023703}">
                      <ahyp:hlinkClr xmlns:ahyp="http://schemas.microsoft.com/office/drawing/2018/hyperlinkcolor" xmlns="" val="tx"/>
                    </a:ext>
                  </a:extLst>
                </a:hlinkClick>
              </a:rPr>
              <a:t>www.skola2030.lv</a:t>
            </a:r>
            <a:r>
              <a:rPr lang="en-US" sz="3200" dirty="0">
                <a:solidFill>
                  <a:schemeClr val="bg1"/>
                </a:solidFill>
                <a:latin typeface="Arial" panose="020B0604020202020204" pitchFamily="34" charset="0"/>
                <a:ea typeface="+mn-ea"/>
                <a:cs typeface="Arial" panose="020B0604020202020204" pitchFamily="34" charset="0"/>
              </a:rPr>
              <a:t>,</a:t>
            </a:r>
            <a:r>
              <a:rPr kumimoji="0" lang="lv-LV" sz="3200" b="0" i="0" u="none" strike="noStrike" cap="none" spc="0" normalizeH="0" baseline="0" dirty="0">
                <a:ln>
                  <a:noFill/>
                </a:ln>
                <a:solidFill>
                  <a:schemeClr val="bg1"/>
                </a:solidFill>
                <a:effectLst/>
                <a:uFillTx/>
                <a:latin typeface="Arial" panose="020B0604020202020204" pitchFamily="34" charset="0"/>
                <a:ea typeface="+mn-ea"/>
                <a:cs typeface="Arial" panose="020B0604020202020204" pitchFamily="34" charset="0"/>
                <a:sym typeface="Helvetica"/>
              </a:rPr>
              <a:t> </a:t>
            </a:r>
            <a:r>
              <a:rPr kumimoji="0" lang="en-US" sz="2400" b="0" i="0" u="none" strike="noStrike" cap="none" spc="0" normalizeH="0" baseline="0" dirty="0">
                <a:ln>
                  <a:noFill/>
                </a:ln>
                <a:solidFill>
                  <a:schemeClr val="bg1"/>
                </a:solidFill>
                <a:effectLst/>
                <a:uFillTx/>
                <a:latin typeface="Arial" panose="020B0604020202020204" pitchFamily="34" charset="0"/>
                <a:ea typeface="+mn-ea"/>
                <a:cs typeface="Arial" panose="020B0604020202020204" pitchFamily="34" charset="0"/>
                <a:sym typeface="Helvetica"/>
              </a:rPr>
              <a:t>p</a:t>
            </a:r>
            <a:r>
              <a:rPr kumimoji="0" lang="lv-LV" sz="2400" b="0" i="0" u="none" strike="noStrike" cap="none" spc="0" normalizeH="0" baseline="0" dirty="0">
                <a:ln>
                  <a:noFill/>
                </a:ln>
                <a:solidFill>
                  <a:schemeClr val="bg1"/>
                </a:solidFill>
                <a:effectLst/>
                <a:uFillTx/>
                <a:latin typeface="Arial" panose="020B0604020202020204" pitchFamily="34" charset="0"/>
                <a:ea typeface="+mn-ea"/>
                <a:cs typeface="Arial" panose="020B0604020202020204" pitchFamily="34" charset="0"/>
                <a:sym typeface="Helvetica"/>
              </a:rPr>
              <a:t>ārskats par sabiedriskās apspriešanas gaitu un rezultātiem; </a:t>
            </a:r>
            <a:r>
              <a:rPr kumimoji="0" lang="lv-LV" sz="2400" b="0" i="1" u="none" strike="noStrike" cap="none" spc="0" normalizeH="0" baseline="0" dirty="0">
                <a:ln>
                  <a:noFill/>
                </a:ln>
                <a:solidFill>
                  <a:schemeClr val="bg1"/>
                </a:solidFill>
                <a:effectLst/>
                <a:uFillTx/>
                <a:latin typeface="Arial" panose="020B0604020202020204" pitchFamily="34" charset="0"/>
                <a:ea typeface="+mn-ea"/>
                <a:cs typeface="Arial" panose="020B0604020202020204" pitchFamily="34" charset="0"/>
                <a:sym typeface="Helvetica"/>
              </a:rPr>
              <a:t>Skola2030</a:t>
            </a:r>
            <a:r>
              <a:rPr kumimoji="0" lang="lv-LV" sz="2400" b="0" i="0" u="none" strike="noStrike" cap="none" spc="0" normalizeH="0" baseline="0" dirty="0">
                <a:ln>
                  <a:noFill/>
                </a:ln>
                <a:solidFill>
                  <a:schemeClr val="bg1"/>
                </a:solidFill>
                <a:effectLst/>
                <a:uFillTx/>
                <a:latin typeface="Arial" panose="020B0604020202020204" pitchFamily="34" charset="0"/>
                <a:ea typeface="+mn-ea"/>
                <a:cs typeface="Arial" panose="020B0604020202020204" pitchFamily="34" charset="0"/>
                <a:sym typeface="Helvetica"/>
              </a:rPr>
              <a:t> ekspertu kopsavilkumi</a:t>
            </a:r>
            <a:r>
              <a:rPr lang="lv-LV" sz="2400" dirty="0">
                <a:solidFill>
                  <a:schemeClr val="bg1"/>
                </a:solidFill>
                <a:latin typeface="Arial" panose="020B0604020202020204" pitchFamily="34" charset="0"/>
                <a:ea typeface="+mn-ea"/>
                <a:cs typeface="Arial" panose="020B0604020202020204" pitchFamily="34" charset="0"/>
              </a:rPr>
              <a:t> par sabiedriskās apspriešanas rezultātiem katrā mācību jomā; </a:t>
            </a:r>
            <a:r>
              <a:rPr kumimoji="0" lang="lv-LV" sz="2400" b="0" i="0" u="none" strike="noStrike" cap="none" spc="0" normalizeH="0" baseline="0" dirty="0">
                <a:ln>
                  <a:noFill/>
                </a:ln>
                <a:solidFill>
                  <a:schemeClr val="bg1"/>
                </a:solidFill>
                <a:effectLst/>
                <a:uFillTx/>
                <a:latin typeface="Arial" panose="020B0604020202020204" pitchFamily="34" charset="0"/>
                <a:ea typeface="+mn-ea"/>
                <a:cs typeface="Arial" panose="020B0604020202020204" pitchFamily="34" charset="0"/>
                <a:sym typeface="Helvetica"/>
              </a:rPr>
              <a:t>rakstiski atskati un reportāžas </a:t>
            </a:r>
            <a:r>
              <a:rPr lang="lv-LV" sz="2400" dirty="0">
                <a:solidFill>
                  <a:schemeClr val="bg1"/>
                </a:solidFill>
                <a:latin typeface="Arial" panose="020B0604020202020204" pitchFamily="34" charset="0"/>
                <a:ea typeface="+mn-ea"/>
                <a:cs typeface="Arial" panose="020B0604020202020204" pitchFamily="34" charset="0"/>
              </a:rPr>
              <a:t>no viedokļu līderu, sabiedrības diskusiju forumiem, u.c.;</a:t>
            </a:r>
          </a:p>
          <a:p>
            <a:pPr marL="571500" marR="0" indent="-571500" algn="l" defTabSz="914400" rtl="0" fontAlgn="auto" latinLnBrk="0" hangingPunct="0">
              <a:lnSpc>
                <a:spcPct val="90000"/>
              </a:lnSpc>
              <a:spcBef>
                <a:spcPts val="0"/>
              </a:spcBef>
              <a:spcAft>
                <a:spcPts val="0"/>
              </a:spcAft>
              <a:buClrTx/>
              <a:buSzTx/>
              <a:buFont typeface="Arial" panose="020B0604020202020204" pitchFamily="34" charset="0"/>
              <a:buChar char="•"/>
              <a:tabLst/>
            </a:pPr>
            <a:endParaRPr lang="lv-LV" sz="2400" dirty="0">
              <a:solidFill>
                <a:schemeClr val="bg1"/>
              </a:solidFill>
              <a:latin typeface="Arial" panose="020B0604020202020204" pitchFamily="34" charset="0"/>
              <a:ea typeface="+mn-ea"/>
              <a:cs typeface="Arial" panose="020B0604020202020204" pitchFamily="34" charset="0"/>
            </a:endParaRPr>
          </a:p>
          <a:p>
            <a:pPr marL="571500" marR="0" indent="-571500" algn="l" defTabSz="914400" rtl="0" fontAlgn="auto" latinLnBrk="0" hangingPunct="0">
              <a:lnSpc>
                <a:spcPct val="90000"/>
              </a:lnSpc>
              <a:spcBef>
                <a:spcPts val="0"/>
              </a:spcBef>
              <a:spcAft>
                <a:spcPts val="0"/>
              </a:spcAft>
              <a:buClrTx/>
              <a:buSzTx/>
              <a:buFont typeface="Arial" panose="020B0604020202020204" pitchFamily="34" charset="0"/>
              <a:buChar char="•"/>
              <a:tabLst/>
            </a:pPr>
            <a:r>
              <a:rPr lang="lv-LV" sz="3200" b="1" dirty="0">
                <a:solidFill>
                  <a:schemeClr val="bg1"/>
                </a:solidFill>
                <a:latin typeface="Arial" panose="020B0604020202020204" pitchFamily="34" charset="0"/>
                <a:ea typeface="+mn-ea"/>
                <a:cs typeface="Arial" panose="020B0604020202020204" pitchFamily="34" charset="0"/>
              </a:rPr>
              <a:t>Informācija dažādos </a:t>
            </a:r>
            <a:r>
              <a:rPr lang="lv-LV" sz="3200" b="1" i="1" dirty="0">
                <a:solidFill>
                  <a:schemeClr val="bg1"/>
                </a:solidFill>
                <a:latin typeface="Arial" panose="020B0604020202020204" pitchFamily="34" charset="0"/>
                <a:ea typeface="+mn-ea"/>
                <a:cs typeface="Arial" panose="020B0604020202020204" pitchFamily="34" charset="0"/>
              </a:rPr>
              <a:t>Skola2030</a:t>
            </a:r>
            <a:r>
              <a:rPr lang="lv-LV" sz="3200" b="1" dirty="0">
                <a:solidFill>
                  <a:schemeClr val="bg1"/>
                </a:solidFill>
                <a:latin typeface="Arial" panose="020B0604020202020204" pitchFamily="34" charset="0"/>
                <a:ea typeface="+mn-ea"/>
                <a:cs typeface="Arial" panose="020B0604020202020204" pitchFamily="34" charset="0"/>
              </a:rPr>
              <a:t> un sadarbības </a:t>
            </a:r>
            <a:r>
              <a:rPr lang="lv-LV" sz="3200" b="1" dirty="0" err="1">
                <a:solidFill>
                  <a:schemeClr val="bg1"/>
                </a:solidFill>
                <a:latin typeface="Arial" panose="020B0604020202020204" pitchFamily="34" charset="0"/>
                <a:ea typeface="+mn-ea"/>
                <a:cs typeface="Arial" panose="020B0604020202020204" pitchFamily="34" charset="0"/>
              </a:rPr>
              <a:t>partner</a:t>
            </a:r>
            <a:r>
              <a:rPr lang="en-US" sz="3200" b="1" dirty="0">
                <a:solidFill>
                  <a:schemeClr val="bg1"/>
                </a:solidFill>
                <a:latin typeface="Arial" panose="020B0604020202020204" pitchFamily="34" charset="0"/>
                <a:ea typeface="+mn-ea"/>
                <a:cs typeface="Arial" panose="020B0604020202020204" pitchFamily="34" charset="0"/>
              </a:rPr>
              <a:t>u</a:t>
            </a:r>
            <a:r>
              <a:rPr lang="lv-LV" sz="3200" b="1" dirty="0">
                <a:solidFill>
                  <a:schemeClr val="bg1"/>
                </a:solidFill>
                <a:latin typeface="Arial" panose="020B0604020202020204" pitchFamily="34" charset="0"/>
                <a:ea typeface="+mn-ea"/>
                <a:cs typeface="Arial" panose="020B0604020202020204" pitchFamily="34" charset="0"/>
              </a:rPr>
              <a:t> pasākumos</a:t>
            </a:r>
            <a:r>
              <a:rPr lang="en-US" sz="3200" b="1" dirty="0">
                <a:solidFill>
                  <a:schemeClr val="bg1"/>
                </a:solidFill>
                <a:latin typeface="Arial" panose="020B0604020202020204" pitchFamily="34" charset="0"/>
                <a:ea typeface="+mn-ea"/>
                <a:cs typeface="Arial" panose="020B0604020202020204" pitchFamily="34" charset="0"/>
              </a:rPr>
              <a:t>.</a:t>
            </a:r>
            <a:endParaRPr lang="lv-LV" sz="3200" b="1" dirty="0">
              <a:solidFill>
                <a:schemeClr val="bg1"/>
              </a:solidFill>
              <a:latin typeface="Arial" panose="020B0604020202020204" pitchFamily="34" charset="0"/>
              <a:ea typeface="+mn-ea"/>
              <a:cs typeface="Arial" panose="020B0604020202020204" pitchFamily="34" charset="0"/>
            </a:endParaRPr>
          </a:p>
          <a:p>
            <a:pPr marL="571500" marR="0" indent="-571500" algn="l" defTabSz="914400" rtl="0" fontAlgn="auto" latinLnBrk="0" hangingPunct="0">
              <a:lnSpc>
                <a:spcPct val="90000"/>
              </a:lnSpc>
              <a:spcBef>
                <a:spcPts val="0"/>
              </a:spcBef>
              <a:spcAft>
                <a:spcPts val="0"/>
              </a:spcAft>
              <a:buClrTx/>
              <a:buSzTx/>
              <a:buFont typeface="Arial" panose="020B0604020202020204" pitchFamily="34" charset="0"/>
              <a:buChar char="•"/>
              <a:tabLst/>
            </a:pPr>
            <a:endParaRPr kumimoji="0" lang="en-US" sz="4400" b="0" i="0" u="none" strike="noStrike" cap="none" spc="0" normalizeH="0" baseline="0" dirty="0">
              <a:ln>
                <a:noFill/>
              </a:ln>
              <a:solidFill>
                <a:srgbClr val="609443"/>
              </a:solidFill>
              <a:effectLst/>
              <a:uFillTx/>
              <a:latin typeface="+mn-lt"/>
              <a:ea typeface="+mn-ea"/>
              <a:cs typeface="+mn-cs"/>
              <a:sym typeface="Helvetica"/>
            </a:endParaRPr>
          </a:p>
        </p:txBody>
      </p:sp>
    </p:spTree>
    <p:extLst>
      <p:ext uri="{BB962C8B-B14F-4D97-AF65-F5344CB8AC3E}">
        <p14:creationId xmlns:p14="http://schemas.microsoft.com/office/powerpoint/2010/main" val="7995761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PROJEKTA MĒRĶIS…"/>
          <p:cNvSpPr txBox="1"/>
          <p:nvPr/>
        </p:nvSpPr>
        <p:spPr>
          <a:xfrm>
            <a:off x="1192474" y="747378"/>
            <a:ext cx="10260394" cy="536324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pPr marL="0" marR="0" lvl="0" indent="0" algn="ctr" defTabSz="914400" rtl="0" eaLnBrk="1" fontAlgn="auto" latinLnBrk="0" hangingPunct="0">
              <a:lnSpc>
                <a:spcPct val="110000"/>
              </a:lnSpc>
              <a:spcBef>
                <a:spcPts val="0"/>
              </a:spcBef>
              <a:spcAft>
                <a:spcPts val="0"/>
              </a:spcAft>
              <a:buClrTx/>
              <a:buSzTx/>
              <a:buFontTx/>
              <a:buNone/>
              <a:tabLst/>
              <a:defRPr sz="5600" b="1">
                <a:latin typeface="Arial"/>
                <a:ea typeface="Arial"/>
                <a:cs typeface="Arial"/>
                <a:sym typeface="Arial"/>
              </a:defRPr>
            </a:pPr>
            <a:r>
              <a:rPr kumimoji="0" sz="5600" b="1" i="0" u="none" strike="noStrike" kern="0" cap="none" spc="0" normalizeH="0" baseline="0" noProof="0" dirty="0" err="1">
                <a:ln>
                  <a:noFill/>
                </a:ln>
                <a:solidFill>
                  <a:srgbClr val="FFFFFF"/>
                </a:solidFill>
                <a:effectLst/>
                <a:uLnTx/>
                <a:uFillTx/>
                <a:latin typeface="Arial"/>
                <a:cs typeface="Arial"/>
                <a:sym typeface="Arial"/>
              </a:rPr>
              <a:t>Projekta</a:t>
            </a:r>
            <a:r>
              <a:rPr kumimoji="0" sz="5600" b="1" i="0" u="none" strike="noStrike" kern="0" cap="none" spc="0" normalizeH="0" baseline="0" noProof="0" dirty="0">
                <a:ln>
                  <a:noFill/>
                </a:ln>
                <a:solidFill>
                  <a:srgbClr val="FFFFFF"/>
                </a:solidFill>
                <a:effectLst/>
                <a:uLnTx/>
                <a:uFillTx/>
                <a:latin typeface="Arial"/>
                <a:cs typeface="Arial"/>
                <a:sym typeface="Arial"/>
              </a:rPr>
              <a:t> </a:t>
            </a:r>
            <a:r>
              <a:rPr kumimoji="0" sz="5600" b="1" i="0" u="none" strike="noStrike" kern="0" cap="none" spc="0" normalizeH="0" baseline="0" noProof="0" dirty="0" err="1">
                <a:ln>
                  <a:noFill/>
                </a:ln>
                <a:solidFill>
                  <a:srgbClr val="FFFFFF"/>
                </a:solidFill>
                <a:effectLst/>
                <a:uLnTx/>
                <a:uFillTx/>
                <a:latin typeface="Arial"/>
                <a:cs typeface="Arial"/>
                <a:sym typeface="Arial"/>
              </a:rPr>
              <a:t>mērķis</a:t>
            </a:r>
            <a:endParaRPr kumimoji="0" sz="56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914400" rtl="0" eaLnBrk="1" fontAlgn="auto" latinLnBrk="0" hangingPunct="0">
              <a:lnSpc>
                <a:spcPct val="110000"/>
              </a:lnSpc>
              <a:spcBef>
                <a:spcPts val="0"/>
              </a:spcBef>
              <a:spcAft>
                <a:spcPts val="0"/>
              </a:spcAft>
              <a:buClrTx/>
              <a:buSzTx/>
              <a:buFontTx/>
              <a:buNone/>
              <a:tabLst/>
              <a:defRPr sz="2000" b="1">
                <a:latin typeface="Arial"/>
                <a:ea typeface="Arial"/>
                <a:cs typeface="Arial"/>
                <a:sym typeface="Arial"/>
              </a:defRPr>
            </a:pPr>
            <a:endParaRPr kumimoji="0" sz="20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457200" rtl="0" eaLnBrk="1" fontAlgn="auto" latinLnBrk="0" hangingPunct="0">
              <a:lnSpc>
                <a:spcPct val="100000"/>
              </a:lnSpc>
              <a:spcBef>
                <a:spcPts val="0"/>
              </a:spcBef>
              <a:spcAft>
                <a:spcPts val="0"/>
              </a:spcAft>
              <a:buClrTx/>
              <a:buSzTx/>
              <a:buFontTx/>
              <a:buNone/>
              <a:tabLst/>
              <a:defRPr sz="3400" b="1">
                <a:latin typeface="Arial"/>
                <a:ea typeface="Arial"/>
                <a:cs typeface="Arial"/>
                <a:sym typeface="Arial"/>
              </a:defRPr>
            </a:pPr>
            <a:r>
              <a:rPr lang="en-US" sz="3400" b="1" dirty="0" err="1">
                <a:latin typeface="Arial"/>
                <a:cs typeface="Arial"/>
                <a:sym typeface="Arial"/>
              </a:rPr>
              <a:t>Pilnveidot</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aprobēt</a:t>
            </a:r>
            <a:r>
              <a:rPr lang="en-US" sz="3400" b="1" dirty="0">
                <a:latin typeface="Arial"/>
                <a:cs typeface="Arial"/>
                <a:sym typeface="Arial"/>
              </a:rPr>
              <a:t> un</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pēctecīgi</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ieviest</a:t>
            </a:r>
            <a:endParaRPr kumimoji="0" sz="34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457200" rtl="0" eaLnBrk="1" fontAlgn="auto" latinLnBrk="0" hangingPunct="0">
              <a:lnSpc>
                <a:spcPct val="100000"/>
              </a:lnSpc>
              <a:spcBef>
                <a:spcPts val="0"/>
              </a:spcBef>
              <a:spcAft>
                <a:spcPts val="0"/>
              </a:spcAft>
              <a:buClrTx/>
              <a:buSzTx/>
              <a:buFontTx/>
              <a:buNone/>
              <a:tabLst/>
              <a:defRPr sz="3400" b="1">
                <a:latin typeface="Arial"/>
                <a:ea typeface="Arial"/>
                <a:cs typeface="Arial"/>
                <a:sym typeface="Arial"/>
              </a:defRPr>
            </a:pPr>
            <a:r>
              <a:rPr kumimoji="0" sz="3400" b="1" i="0" u="none" strike="noStrike" kern="0" cap="none" spc="0" normalizeH="0" baseline="0" noProof="0" dirty="0" err="1">
                <a:ln>
                  <a:noFill/>
                </a:ln>
                <a:solidFill>
                  <a:srgbClr val="FFFFFF"/>
                </a:solidFill>
                <a:effectLst/>
                <a:uLnTx/>
                <a:uFillTx/>
                <a:latin typeface="Arial"/>
                <a:cs typeface="Arial"/>
                <a:sym typeface="Arial"/>
              </a:rPr>
              <a:t>vispārējās</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izglītības</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saturu</a:t>
            </a:r>
            <a:r>
              <a:rPr kumimoji="0" sz="3400" b="1" i="0" u="none" strike="noStrike" kern="0" cap="none" spc="0" normalizeH="0" baseline="0" noProof="0" dirty="0">
                <a:ln>
                  <a:noFill/>
                </a:ln>
                <a:solidFill>
                  <a:srgbClr val="FFFFFF"/>
                </a:solidFill>
                <a:effectLst/>
                <a:uLnTx/>
                <a:uFillTx/>
                <a:latin typeface="Arial"/>
                <a:cs typeface="Arial"/>
                <a:sym typeface="Arial"/>
              </a:rPr>
              <a:t> un </a:t>
            </a:r>
            <a:r>
              <a:rPr kumimoji="0" sz="3400" b="1" i="0" u="none" strike="noStrike" kern="0" cap="none" spc="0" normalizeH="0" baseline="0" noProof="0" dirty="0" err="1">
                <a:ln>
                  <a:noFill/>
                </a:ln>
                <a:solidFill>
                  <a:srgbClr val="FFFFFF"/>
                </a:solidFill>
                <a:effectLst/>
                <a:uLnTx/>
                <a:uFillTx/>
                <a:latin typeface="Arial"/>
                <a:cs typeface="Arial"/>
                <a:sym typeface="Arial"/>
              </a:rPr>
              <a:t>pieeju</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mācīšanai</a:t>
            </a:r>
            <a:r>
              <a:rPr kumimoji="0" sz="3400" b="1" i="0" u="none" strike="noStrike" kern="0" cap="none" spc="0" normalizeH="0" baseline="0" noProof="0" dirty="0">
                <a:ln>
                  <a:noFill/>
                </a:ln>
                <a:solidFill>
                  <a:srgbClr val="FFFFFF"/>
                </a:solidFill>
                <a:effectLst/>
                <a:uLnTx/>
                <a:uFillTx/>
                <a:latin typeface="Arial"/>
                <a:cs typeface="Arial"/>
                <a:sym typeface="Arial"/>
              </a:rPr>
              <a:t>,</a:t>
            </a:r>
          </a:p>
          <a:p>
            <a:pPr marL="0" marR="0" lvl="0" indent="0" algn="ctr" defTabSz="457200" rtl="0" eaLnBrk="1" fontAlgn="auto" latinLnBrk="0" hangingPunct="0">
              <a:lnSpc>
                <a:spcPct val="100000"/>
              </a:lnSpc>
              <a:spcBef>
                <a:spcPts val="0"/>
              </a:spcBef>
              <a:spcAft>
                <a:spcPts val="0"/>
              </a:spcAft>
              <a:buClrTx/>
              <a:buSzTx/>
              <a:buFontTx/>
              <a:buNone/>
              <a:tabLst/>
              <a:defRPr sz="3400" b="1">
                <a:latin typeface="Arial"/>
                <a:ea typeface="Arial"/>
                <a:cs typeface="Arial"/>
                <a:sym typeface="Arial"/>
              </a:defRPr>
            </a:pPr>
            <a:r>
              <a:rPr kumimoji="0" sz="3400" b="1" i="0" u="none" strike="noStrike" kern="0" cap="none" spc="0" normalizeH="0" baseline="0" noProof="0" dirty="0">
                <a:ln>
                  <a:noFill/>
                </a:ln>
                <a:solidFill>
                  <a:srgbClr val="FFFFFF"/>
                </a:solidFill>
                <a:effectLst/>
                <a:uLnTx/>
                <a:uFillTx/>
                <a:latin typeface="Arial"/>
                <a:cs typeface="Arial"/>
                <a:sym typeface="Arial"/>
              </a:rPr>
              <a:t>kas </a:t>
            </a:r>
            <a:r>
              <a:rPr kumimoji="0" sz="3400" b="1" i="0" u="none" strike="noStrike" kern="0" cap="none" spc="0" normalizeH="0" baseline="0" noProof="0" dirty="0" err="1">
                <a:ln>
                  <a:noFill/>
                </a:ln>
                <a:solidFill>
                  <a:srgbClr val="FFFFFF"/>
                </a:solidFill>
                <a:effectLst/>
                <a:uLnTx/>
                <a:uFillTx/>
                <a:latin typeface="Arial"/>
                <a:cs typeface="Arial"/>
                <a:sym typeface="Arial"/>
              </a:rPr>
              <a:t>skolēnos</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attīstītu</a:t>
            </a:r>
            <a:endParaRPr kumimoji="0" sz="34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457200" rtl="0" eaLnBrk="1" fontAlgn="auto" latinLnBrk="0" hangingPunct="0">
              <a:lnSpc>
                <a:spcPct val="100000"/>
              </a:lnSpc>
              <a:spcBef>
                <a:spcPts val="0"/>
              </a:spcBef>
              <a:spcAft>
                <a:spcPts val="0"/>
              </a:spcAft>
              <a:buClrTx/>
              <a:buSzTx/>
              <a:buFontTx/>
              <a:buNone/>
              <a:tabLst/>
              <a:defRPr sz="3400" b="1">
                <a:latin typeface="Arial"/>
                <a:ea typeface="Arial"/>
                <a:cs typeface="Arial"/>
                <a:sym typeface="Arial"/>
              </a:defRPr>
            </a:pPr>
            <a:r>
              <a:rPr kumimoji="0" sz="3400" b="1" i="0" u="none" strike="noStrike" kern="0" cap="none" spc="0" normalizeH="0" baseline="0" noProof="0" dirty="0" err="1">
                <a:ln>
                  <a:noFill/>
                </a:ln>
                <a:solidFill>
                  <a:srgbClr val="FFFFFF"/>
                </a:solidFill>
                <a:effectLst/>
                <a:uLnTx/>
                <a:uFillTx/>
                <a:latin typeface="Arial"/>
                <a:cs typeface="Arial"/>
                <a:sym typeface="Arial"/>
              </a:rPr>
              <a:t>dzīvei</a:t>
            </a:r>
            <a:r>
              <a:rPr kumimoji="0" sz="3400" b="1" i="0" u="none" strike="noStrike" kern="0" cap="none" spc="0" normalizeH="0" baseline="0" noProof="0" dirty="0">
                <a:ln>
                  <a:noFill/>
                </a:ln>
                <a:solidFill>
                  <a:srgbClr val="FFFFFF"/>
                </a:solidFill>
                <a:effectLst/>
                <a:uLnTx/>
                <a:uFillTx/>
                <a:latin typeface="Arial"/>
                <a:cs typeface="Arial"/>
                <a:sym typeface="Arial"/>
              </a:rPr>
              <a:t> 21. </a:t>
            </a:r>
            <a:r>
              <a:rPr kumimoji="0" sz="3400" b="1" i="0" u="none" strike="noStrike" kern="0" cap="none" spc="0" normalizeH="0" baseline="0" noProof="0" dirty="0" err="1">
                <a:ln>
                  <a:noFill/>
                </a:ln>
                <a:solidFill>
                  <a:srgbClr val="FFFFFF"/>
                </a:solidFill>
                <a:effectLst/>
                <a:uLnTx/>
                <a:uFillTx/>
                <a:latin typeface="Arial"/>
                <a:cs typeface="Arial"/>
                <a:sym typeface="Arial"/>
              </a:rPr>
              <a:t>gadsimtā</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svarīgas</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zināšanas</a:t>
            </a:r>
            <a:r>
              <a:rPr kumimoji="0" sz="3400" b="1" i="0" u="none" strike="noStrike" kern="0" cap="none" spc="0" normalizeH="0" baseline="0" noProof="0" dirty="0">
                <a:ln>
                  <a:noFill/>
                </a:ln>
                <a:solidFill>
                  <a:srgbClr val="FFFFFF"/>
                </a:solidFill>
                <a:effectLst/>
                <a:uLnTx/>
                <a:uFillTx/>
                <a:latin typeface="Arial"/>
                <a:cs typeface="Arial"/>
                <a:sym typeface="Arial"/>
              </a:rPr>
              <a:t>, </a:t>
            </a:r>
            <a:r>
              <a:rPr kumimoji="0" sz="3400" b="1" i="0" u="none" strike="noStrike" kern="0" cap="none" spc="0" normalizeH="0" baseline="0" noProof="0" dirty="0" err="1">
                <a:ln>
                  <a:noFill/>
                </a:ln>
                <a:solidFill>
                  <a:srgbClr val="FFFFFF"/>
                </a:solidFill>
                <a:effectLst/>
                <a:uLnTx/>
                <a:uFillTx/>
                <a:latin typeface="Arial"/>
                <a:cs typeface="Arial"/>
                <a:sym typeface="Arial"/>
              </a:rPr>
              <a:t>prasmes</a:t>
            </a:r>
            <a:r>
              <a:rPr kumimoji="0" sz="3400" b="1" i="0" u="none" strike="noStrike" kern="0" cap="none" spc="0" normalizeH="0" baseline="0" noProof="0" dirty="0">
                <a:ln>
                  <a:noFill/>
                </a:ln>
                <a:solidFill>
                  <a:srgbClr val="FFFFFF"/>
                </a:solidFill>
                <a:effectLst/>
                <a:uLnTx/>
                <a:uFillTx/>
                <a:latin typeface="Arial"/>
                <a:cs typeface="Arial"/>
                <a:sym typeface="Arial"/>
              </a:rPr>
              <a:t> un </a:t>
            </a:r>
            <a:r>
              <a:rPr kumimoji="0" sz="3400" b="1" i="0" u="none" strike="noStrike" kern="0" cap="none" spc="0" normalizeH="0" baseline="0" noProof="0" dirty="0" err="1">
                <a:ln>
                  <a:noFill/>
                </a:ln>
                <a:solidFill>
                  <a:srgbClr val="FFFFFF"/>
                </a:solidFill>
                <a:effectLst/>
                <a:uLnTx/>
                <a:uFillTx/>
                <a:latin typeface="Arial"/>
                <a:cs typeface="Arial"/>
                <a:sym typeface="Arial"/>
              </a:rPr>
              <a:t>attieksmes</a:t>
            </a:r>
            <a:r>
              <a:rPr kumimoji="0" sz="3400" b="1" i="0" u="none" strike="noStrike" kern="0" cap="none" spc="0" normalizeH="0" baseline="0" noProof="0" dirty="0">
                <a:ln>
                  <a:noFill/>
                </a:ln>
                <a:solidFill>
                  <a:srgbClr val="FFFFFF"/>
                </a:solidFill>
                <a:effectLst/>
                <a:uLnTx/>
                <a:uFillTx/>
                <a:latin typeface="Arial"/>
                <a:cs typeface="Arial"/>
                <a:sym typeface="Arial"/>
              </a:rPr>
              <a: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033" y="471908"/>
            <a:ext cx="9973339" cy="6279776"/>
          </a:xfrm>
        </p:spPr>
        <p:txBody>
          <a:bodyPr>
            <a:normAutofit fontScale="90000"/>
          </a:bodyPr>
          <a:lstStyle/>
          <a:p>
            <a:pPr algn="l"/>
            <a:r>
              <a:rPr lang="en-GB" dirty="0" err="1"/>
              <a:t>Izaicinājumi</a:t>
            </a:r>
            <a:r>
              <a:rPr lang="en-GB" dirty="0"/>
              <a:t/>
            </a:r>
            <a:br>
              <a:rPr lang="en-GB" dirty="0"/>
            </a:br>
            <a:r>
              <a:rPr lang="lv-LV" sz="1300" dirty="0" smtClean="0"/>
              <a:t/>
            </a:r>
            <a:br>
              <a:rPr lang="lv-LV" sz="1300" dirty="0" smtClean="0"/>
            </a:br>
            <a:r>
              <a:rPr lang="lv-LV" sz="2800" b="0" dirty="0" smtClean="0"/>
              <a:t>1/ Aktīvāka un mērķtiecīgāka </a:t>
            </a:r>
            <a:r>
              <a:rPr lang="lv-LV" sz="2800" dirty="0" smtClean="0"/>
              <a:t>ne-profesionāļu grupu iesaiste </a:t>
            </a:r>
            <a:r>
              <a:rPr lang="lv-LV" sz="2800" b="0" dirty="0" smtClean="0"/>
              <a:t>(skolēni, vecāki, u.c.); </a:t>
            </a:r>
            <a:br>
              <a:rPr lang="lv-LV" sz="2800" b="0" dirty="0" smtClean="0"/>
            </a:br>
            <a:r>
              <a:rPr lang="lv-LV" sz="1700" b="0" dirty="0" smtClean="0"/>
              <a:t/>
            </a:r>
            <a:br>
              <a:rPr lang="lv-LV" sz="1700" b="0" dirty="0" smtClean="0"/>
            </a:br>
            <a:r>
              <a:rPr lang="lv-LV" sz="2800" b="0" dirty="0" smtClean="0"/>
              <a:t>2/ </a:t>
            </a:r>
            <a:r>
              <a:rPr lang="lv-LV" sz="2800" dirty="0" smtClean="0"/>
              <a:t>Dažādām sabiedrības grupām piemērotas </a:t>
            </a:r>
            <a:r>
              <a:rPr lang="lv-LV" sz="2800" b="0" dirty="0" smtClean="0"/>
              <a:t>informācijas, komunikāciju kanālu, iesaistes veidu izveidošana un īstenošana; </a:t>
            </a:r>
            <a:br>
              <a:rPr lang="lv-LV" sz="2800" b="0" dirty="0" smtClean="0"/>
            </a:br>
            <a:r>
              <a:rPr lang="lv-LV" sz="1700" b="0" dirty="0" smtClean="0"/>
              <a:t/>
            </a:r>
            <a:br>
              <a:rPr lang="lv-LV" sz="1700" b="0" dirty="0" smtClean="0"/>
            </a:br>
            <a:r>
              <a:rPr lang="lv-LV" sz="2800" b="0" dirty="0" smtClean="0"/>
              <a:t>3/ </a:t>
            </a:r>
            <a:r>
              <a:rPr lang="lv-LV" sz="2800" dirty="0" smtClean="0"/>
              <a:t>Efektīva atgriezeniskā saite </a:t>
            </a:r>
            <a:r>
              <a:rPr lang="lv-LV" sz="2800" b="0" dirty="0" smtClean="0"/>
              <a:t>(ņemot vērā iesaistīto dalībnieku skaitu);</a:t>
            </a:r>
            <a:br>
              <a:rPr lang="lv-LV" sz="2800" b="0" dirty="0" smtClean="0"/>
            </a:br>
            <a:r>
              <a:rPr lang="lv-LV" sz="1700" b="0" dirty="0" smtClean="0"/>
              <a:t/>
            </a:r>
            <a:br>
              <a:rPr lang="lv-LV" sz="1700" b="0" dirty="0" smtClean="0"/>
            </a:br>
            <a:r>
              <a:rPr lang="lv-LV" sz="2800" b="0" dirty="0" smtClean="0"/>
              <a:t>4/ Ar apspriežamo jautājumu </a:t>
            </a:r>
            <a:r>
              <a:rPr lang="lv-LV" sz="2800" dirty="0" smtClean="0"/>
              <a:t>tieši nesaistītu jautājumu un problēmu aktualizācija;</a:t>
            </a:r>
            <a:br>
              <a:rPr lang="lv-LV" sz="2800" dirty="0" smtClean="0"/>
            </a:br>
            <a:r>
              <a:rPr lang="lv-LV" sz="1700" b="0" dirty="0" smtClean="0"/>
              <a:t/>
            </a:r>
            <a:br>
              <a:rPr lang="lv-LV" sz="1700" b="0" dirty="0" smtClean="0"/>
            </a:br>
            <a:r>
              <a:rPr lang="lv-LV" sz="2800" b="0" dirty="0" smtClean="0"/>
              <a:t>5/ </a:t>
            </a:r>
            <a:r>
              <a:rPr lang="lv-LV" sz="2800" dirty="0" smtClean="0"/>
              <a:t>Politisko</a:t>
            </a:r>
            <a:r>
              <a:rPr lang="lv-LV" sz="2800" b="0" dirty="0" smtClean="0"/>
              <a:t> interešu un pirmsvēlēšanu laika ietekme.   </a:t>
            </a:r>
            <a:r>
              <a:rPr lang="en-GB" sz="2800" b="0" dirty="0"/>
              <a:t/>
            </a:r>
            <a:br>
              <a:rPr lang="en-GB" sz="2800" b="0" dirty="0"/>
            </a:br>
            <a:endParaRPr lang="en-GB" sz="2800" b="0" dirty="0"/>
          </a:p>
        </p:txBody>
      </p:sp>
    </p:spTree>
    <p:extLst>
      <p:ext uri="{BB962C8B-B14F-4D97-AF65-F5344CB8AC3E}">
        <p14:creationId xmlns:p14="http://schemas.microsoft.com/office/powerpoint/2010/main" val="418594656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033" y="248608"/>
            <a:ext cx="10069032" cy="6279776"/>
          </a:xfrm>
        </p:spPr>
        <p:txBody>
          <a:bodyPr>
            <a:normAutofit fontScale="90000"/>
          </a:bodyPr>
          <a:lstStyle/>
          <a:p>
            <a:pPr algn="l"/>
            <a:r>
              <a:rPr lang="en-GB" dirty="0" err="1"/>
              <a:t>Rezultāti</a:t>
            </a:r>
            <a:r>
              <a:rPr lang="en-GB" dirty="0"/>
              <a:t/>
            </a:r>
            <a:br>
              <a:rPr lang="en-GB" dirty="0"/>
            </a:br>
            <a:r>
              <a:rPr lang="lv-LV" sz="1300" dirty="0" smtClean="0"/>
              <a:t/>
            </a:r>
            <a:br>
              <a:rPr lang="lv-LV" sz="1300" dirty="0" smtClean="0"/>
            </a:br>
            <a:r>
              <a:rPr lang="lv-LV" sz="2800" b="0" dirty="0" smtClean="0"/>
              <a:t>1/ </a:t>
            </a:r>
            <a:r>
              <a:rPr lang="lv-LV" sz="2800" dirty="0" smtClean="0"/>
              <a:t>Atgriezeniskā saite </a:t>
            </a:r>
            <a:r>
              <a:rPr lang="lv-LV" sz="2800" b="0" dirty="0" smtClean="0"/>
              <a:t>par mācību satura un pieejas piedāvājumu (atzinīgi vērtētais un pilnveidojamais; konkrēti priekšlikumi);</a:t>
            </a:r>
            <a:br>
              <a:rPr lang="lv-LV" sz="2800" b="0" dirty="0" smtClean="0"/>
            </a:br>
            <a:r>
              <a:rPr lang="lv-LV" sz="1700" b="0" dirty="0" smtClean="0"/>
              <a:t/>
            </a:r>
            <a:br>
              <a:rPr lang="lv-LV" sz="1700" b="0" dirty="0" smtClean="0"/>
            </a:br>
            <a:r>
              <a:rPr lang="lv-LV" sz="2800" b="0" dirty="0" smtClean="0"/>
              <a:t>2/ </a:t>
            </a:r>
            <a:r>
              <a:rPr lang="lv-LV" sz="2800" dirty="0" smtClean="0"/>
              <a:t>Kopīgas izpratnes </a:t>
            </a:r>
            <a:r>
              <a:rPr lang="lv-LV" sz="2800" b="0" dirty="0" smtClean="0"/>
              <a:t>veidošana (diskusija par prioritātēm; interešu saskaņošana);</a:t>
            </a:r>
            <a:br>
              <a:rPr lang="lv-LV" sz="2800" b="0" dirty="0" smtClean="0"/>
            </a:br>
            <a:r>
              <a:rPr lang="lv-LV" sz="1700" b="0" dirty="0" smtClean="0"/>
              <a:t/>
            </a:r>
            <a:br>
              <a:rPr lang="lv-LV" sz="1700" b="0" dirty="0" smtClean="0"/>
            </a:br>
            <a:r>
              <a:rPr lang="lv-LV" sz="2800" b="0" dirty="0" smtClean="0"/>
              <a:t>3/ Sadarbības </a:t>
            </a:r>
            <a:r>
              <a:rPr lang="lv-LV" sz="2800" dirty="0" smtClean="0"/>
              <a:t>tīklu stiprināšana un jaunu sadarbības partneru identificēšana un iesaiste</a:t>
            </a:r>
            <a:r>
              <a:rPr lang="lv-LV" sz="2800" b="0" dirty="0" smtClean="0"/>
              <a:t>;</a:t>
            </a:r>
            <a:br>
              <a:rPr lang="lv-LV" sz="2800" b="0" dirty="0" smtClean="0"/>
            </a:br>
            <a:r>
              <a:rPr lang="lv-LV" sz="1700" b="0" dirty="0" smtClean="0"/>
              <a:t/>
            </a:r>
            <a:br>
              <a:rPr lang="lv-LV" sz="1700" b="0" dirty="0" smtClean="0"/>
            </a:br>
            <a:r>
              <a:rPr lang="lv-LV" sz="2800" b="0" dirty="0" smtClean="0"/>
              <a:t>4/ Dažādām auditorijām </a:t>
            </a:r>
            <a:r>
              <a:rPr lang="lv-LV" sz="2800" dirty="0" smtClean="0"/>
              <a:t>aktuālo jautājumu, spriedzes punktu identificēšana</a:t>
            </a:r>
            <a:r>
              <a:rPr lang="lv-LV" sz="2800" b="0" dirty="0" smtClean="0"/>
              <a:t> (atbilžu sagatavošana).</a:t>
            </a:r>
            <a:r>
              <a:rPr lang="en-GB" sz="2800" b="0" dirty="0"/>
              <a:t/>
            </a:r>
            <a:br>
              <a:rPr lang="en-GB" sz="2800" b="0" dirty="0"/>
            </a:br>
            <a:endParaRPr lang="en-GB" sz="2800" b="0" dirty="0"/>
          </a:p>
        </p:txBody>
      </p:sp>
    </p:spTree>
    <p:extLst>
      <p:ext uri="{BB962C8B-B14F-4D97-AF65-F5344CB8AC3E}">
        <p14:creationId xmlns:p14="http://schemas.microsoft.com/office/powerpoint/2010/main" val="243774276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www.skola2030.lv…"/>
          <p:cNvSpPr>
            <a:spLocks noGrp="1"/>
          </p:cNvSpPr>
          <p:nvPr>
            <p:ph type="title" idx="4294967295"/>
          </p:nvPr>
        </p:nvSpPr>
        <p:spPr>
          <a:xfrm>
            <a:off x="1236038" y="1878496"/>
            <a:ext cx="9829800" cy="2637554"/>
          </a:xfrm>
          <a:prstGeom prst="rect">
            <a:avLst/>
          </a:prstGeom>
        </p:spPr>
        <p:txBody>
          <a:bodyPr anchor="t">
            <a:noAutofit/>
          </a:bodyPr>
          <a:lstStyle/>
          <a:p>
            <a:pPr algn="ctr">
              <a:lnSpc>
                <a:spcPct val="100000"/>
              </a:lnSpc>
              <a:defRPr sz="3600">
                <a:solidFill>
                  <a:srgbClr val="834F98"/>
                </a:solidFill>
              </a:defRPr>
            </a:pPr>
            <a:r>
              <a:rPr lang="lv-LV" sz="4400" dirty="0">
                <a:solidFill>
                  <a:srgbClr val="834F98"/>
                </a:solidFill>
              </a:rPr>
              <a:t>PALDIES! </a:t>
            </a:r>
            <a:r>
              <a:rPr lang="lv-LV" sz="2400" dirty="0">
                <a:solidFill>
                  <a:srgbClr val="834F98"/>
                </a:solidFill>
              </a:rPr>
              <a:t/>
            </a:r>
            <a:br>
              <a:rPr lang="lv-LV" sz="2400" dirty="0">
                <a:solidFill>
                  <a:srgbClr val="834F98"/>
                </a:solidFill>
              </a:rPr>
            </a:br>
            <a:r>
              <a:rPr lang="lv-LV" sz="2400" b="0" dirty="0">
                <a:solidFill>
                  <a:srgbClr val="834F98"/>
                </a:solidFill>
                <a:hlinkClick r:id="rId3"/>
              </a:rPr>
              <a:t>info@skola2030.lv</a:t>
            </a:r>
            <a:r>
              <a:rPr lang="lv-LV" sz="2400" b="0" dirty="0">
                <a:solidFill>
                  <a:srgbClr val="834F98"/>
                </a:solidFill>
              </a:rPr>
              <a:t> </a:t>
            </a:r>
            <a:r>
              <a:rPr lang="lv-LV" sz="2400" b="0" u="sng" dirty="0">
                <a:solidFill>
                  <a:srgbClr val="834F98"/>
                </a:solidFill>
                <a:uFill>
                  <a:solidFill>
                    <a:srgbClr val="0000FF"/>
                  </a:solidFill>
                </a:uFill>
                <a:hlinkClick r:id="rId4"/>
              </a:rPr>
              <a:t/>
            </a:r>
            <a:br>
              <a:rPr lang="lv-LV" sz="2400" b="0" u="sng" dirty="0">
                <a:solidFill>
                  <a:srgbClr val="834F98"/>
                </a:solidFill>
                <a:uFill>
                  <a:solidFill>
                    <a:srgbClr val="0000FF"/>
                  </a:solidFill>
                </a:uFill>
                <a:hlinkClick r:id="rId4"/>
              </a:rPr>
            </a:br>
            <a:r>
              <a:rPr sz="2400" b="0" u="sng" dirty="0">
                <a:solidFill>
                  <a:srgbClr val="834F98"/>
                </a:solidFill>
                <a:uFill>
                  <a:solidFill>
                    <a:srgbClr val="0000FF"/>
                  </a:solidFill>
                </a:uFill>
                <a:hlinkClick r:id="rId4"/>
              </a:rPr>
              <a:t>www.skola2030.lv</a:t>
            </a:r>
          </a:p>
          <a:p>
            <a:pPr algn="ctr">
              <a:lnSpc>
                <a:spcPct val="100000"/>
              </a:lnSpc>
              <a:defRPr sz="3600">
                <a:solidFill>
                  <a:srgbClr val="834F98"/>
                </a:solidFill>
              </a:defRPr>
            </a:pPr>
            <a:r>
              <a:rPr sz="2400" b="0" u="sng" dirty="0">
                <a:solidFill>
                  <a:srgbClr val="834F98"/>
                </a:solidFill>
                <a:uFill>
                  <a:solidFill>
                    <a:srgbClr val="0000FF"/>
                  </a:solidFill>
                </a:uFill>
                <a:hlinkClick r:id="rId5"/>
              </a:rPr>
              <a:t>facebook.com/skola2030</a:t>
            </a:r>
            <a:r>
              <a:rPr lang="lv-LV" sz="2400" b="0" u="sng" dirty="0">
                <a:solidFill>
                  <a:srgbClr val="834F98"/>
                </a:solidFill>
                <a:uFill>
                  <a:solidFill>
                    <a:srgbClr val="0000FF"/>
                  </a:solidFill>
                </a:uFill>
              </a:rPr>
              <a:t/>
            </a:r>
            <a:br>
              <a:rPr lang="lv-LV" sz="2400" b="0" u="sng" dirty="0">
                <a:solidFill>
                  <a:srgbClr val="834F98"/>
                </a:solidFill>
                <a:uFill>
                  <a:solidFill>
                    <a:srgbClr val="0000FF"/>
                  </a:solidFill>
                </a:uFill>
              </a:rPr>
            </a:br>
            <a:r>
              <a:rPr lang="en-US" sz="2400" b="0" u="sng" dirty="0">
                <a:solidFill>
                  <a:srgbClr val="834F98"/>
                </a:solidFill>
                <a:uFill>
                  <a:solidFill>
                    <a:srgbClr val="0000FF"/>
                  </a:solidFill>
                </a:uFill>
                <a:hlinkClick r:id="rId6"/>
              </a:rPr>
              <a:t>www.</a:t>
            </a:r>
            <a:r>
              <a:rPr lang="lv-LV" sz="2400" b="0" u="sng" dirty="0">
                <a:solidFill>
                  <a:srgbClr val="834F98"/>
                </a:solidFill>
                <a:uFill>
                  <a:solidFill>
                    <a:srgbClr val="0000FF"/>
                  </a:solidFill>
                </a:uFill>
                <a:hlinkClick r:id="rId6"/>
              </a:rPr>
              <a:t>youtube.com</a:t>
            </a:r>
            <a:r>
              <a:rPr lang="en-US" sz="2400" b="0" u="sng" dirty="0">
                <a:solidFill>
                  <a:srgbClr val="834F98"/>
                </a:solidFill>
                <a:uFill>
                  <a:solidFill>
                    <a:srgbClr val="0000FF"/>
                  </a:solidFill>
                </a:uFill>
                <a:hlinkClick r:id="rId6"/>
              </a:rPr>
              <a:t>/</a:t>
            </a:r>
            <a:r>
              <a:rPr lang="lv-LV" sz="2400" b="0" u="sng" dirty="0">
                <a:solidFill>
                  <a:srgbClr val="834F98"/>
                </a:solidFill>
                <a:uFill>
                  <a:solidFill>
                    <a:srgbClr val="0000FF"/>
                  </a:solidFill>
                </a:uFill>
                <a:hlinkClick r:id="rId6"/>
              </a:rPr>
              <a:t>s</a:t>
            </a:r>
            <a:r>
              <a:rPr lang="en-US" sz="2400" b="0" u="sng" dirty="0">
                <a:solidFill>
                  <a:srgbClr val="834F98"/>
                </a:solidFill>
                <a:uFill>
                  <a:solidFill>
                    <a:srgbClr val="0000FF"/>
                  </a:solidFill>
                </a:uFill>
                <a:hlinkClick r:id="rId6"/>
              </a:rPr>
              <a:t>kola2030</a:t>
            </a:r>
            <a:r>
              <a:rPr lang="lv-LV" sz="2400" b="0" u="sng" dirty="0">
                <a:solidFill>
                  <a:srgbClr val="834F98"/>
                </a:solidFill>
                <a:uFill>
                  <a:solidFill>
                    <a:srgbClr val="0000FF"/>
                  </a:solidFill>
                </a:uFill>
              </a:rPr>
              <a:t> </a:t>
            </a:r>
            <a:r>
              <a:rPr sz="2400" dirty="0">
                <a:solidFill>
                  <a:srgbClr val="834F98"/>
                </a:solidFill>
              </a:rPr>
              <a:t/>
            </a:r>
            <a:br>
              <a:rPr sz="2400" dirty="0">
                <a:solidFill>
                  <a:srgbClr val="834F98"/>
                </a:solidFill>
              </a:rPr>
            </a:br>
            <a:r>
              <a:rPr sz="2400" dirty="0">
                <a:solidFill>
                  <a:srgbClr val="834F98"/>
                </a:solidFill>
              </a:rPr>
              <a:t>#skola2030</a:t>
            </a:r>
            <a:r>
              <a:rPr lang="lv-LV" sz="2400" dirty="0"/>
              <a:t/>
            </a:r>
            <a:br>
              <a:rPr lang="lv-LV" sz="2400" dirty="0"/>
            </a:br>
            <a:endParaRPr sz="2400" dirty="0"/>
          </a:p>
        </p:txBody>
      </p:sp>
    </p:spTree>
    <p:extLst>
      <p:ext uri="{BB962C8B-B14F-4D97-AF65-F5344CB8AC3E}">
        <p14:creationId xmlns:p14="http://schemas.microsoft.com/office/powerpoint/2010/main" val="205853182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8" name="Picture Placeholder 6" descr="Picture Placeholder 6"/>
          <p:cNvPicPr>
            <a:picLocks noGrp="1" noChangeAspect="1"/>
          </p:cNvPicPr>
          <p:nvPr>
            <p:ph type="pic" idx="13"/>
          </p:nvPr>
        </p:nvPicPr>
        <p:blipFill>
          <a:blip r:embed="rId3">
            <a:extLst/>
          </a:blip>
          <a:stretch>
            <a:fillRect/>
          </a:stretch>
        </p:blipFill>
        <p:spPr>
          <a:prstGeom prst="rect">
            <a:avLst/>
          </a:prstGeom>
        </p:spPr>
      </p:pic>
      <p:pic>
        <p:nvPicPr>
          <p:cNvPr id="639" name="Picture Placeholder 6" descr="Picture Placeholder 6"/>
          <p:cNvPicPr>
            <a:picLocks noGrp="1" noChangeAspect="1"/>
          </p:cNvPicPr>
          <p:nvPr>
            <p:ph type="pic" idx="14"/>
          </p:nvPr>
        </p:nvPicPr>
        <p:blipFill>
          <a:blip r:embed="rId3">
            <a:extLst/>
          </a:blip>
          <a:stretch>
            <a:fillRect/>
          </a:stretch>
        </p:blipFill>
        <p:spPr>
          <a:prstGeom prst="rect">
            <a:avLst/>
          </a:prstGeom>
        </p:spPr>
      </p:pic>
      <p:pic>
        <p:nvPicPr>
          <p:cNvPr id="640" name="Picture Placeholder 6" descr="Picture Placeholder 6"/>
          <p:cNvPicPr>
            <a:picLocks noGrp="1" noChangeAspect="1"/>
          </p:cNvPicPr>
          <p:nvPr>
            <p:ph type="pic" idx="15"/>
          </p:nvPr>
        </p:nvPicPr>
        <p:blipFill>
          <a:blip r:embed="rId3">
            <a:extLst/>
          </a:blip>
          <a:stretch>
            <a:fillRect/>
          </a:stretch>
        </p:blipFill>
        <p:spPr>
          <a:prstGeom prst="rect">
            <a:avLst/>
          </a:prstGeom>
        </p:spPr>
      </p:pic>
      <p:sp>
        <p:nvSpPr>
          <p:cNvPr id="641" name="Title 6"/>
          <p:cNvSpPr txBox="1">
            <a:spLocks noGrp="1"/>
          </p:cNvSpPr>
          <p:nvPr>
            <p:ph type="title"/>
          </p:nvPr>
        </p:nvSpPr>
        <p:spPr>
          <a:xfrm>
            <a:off x="658677" y="3088844"/>
            <a:ext cx="9844785" cy="827703"/>
          </a:xfrm>
          <a:prstGeom prst="rect">
            <a:avLst/>
          </a:prstGeom>
        </p:spPr>
        <p:txBody>
          <a:bodyPr>
            <a:normAutofit fontScale="90000"/>
          </a:bodyPr>
          <a:lstStyle/>
          <a:p>
            <a:pPr defTabSz="877823">
              <a:defRPr sz="4224"/>
            </a:pPr>
            <a:r>
              <a:rPr dirty="0"/>
              <a:t>PROJEKT</a:t>
            </a:r>
            <a:r>
              <a:rPr lang="en-US" dirty="0"/>
              <a:t>A NORISE</a:t>
            </a:r>
            <a:r>
              <a:rPr dirty="0"/>
              <a:t/>
            </a:r>
            <a:br>
              <a:rPr dirty="0"/>
            </a:br>
            <a:r>
              <a:rPr sz="1344" dirty="0"/>
              <a:t>2016. </a:t>
            </a:r>
            <a:r>
              <a:rPr sz="1344" dirty="0" err="1"/>
              <a:t>gada</a:t>
            </a:r>
            <a:r>
              <a:rPr sz="1344" dirty="0"/>
              <a:t> 17. </a:t>
            </a:r>
            <a:r>
              <a:rPr sz="1344" dirty="0" err="1"/>
              <a:t>oktobris</a:t>
            </a:r>
            <a:r>
              <a:rPr sz="1344" dirty="0"/>
              <a:t> – 2021. </a:t>
            </a:r>
            <a:r>
              <a:rPr sz="1344" dirty="0" err="1"/>
              <a:t>gada</a:t>
            </a:r>
            <a:r>
              <a:rPr sz="1344" dirty="0"/>
              <a:t> 16. </a:t>
            </a:r>
            <a:r>
              <a:rPr sz="1344" dirty="0" err="1"/>
              <a:t>oktobris</a:t>
            </a:r>
            <a:endParaRPr sz="1344" dirty="0"/>
          </a:p>
        </p:txBody>
      </p:sp>
      <p:sp>
        <p:nvSpPr>
          <p:cNvPr id="642" name="Text Placeholder 8"/>
          <p:cNvSpPr txBox="1"/>
          <p:nvPr/>
        </p:nvSpPr>
        <p:spPr>
          <a:xfrm>
            <a:off x="8312015" y="4036309"/>
            <a:ext cx="3619252" cy="251054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Autofit/>
          </a:bodyPr>
          <a:lstStyle/>
          <a:p>
            <a:pPr marL="0" marR="0" lvl="0" indent="0" algn="l" defTabSz="914400" rtl="0" eaLnBrk="1" fontAlgn="auto" latinLnBrk="0" hangingPunct="0">
              <a:lnSpc>
                <a:spcPct val="100000"/>
              </a:lnSpc>
              <a:spcBef>
                <a:spcPts val="1000"/>
              </a:spcBef>
              <a:spcAft>
                <a:spcPts val="0"/>
              </a:spcAft>
              <a:buClrTx/>
              <a:buSzTx/>
              <a:buFontTx/>
              <a:buNone/>
              <a:tabLst/>
              <a:defRPr sz="2000" b="1">
                <a:solidFill>
                  <a:srgbClr val="68478D"/>
                </a:solidFill>
                <a:latin typeface="Arial"/>
                <a:ea typeface="Arial"/>
                <a:cs typeface="Arial"/>
                <a:sym typeface="Arial"/>
              </a:defRPr>
            </a:pPr>
            <a:r>
              <a:rPr kumimoji="0" sz="2000" b="1" i="0" u="none" strike="noStrike" kern="0" cap="none" spc="0" normalizeH="0" baseline="0" noProof="0" dirty="0" err="1">
                <a:ln>
                  <a:noFill/>
                </a:ln>
                <a:solidFill>
                  <a:srgbClr val="68478D"/>
                </a:solidFill>
                <a:effectLst/>
                <a:uLnTx/>
                <a:uFillTx/>
                <a:latin typeface="Arial"/>
                <a:cs typeface="Arial"/>
                <a:sym typeface="Arial"/>
              </a:rPr>
              <a:t>Labvēlīgu</a:t>
            </a:r>
            <a:r>
              <a:rPr kumimoji="0" sz="2000" b="1" i="0" u="none" strike="noStrike" kern="0" cap="none" spc="0" normalizeH="0" baseline="0" noProof="0" dirty="0">
                <a:ln>
                  <a:noFill/>
                </a:ln>
                <a:solidFill>
                  <a:srgbClr val="68478D"/>
                </a:solidFill>
                <a:effectLst/>
                <a:uLnTx/>
                <a:uFillTx/>
                <a:latin typeface="Arial"/>
                <a:cs typeface="Arial"/>
                <a:sym typeface="Arial"/>
              </a:rPr>
              <a:t> </a:t>
            </a:r>
            <a:r>
              <a:rPr kumimoji="0" sz="2000" b="1" i="0" u="none" strike="noStrike" kern="0" cap="none" spc="0" normalizeH="0" baseline="0" noProof="0" dirty="0" err="1">
                <a:ln>
                  <a:noFill/>
                </a:ln>
                <a:solidFill>
                  <a:srgbClr val="68478D"/>
                </a:solidFill>
                <a:effectLst/>
                <a:uLnTx/>
                <a:uFillTx/>
                <a:latin typeface="Arial"/>
                <a:cs typeface="Arial"/>
                <a:sym typeface="Arial"/>
              </a:rPr>
              <a:t>priekšnoteikumu</a:t>
            </a:r>
            <a:r>
              <a:rPr kumimoji="0" sz="2000" b="1" i="0" u="none" strike="noStrike" kern="0" cap="none" spc="0" normalizeH="0" baseline="0" noProof="0" dirty="0">
                <a:ln>
                  <a:noFill/>
                </a:ln>
                <a:solidFill>
                  <a:srgbClr val="68478D"/>
                </a:solidFill>
                <a:effectLst/>
                <a:uLnTx/>
                <a:uFillTx/>
                <a:latin typeface="Arial"/>
                <a:cs typeface="Arial"/>
                <a:sym typeface="Arial"/>
              </a:rPr>
              <a:t> </a:t>
            </a:r>
            <a:r>
              <a:rPr kumimoji="0" sz="2000" b="1" i="0" u="none" strike="noStrike" kern="0" cap="none" spc="0" normalizeH="0" baseline="0" noProof="0" dirty="0" err="1">
                <a:ln>
                  <a:noFill/>
                </a:ln>
                <a:solidFill>
                  <a:srgbClr val="68478D"/>
                </a:solidFill>
                <a:effectLst/>
                <a:uLnTx/>
                <a:uFillTx/>
                <a:latin typeface="Arial"/>
                <a:cs typeface="Arial"/>
                <a:sym typeface="Arial"/>
              </a:rPr>
              <a:t>radīšana</a:t>
            </a:r>
            <a:r>
              <a:rPr kumimoji="0" sz="2000" b="1" i="0" u="none" strike="noStrike" kern="0" cap="none" spc="0" normalizeH="0" baseline="0" noProof="0" dirty="0">
                <a:ln>
                  <a:noFill/>
                </a:ln>
                <a:solidFill>
                  <a:srgbClr val="68478D"/>
                </a:solidFill>
                <a:effectLst/>
                <a:uLnTx/>
                <a:uFillTx/>
                <a:latin typeface="Arial"/>
                <a:cs typeface="Arial"/>
                <a:sym typeface="Arial"/>
              </a:rPr>
              <a:t> </a:t>
            </a:r>
            <a:r>
              <a:rPr kumimoji="0" sz="2000" b="1" i="0" u="none" strike="noStrike" kern="0" cap="none" spc="0" normalizeH="0" baseline="0" noProof="0" dirty="0" err="1">
                <a:ln>
                  <a:noFill/>
                </a:ln>
                <a:solidFill>
                  <a:srgbClr val="68478D"/>
                </a:solidFill>
                <a:effectLst/>
                <a:uLnTx/>
                <a:uFillTx/>
                <a:latin typeface="Arial"/>
                <a:cs typeface="Arial"/>
                <a:sym typeface="Arial"/>
              </a:rPr>
              <a:t>mācību</a:t>
            </a:r>
            <a:r>
              <a:rPr kumimoji="0" sz="2000" b="1" i="0" u="none" strike="noStrike" kern="0" cap="none" spc="0" normalizeH="0" baseline="0" noProof="0" dirty="0">
                <a:ln>
                  <a:noFill/>
                </a:ln>
                <a:solidFill>
                  <a:srgbClr val="68478D"/>
                </a:solidFill>
                <a:effectLst/>
                <a:uLnTx/>
                <a:uFillTx/>
                <a:latin typeface="Arial"/>
                <a:cs typeface="Arial"/>
                <a:sym typeface="Arial"/>
              </a:rPr>
              <a:t>  </a:t>
            </a:r>
            <a:r>
              <a:rPr kumimoji="0" sz="2000" b="1" i="0" u="none" strike="noStrike" kern="0" cap="none" spc="0" normalizeH="0" baseline="0" noProof="0" dirty="0" err="1">
                <a:ln>
                  <a:noFill/>
                </a:ln>
                <a:solidFill>
                  <a:srgbClr val="68478D"/>
                </a:solidFill>
                <a:effectLst/>
                <a:uLnTx/>
                <a:uFillTx/>
                <a:latin typeface="Arial"/>
                <a:cs typeface="Arial"/>
                <a:sym typeface="Arial"/>
              </a:rPr>
              <a:t>satura</a:t>
            </a:r>
            <a:r>
              <a:rPr kumimoji="0" sz="2000" b="1" i="0" u="none" strike="noStrike" kern="0" cap="none" spc="0" normalizeH="0" baseline="0" noProof="0" dirty="0">
                <a:ln>
                  <a:noFill/>
                </a:ln>
                <a:solidFill>
                  <a:srgbClr val="68478D"/>
                </a:solidFill>
                <a:effectLst/>
                <a:uLnTx/>
                <a:uFillTx/>
                <a:latin typeface="Arial"/>
                <a:cs typeface="Arial"/>
                <a:sym typeface="Arial"/>
              </a:rPr>
              <a:t> </a:t>
            </a:r>
            <a:r>
              <a:rPr kumimoji="0" sz="2000" b="1" i="0" u="none" strike="noStrike" kern="0" cap="none" spc="0" normalizeH="0" baseline="0" noProof="0" dirty="0" err="1">
                <a:ln>
                  <a:noFill/>
                </a:ln>
                <a:solidFill>
                  <a:srgbClr val="68478D"/>
                </a:solidFill>
                <a:effectLst/>
                <a:uLnTx/>
                <a:uFillTx/>
                <a:latin typeface="Arial"/>
                <a:cs typeface="Arial"/>
                <a:sym typeface="Arial"/>
              </a:rPr>
              <a:t>ieviešanai</a:t>
            </a:r>
            <a:endParaRPr kumimoji="0" sz="2000" b="1" i="0" u="none" strike="noStrike" kern="0" cap="none" spc="0" normalizeH="0" baseline="0" noProof="0" dirty="0">
              <a:ln>
                <a:noFill/>
              </a:ln>
              <a:solidFill>
                <a:srgbClr val="68478D"/>
              </a:solidFill>
              <a:effectLst/>
              <a:uLnTx/>
              <a:uFillTx/>
              <a:latin typeface="Arial"/>
              <a:cs typeface="Arial"/>
              <a:sym typeface="Arial"/>
            </a:endParaRPr>
          </a:p>
          <a:p>
            <a:pPr marL="0" marR="0" lvl="0" indent="0" algn="l" defTabSz="914400" rtl="0" eaLnBrk="1" fontAlgn="auto" latinLnBrk="0" hangingPunct="0">
              <a:lnSpc>
                <a:spcPct val="100000"/>
              </a:lnSpc>
              <a:spcBef>
                <a:spcPts val="1000"/>
              </a:spcBef>
              <a:spcAft>
                <a:spcPts val="0"/>
              </a:spcAft>
              <a:buClrTx/>
              <a:buSzTx/>
              <a:buFontTx/>
              <a:buNone/>
              <a:tabLst/>
              <a:defRPr sz="1600">
                <a:solidFill>
                  <a:srgbClr val="68478D"/>
                </a:solidFill>
                <a:latin typeface="Arial"/>
                <a:ea typeface="Arial"/>
                <a:cs typeface="Arial"/>
                <a:sym typeface="Arial"/>
              </a:defRPr>
            </a:pPr>
            <a:r>
              <a:rPr kumimoji="0" sz="1600" b="0" i="0" u="none" strike="noStrike" kern="0" cap="none" spc="0" normalizeH="0" baseline="0" noProof="0" dirty="0" err="1">
                <a:ln>
                  <a:noFill/>
                </a:ln>
                <a:solidFill>
                  <a:srgbClr val="68478D"/>
                </a:solidFill>
                <a:effectLst/>
                <a:uLnTx/>
                <a:uFillTx/>
                <a:latin typeface="Arial"/>
                <a:cs typeface="Arial"/>
                <a:sym typeface="Arial"/>
              </a:rPr>
              <a:t>Mācību</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materiālu</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vietnes</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izveide</a:t>
            </a:r>
            <a:r>
              <a:rPr kumimoji="0" lang="en-US" sz="1600" b="0" i="0" u="none" strike="noStrike" kern="0" cap="none" spc="0" normalizeH="0" baseline="0" noProof="0" dirty="0">
                <a:ln>
                  <a:noFill/>
                </a:ln>
                <a:solidFill>
                  <a:srgbClr val="68478D"/>
                </a:solidFill>
                <a:effectLst/>
                <a:uLnTx/>
                <a:uFillTx/>
                <a:latin typeface="Arial"/>
                <a:cs typeface="Arial"/>
                <a:sym typeface="Arial"/>
              </a:rPr>
              <a:t>;</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pieejas</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skaidrošana</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sadarbībā</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ar</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augstskolām</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pašvaldībām</a:t>
            </a:r>
            <a:r>
              <a:rPr kumimoji="0" lang="en-US" sz="1600" b="0" i="0" u="none" strike="noStrike" kern="0" cap="none" spc="0" normalizeH="0" baseline="0" noProof="0" dirty="0">
                <a:ln>
                  <a:noFill/>
                </a:ln>
                <a:solidFill>
                  <a:srgbClr val="68478D"/>
                </a:solidFill>
                <a:effectLst/>
                <a:uLnTx/>
                <a:uFillTx/>
                <a:latin typeface="Arial"/>
                <a:cs typeface="Arial"/>
                <a:sym typeface="Arial"/>
              </a:rPr>
              <a:t>;</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reģionālie</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ieviešanas</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semināri</a:t>
            </a:r>
            <a:r>
              <a:rPr kumimoji="0" sz="1600" b="0" i="0" u="none" strike="noStrike" kern="0" cap="none" spc="0" normalizeH="0" baseline="0" noProof="0" dirty="0">
                <a:ln>
                  <a:noFill/>
                </a:ln>
                <a:solidFill>
                  <a:srgbClr val="68478D"/>
                </a:solidFill>
                <a:effectLst/>
                <a:uLnTx/>
                <a:uFillTx/>
                <a:latin typeface="Arial"/>
                <a:cs typeface="Arial"/>
                <a:sym typeface="Arial"/>
              </a:rPr>
              <a:t> </a:t>
            </a:r>
            <a:r>
              <a:rPr kumimoji="0" sz="1600" b="0" i="0" u="none" strike="noStrike" kern="0" cap="none" spc="0" normalizeH="0" baseline="0" noProof="0" dirty="0" err="1">
                <a:ln>
                  <a:noFill/>
                </a:ln>
                <a:solidFill>
                  <a:srgbClr val="68478D"/>
                </a:solidFill>
                <a:effectLst/>
                <a:uLnTx/>
                <a:uFillTx/>
                <a:latin typeface="Arial"/>
                <a:cs typeface="Arial"/>
                <a:sym typeface="Arial"/>
              </a:rPr>
              <a:t>u.c.</a:t>
            </a:r>
            <a:endParaRPr kumimoji="0" sz="1600" b="0" i="0" u="none" strike="noStrike" kern="0" cap="none" spc="0" normalizeH="0" baseline="0" noProof="0" dirty="0">
              <a:ln>
                <a:noFill/>
              </a:ln>
              <a:solidFill>
                <a:srgbClr val="68478D"/>
              </a:solidFill>
              <a:effectLst/>
              <a:uLnTx/>
              <a:uFillTx/>
              <a:latin typeface="Arial"/>
              <a:cs typeface="Arial"/>
              <a:sym typeface="Arial"/>
            </a:endParaRPr>
          </a:p>
        </p:txBody>
      </p:sp>
      <p:pic>
        <p:nvPicPr>
          <p:cNvPr id="643" name="Picture Placeholder 4" descr="Picture Placeholder 4"/>
          <p:cNvPicPr>
            <a:picLocks noChangeAspect="1"/>
          </p:cNvPicPr>
          <p:nvPr/>
        </p:nvPicPr>
        <p:blipFill>
          <a:blip r:embed="rId4">
            <a:extLst/>
          </a:blip>
          <a:srcRect t="1461" b="1460"/>
          <a:stretch>
            <a:fillRect/>
          </a:stretch>
        </p:blipFill>
        <p:spPr>
          <a:xfrm>
            <a:off x="0" y="-12700"/>
            <a:ext cx="4238286" cy="2743201"/>
          </a:xfrm>
          <a:prstGeom prst="rect">
            <a:avLst/>
          </a:prstGeom>
          <a:ln w="12700">
            <a:miter lim="400000"/>
          </a:ln>
        </p:spPr>
      </p:pic>
      <p:pic>
        <p:nvPicPr>
          <p:cNvPr id="644" name="Picture Placeholder 14" descr="Picture Placeholder 14"/>
          <p:cNvPicPr>
            <a:picLocks noChangeAspect="1"/>
          </p:cNvPicPr>
          <p:nvPr/>
        </p:nvPicPr>
        <p:blipFill>
          <a:blip r:embed="rId5">
            <a:extLst/>
          </a:blip>
          <a:srcRect l="4861" r="4860"/>
          <a:stretch>
            <a:fillRect/>
          </a:stretch>
        </p:blipFill>
        <p:spPr>
          <a:xfrm>
            <a:off x="4238285" y="-12700"/>
            <a:ext cx="3715433" cy="2743201"/>
          </a:xfrm>
          <a:prstGeom prst="rect">
            <a:avLst/>
          </a:prstGeom>
          <a:ln w="12700">
            <a:miter lim="400000"/>
          </a:ln>
        </p:spPr>
      </p:pic>
      <p:pic>
        <p:nvPicPr>
          <p:cNvPr id="645" name="Picture Placeholder 16" descr="Picture Placeholder 16"/>
          <p:cNvPicPr>
            <a:picLocks noChangeAspect="1"/>
          </p:cNvPicPr>
          <p:nvPr/>
        </p:nvPicPr>
        <p:blipFill>
          <a:blip r:embed="rId6">
            <a:extLst/>
          </a:blip>
          <a:srcRect t="1194" b="1193"/>
          <a:stretch>
            <a:fillRect/>
          </a:stretch>
        </p:blipFill>
        <p:spPr>
          <a:xfrm>
            <a:off x="7953712" y="-12701"/>
            <a:ext cx="4238288" cy="2743202"/>
          </a:xfrm>
          <a:prstGeom prst="rect">
            <a:avLst/>
          </a:prstGeom>
          <a:ln w="12700">
            <a:miter lim="400000"/>
          </a:ln>
        </p:spPr>
      </p:pic>
      <p:sp>
        <p:nvSpPr>
          <p:cNvPr id="646" name="Rectangle"/>
          <p:cNvSpPr/>
          <p:nvPr/>
        </p:nvSpPr>
        <p:spPr>
          <a:xfrm>
            <a:off x="-3" y="6350"/>
            <a:ext cx="12192005" cy="2730500"/>
          </a:xfrm>
          <a:prstGeom prst="rect">
            <a:avLst/>
          </a:prstGeom>
          <a:ln w="12700">
            <a:solidFill>
              <a:schemeClr val="accent1">
                <a:alpha val="80482"/>
              </a:schemeClr>
            </a:solidFill>
            <a:miter/>
          </a:ln>
        </p:spPr>
        <p:txBody>
          <a:bodyPr lIns="45718" tIns="45718" rIns="45718" bIns="45718" anchor="ctr"/>
          <a:lstStyle/>
          <a:p>
            <a:pPr marL="0" marR="0" lvl="0" indent="0" algn="ctr" defTabSz="914400" rtl="0" eaLnBrk="1" fontAlgn="auto" latinLnBrk="0" hangingPunct="0">
              <a:lnSpc>
                <a:spcPct val="100000"/>
              </a:lnSpc>
              <a:spcBef>
                <a:spcPts val="1000"/>
              </a:spcBef>
              <a:spcAft>
                <a:spcPts val="0"/>
              </a:spcAft>
              <a:buClrTx/>
              <a:buSzTx/>
              <a:buFontTx/>
              <a:buNone/>
              <a:tabLst/>
              <a:defRPr sz="2200" b="1"/>
            </a:pPr>
            <a:endParaRPr kumimoji="0" sz="2200" b="1" i="0" u="none" strike="noStrike" kern="0" cap="none" spc="0" normalizeH="0" baseline="0" noProof="0">
              <a:ln>
                <a:noFill/>
              </a:ln>
              <a:solidFill>
                <a:srgbClr val="FFFFFF"/>
              </a:solidFill>
              <a:effectLst/>
              <a:uLnTx/>
              <a:uFillTx/>
              <a:latin typeface="Helvetica"/>
              <a:cs typeface="Helvetica"/>
              <a:sym typeface="Helvetica"/>
            </a:endParaRPr>
          </a:p>
        </p:txBody>
      </p:sp>
      <p:sp>
        <p:nvSpPr>
          <p:cNvPr id="13" name="Text Placeholder 7"/>
          <p:cNvSpPr txBox="1">
            <a:spLocks/>
          </p:cNvSpPr>
          <p:nvPr/>
        </p:nvSpPr>
        <p:spPr>
          <a:xfrm>
            <a:off x="658677" y="4036309"/>
            <a:ext cx="2920931" cy="231657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t">
            <a:normAutofit fontScale="92500"/>
          </a:bodyPr>
          <a:lstStyle>
            <a:lvl1pPr marL="0" marR="0" indent="0" algn="l" defTabSz="914400" rtl="0" latinLnBrk="0">
              <a:lnSpc>
                <a:spcPct val="90000"/>
              </a:lnSpc>
              <a:spcBef>
                <a:spcPts val="1000"/>
              </a:spcBef>
              <a:spcAft>
                <a:spcPts val="0"/>
              </a:spcAft>
              <a:buClrTx/>
              <a:buSzTx/>
              <a:buFontTx/>
              <a:buNone/>
              <a:tabLst/>
              <a:defRPr sz="1300" b="0" i="0" u="none" strike="noStrike" cap="none" spc="0" baseline="0">
                <a:ln>
                  <a:noFill/>
                </a:ln>
                <a:solidFill>
                  <a:srgbClr val="7C5194"/>
                </a:solidFill>
                <a:uFillTx/>
                <a:latin typeface="Lato Regular"/>
                <a:ea typeface="Lato Regular"/>
                <a:cs typeface="Lato Regular"/>
                <a:sym typeface="Lato Regular"/>
              </a:defRPr>
            </a:lvl1pPr>
            <a:lvl2pPr marL="666750" marR="0" indent="-209550" algn="l" defTabSz="914400" rtl="0" latinLnBrk="0">
              <a:lnSpc>
                <a:spcPct val="90000"/>
              </a:lnSpc>
              <a:spcBef>
                <a:spcPts val="1000"/>
              </a:spcBef>
              <a:spcAft>
                <a:spcPts val="0"/>
              </a:spcAft>
              <a:buClrTx/>
              <a:buSzPct val="100000"/>
              <a:buFontTx/>
              <a:buChar char="•"/>
              <a:tabLst/>
              <a:defRPr sz="1300" b="0" i="0" u="none" strike="noStrike" cap="none" spc="0" baseline="0">
                <a:ln>
                  <a:noFill/>
                </a:ln>
                <a:solidFill>
                  <a:srgbClr val="7C5194"/>
                </a:solidFill>
                <a:uFillTx/>
                <a:latin typeface="Lato Regular"/>
                <a:ea typeface="Lato Regular"/>
                <a:cs typeface="Lato Regular"/>
                <a:sym typeface="Lato Regular"/>
              </a:defRPr>
            </a:lvl2pPr>
            <a:lvl3pPr marL="1165860" marR="0" indent="-251460" algn="l" defTabSz="914400" rtl="0" latinLnBrk="0">
              <a:lnSpc>
                <a:spcPct val="90000"/>
              </a:lnSpc>
              <a:spcBef>
                <a:spcPts val="1000"/>
              </a:spcBef>
              <a:spcAft>
                <a:spcPts val="0"/>
              </a:spcAft>
              <a:buClrTx/>
              <a:buSzPct val="100000"/>
              <a:buFontTx/>
              <a:buChar char="•"/>
              <a:tabLst/>
              <a:defRPr sz="1300" b="0" i="0" u="none" strike="noStrike" cap="none" spc="0" baseline="0">
                <a:ln>
                  <a:noFill/>
                </a:ln>
                <a:solidFill>
                  <a:srgbClr val="7C5194"/>
                </a:solidFill>
                <a:uFillTx/>
                <a:latin typeface="Lato Regular"/>
                <a:ea typeface="Lato Regular"/>
                <a:cs typeface="Lato Regular"/>
                <a:sym typeface="Lato Regular"/>
              </a:defRPr>
            </a:lvl3pPr>
            <a:lvl4pPr marL="1651000" marR="0" indent="-279400" algn="l" defTabSz="914400" rtl="0" latinLnBrk="0">
              <a:lnSpc>
                <a:spcPct val="90000"/>
              </a:lnSpc>
              <a:spcBef>
                <a:spcPts val="1000"/>
              </a:spcBef>
              <a:spcAft>
                <a:spcPts val="0"/>
              </a:spcAft>
              <a:buClrTx/>
              <a:buSzPct val="100000"/>
              <a:buFontTx/>
              <a:buChar char="•"/>
              <a:tabLst/>
              <a:defRPr sz="1300" b="0" i="0" u="none" strike="noStrike" cap="none" spc="0" baseline="0">
                <a:ln>
                  <a:noFill/>
                </a:ln>
                <a:solidFill>
                  <a:srgbClr val="7C5194"/>
                </a:solidFill>
                <a:uFillTx/>
                <a:latin typeface="Lato Regular"/>
                <a:ea typeface="Lato Regular"/>
                <a:cs typeface="Lato Regular"/>
                <a:sym typeface="Lato Regular"/>
              </a:defRPr>
            </a:lvl4pPr>
            <a:lvl5pPr marL="2108200" marR="0" indent="-279400" algn="l" defTabSz="914400" rtl="0" latinLnBrk="0">
              <a:lnSpc>
                <a:spcPct val="90000"/>
              </a:lnSpc>
              <a:spcBef>
                <a:spcPts val="1000"/>
              </a:spcBef>
              <a:spcAft>
                <a:spcPts val="0"/>
              </a:spcAft>
              <a:buClrTx/>
              <a:buSzPct val="100000"/>
              <a:buFontTx/>
              <a:buChar char="•"/>
              <a:tabLst/>
              <a:defRPr sz="1300" b="0" i="0" u="none" strike="noStrike" cap="none" spc="0" baseline="0">
                <a:ln>
                  <a:noFill/>
                </a:ln>
                <a:solidFill>
                  <a:srgbClr val="7C5194"/>
                </a:solidFill>
                <a:uFillTx/>
                <a:latin typeface="Lato Regular"/>
                <a:ea typeface="Lato Regular"/>
                <a:cs typeface="Lato Regular"/>
                <a:sym typeface="Lato Regular"/>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20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Mācību</a:t>
            </a:r>
            <a:r>
              <a:rPr kumimoji="0" lang="en-GB"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20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satura</a:t>
            </a:r>
            <a:r>
              <a:rPr kumimoji="0" lang="en-GB"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20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pilnveide</a:t>
            </a:r>
            <a:r>
              <a:rPr kumimoji="0" lang="en-US"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r>
            <a:br>
              <a:rPr kumimoji="0" lang="en-US"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br>
            <a:r>
              <a:rPr kumimoji="0" lang="en-GB"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un </a:t>
            </a:r>
            <a:r>
              <a:rPr kumimoji="0" lang="en-GB" sz="20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aprobācija</a:t>
            </a:r>
            <a:r>
              <a:rPr kumimoji="0" lang="en-GB"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US"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r>
            <a:br>
              <a:rPr kumimoji="0" lang="en-US"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br>
            <a:r>
              <a:rPr kumimoji="0" lang="en-US"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r>
            <a:br>
              <a:rPr kumimoji="0" lang="en-US"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b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Standarti</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vadlīnijas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mācību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programmas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mācību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un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metodiskie</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līdzekļi</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t.sk.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bērniem</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ar</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speciālām</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vajadzībām</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diagnostikas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instrumenti</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a:t>
            </a:r>
          </a:p>
        </p:txBody>
      </p:sp>
      <p:sp>
        <p:nvSpPr>
          <p:cNvPr id="14" name="Text Placeholder 8"/>
          <p:cNvSpPr txBox="1">
            <a:spLocks/>
          </p:cNvSpPr>
          <p:nvPr/>
        </p:nvSpPr>
        <p:spPr>
          <a:xfrm>
            <a:off x="3759131" y="4036309"/>
            <a:ext cx="4552884" cy="260686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t">
            <a:normAutofit lnSpcReduction="10000"/>
          </a:bodyPr>
          <a:lst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9pPr>
          </a:lstStyle>
          <a:p>
            <a:pPr marL="0" marR="0" lvl="0" indent="0" algn="l" defTabSz="914400" rtl="0" eaLnBrk="1" fontAlgn="auto" latinLnBrk="0" hangingPunct="1">
              <a:lnSpc>
                <a:spcPct val="110000"/>
              </a:lnSpc>
              <a:spcBef>
                <a:spcPts val="1000"/>
              </a:spcBef>
              <a:spcAft>
                <a:spcPts val="0"/>
              </a:spcAft>
              <a:buClrTx/>
              <a:buSzPct val="100000"/>
              <a:buFont typeface="Arial"/>
              <a:buNone/>
              <a:tabLst/>
              <a:defRPr/>
            </a:pPr>
            <a:r>
              <a:rPr kumimoji="0" lang="en-GB" sz="20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Pedagogu</a:t>
            </a:r>
            <a:r>
              <a:rPr kumimoji="0" lang="en-GB"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20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profesionālā</a:t>
            </a:r>
            <a:r>
              <a:rPr kumimoji="0" lang="en-GB"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20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pilnveide</a:t>
            </a:r>
            <a:r>
              <a:rPr kumimoji="0" lang="en-GB"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20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atbalsta</a:t>
            </a:r>
            <a:r>
              <a:rPr kumimoji="0" lang="en-GB"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20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materiāli</a:t>
            </a:r>
            <a:r>
              <a:rPr kumimoji="0" lang="en-GB"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2000" b="1"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skolotājiem</a:t>
            </a:r>
            <a:endParaRPr kumimoji="0" lang="en-GB" sz="2000" b="1" i="0" u="none" strike="noStrike" kern="0" cap="none" spc="0" normalizeH="0" baseline="0" noProof="0" dirty="0">
              <a:ln>
                <a:noFill/>
              </a:ln>
              <a:solidFill>
                <a:srgbClr val="68478D"/>
              </a:solidFill>
              <a:effectLst/>
              <a:uLnTx/>
              <a:uFillTx/>
              <a:latin typeface="Arial" charset="0"/>
              <a:ea typeface="Arial" charset="0"/>
              <a:cs typeface="Arial" charset="0"/>
              <a:sym typeface="Lato Regular"/>
            </a:endParaRPr>
          </a:p>
          <a:p>
            <a:pPr marL="0" marR="0" lvl="0" indent="0" algn="l" defTabSz="914400" rtl="0" eaLnBrk="1" fontAlgn="auto" latinLnBrk="0" hangingPunct="1">
              <a:lnSpc>
                <a:spcPct val="110000"/>
              </a:lnSpc>
              <a:spcBef>
                <a:spcPts val="1000"/>
              </a:spcBef>
              <a:spcAft>
                <a:spcPts val="0"/>
              </a:spcAft>
              <a:buClrTx/>
              <a:buSzPct val="100000"/>
              <a:buFont typeface="Arial"/>
              <a:buNone/>
              <a:tabLst/>
              <a:defRPr/>
            </a:pP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Pedagogu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profesionālā</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pilnveide</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6000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pedagogiem</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t.sk. 100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aprobācijas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izglītības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iestādēs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mācības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visu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izglītības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iestāžu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vadības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komandām</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atbalsta</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materiālu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skolotājiem</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izstrāde</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mācību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priekšmetu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programmas</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mācību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materiālu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piemēri</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metodiskie</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materiāli</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e-</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mācību</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moduļi</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r>
              <a:rPr kumimoji="0" lang="en-GB" sz="1600" b="0" i="0" u="none" strike="noStrike" kern="0" cap="none" spc="0" normalizeH="0" baseline="0" noProof="0" dirty="0" err="1">
                <a:ln>
                  <a:noFill/>
                </a:ln>
                <a:solidFill>
                  <a:srgbClr val="68478D"/>
                </a:solidFill>
                <a:effectLst/>
                <a:uLnTx/>
                <a:uFillTx/>
                <a:latin typeface="Arial" charset="0"/>
                <a:ea typeface="Arial" charset="0"/>
                <a:cs typeface="Arial" charset="0"/>
                <a:sym typeface="Lato Regular"/>
              </a:rPr>
              <a:t>semināri</a:t>
            </a:r>
            <a:r>
              <a:rPr kumimoji="0" lang="en-GB" sz="1600" b="0" i="0" u="none" strike="noStrike" kern="0" cap="none" spc="0" normalizeH="0" baseline="0" noProof="0" dirty="0">
                <a:ln>
                  <a:noFill/>
                </a:ln>
                <a:solidFill>
                  <a:srgbClr val="68478D"/>
                </a:solidFill>
                <a:effectLst/>
                <a:uLnTx/>
                <a:uFillTx/>
                <a:latin typeface="Arial" charset="0"/>
                <a:ea typeface="Arial" charset="0"/>
                <a:cs typeface="Arial" charset="0"/>
                <a:sym typeface="Lato Regular"/>
              </a:rPr>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BDAB8-12D0-47EF-A67E-5A028ACF059C}"/>
              </a:ext>
            </a:extLst>
          </p:cNvPr>
          <p:cNvSpPr txBox="1">
            <a:spLocks/>
          </p:cNvSpPr>
          <p:nvPr/>
        </p:nvSpPr>
        <p:spPr>
          <a:xfrm>
            <a:off x="306636" y="1944722"/>
            <a:ext cx="11578727" cy="4913278"/>
          </a:xfrm>
          <a:prstGeom prst="rect">
            <a:avLst/>
          </a:prstGeom>
        </p:spPr>
        <p:txBody>
          <a:bodyPr>
            <a:normAutofit/>
          </a:bodyPr>
          <a:lst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a:lstStyle>
          <a:p>
            <a:pPr hangingPunct="1"/>
            <a:r>
              <a:rPr lang="en-US" sz="5600" dirty="0" err="1">
                <a:solidFill>
                  <a:schemeClr val="tx1"/>
                </a:solidFill>
              </a:rPr>
              <a:t>Sabiedriskā</a:t>
            </a:r>
            <a:r>
              <a:rPr lang="en-US" sz="5600" dirty="0">
                <a:solidFill>
                  <a:schemeClr val="tx1"/>
                </a:solidFill>
              </a:rPr>
              <a:t> </a:t>
            </a:r>
            <a:r>
              <a:rPr lang="en-US" sz="5600" dirty="0" err="1">
                <a:solidFill>
                  <a:schemeClr val="tx1"/>
                </a:solidFill>
              </a:rPr>
              <a:t>apspriešana</a:t>
            </a:r>
            <a:r>
              <a:rPr lang="en-US" dirty="0">
                <a:solidFill>
                  <a:schemeClr val="tx1"/>
                </a:solidFill>
              </a:rPr>
              <a:t/>
            </a:r>
            <a:br>
              <a:rPr lang="en-US" dirty="0">
                <a:solidFill>
                  <a:schemeClr val="tx1"/>
                </a:solidFill>
              </a:rPr>
            </a:br>
            <a:r>
              <a:rPr lang="en-US" sz="5600" dirty="0">
                <a:solidFill>
                  <a:schemeClr val="tx1"/>
                </a:solidFill>
              </a:rPr>
              <a:t>4 </a:t>
            </a:r>
            <a:r>
              <a:rPr lang="en-US" sz="5600" dirty="0" err="1">
                <a:solidFill>
                  <a:schemeClr val="tx1"/>
                </a:solidFill>
              </a:rPr>
              <a:t>mēneši</a:t>
            </a:r>
            <a:endParaRPr lang="en-US" sz="5600" dirty="0">
              <a:solidFill>
                <a:schemeClr val="tx1"/>
              </a:solidFill>
            </a:endParaRPr>
          </a:p>
          <a:p>
            <a:pPr hangingPunct="1"/>
            <a:r>
              <a:rPr lang="en-US" sz="2200" b="0" dirty="0">
                <a:solidFill>
                  <a:schemeClr val="tx1"/>
                </a:solidFill>
              </a:rPr>
              <a:t>2017. </a:t>
            </a:r>
            <a:r>
              <a:rPr lang="en-US" sz="2200" b="0" dirty="0" err="1">
                <a:solidFill>
                  <a:schemeClr val="tx1"/>
                </a:solidFill>
              </a:rPr>
              <a:t>gada</a:t>
            </a:r>
            <a:r>
              <a:rPr lang="en-US" sz="2200" b="0" dirty="0">
                <a:solidFill>
                  <a:schemeClr val="tx1"/>
                </a:solidFill>
              </a:rPr>
              <a:t> 25. </a:t>
            </a:r>
            <a:r>
              <a:rPr lang="en-US" sz="2200" b="0" dirty="0" err="1">
                <a:solidFill>
                  <a:schemeClr val="tx1"/>
                </a:solidFill>
              </a:rPr>
              <a:t>septembris</a:t>
            </a:r>
            <a:r>
              <a:rPr lang="en-US" sz="2200" b="0" dirty="0">
                <a:solidFill>
                  <a:schemeClr val="tx1"/>
                </a:solidFill>
              </a:rPr>
              <a:t> </a:t>
            </a:r>
            <a:r>
              <a:rPr lang="mr-IN" sz="2200" b="0" dirty="0">
                <a:solidFill>
                  <a:schemeClr val="tx1"/>
                </a:solidFill>
              </a:rPr>
              <a:t>–</a:t>
            </a:r>
            <a:r>
              <a:rPr lang="en-US" sz="2200" b="0" dirty="0">
                <a:solidFill>
                  <a:schemeClr val="tx1"/>
                </a:solidFill>
              </a:rPr>
              <a:t> 2018. </a:t>
            </a:r>
            <a:r>
              <a:rPr lang="en-US" sz="2200" b="0" dirty="0" err="1">
                <a:solidFill>
                  <a:schemeClr val="tx1"/>
                </a:solidFill>
              </a:rPr>
              <a:t>gada</a:t>
            </a:r>
            <a:r>
              <a:rPr lang="en-US" sz="2200" b="0" dirty="0">
                <a:solidFill>
                  <a:schemeClr val="tx1"/>
                </a:solidFill>
              </a:rPr>
              <a:t> 1. </a:t>
            </a:r>
            <a:r>
              <a:rPr lang="en-US" sz="2200" b="0" dirty="0" err="1">
                <a:solidFill>
                  <a:schemeClr val="tx1"/>
                </a:solidFill>
              </a:rPr>
              <a:t>februāris</a:t>
            </a:r>
            <a:endParaRPr lang="lv-LV" sz="4800" b="0" dirty="0">
              <a:solidFill>
                <a:schemeClr val="bg1"/>
              </a:solidFill>
            </a:endParaRPr>
          </a:p>
        </p:txBody>
      </p:sp>
    </p:spTree>
    <p:extLst>
      <p:ext uri="{BB962C8B-B14F-4D97-AF65-F5344CB8AC3E}">
        <p14:creationId xmlns:p14="http://schemas.microsoft.com/office/powerpoint/2010/main" val="34275544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9452D9D-98F6-4A59-999C-035B10F894DF}"/>
              </a:ext>
            </a:extLst>
          </p:cNvPr>
          <p:cNvSpPr txBox="1"/>
          <p:nvPr/>
        </p:nvSpPr>
        <p:spPr>
          <a:xfrm>
            <a:off x="1104014" y="2474833"/>
            <a:ext cx="10026502" cy="4025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vl="0"/>
            <a:r>
              <a:rPr lang="lv-LV" sz="3200" dirty="0">
                <a:solidFill>
                  <a:srgbClr val="68478D"/>
                </a:solidFill>
                <a:latin typeface="Arial"/>
                <a:cs typeface="Arial"/>
                <a:sym typeface="Arial"/>
              </a:rPr>
              <a:t>Mācību satura </a:t>
            </a:r>
            <a:r>
              <a:rPr lang="lv-LV" sz="3200" b="1" dirty="0">
                <a:solidFill>
                  <a:srgbClr val="68478D"/>
                </a:solidFill>
                <a:latin typeface="Arial"/>
                <a:cs typeface="Arial"/>
                <a:sym typeface="Arial"/>
              </a:rPr>
              <a:t>struktūra un izveides principi</a:t>
            </a:r>
            <a:r>
              <a:rPr lang="lv-LV" sz="3200" dirty="0">
                <a:solidFill>
                  <a:srgbClr val="68478D"/>
                </a:solidFill>
                <a:latin typeface="Arial"/>
                <a:cs typeface="Arial"/>
                <a:sym typeface="Arial"/>
              </a:rPr>
              <a:t>; </a:t>
            </a:r>
            <a:r>
              <a:rPr lang="lv-LV" sz="3200" b="1" dirty="0">
                <a:solidFill>
                  <a:srgbClr val="68478D"/>
                </a:solidFill>
                <a:latin typeface="Arial"/>
                <a:cs typeface="Arial"/>
                <a:sym typeface="Arial"/>
              </a:rPr>
              <a:t>redzējums par skolēnu</a:t>
            </a:r>
            <a:r>
              <a:rPr lang="lv-LV" sz="3200" dirty="0">
                <a:solidFill>
                  <a:srgbClr val="68478D"/>
                </a:solidFill>
                <a:latin typeface="Arial"/>
                <a:cs typeface="Arial"/>
                <a:sym typeface="Arial"/>
              </a:rPr>
              <a:t>;</a:t>
            </a:r>
            <a:r>
              <a:rPr lang="lv-LV" sz="3200" b="1" dirty="0">
                <a:solidFill>
                  <a:srgbClr val="68478D"/>
                </a:solidFill>
                <a:latin typeface="Arial"/>
                <a:cs typeface="Arial"/>
                <a:sym typeface="Arial"/>
              </a:rPr>
              <a:t> </a:t>
            </a:r>
            <a:r>
              <a:rPr lang="lv-LV" sz="3200" dirty="0">
                <a:solidFill>
                  <a:srgbClr val="68478D"/>
                </a:solidFill>
                <a:latin typeface="Arial"/>
                <a:cs typeface="Arial"/>
                <a:sym typeface="Arial"/>
              </a:rPr>
              <a:t>mācību satura </a:t>
            </a:r>
            <a:r>
              <a:rPr lang="lv-LV" sz="3200" b="1" dirty="0">
                <a:solidFill>
                  <a:srgbClr val="68478D"/>
                </a:solidFill>
                <a:latin typeface="Arial"/>
                <a:cs typeface="Arial"/>
                <a:sym typeface="Arial"/>
              </a:rPr>
              <a:t>ieviešana.</a:t>
            </a:r>
          </a:p>
          <a:p>
            <a:endParaRPr lang="lv-LV" sz="3200" dirty="0">
              <a:solidFill>
                <a:srgbClr val="68478D"/>
              </a:solidFill>
              <a:latin typeface="Arial"/>
              <a:cs typeface="Arial"/>
              <a:sym typeface="Arial"/>
            </a:endParaRPr>
          </a:p>
          <a:p>
            <a:pPr lvl="0"/>
            <a:r>
              <a:rPr lang="lv-LV" sz="3200" b="1" dirty="0">
                <a:solidFill>
                  <a:srgbClr val="68478D"/>
                </a:solidFill>
                <a:latin typeface="Arial"/>
                <a:cs typeface="Arial"/>
                <a:sym typeface="Arial"/>
              </a:rPr>
              <a:t>Sasniedzamie rezultāti </a:t>
            </a:r>
            <a:r>
              <a:rPr lang="lv-LV" sz="3200" dirty="0">
                <a:solidFill>
                  <a:srgbClr val="68478D"/>
                </a:solidFill>
                <a:latin typeface="Arial"/>
                <a:cs typeface="Arial"/>
                <a:sym typeface="Arial"/>
              </a:rPr>
              <a:t>skolēnam 7 mācību jomās, beidzot pirmsskolu, 3., 6., un 9. klasi.</a:t>
            </a:r>
          </a:p>
          <a:p>
            <a:pPr marL="571500" indent="-571500">
              <a:buFont typeface="Arial" panose="020B0604020202020204" pitchFamily="34" charset="0"/>
              <a:buChar char="•"/>
            </a:pPr>
            <a:endParaRPr lang="lv-LV" sz="3200" dirty="0">
              <a:solidFill>
                <a:srgbClr val="68478D"/>
              </a:solidFill>
              <a:latin typeface="Arial"/>
              <a:cs typeface="Arial"/>
              <a:sym typeface="Arial"/>
            </a:endParaRPr>
          </a:p>
          <a:p>
            <a:pPr lvl="0"/>
            <a:r>
              <a:rPr lang="lv-LV" sz="3200" dirty="0">
                <a:solidFill>
                  <a:srgbClr val="68478D"/>
                </a:solidFill>
                <a:latin typeface="Arial"/>
                <a:cs typeface="Arial"/>
                <a:sym typeface="Arial"/>
              </a:rPr>
              <a:t>Priekšlikumi izglītības satura plānošanas </a:t>
            </a:r>
            <a:r>
              <a:rPr lang="lv-LV" sz="3200" b="1" dirty="0">
                <a:solidFill>
                  <a:srgbClr val="68478D"/>
                </a:solidFill>
                <a:latin typeface="Arial"/>
                <a:cs typeface="Arial"/>
                <a:sym typeface="Arial"/>
              </a:rPr>
              <a:t>principiem vidējā izglītībā</a:t>
            </a:r>
            <a:r>
              <a:rPr lang="lv-LV" sz="3200" dirty="0">
                <a:solidFill>
                  <a:srgbClr val="68478D"/>
                </a:solidFill>
                <a:latin typeface="Arial"/>
                <a:cs typeface="Arial"/>
                <a:sym typeface="Arial"/>
              </a:rPr>
              <a:t>.</a:t>
            </a:r>
          </a:p>
          <a:p>
            <a:pPr marL="571500" marR="0" indent="-571500" algn="l" defTabSz="914400" rtl="0" fontAlgn="auto" latinLnBrk="0" hangingPunct="0">
              <a:lnSpc>
                <a:spcPct val="90000"/>
              </a:lnSpc>
              <a:spcBef>
                <a:spcPts val="0"/>
              </a:spcBef>
              <a:spcAft>
                <a:spcPts val="0"/>
              </a:spcAft>
              <a:buClrTx/>
              <a:buSzTx/>
              <a:buFont typeface="Arial" panose="020B0604020202020204" pitchFamily="34" charset="0"/>
              <a:buChar char="•"/>
              <a:tabLst/>
            </a:pPr>
            <a:endParaRPr kumimoji="0" lang="en-US" sz="2800" b="0" i="0" u="none" strike="noStrike" cap="none" spc="0" normalizeH="0" baseline="0" dirty="0">
              <a:ln>
                <a:noFill/>
              </a:ln>
              <a:solidFill>
                <a:srgbClr val="7030A0"/>
              </a:solidFill>
              <a:effectLst/>
              <a:uFillTx/>
              <a:latin typeface="Arial" panose="020B0604020202020204" pitchFamily="34" charset="0"/>
              <a:cs typeface="Arial" panose="020B0604020202020204" pitchFamily="34" charset="0"/>
              <a:sym typeface="Helvetica"/>
            </a:endParaRPr>
          </a:p>
        </p:txBody>
      </p:sp>
      <p:sp>
        <p:nvSpPr>
          <p:cNvPr id="3" name="Satura izstrāde">
            <a:extLst>
              <a:ext uri="{FF2B5EF4-FFF2-40B4-BE49-F238E27FC236}">
                <a16:creationId xmlns:a16="http://schemas.microsoft.com/office/drawing/2014/main" xmlns="" id="{BA4F950A-18F9-4482-B43C-5B6F94C43953}"/>
              </a:ext>
            </a:extLst>
          </p:cNvPr>
          <p:cNvSpPr txBox="1">
            <a:spLocks/>
          </p:cNvSpPr>
          <p:nvPr/>
        </p:nvSpPr>
        <p:spPr>
          <a:xfrm>
            <a:off x="1104014" y="582614"/>
            <a:ext cx="10666228" cy="819607"/>
          </a:xfrm>
          <a:prstGeom prst="rect">
            <a:avLst/>
          </a:prstGeom>
        </p:spPr>
        <p:txBody>
          <a:bodyPr/>
          <a:lst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a:lstStyle>
          <a:p>
            <a:pPr algn="l" hangingPunct="1">
              <a:lnSpc>
                <a:spcPct val="100000"/>
              </a:lnSpc>
            </a:pPr>
            <a:r>
              <a:rPr lang="en-US" sz="4400" dirty="0" err="1"/>
              <a:t>Izglītība</a:t>
            </a:r>
            <a:r>
              <a:rPr lang="en-US" sz="4400" dirty="0"/>
              <a:t> </a:t>
            </a:r>
            <a:r>
              <a:rPr lang="en-US" sz="4400" dirty="0" err="1"/>
              <a:t>mūsdienīgai</a:t>
            </a:r>
            <a:r>
              <a:rPr lang="en-US" sz="4400" dirty="0"/>
              <a:t> </a:t>
            </a:r>
            <a:r>
              <a:rPr lang="en-US" sz="4400" dirty="0" err="1"/>
              <a:t>lietpratībai</a:t>
            </a:r>
            <a:r>
              <a:rPr lang="en-US" sz="4400" dirty="0"/>
              <a:t>:</a:t>
            </a:r>
            <a:br>
              <a:rPr lang="en-US" sz="4400" dirty="0"/>
            </a:br>
            <a:r>
              <a:rPr lang="en-US" sz="4400" dirty="0" err="1"/>
              <a:t>mācību</a:t>
            </a:r>
            <a:r>
              <a:rPr lang="en-US" sz="4400" dirty="0"/>
              <a:t> </a:t>
            </a:r>
            <a:r>
              <a:rPr lang="en-US" sz="4400" dirty="0" err="1"/>
              <a:t>satura</a:t>
            </a:r>
            <a:r>
              <a:rPr lang="en-US" sz="4400" dirty="0"/>
              <a:t> un </a:t>
            </a:r>
            <a:r>
              <a:rPr lang="en-US" sz="4400" dirty="0" err="1"/>
              <a:t>pieejas</a:t>
            </a:r>
            <a:r>
              <a:rPr lang="en-US" sz="4400" dirty="0"/>
              <a:t> </a:t>
            </a:r>
            <a:r>
              <a:rPr lang="en-US" sz="4400" dirty="0" err="1"/>
              <a:t>apraksts</a:t>
            </a:r>
            <a:endParaRPr lang="en-US" sz="4400" dirty="0"/>
          </a:p>
        </p:txBody>
      </p:sp>
    </p:spTree>
    <p:extLst>
      <p:ext uri="{BB962C8B-B14F-4D97-AF65-F5344CB8AC3E}">
        <p14:creationId xmlns:p14="http://schemas.microsoft.com/office/powerpoint/2010/main" val="8697866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Satura izstrāde"/>
          <p:cNvSpPr txBox="1">
            <a:spLocks noGrp="1"/>
          </p:cNvSpPr>
          <p:nvPr>
            <p:ph type="title"/>
          </p:nvPr>
        </p:nvSpPr>
        <p:spPr>
          <a:xfrm>
            <a:off x="1178441" y="498831"/>
            <a:ext cx="10515600" cy="1277892"/>
          </a:xfrm>
          <a:prstGeom prst="rect">
            <a:avLst/>
          </a:prstGeom>
        </p:spPr>
        <p:txBody>
          <a:bodyPr/>
          <a:lstStyle/>
          <a:p>
            <a:r>
              <a:rPr dirty="0" err="1"/>
              <a:t>Satura</a:t>
            </a:r>
            <a:r>
              <a:rPr dirty="0"/>
              <a:t> </a:t>
            </a:r>
            <a:r>
              <a:rPr lang="en-US" dirty="0" err="1"/>
              <a:t>pilnveide</a:t>
            </a:r>
            <a:endParaRPr dirty="0"/>
          </a:p>
        </p:txBody>
      </p:sp>
      <p:sp>
        <p:nvSpPr>
          <p:cNvPr id="428" name="300 eksperti…"/>
          <p:cNvSpPr txBox="1">
            <a:spLocks noGrp="1"/>
          </p:cNvSpPr>
          <p:nvPr>
            <p:ph type="body" idx="1"/>
          </p:nvPr>
        </p:nvSpPr>
        <p:spPr>
          <a:xfrm>
            <a:off x="1178441" y="2035588"/>
            <a:ext cx="10515600" cy="4194852"/>
          </a:xfrm>
          <a:prstGeom prst="rect">
            <a:avLst/>
          </a:prstGeom>
        </p:spPr>
        <p:txBody>
          <a:bodyPr/>
          <a:lstStyle/>
          <a:p>
            <a:pPr marL="0" indent="0">
              <a:lnSpc>
                <a:spcPct val="90000"/>
              </a:lnSpc>
              <a:spcBef>
                <a:spcPts val="0"/>
              </a:spcBef>
              <a:buSzTx/>
              <a:buFontTx/>
              <a:buNone/>
              <a:defRPr sz="3600" b="1"/>
            </a:pPr>
            <a:r>
              <a:rPr dirty="0"/>
              <a:t>300 </a:t>
            </a:r>
            <a:r>
              <a:rPr dirty="0" err="1"/>
              <a:t>eksperti</a:t>
            </a:r>
            <a:endParaRPr dirty="0"/>
          </a:p>
          <a:p>
            <a:pPr marL="0" indent="0">
              <a:lnSpc>
                <a:spcPct val="90000"/>
              </a:lnSpc>
              <a:spcBef>
                <a:spcPts val="0"/>
              </a:spcBef>
              <a:buSzTx/>
              <a:buFontTx/>
              <a:buNone/>
              <a:defRPr sz="3200"/>
            </a:pPr>
            <a:r>
              <a:rPr dirty="0" err="1"/>
              <a:t>mācību</a:t>
            </a:r>
            <a:r>
              <a:rPr dirty="0"/>
              <a:t> </a:t>
            </a:r>
            <a:r>
              <a:rPr dirty="0" err="1"/>
              <a:t>saturu</a:t>
            </a:r>
            <a:r>
              <a:rPr lang="en-US" dirty="0"/>
              <a:t> </a:t>
            </a:r>
            <a:r>
              <a:rPr lang="en-US" dirty="0" err="1"/>
              <a:t>pilnveidoja</a:t>
            </a:r>
            <a:r>
              <a:rPr dirty="0"/>
              <a:t> </a:t>
            </a:r>
            <a:r>
              <a:rPr dirty="0" err="1"/>
              <a:t>praktizējošo</a:t>
            </a:r>
            <a:r>
              <a:rPr dirty="0"/>
              <a:t> </a:t>
            </a:r>
            <a:r>
              <a:rPr dirty="0" err="1"/>
              <a:t>pedagogi</a:t>
            </a:r>
            <a:r>
              <a:rPr dirty="0"/>
              <a:t> - </a:t>
            </a:r>
            <a:r>
              <a:rPr dirty="0" err="1"/>
              <a:t>skolotāji</a:t>
            </a:r>
            <a:r>
              <a:rPr dirty="0"/>
              <a:t>, </a:t>
            </a:r>
            <a:r>
              <a:rPr dirty="0" err="1"/>
              <a:t>augstskolu</a:t>
            </a:r>
            <a:r>
              <a:rPr dirty="0"/>
              <a:t> </a:t>
            </a:r>
            <a:r>
              <a:rPr dirty="0" err="1"/>
              <a:t>pasniedzēji</a:t>
            </a:r>
            <a:r>
              <a:rPr dirty="0"/>
              <a:t>, </a:t>
            </a:r>
            <a:r>
              <a:rPr dirty="0" err="1"/>
              <a:t>izglītības</a:t>
            </a:r>
            <a:r>
              <a:rPr dirty="0"/>
              <a:t> </a:t>
            </a:r>
            <a:r>
              <a:rPr dirty="0" err="1"/>
              <a:t>jomas</a:t>
            </a:r>
            <a:r>
              <a:rPr dirty="0"/>
              <a:t> </a:t>
            </a:r>
            <a:r>
              <a:rPr dirty="0" err="1"/>
              <a:t>speciālisti</a:t>
            </a:r>
            <a:r>
              <a:rPr dirty="0"/>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izstrāde">
            <a:extLst>
              <a:ext uri="{FF2B5EF4-FFF2-40B4-BE49-F238E27FC236}">
                <a16:creationId xmlns:a16="http://schemas.microsoft.com/office/drawing/2014/main" xmlns="" id="{BA4F950A-18F9-4482-B43C-5B6F94C43953}"/>
              </a:ext>
            </a:extLst>
          </p:cNvPr>
          <p:cNvSpPr txBox="1">
            <a:spLocks/>
          </p:cNvSpPr>
          <p:nvPr/>
        </p:nvSpPr>
        <p:spPr>
          <a:xfrm>
            <a:off x="1104014" y="582614"/>
            <a:ext cx="10666228" cy="819607"/>
          </a:xfrm>
          <a:prstGeom prst="rect">
            <a:avLst/>
          </a:prstGeom>
        </p:spPr>
        <p:txBody>
          <a:bodyPr/>
          <a:lst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a:lstStyle>
          <a:p>
            <a:pPr algn="l" hangingPunct="1">
              <a:lnSpc>
                <a:spcPct val="100000"/>
              </a:lnSpc>
            </a:pPr>
            <a:r>
              <a:rPr lang="en-US" sz="4400" dirty="0" err="1"/>
              <a:t>Izglītība</a:t>
            </a:r>
            <a:r>
              <a:rPr lang="en-US" sz="4400" dirty="0"/>
              <a:t> </a:t>
            </a:r>
            <a:r>
              <a:rPr lang="en-US" sz="4400" dirty="0" err="1"/>
              <a:t>mūsdienīgai</a:t>
            </a:r>
            <a:r>
              <a:rPr lang="en-US" sz="4400" dirty="0"/>
              <a:t> </a:t>
            </a:r>
            <a:r>
              <a:rPr lang="en-US" sz="4400" dirty="0" err="1"/>
              <a:t>lietpratībai</a:t>
            </a:r>
            <a:r>
              <a:rPr lang="en-US" sz="4400" dirty="0"/>
              <a:t>:</a:t>
            </a:r>
            <a:br>
              <a:rPr lang="en-US" sz="4400" dirty="0"/>
            </a:br>
            <a:r>
              <a:rPr lang="en-US" sz="4400" dirty="0" err="1"/>
              <a:t>mācību</a:t>
            </a:r>
            <a:r>
              <a:rPr lang="en-US" sz="4400" dirty="0"/>
              <a:t> </a:t>
            </a:r>
            <a:r>
              <a:rPr lang="en-US" sz="4400" dirty="0" err="1"/>
              <a:t>satura</a:t>
            </a:r>
            <a:r>
              <a:rPr lang="en-US" sz="4400" dirty="0"/>
              <a:t> un </a:t>
            </a:r>
            <a:r>
              <a:rPr lang="en-US" sz="4400" dirty="0" err="1"/>
              <a:t>pieejas</a:t>
            </a:r>
            <a:r>
              <a:rPr lang="en-US" sz="4400" dirty="0"/>
              <a:t> </a:t>
            </a:r>
            <a:r>
              <a:rPr lang="en-US" sz="4400" dirty="0" err="1"/>
              <a:t>apraksts</a:t>
            </a:r>
            <a:endParaRPr lang="en-US" sz="4400" dirty="0"/>
          </a:p>
        </p:txBody>
      </p:sp>
      <p:sp>
        <p:nvSpPr>
          <p:cNvPr id="4" name="Text Placeholder 3">
            <a:extLst>
              <a:ext uri="{FF2B5EF4-FFF2-40B4-BE49-F238E27FC236}">
                <a16:creationId xmlns:a16="http://schemas.microsoft.com/office/drawing/2014/main" xmlns="" id="{FFD47943-ACD5-4E2F-99D7-DC98658CFBDD}"/>
              </a:ext>
            </a:extLst>
          </p:cNvPr>
          <p:cNvSpPr txBox="1">
            <a:spLocks/>
          </p:cNvSpPr>
          <p:nvPr/>
        </p:nvSpPr>
        <p:spPr>
          <a:xfrm>
            <a:off x="1104013" y="2286256"/>
            <a:ext cx="10249787" cy="3899971"/>
          </a:xfrm>
          <a:prstGeom prst="rect">
            <a:avLst/>
          </a:prstGeom>
        </p:spPr>
        <p:txBody>
          <a:bodyPr>
            <a:normAutofit/>
          </a:bodyPr>
          <a:lst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9pPr>
          </a:lstStyle>
          <a:p>
            <a:pPr marL="0" indent="0" defTabSz="795527">
              <a:lnSpc>
                <a:spcPct val="100000"/>
              </a:lnSpc>
              <a:spcBef>
                <a:spcPts val="800"/>
              </a:spcBef>
              <a:buSzPct val="45000"/>
              <a:buNone/>
              <a:defRPr sz="1914"/>
            </a:pPr>
            <a:r>
              <a:rPr lang="lv-LV" sz="3200" dirty="0">
                <a:solidFill>
                  <a:srgbClr val="68478D"/>
                </a:solidFill>
              </a:rPr>
              <a:t>Uz </a:t>
            </a:r>
            <a:r>
              <a:rPr lang="en-US" sz="3200" dirty="0" err="1">
                <a:solidFill>
                  <a:srgbClr val="68478D"/>
                </a:solidFill>
              </a:rPr>
              <a:t>šī</a:t>
            </a:r>
            <a:r>
              <a:rPr lang="en-US" sz="3200" dirty="0">
                <a:solidFill>
                  <a:srgbClr val="68478D"/>
                </a:solidFill>
              </a:rPr>
              <a:t> </a:t>
            </a:r>
            <a:r>
              <a:rPr lang="en-US" sz="3200" dirty="0" err="1">
                <a:solidFill>
                  <a:srgbClr val="68478D"/>
                </a:solidFill>
              </a:rPr>
              <a:t>dokumenta</a:t>
            </a:r>
            <a:r>
              <a:rPr lang="en-US" sz="3200" dirty="0">
                <a:solidFill>
                  <a:srgbClr val="68478D"/>
                </a:solidFill>
              </a:rPr>
              <a:t> </a:t>
            </a:r>
            <a:r>
              <a:rPr lang="lv-LV" sz="3200" dirty="0">
                <a:solidFill>
                  <a:srgbClr val="68478D"/>
                </a:solidFill>
              </a:rPr>
              <a:t>pamata tiek veidoti un </a:t>
            </a:r>
            <a:r>
              <a:rPr lang="lv-LV" sz="3200" b="1" dirty="0">
                <a:solidFill>
                  <a:srgbClr val="68478D"/>
                </a:solidFill>
              </a:rPr>
              <a:t>apstiprināšanai Ministru kabinetā (MK)</a:t>
            </a:r>
            <a:r>
              <a:rPr lang="lv-LV" sz="3200" dirty="0">
                <a:solidFill>
                  <a:srgbClr val="68478D"/>
                </a:solidFill>
              </a:rPr>
              <a:t> iesniegti/tiks iesniegti sekojoši dokumenti:</a:t>
            </a:r>
          </a:p>
          <a:p>
            <a:pPr marL="854964" lvl="2" indent="-457200" defTabSz="795527">
              <a:lnSpc>
                <a:spcPct val="100000"/>
              </a:lnSpc>
              <a:spcBef>
                <a:spcPts val="800"/>
              </a:spcBef>
              <a:buSzPct val="45000"/>
              <a:buFont typeface="Arial" panose="020B0604020202020204" pitchFamily="34" charset="0"/>
              <a:buChar char="•"/>
              <a:defRPr sz="1914"/>
            </a:pPr>
            <a:r>
              <a:rPr lang="lv-LV" sz="3200" dirty="0">
                <a:solidFill>
                  <a:srgbClr val="68478D"/>
                </a:solidFill>
              </a:rPr>
              <a:t>pirmsskolas izglītības vadlīnijas, </a:t>
            </a:r>
          </a:p>
          <a:p>
            <a:pPr marL="854964" lvl="1" indent="-457200" defTabSz="795527">
              <a:lnSpc>
                <a:spcPct val="100000"/>
              </a:lnSpc>
              <a:spcBef>
                <a:spcPts val="800"/>
              </a:spcBef>
              <a:buSzPct val="45000"/>
              <a:buFont typeface="Arial" panose="020B0604020202020204" pitchFamily="34" charset="0"/>
              <a:buChar char="•"/>
              <a:defRPr sz="1914"/>
            </a:pPr>
            <a:r>
              <a:rPr lang="lv-LV" sz="3200" dirty="0">
                <a:solidFill>
                  <a:srgbClr val="68478D"/>
                </a:solidFill>
              </a:rPr>
              <a:t>pamatizglītības standarts un </a:t>
            </a:r>
          </a:p>
          <a:p>
            <a:pPr marL="854964" lvl="1" indent="-457200" defTabSz="795527">
              <a:lnSpc>
                <a:spcPct val="100000"/>
              </a:lnSpc>
              <a:spcBef>
                <a:spcPts val="800"/>
              </a:spcBef>
              <a:buSzPct val="45000"/>
              <a:buFont typeface="Arial" panose="020B0604020202020204" pitchFamily="34" charset="0"/>
              <a:buChar char="•"/>
              <a:defRPr sz="1914"/>
            </a:pPr>
            <a:r>
              <a:rPr lang="lv-LV" sz="3200" dirty="0">
                <a:solidFill>
                  <a:srgbClr val="68478D"/>
                </a:solidFill>
              </a:rPr>
              <a:t>vispārējās vidējās izglītības standarts.</a:t>
            </a:r>
          </a:p>
        </p:txBody>
      </p:sp>
    </p:spTree>
    <p:extLst>
      <p:ext uri="{BB962C8B-B14F-4D97-AF65-F5344CB8AC3E}">
        <p14:creationId xmlns:p14="http://schemas.microsoft.com/office/powerpoint/2010/main" val="1565404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Title 1"/>
          <p:cNvSpPr txBox="1">
            <a:spLocks noGrp="1"/>
          </p:cNvSpPr>
          <p:nvPr>
            <p:ph type="title" idx="4294967295"/>
          </p:nvPr>
        </p:nvSpPr>
        <p:spPr>
          <a:xfrm>
            <a:off x="900952" y="381000"/>
            <a:ext cx="9614647" cy="1222375"/>
          </a:xfrm>
          <a:prstGeom prst="rect">
            <a:avLst/>
          </a:prstGeom>
        </p:spPr>
        <p:txBody>
          <a:bodyPr>
            <a:normAutofit fontScale="90000"/>
          </a:bodyPr>
          <a:lstStyle/>
          <a:p>
            <a:pPr algn="l"/>
            <a:r>
              <a:rPr dirty="0" err="1"/>
              <a:t>Sabiedriskā</a:t>
            </a:r>
            <a:r>
              <a:rPr dirty="0"/>
              <a:t> </a:t>
            </a:r>
            <a:r>
              <a:rPr dirty="0" err="1"/>
              <a:t>apspriešana</a:t>
            </a:r>
            <a:r>
              <a:rPr dirty="0"/>
              <a:t/>
            </a:r>
            <a:br>
              <a:rPr dirty="0"/>
            </a:br>
            <a:r>
              <a:rPr sz="1900" dirty="0"/>
              <a:t>2017</a:t>
            </a:r>
            <a:r>
              <a:rPr lang="en-US" sz="1900" dirty="0"/>
              <a:t>. </a:t>
            </a:r>
            <a:r>
              <a:rPr lang="en-US" sz="1900" dirty="0" err="1"/>
              <a:t>gada</a:t>
            </a:r>
            <a:r>
              <a:rPr lang="en-US" sz="1900" dirty="0"/>
              <a:t> 25. </a:t>
            </a:r>
            <a:r>
              <a:rPr lang="en-US" sz="1900" dirty="0" err="1"/>
              <a:t>septembris</a:t>
            </a:r>
            <a:r>
              <a:rPr sz="1900" dirty="0"/>
              <a:t> – </a:t>
            </a:r>
            <a:r>
              <a:rPr lang="en-US" sz="1900" dirty="0"/>
              <a:t>2018.gada </a:t>
            </a:r>
            <a:r>
              <a:rPr sz="1900" dirty="0"/>
              <a:t>1. </a:t>
            </a:r>
            <a:r>
              <a:rPr sz="1900" dirty="0" err="1"/>
              <a:t>februāris</a:t>
            </a:r>
            <a:r>
              <a:rPr sz="2300" dirty="0"/>
              <a:t> </a:t>
            </a:r>
          </a:p>
        </p:txBody>
      </p:sp>
      <p:graphicFrame>
        <p:nvGraphicFramePr>
          <p:cNvPr id="740" name="Table 8"/>
          <p:cNvGraphicFramePr/>
          <p:nvPr>
            <p:extLst>
              <p:ext uri="{D42A27DB-BD31-4B8C-83A1-F6EECF244321}">
                <p14:modId xmlns:p14="http://schemas.microsoft.com/office/powerpoint/2010/main" val="2348432996"/>
              </p:ext>
            </p:extLst>
          </p:nvPr>
        </p:nvGraphicFramePr>
        <p:xfrm>
          <a:off x="350053" y="1837102"/>
          <a:ext cx="11436824" cy="3732848"/>
        </p:xfrm>
        <a:graphic>
          <a:graphicData uri="http://schemas.openxmlformats.org/drawingml/2006/table">
            <a:tbl>
              <a:tblPr bandRow="1">
                <a:tableStyleId>{4C3C2611-4C71-4FC5-86AE-919BDF0F9419}</a:tableStyleId>
              </a:tblPr>
              <a:tblGrid>
                <a:gridCol w="2001474">
                  <a:extLst>
                    <a:ext uri="{9D8B030D-6E8A-4147-A177-3AD203B41FA5}">
                      <a16:colId xmlns:a16="http://schemas.microsoft.com/office/drawing/2014/main" xmlns="" val="20000"/>
                    </a:ext>
                  </a:extLst>
                </a:gridCol>
                <a:gridCol w="2084293">
                  <a:extLst>
                    <a:ext uri="{9D8B030D-6E8A-4147-A177-3AD203B41FA5}">
                      <a16:colId xmlns:a16="http://schemas.microsoft.com/office/drawing/2014/main" xmlns="" val="20001"/>
                    </a:ext>
                  </a:extLst>
                </a:gridCol>
                <a:gridCol w="1755475">
                  <a:extLst>
                    <a:ext uri="{9D8B030D-6E8A-4147-A177-3AD203B41FA5}">
                      <a16:colId xmlns:a16="http://schemas.microsoft.com/office/drawing/2014/main" xmlns="" val="20002"/>
                    </a:ext>
                  </a:extLst>
                </a:gridCol>
                <a:gridCol w="2129051">
                  <a:extLst>
                    <a:ext uri="{9D8B030D-6E8A-4147-A177-3AD203B41FA5}">
                      <a16:colId xmlns:a16="http://schemas.microsoft.com/office/drawing/2014/main" xmlns="" val="20003"/>
                    </a:ext>
                  </a:extLst>
                </a:gridCol>
                <a:gridCol w="1801504">
                  <a:extLst>
                    <a:ext uri="{9D8B030D-6E8A-4147-A177-3AD203B41FA5}">
                      <a16:colId xmlns:a16="http://schemas.microsoft.com/office/drawing/2014/main" xmlns="" val="20004"/>
                    </a:ext>
                  </a:extLst>
                </a:gridCol>
                <a:gridCol w="1665027">
                  <a:extLst>
                    <a:ext uri="{9D8B030D-6E8A-4147-A177-3AD203B41FA5}">
                      <a16:colId xmlns:a16="http://schemas.microsoft.com/office/drawing/2014/main" xmlns="" val="20005"/>
                    </a:ext>
                  </a:extLst>
                </a:gridCol>
              </a:tblGrid>
              <a:tr h="3732848">
                <a:tc>
                  <a:txBody>
                    <a:bodyPr/>
                    <a:lstStyle/>
                    <a:p>
                      <a:pPr algn="ctr">
                        <a:lnSpc>
                          <a:spcPct val="110000"/>
                        </a:lnSpc>
                        <a:spcBef>
                          <a:spcPts val="1000"/>
                        </a:spcBef>
                        <a:defRPr sz="1600">
                          <a:solidFill>
                            <a:srgbClr val="FF0000"/>
                          </a:solidFill>
                          <a:latin typeface="Arial"/>
                          <a:ea typeface="Arial"/>
                          <a:cs typeface="Arial"/>
                          <a:sym typeface="Arial"/>
                        </a:defRPr>
                      </a:pPr>
                      <a:r>
                        <a:rPr lang="lv-LV" sz="1800" b="1" dirty="0">
                          <a:solidFill>
                            <a:srgbClr val="F49E30"/>
                          </a:solidFill>
                          <a:latin typeface="Arial" charset="0"/>
                          <a:ea typeface="Arial" charset="0"/>
                          <a:cs typeface="Arial" charset="0"/>
                        </a:rPr>
                        <a:t>Izsludināšana</a:t>
                      </a:r>
                      <a:r>
                        <a:rPr dirty="0">
                          <a:latin typeface="Arial" charset="0"/>
                          <a:ea typeface="Arial" charset="0"/>
                          <a:cs typeface="Arial" charset="0"/>
                        </a:rPr>
                        <a:t/>
                      </a:r>
                      <a:br>
                        <a:rPr dirty="0">
                          <a:latin typeface="Arial" charset="0"/>
                          <a:ea typeface="Arial" charset="0"/>
                          <a:cs typeface="Arial" charset="0"/>
                        </a:rPr>
                      </a:br>
                      <a:r>
                        <a:rPr lang="lv-LV" dirty="0">
                          <a:latin typeface="Arial" charset="0"/>
                          <a:ea typeface="Arial" charset="0"/>
                          <a:cs typeface="Arial" charset="0"/>
                        </a:rPr>
                        <a:t/>
                      </a:r>
                      <a:br>
                        <a:rPr lang="lv-LV" dirty="0">
                          <a:latin typeface="Arial" charset="0"/>
                          <a:ea typeface="Arial" charset="0"/>
                          <a:cs typeface="Arial" charset="0"/>
                        </a:rPr>
                      </a:br>
                      <a:r>
                        <a:rPr lang="en-US" sz="1400" dirty="0" err="1">
                          <a:solidFill>
                            <a:srgbClr val="7C5194"/>
                          </a:solidFill>
                          <a:latin typeface="Arial" charset="0"/>
                          <a:ea typeface="Arial" charset="0"/>
                          <a:cs typeface="Arial" charset="0"/>
                        </a:rPr>
                        <a:t>Pirmsskolas</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skolas</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augstskolas</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pedagogu</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profesionālās</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asociācijas</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darba</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devēju</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asociācijas</a:t>
                      </a:r>
                      <a:r>
                        <a:rPr lang="en-US" sz="1400" dirty="0">
                          <a:solidFill>
                            <a:srgbClr val="7C5194"/>
                          </a:solidFill>
                          <a:latin typeface="Arial" charset="0"/>
                          <a:ea typeface="Arial" charset="0"/>
                          <a:cs typeface="Arial" charset="0"/>
                        </a:rPr>
                        <a:t> </a:t>
                      </a:r>
                      <a:r>
                        <a:rPr lang="en-US" sz="1400" dirty="0" err="1">
                          <a:solidFill>
                            <a:srgbClr val="7C5194"/>
                          </a:solidFill>
                          <a:latin typeface="Arial" charset="0"/>
                          <a:ea typeface="Arial" charset="0"/>
                          <a:cs typeface="Arial" charset="0"/>
                        </a:rPr>
                        <a:t>u.tml</a:t>
                      </a:r>
                      <a:r>
                        <a:rPr lang="en-US" sz="1400" dirty="0">
                          <a:solidFill>
                            <a:srgbClr val="7C5194"/>
                          </a:solidFill>
                          <a:latin typeface="Arial" charset="0"/>
                          <a:ea typeface="Arial" charset="0"/>
                          <a:cs typeface="Arial" charset="0"/>
                        </a:rPr>
                        <a:t>.</a:t>
                      </a:r>
                      <a:br>
                        <a:rPr lang="en-US" sz="1400" dirty="0">
                          <a:solidFill>
                            <a:srgbClr val="7C5194"/>
                          </a:solidFill>
                          <a:latin typeface="Arial" charset="0"/>
                          <a:ea typeface="Arial" charset="0"/>
                          <a:cs typeface="Arial" charset="0"/>
                        </a:rPr>
                      </a:br>
                      <a:r>
                        <a:rPr lang="en-US" sz="1400" u="sng" dirty="0">
                          <a:solidFill>
                            <a:srgbClr val="0000FF"/>
                          </a:solidFill>
                          <a:uFill>
                            <a:solidFill>
                              <a:srgbClr val="0000FF"/>
                            </a:solidFill>
                          </a:uFill>
                          <a:latin typeface="Arial" charset="0"/>
                          <a:ea typeface="Arial" charset="0"/>
                          <a:cs typeface="Arial" charset="0"/>
                        </a:rPr>
                        <a:t>visc</a:t>
                      </a:r>
                      <a:r>
                        <a:rPr lang="en-US" sz="1400" u="sng" dirty="0">
                          <a:solidFill>
                            <a:srgbClr val="0000FF"/>
                          </a:solidFill>
                          <a:uFill>
                            <a:solidFill>
                              <a:srgbClr val="0000FF"/>
                            </a:solidFill>
                          </a:uFill>
                          <a:latin typeface="Arial" charset="0"/>
                          <a:ea typeface="Arial" charset="0"/>
                          <a:cs typeface="Arial" charset="0"/>
                          <a:hlinkClick r:id="rId3"/>
                        </a:rPr>
                        <a:t>@visc.gov.</a:t>
                      </a:r>
                      <a:r>
                        <a:rPr lang="en-US" sz="1400" u="sng" dirty="0">
                          <a:solidFill>
                            <a:srgbClr val="0000FF"/>
                          </a:solidFill>
                          <a:uFill>
                            <a:solidFill>
                              <a:srgbClr val="0000FF"/>
                            </a:solidFill>
                          </a:uFill>
                          <a:latin typeface="Arial" charset="0"/>
                          <a:ea typeface="Arial" charset="0"/>
                          <a:cs typeface="Arial" charset="0"/>
                        </a:rPr>
                        <a:t>lv</a:t>
                      </a:r>
                      <a:endParaRPr lang="en-US" sz="1400" dirty="0">
                        <a:solidFill>
                          <a:srgbClr val="7C5194"/>
                        </a:solidFill>
                        <a:latin typeface="Arial" charset="0"/>
                        <a:ea typeface="Arial" charset="0"/>
                        <a:cs typeface="Arial" charset="0"/>
                      </a:endParaRPr>
                    </a:p>
                    <a:p>
                      <a:pPr algn="ctr">
                        <a:lnSpc>
                          <a:spcPct val="110000"/>
                        </a:lnSpc>
                        <a:spcBef>
                          <a:spcPts val="1000"/>
                        </a:spcBef>
                        <a:defRPr sz="1400">
                          <a:solidFill>
                            <a:srgbClr val="7C5194"/>
                          </a:solidFill>
                          <a:latin typeface="Arial"/>
                          <a:ea typeface="Arial"/>
                          <a:cs typeface="Arial"/>
                          <a:sym typeface="Arial"/>
                        </a:defRPr>
                      </a:pPr>
                      <a:r>
                        <a:rPr lang="en-US" sz="1400" dirty="0" err="1">
                          <a:latin typeface="Arial" charset="0"/>
                          <a:ea typeface="Arial" charset="0"/>
                          <a:cs typeface="Arial" charset="0"/>
                        </a:rPr>
                        <a:t>Ikviens</a:t>
                      </a:r>
                      <a:r>
                        <a:rPr lang="en-US" sz="1400" dirty="0">
                          <a:latin typeface="Arial" charset="0"/>
                          <a:ea typeface="Arial" charset="0"/>
                          <a:cs typeface="Arial" charset="0"/>
                        </a:rPr>
                        <a:t> </a:t>
                      </a:r>
                      <a:r>
                        <a:rPr lang="en-US" sz="1400" dirty="0" err="1">
                          <a:latin typeface="Arial" charset="0"/>
                          <a:ea typeface="Arial" charset="0"/>
                          <a:cs typeface="Arial" charset="0"/>
                        </a:rPr>
                        <a:t>interesents</a:t>
                      </a:r>
                      <a:r>
                        <a:rPr lang="en-US" sz="1400" dirty="0">
                          <a:latin typeface="Arial" charset="0"/>
                          <a:ea typeface="Arial" charset="0"/>
                          <a:cs typeface="Arial" charset="0"/>
                        </a:rPr>
                        <a:t>:</a:t>
                      </a:r>
                      <a:br>
                        <a:rPr lang="en-US" sz="1400" dirty="0">
                          <a:latin typeface="Arial" charset="0"/>
                          <a:ea typeface="Arial" charset="0"/>
                          <a:cs typeface="Arial" charset="0"/>
                        </a:rPr>
                      </a:br>
                      <a:r>
                        <a:rPr lang="en-US" sz="1400" u="sng" dirty="0">
                          <a:solidFill>
                            <a:srgbClr val="0000FF"/>
                          </a:solidFill>
                          <a:uFill>
                            <a:solidFill>
                              <a:srgbClr val="0000FF"/>
                            </a:solidFill>
                          </a:uFill>
                          <a:latin typeface="Arial" charset="0"/>
                          <a:ea typeface="Arial" charset="0"/>
                          <a:cs typeface="Arial" charset="0"/>
                          <a:hlinkClick r:id="rId4"/>
                        </a:rPr>
                        <a:t>www.skola2030.lv</a:t>
                      </a:r>
                    </a:p>
                    <a:p>
                      <a:pPr algn="ctr">
                        <a:lnSpc>
                          <a:spcPct val="110000"/>
                        </a:lnSpc>
                        <a:spcBef>
                          <a:spcPts val="1000"/>
                        </a:spcBef>
                        <a:defRPr sz="1600">
                          <a:solidFill>
                            <a:srgbClr val="FF0000"/>
                          </a:solidFill>
                          <a:latin typeface="Arial"/>
                          <a:ea typeface="Arial"/>
                          <a:cs typeface="Arial"/>
                          <a:sym typeface="Arial"/>
                        </a:defRPr>
                      </a:pPr>
                      <a:endParaRPr sz="1400" dirty="0">
                        <a:solidFill>
                          <a:srgbClr val="7C5194"/>
                        </a:solidFill>
                        <a:latin typeface="Arial" charset="0"/>
                        <a:ea typeface="Arial" charset="0"/>
                        <a:cs typeface="Arial" charset="0"/>
                      </a:endParaRPr>
                    </a:p>
                  </a:txBody>
                  <a:tcPr marL="45720" marR="45720" anchor="ctr" horzOverflow="overflow">
                    <a:lnL w="12700" cap="flat">
                      <a:noFill/>
                      <a:prstDash val="solid"/>
                      <a:round/>
                    </a:lnL>
                    <a:lnR w="6350">
                      <a:noFill/>
                    </a:lnR>
                    <a:lnT w="12700" cap="flat">
                      <a:noFill/>
                      <a:prstDash val="solid"/>
                      <a:round/>
                    </a:lnT>
                    <a:lnB w="190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0000"/>
                        </a:lnSpc>
                        <a:spcBef>
                          <a:spcPts val="1000"/>
                        </a:spcBef>
                        <a:defRPr sz="1800">
                          <a:solidFill>
                            <a:srgbClr val="000000"/>
                          </a:solidFill>
                        </a:defRPr>
                      </a:pPr>
                      <a:r>
                        <a:rPr lang="en-US" sz="1800" b="1" dirty="0" err="1">
                          <a:solidFill>
                            <a:srgbClr val="F49E30"/>
                          </a:solidFill>
                          <a:latin typeface="Arial" charset="0"/>
                          <a:ea typeface="Arial" charset="0"/>
                          <a:cs typeface="Arial" charset="0"/>
                          <a:sym typeface="Arial"/>
                        </a:rPr>
                        <a:t>Aprobācijas</a:t>
                      </a:r>
                      <a:r>
                        <a:rPr lang="en-US" sz="1800" b="1" dirty="0">
                          <a:solidFill>
                            <a:srgbClr val="F49E30"/>
                          </a:solidFill>
                          <a:latin typeface="Arial" charset="0"/>
                          <a:ea typeface="Arial" charset="0"/>
                          <a:cs typeface="Arial" charset="0"/>
                          <a:sym typeface="Arial"/>
                        </a:rPr>
                        <a:t> </a:t>
                      </a:r>
                      <a:r>
                        <a:rPr lang="en-US" sz="1800" b="1" dirty="0" err="1">
                          <a:solidFill>
                            <a:srgbClr val="F49E30"/>
                          </a:solidFill>
                          <a:latin typeface="Arial" charset="0"/>
                          <a:ea typeface="Arial" charset="0"/>
                          <a:cs typeface="Arial" charset="0"/>
                          <a:sym typeface="Arial"/>
                        </a:rPr>
                        <a:t>semināri</a:t>
                      </a:r>
                      <a:r>
                        <a:rPr lang="en-US" sz="1800" b="1" dirty="0">
                          <a:solidFill>
                            <a:srgbClr val="F49E30"/>
                          </a:solidFill>
                          <a:latin typeface="Arial" charset="0"/>
                          <a:ea typeface="Arial" charset="0"/>
                          <a:cs typeface="Arial" charset="0"/>
                          <a:sym typeface="Arial"/>
                        </a:rPr>
                        <a:t> </a:t>
                      </a:r>
                      <a:r>
                        <a:rPr lang="en-US" sz="1800" b="1" dirty="0" err="1">
                          <a:solidFill>
                            <a:srgbClr val="F49E30"/>
                          </a:solidFill>
                          <a:latin typeface="Arial" charset="0"/>
                          <a:ea typeface="Arial" charset="0"/>
                          <a:cs typeface="Arial" charset="0"/>
                          <a:sym typeface="Arial"/>
                        </a:rPr>
                        <a:t>pilotskolām</a:t>
                      </a:r>
                      <a:endParaRPr lang="en-US" sz="1800" b="1" dirty="0">
                        <a:solidFill>
                          <a:srgbClr val="F49E30"/>
                        </a:solidFill>
                        <a:latin typeface="Arial" charset="0"/>
                        <a:ea typeface="Arial" charset="0"/>
                        <a:cs typeface="Arial" charset="0"/>
                        <a:sym typeface="Arial"/>
                      </a:endParaRPr>
                    </a:p>
                    <a:p>
                      <a:pPr algn="ctr">
                        <a:lnSpc>
                          <a:spcPct val="110000"/>
                        </a:lnSpc>
                        <a:spcBef>
                          <a:spcPts val="1000"/>
                        </a:spcBef>
                        <a:defRPr sz="1800">
                          <a:solidFill>
                            <a:srgbClr val="000000"/>
                          </a:solidFill>
                        </a:defRPr>
                      </a:pPr>
                      <a:r>
                        <a:rPr lang="en-US" sz="1600" b="1" dirty="0">
                          <a:solidFill>
                            <a:srgbClr val="68478D"/>
                          </a:solidFill>
                          <a:latin typeface="Arial" charset="0"/>
                          <a:ea typeface="Arial" charset="0"/>
                          <a:cs typeface="Arial" charset="0"/>
                          <a:sym typeface="Arial"/>
                        </a:rPr>
                        <a:t>100 </a:t>
                      </a:r>
                      <a:r>
                        <a:rPr lang="en-US" sz="1600" b="1" dirty="0" err="1">
                          <a:solidFill>
                            <a:srgbClr val="68478D"/>
                          </a:solidFill>
                          <a:latin typeface="Arial" charset="0"/>
                          <a:ea typeface="Arial" charset="0"/>
                          <a:cs typeface="Arial" charset="0"/>
                          <a:sym typeface="Arial"/>
                        </a:rPr>
                        <a:t>skolas</a:t>
                      </a:r>
                      <a:r>
                        <a:rPr lang="en-US" sz="1600" b="1" baseline="0" dirty="0">
                          <a:solidFill>
                            <a:srgbClr val="68478D"/>
                          </a:solidFill>
                          <a:latin typeface="Arial" charset="0"/>
                          <a:ea typeface="Arial" charset="0"/>
                          <a:cs typeface="Arial" charset="0"/>
                          <a:sym typeface="Arial"/>
                        </a:rPr>
                        <a:t> un</a:t>
                      </a:r>
                      <a:r>
                        <a:rPr lang="en-US" sz="1600" b="1" dirty="0">
                          <a:solidFill>
                            <a:srgbClr val="68478D"/>
                          </a:solidFill>
                          <a:latin typeface="Arial" charset="0"/>
                          <a:ea typeface="Arial" charset="0"/>
                          <a:cs typeface="Arial" charset="0"/>
                          <a:sym typeface="Arial"/>
                        </a:rPr>
                        <a:t/>
                      </a:r>
                      <a:br>
                        <a:rPr lang="en-US" sz="1600" b="1" dirty="0">
                          <a:solidFill>
                            <a:srgbClr val="68478D"/>
                          </a:solidFill>
                          <a:latin typeface="Arial" charset="0"/>
                          <a:ea typeface="Arial" charset="0"/>
                          <a:cs typeface="Arial" charset="0"/>
                          <a:sym typeface="Arial"/>
                        </a:rPr>
                      </a:br>
                      <a:r>
                        <a:rPr lang="en-US" sz="1600" b="1" dirty="0">
                          <a:solidFill>
                            <a:srgbClr val="68478D"/>
                          </a:solidFill>
                          <a:latin typeface="Arial" charset="0"/>
                          <a:ea typeface="Arial" charset="0"/>
                          <a:cs typeface="Arial" charset="0"/>
                          <a:sym typeface="Arial"/>
                        </a:rPr>
                        <a:t>1730 to </a:t>
                      </a:r>
                      <a:r>
                        <a:rPr lang="en-US" sz="1600" b="1" dirty="0" err="1">
                          <a:solidFill>
                            <a:srgbClr val="68478D"/>
                          </a:solidFill>
                          <a:latin typeface="Arial" charset="0"/>
                          <a:ea typeface="Arial" charset="0"/>
                          <a:cs typeface="Arial" charset="0"/>
                          <a:sym typeface="Arial"/>
                        </a:rPr>
                        <a:t>pedagog</a:t>
                      </a:r>
                      <a:r>
                        <a:rPr lang="lv-LV" sz="1600" b="1" dirty="0">
                          <a:solidFill>
                            <a:srgbClr val="68478D"/>
                          </a:solidFill>
                          <a:latin typeface="Arial" charset="0"/>
                          <a:ea typeface="Arial" charset="0"/>
                          <a:cs typeface="Arial" charset="0"/>
                          <a:sym typeface="Arial"/>
                        </a:rPr>
                        <a:t>i</a:t>
                      </a:r>
                      <a:r>
                        <a:rPr lang="en-US" sz="1600" b="1" baseline="0" dirty="0">
                          <a:solidFill>
                            <a:srgbClr val="68478D"/>
                          </a:solidFill>
                          <a:latin typeface="Arial" charset="0"/>
                          <a:ea typeface="Arial" charset="0"/>
                          <a:cs typeface="Arial" charset="0"/>
                          <a:sym typeface="Arial"/>
                        </a:rPr>
                        <a:t> </a:t>
                      </a:r>
                      <a:br>
                        <a:rPr lang="en-US" sz="1600" b="1" baseline="0" dirty="0">
                          <a:solidFill>
                            <a:srgbClr val="68478D"/>
                          </a:solidFill>
                          <a:latin typeface="Arial" charset="0"/>
                          <a:ea typeface="Arial" charset="0"/>
                          <a:cs typeface="Arial" charset="0"/>
                          <a:sym typeface="Arial"/>
                        </a:rPr>
                      </a:br>
                      <a:r>
                        <a:rPr lang="en-US" sz="1600" b="1" baseline="0" dirty="0">
                          <a:solidFill>
                            <a:srgbClr val="68478D"/>
                          </a:solidFill>
                          <a:latin typeface="Arial" charset="0"/>
                          <a:ea typeface="Arial" charset="0"/>
                          <a:cs typeface="Arial" charset="0"/>
                          <a:sym typeface="Arial"/>
                        </a:rPr>
                        <a:t>2 </a:t>
                      </a:r>
                      <a:r>
                        <a:rPr lang="en-US" sz="1600" b="1" baseline="0" dirty="0" err="1">
                          <a:solidFill>
                            <a:srgbClr val="68478D"/>
                          </a:solidFill>
                          <a:latin typeface="Arial" charset="0"/>
                          <a:ea typeface="Arial" charset="0"/>
                          <a:cs typeface="Arial" charset="0"/>
                          <a:sym typeface="Arial"/>
                        </a:rPr>
                        <a:t>gadu</a:t>
                      </a:r>
                      <a:r>
                        <a:rPr lang="en-US" sz="1600" b="1" baseline="0" dirty="0">
                          <a:solidFill>
                            <a:srgbClr val="68478D"/>
                          </a:solidFill>
                          <a:latin typeface="Arial" charset="0"/>
                          <a:ea typeface="Arial" charset="0"/>
                          <a:cs typeface="Arial" charset="0"/>
                          <a:sym typeface="Arial"/>
                        </a:rPr>
                        <a:t> </a:t>
                      </a:r>
                      <a:r>
                        <a:rPr lang="en-US" sz="1600" b="1" baseline="0" dirty="0" err="1">
                          <a:solidFill>
                            <a:srgbClr val="68478D"/>
                          </a:solidFill>
                          <a:latin typeface="Arial" charset="0"/>
                          <a:ea typeface="Arial" charset="0"/>
                          <a:cs typeface="Arial" charset="0"/>
                          <a:sym typeface="Arial"/>
                        </a:rPr>
                        <a:t>laikā</a:t>
                      </a:r>
                      <a:r>
                        <a:rPr lang="en-US" sz="1600" b="1" baseline="0" dirty="0">
                          <a:solidFill>
                            <a:srgbClr val="68478D"/>
                          </a:solidFill>
                          <a:latin typeface="Arial" charset="0"/>
                          <a:ea typeface="Arial" charset="0"/>
                          <a:cs typeface="Arial" charset="0"/>
                          <a:sym typeface="Arial"/>
                        </a:rPr>
                        <a:t> </a:t>
                      </a:r>
                      <a:r>
                        <a:rPr lang="en-US" sz="1600" b="1" baseline="0" dirty="0" err="1">
                          <a:solidFill>
                            <a:srgbClr val="68478D"/>
                          </a:solidFill>
                          <a:latin typeface="Arial" charset="0"/>
                          <a:ea typeface="Arial" charset="0"/>
                          <a:cs typeface="Arial" charset="0"/>
                          <a:sym typeface="Arial"/>
                        </a:rPr>
                        <a:t>sniedz</a:t>
                      </a:r>
                      <a:r>
                        <a:rPr lang="en-US" sz="1600" b="1" baseline="0" dirty="0">
                          <a:solidFill>
                            <a:srgbClr val="68478D"/>
                          </a:solidFill>
                          <a:latin typeface="Arial" charset="0"/>
                          <a:ea typeface="Arial" charset="0"/>
                          <a:cs typeface="Arial" charset="0"/>
                          <a:sym typeface="Arial"/>
                        </a:rPr>
                        <a:t> </a:t>
                      </a:r>
                      <a:r>
                        <a:rPr lang="en-US" sz="1600" b="0" baseline="0" dirty="0" err="1">
                          <a:solidFill>
                            <a:srgbClr val="68478D"/>
                          </a:solidFill>
                          <a:latin typeface="Arial" charset="0"/>
                          <a:ea typeface="Arial" charset="0"/>
                          <a:cs typeface="Arial" charset="0"/>
                          <a:sym typeface="Arial"/>
                        </a:rPr>
                        <a:t>atgriezenisko</a:t>
                      </a:r>
                      <a:r>
                        <a:rPr lang="en-US" sz="1600" b="0" baseline="0" dirty="0">
                          <a:solidFill>
                            <a:srgbClr val="68478D"/>
                          </a:solidFill>
                          <a:latin typeface="Arial" charset="0"/>
                          <a:ea typeface="Arial" charset="0"/>
                          <a:cs typeface="Arial" charset="0"/>
                          <a:sym typeface="Arial"/>
                        </a:rPr>
                        <a:t> </a:t>
                      </a:r>
                      <a:r>
                        <a:rPr lang="en-US" sz="1600" b="0" baseline="0" dirty="0" err="1">
                          <a:solidFill>
                            <a:srgbClr val="68478D"/>
                          </a:solidFill>
                          <a:latin typeface="Arial" charset="0"/>
                          <a:ea typeface="Arial" charset="0"/>
                          <a:cs typeface="Arial" charset="0"/>
                          <a:sym typeface="Arial"/>
                        </a:rPr>
                        <a:t>saiti</a:t>
                      </a:r>
                      <a:r>
                        <a:rPr lang="en-US" sz="1600" b="0" baseline="0" dirty="0">
                          <a:solidFill>
                            <a:srgbClr val="68478D"/>
                          </a:solidFill>
                          <a:latin typeface="Arial" charset="0"/>
                          <a:ea typeface="Arial" charset="0"/>
                          <a:cs typeface="Arial" charset="0"/>
                          <a:sym typeface="Arial"/>
                        </a:rPr>
                        <a:t> par </a:t>
                      </a:r>
                      <a:r>
                        <a:rPr lang="en-US" sz="1600" b="0" baseline="0" dirty="0" err="1">
                          <a:solidFill>
                            <a:srgbClr val="68478D"/>
                          </a:solidFill>
                          <a:latin typeface="Arial" charset="0"/>
                          <a:ea typeface="Arial" charset="0"/>
                          <a:cs typeface="Arial" charset="0"/>
                          <a:sym typeface="Arial"/>
                        </a:rPr>
                        <a:t>saturu</a:t>
                      </a:r>
                      <a:r>
                        <a:rPr lang="en-US" sz="1600" b="0" baseline="0" dirty="0">
                          <a:solidFill>
                            <a:srgbClr val="68478D"/>
                          </a:solidFill>
                          <a:latin typeface="Arial" charset="0"/>
                          <a:ea typeface="Arial" charset="0"/>
                          <a:cs typeface="Arial" charset="0"/>
                          <a:sym typeface="Arial"/>
                        </a:rPr>
                        <a:t> un </a:t>
                      </a:r>
                      <a:r>
                        <a:rPr lang="en-US" sz="1600" b="0" baseline="0" dirty="0" err="1">
                          <a:solidFill>
                            <a:srgbClr val="68478D"/>
                          </a:solidFill>
                          <a:latin typeface="Arial" charset="0"/>
                          <a:ea typeface="Arial" charset="0"/>
                          <a:cs typeface="Arial" charset="0"/>
                          <a:sym typeface="Arial"/>
                        </a:rPr>
                        <a:t>pieeju</a:t>
                      </a:r>
                      <a:endParaRPr lang="en-US" sz="1600" b="0" dirty="0">
                        <a:solidFill>
                          <a:srgbClr val="68478D"/>
                        </a:solidFill>
                        <a:latin typeface="Arial" charset="0"/>
                        <a:ea typeface="Arial" charset="0"/>
                        <a:cs typeface="Arial" charset="0"/>
                        <a:sym typeface="Arial"/>
                      </a:endParaRPr>
                    </a:p>
                  </a:txBody>
                  <a:tcPr marL="45720" marR="45720" anchor="ctr" horzOverflow="overflow">
                    <a:lnL w="6350">
                      <a:noFill/>
                    </a:lnL>
                    <a:lnR w="6350">
                      <a:noFill/>
                    </a:lnR>
                    <a:lnT w="12700" cap="flat">
                      <a:noFill/>
                      <a:prstDash val="solid"/>
                      <a:round/>
                    </a:lnT>
                    <a:lnB w="190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10000"/>
                        </a:lnSpc>
                        <a:spcBef>
                          <a:spcPts val="1000"/>
                        </a:spcBef>
                        <a:spcAft>
                          <a:spcPts val="0"/>
                        </a:spcAft>
                        <a:buClrTx/>
                        <a:buSzTx/>
                        <a:buFontTx/>
                        <a:buNone/>
                        <a:tabLst/>
                        <a:defRPr sz="1800">
                          <a:solidFill>
                            <a:srgbClr val="000000"/>
                          </a:solidFill>
                        </a:defRPr>
                      </a:pPr>
                      <a:r>
                        <a:rPr lang="en-US" sz="1800" b="1" dirty="0" err="1">
                          <a:solidFill>
                            <a:srgbClr val="F49E30"/>
                          </a:solidFill>
                          <a:latin typeface="Arial" charset="0"/>
                          <a:ea typeface="Arial" charset="0"/>
                          <a:cs typeface="Arial" charset="0"/>
                          <a:sym typeface="Arial"/>
                        </a:rPr>
                        <a:t>Semināri</a:t>
                      </a:r>
                      <a:r>
                        <a:rPr lang="en-US" sz="1800" b="1" dirty="0">
                          <a:solidFill>
                            <a:srgbClr val="F49E30"/>
                          </a:solidFill>
                          <a:latin typeface="Arial" charset="0"/>
                          <a:ea typeface="Arial" charset="0"/>
                          <a:cs typeface="Arial" charset="0"/>
                          <a:sym typeface="Arial"/>
                        </a:rPr>
                        <a:t> </a:t>
                      </a:r>
                      <a:r>
                        <a:rPr lang="en-US" sz="1800" b="1" dirty="0" err="1">
                          <a:solidFill>
                            <a:srgbClr val="F49E30"/>
                          </a:solidFill>
                          <a:latin typeface="Arial" charset="0"/>
                          <a:ea typeface="Arial" charset="0"/>
                          <a:cs typeface="Arial" charset="0"/>
                          <a:sym typeface="Arial"/>
                        </a:rPr>
                        <a:t>pilotskolu</a:t>
                      </a:r>
                      <a:r>
                        <a:rPr lang="en-US" sz="1800" b="1" dirty="0">
                          <a:solidFill>
                            <a:srgbClr val="F49E30"/>
                          </a:solidFill>
                          <a:latin typeface="Arial" charset="0"/>
                          <a:ea typeface="Arial" charset="0"/>
                          <a:cs typeface="Arial" charset="0"/>
                          <a:sym typeface="Arial"/>
                        </a:rPr>
                        <a:t> </a:t>
                      </a:r>
                      <a:r>
                        <a:rPr lang="en-US" sz="1800" b="1" dirty="0" err="1">
                          <a:solidFill>
                            <a:srgbClr val="F49E30"/>
                          </a:solidFill>
                          <a:latin typeface="Arial" charset="0"/>
                          <a:ea typeface="Arial" charset="0"/>
                          <a:cs typeface="Arial" charset="0"/>
                          <a:sym typeface="Arial"/>
                        </a:rPr>
                        <a:t>vadības</a:t>
                      </a:r>
                      <a:r>
                        <a:rPr lang="en-US" sz="1800" b="1" dirty="0">
                          <a:solidFill>
                            <a:srgbClr val="F49E30"/>
                          </a:solidFill>
                          <a:latin typeface="Arial" charset="0"/>
                          <a:ea typeface="Arial" charset="0"/>
                          <a:cs typeface="Arial" charset="0"/>
                          <a:sym typeface="Arial"/>
                        </a:rPr>
                        <a:t> </a:t>
                      </a:r>
                      <a:r>
                        <a:rPr lang="en-US" sz="1800" b="1" dirty="0" err="1">
                          <a:solidFill>
                            <a:srgbClr val="F49E30"/>
                          </a:solidFill>
                          <a:latin typeface="Arial" charset="0"/>
                          <a:ea typeface="Arial" charset="0"/>
                          <a:cs typeface="Arial" charset="0"/>
                          <a:sym typeface="Arial"/>
                        </a:rPr>
                        <a:t>komandām</a:t>
                      </a:r>
                      <a:r>
                        <a:rPr lang="en-US" sz="1800" b="1" dirty="0">
                          <a:solidFill>
                            <a:srgbClr val="F49E30"/>
                          </a:solidFill>
                          <a:latin typeface="Arial" charset="0"/>
                          <a:ea typeface="Arial" charset="0"/>
                          <a:cs typeface="Arial" charset="0"/>
                          <a:sym typeface="Arial"/>
                        </a:rPr>
                        <a:t> par </a:t>
                      </a:r>
                      <a:r>
                        <a:rPr lang="en-US" sz="1800" b="1" dirty="0" err="1">
                          <a:solidFill>
                            <a:srgbClr val="F49E30"/>
                          </a:solidFill>
                          <a:latin typeface="Arial" charset="0"/>
                          <a:ea typeface="Arial" charset="0"/>
                          <a:cs typeface="Arial" charset="0"/>
                          <a:sym typeface="Arial"/>
                        </a:rPr>
                        <a:t>mācību</a:t>
                      </a:r>
                      <a:r>
                        <a:rPr lang="en-US" sz="1800" b="1" dirty="0">
                          <a:solidFill>
                            <a:srgbClr val="F49E30"/>
                          </a:solidFill>
                          <a:latin typeface="Arial" charset="0"/>
                          <a:ea typeface="Arial" charset="0"/>
                          <a:cs typeface="Arial" charset="0"/>
                          <a:sym typeface="Arial"/>
                        </a:rPr>
                        <a:t> </a:t>
                      </a:r>
                      <a:r>
                        <a:rPr lang="en-US" sz="1800" b="1" dirty="0" err="1">
                          <a:solidFill>
                            <a:srgbClr val="F49E30"/>
                          </a:solidFill>
                          <a:latin typeface="Arial" charset="0"/>
                          <a:ea typeface="Arial" charset="0"/>
                          <a:cs typeface="Arial" charset="0"/>
                          <a:sym typeface="Arial"/>
                        </a:rPr>
                        <a:t>darba</a:t>
                      </a:r>
                      <a:r>
                        <a:rPr lang="en-US" sz="1800" b="1" dirty="0">
                          <a:solidFill>
                            <a:srgbClr val="F49E30"/>
                          </a:solidFill>
                          <a:latin typeface="Arial" charset="0"/>
                          <a:ea typeface="Arial" charset="0"/>
                          <a:cs typeface="Arial" charset="0"/>
                          <a:sym typeface="Arial"/>
                        </a:rPr>
                        <a:t> </a:t>
                      </a:r>
                      <a:r>
                        <a:rPr lang="en-US" sz="1800" b="1" dirty="0" err="1">
                          <a:solidFill>
                            <a:srgbClr val="F49E30"/>
                          </a:solidFill>
                          <a:latin typeface="Arial" charset="0"/>
                          <a:ea typeface="Arial" charset="0"/>
                          <a:cs typeface="Arial" charset="0"/>
                          <a:sym typeface="Arial"/>
                        </a:rPr>
                        <a:t>organizāciju</a:t>
                      </a:r>
                      <a:endParaRPr lang="en-US" sz="1800" b="1" dirty="0">
                        <a:solidFill>
                          <a:srgbClr val="F49E30"/>
                        </a:solidFill>
                        <a:latin typeface="Arial" charset="0"/>
                        <a:ea typeface="Arial" charset="0"/>
                        <a:cs typeface="Arial" charset="0"/>
                        <a:sym typeface="Arial"/>
                      </a:endParaRPr>
                    </a:p>
                  </a:txBody>
                  <a:tcPr marL="45720" marR="45720" anchor="ctr" horzOverflow="overflow">
                    <a:lnL w="6350">
                      <a:noFill/>
                    </a:lnL>
                    <a:lnR w="6350">
                      <a:noFill/>
                    </a:lnR>
                    <a:lnT w="12700" cap="flat">
                      <a:noFill/>
                      <a:prstDash val="solid"/>
                      <a:round/>
                    </a:lnT>
                    <a:lnB w="190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0000"/>
                        </a:lnSpc>
                        <a:spcBef>
                          <a:spcPts val="1000"/>
                        </a:spcBef>
                        <a:defRPr sz="1500" b="1">
                          <a:solidFill>
                            <a:srgbClr val="FF0000"/>
                          </a:solidFill>
                          <a:latin typeface="Arial"/>
                          <a:ea typeface="Arial"/>
                          <a:cs typeface="Arial"/>
                          <a:sym typeface="Arial"/>
                        </a:defRPr>
                      </a:pPr>
                      <a:r>
                        <a:rPr lang="lv-LV" sz="1700" dirty="0">
                          <a:solidFill>
                            <a:srgbClr val="F49E30"/>
                          </a:solidFill>
                          <a:latin typeface="Arial" charset="0"/>
                          <a:ea typeface="Arial" charset="0"/>
                          <a:cs typeface="Arial" charset="0"/>
                        </a:rPr>
                        <a:t>Semināri pašvaldību no</a:t>
                      </a:r>
                      <a:r>
                        <a:rPr lang="en-US" sz="1700" dirty="0" err="1">
                          <a:solidFill>
                            <a:srgbClr val="F49E30"/>
                          </a:solidFill>
                          <a:latin typeface="Arial" charset="0"/>
                          <a:ea typeface="Arial" charset="0"/>
                          <a:cs typeface="Arial" charset="0"/>
                        </a:rPr>
                        <a:t>rīkotiem</a:t>
                      </a:r>
                      <a:r>
                        <a:rPr lang="lv-LV" sz="1700" dirty="0">
                          <a:solidFill>
                            <a:srgbClr val="F49E30"/>
                          </a:solidFill>
                          <a:latin typeface="Arial" charset="0"/>
                          <a:ea typeface="Arial" charset="0"/>
                          <a:cs typeface="Arial" charset="0"/>
                        </a:rPr>
                        <a:t> mācību jomu koordinatoriem</a:t>
                      </a:r>
                    </a:p>
                    <a:p>
                      <a:pPr algn="ctr">
                        <a:lnSpc>
                          <a:spcPct val="110000"/>
                        </a:lnSpc>
                        <a:spcBef>
                          <a:spcPts val="1000"/>
                        </a:spcBef>
                        <a:defRPr sz="1500" b="1">
                          <a:solidFill>
                            <a:srgbClr val="FF0000"/>
                          </a:solidFill>
                          <a:latin typeface="Arial"/>
                          <a:ea typeface="Arial"/>
                          <a:cs typeface="Arial"/>
                          <a:sym typeface="Arial"/>
                        </a:defRPr>
                      </a:pPr>
                      <a:r>
                        <a:rPr b="0" dirty="0">
                          <a:solidFill>
                            <a:srgbClr val="F49E30"/>
                          </a:solidFill>
                          <a:latin typeface="Arial" charset="0"/>
                          <a:ea typeface="Arial" charset="0"/>
                          <a:cs typeface="Arial" charset="0"/>
                        </a:rPr>
                        <a:t>8 </a:t>
                      </a:r>
                      <a:r>
                        <a:rPr b="0" dirty="0" err="1">
                          <a:solidFill>
                            <a:srgbClr val="F49E30"/>
                          </a:solidFill>
                          <a:latin typeface="Arial" charset="0"/>
                          <a:ea typeface="Arial" charset="0"/>
                          <a:cs typeface="Arial" charset="0"/>
                        </a:rPr>
                        <a:t>semināri</a:t>
                      </a:r>
                      <a:r>
                        <a:rPr b="0" dirty="0">
                          <a:solidFill>
                            <a:srgbClr val="F49E30"/>
                          </a:solidFill>
                          <a:latin typeface="Arial" charset="0"/>
                          <a:ea typeface="Arial" charset="0"/>
                          <a:cs typeface="Arial" charset="0"/>
                        </a:rPr>
                        <a:t> – 7 </a:t>
                      </a:r>
                      <a:r>
                        <a:rPr b="0" dirty="0" err="1">
                          <a:solidFill>
                            <a:srgbClr val="F49E30"/>
                          </a:solidFill>
                          <a:latin typeface="Arial" charset="0"/>
                          <a:ea typeface="Arial" charset="0"/>
                          <a:cs typeface="Arial" charset="0"/>
                        </a:rPr>
                        <a:t>jomās</a:t>
                      </a:r>
                      <a:endParaRPr lang="en-US" sz="1400" b="0" i="0" u="none" strike="noStrike" cap="none" spc="0" baseline="0" dirty="0">
                        <a:ln>
                          <a:noFill/>
                        </a:ln>
                        <a:solidFill>
                          <a:srgbClr val="F49E30"/>
                        </a:solidFill>
                        <a:effectLst/>
                        <a:uFillTx/>
                        <a:latin typeface="Arial" charset="0"/>
                        <a:ea typeface="Arial" charset="0"/>
                        <a:cs typeface="Arial" charset="0"/>
                        <a:sym typeface="Arial"/>
                      </a:endParaRPr>
                    </a:p>
                    <a:p>
                      <a:pPr algn="ctr">
                        <a:lnSpc>
                          <a:spcPct val="110000"/>
                        </a:lnSpc>
                        <a:spcBef>
                          <a:spcPts val="1000"/>
                        </a:spcBef>
                        <a:defRPr sz="1400">
                          <a:solidFill>
                            <a:srgbClr val="7C5194"/>
                          </a:solidFill>
                          <a:latin typeface="Arial"/>
                          <a:ea typeface="Arial"/>
                          <a:cs typeface="Arial"/>
                          <a:sym typeface="Arial"/>
                        </a:defRPr>
                      </a:pPr>
                      <a:r>
                        <a:rPr lang="en-US" sz="1400" b="1" i="0" u="none" strike="noStrike" cap="none" spc="0" baseline="0" dirty="0">
                          <a:ln>
                            <a:noFill/>
                          </a:ln>
                          <a:solidFill>
                            <a:srgbClr val="68478D"/>
                          </a:solidFill>
                          <a:effectLst/>
                          <a:uFillTx/>
                          <a:latin typeface="Arial" charset="0"/>
                          <a:ea typeface="Arial" charset="0"/>
                          <a:cs typeface="Arial" charset="0"/>
                          <a:sym typeface="Arial"/>
                        </a:rPr>
                        <a:t>1000 + </a:t>
                      </a:r>
                      <a:r>
                        <a:rPr lang="en-US" sz="1400" b="1" i="0" u="none" strike="noStrike" cap="none" spc="0" baseline="0" dirty="0" err="1">
                          <a:ln>
                            <a:noFill/>
                          </a:ln>
                          <a:solidFill>
                            <a:srgbClr val="68478D"/>
                          </a:solidFill>
                          <a:effectLst/>
                          <a:uFillTx/>
                          <a:latin typeface="Arial" charset="0"/>
                          <a:ea typeface="Arial" charset="0"/>
                          <a:cs typeface="Arial" charset="0"/>
                          <a:sym typeface="Arial"/>
                        </a:rPr>
                        <a:t>pedagogu</a:t>
                      </a:r>
                      <a:endParaRPr lang="en-US" sz="1400" b="1" i="0" u="none" strike="noStrike" cap="none" spc="0" baseline="0" dirty="0">
                        <a:ln>
                          <a:noFill/>
                        </a:ln>
                        <a:solidFill>
                          <a:srgbClr val="68478D"/>
                        </a:solidFill>
                        <a:effectLst/>
                        <a:uFillTx/>
                        <a:latin typeface="Arial" charset="0"/>
                        <a:ea typeface="Arial" charset="0"/>
                        <a:cs typeface="Arial" charset="0"/>
                        <a:sym typeface="Arial"/>
                      </a:endParaRPr>
                    </a:p>
                    <a:p>
                      <a:pPr algn="ctr">
                        <a:lnSpc>
                          <a:spcPct val="110000"/>
                        </a:lnSpc>
                        <a:spcBef>
                          <a:spcPts val="1000"/>
                        </a:spcBef>
                        <a:defRPr sz="1400">
                          <a:solidFill>
                            <a:srgbClr val="7C5194"/>
                          </a:solidFill>
                          <a:latin typeface="Arial"/>
                          <a:ea typeface="Arial"/>
                          <a:cs typeface="Arial"/>
                          <a:sym typeface="Arial"/>
                        </a:defRPr>
                      </a:pPr>
                      <a:endParaRPr b="1" dirty="0">
                        <a:latin typeface="Arial" charset="0"/>
                        <a:ea typeface="Arial" charset="0"/>
                        <a:cs typeface="Arial" charset="0"/>
                      </a:endParaRPr>
                    </a:p>
                  </a:txBody>
                  <a:tcPr marL="45720" marR="45720" anchor="ctr" horzOverflow="overflow">
                    <a:lnL w="6350">
                      <a:noFill/>
                    </a:lnL>
                    <a:lnR w="6350">
                      <a:noFill/>
                    </a:lnR>
                    <a:lnT w="12700" cap="flat">
                      <a:noFill/>
                      <a:prstDash val="solid"/>
                      <a:round/>
                    </a:lnT>
                    <a:lnB w="190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10000"/>
                        </a:lnSpc>
                        <a:spcBef>
                          <a:spcPts val="1000"/>
                        </a:spcBef>
                        <a:spcAft>
                          <a:spcPts val="0"/>
                        </a:spcAft>
                        <a:buClrTx/>
                        <a:buSzTx/>
                        <a:buFontTx/>
                        <a:buNone/>
                        <a:tabLst/>
                        <a:defRPr sz="1600" b="1">
                          <a:solidFill>
                            <a:srgbClr val="FF0000"/>
                          </a:solidFill>
                          <a:latin typeface="Arial"/>
                          <a:ea typeface="Arial"/>
                          <a:cs typeface="Arial"/>
                          <a:sym typeface="Arial"/>
                        </a:defRPr>
                      </a:pPr>
                      <a:r>
                        <a:rPr lang="en-US" sz="1800">
                          <a:solidFill>
                            <a:srgbClr val="F49E30"/>
                          </a:solidFill>
                          <a:latin typeface="Arial" charset="0"/>
                          <a:ea typeface="Arial" charset="0"/>
                          <a:cs typeface="Arial" charset="0"/>
                        </a:rPr>
                        <a:t>Semināri pašvaldību izglītības jomas vadītājiem</a:t>
                      </a:r>
                      <a:endParaRPr sz="1800">
                        <a:solidFill>
                          <a:srgbClr val="F49E30"/>
                        </a:solidFill>
                        <a:latin typeface="Arial" charset="0"/>
                        <a:ea typeface="Arial" charset="0"/>
                        <a:cs typeface="Arial" charset="0"/>
                      </a:endParaRPr>
                    </a:p>
                    <a:p>
                      <a:pPr algn="ctr">
                        <a:lnSpc>
                          <a:spcPct val="110000"/>
                        </a:lnSpc>
                        <a:spcBef>
                          <a:spcPts val="1000"/>
                        </a:spcBef>
                        <a:defRPr sz="1400">
                          <a:solidFill>
                            <a:srgbClr val="7C5194"/>
                          </a:solidFill>
                          <a:latin typeface="Arial"/>
                          <a:ea typeface="Arial"/>
                          <a:cs typeface="Arial"/>
                          <a:sym typeface="Arial"/>
                        </a:defRPr>
                      </a:pPr>
                      <a:r>
                        <a:rPr>
                          <a:latin typeface="Arial" charset="0"/>
                          <a:ea typeface="Arial" charset="0"/>
                          <a:cs typeface="Arial" charset="0"/>
                        </a:rPr>
                        <a:t>4 atvērto durvju dienu pasākumi</a:t>
                      </a:r>
                    </a:p>
                  </a:txBody>
                  <a:tcPr marL="45720" marR="45720" anchor="ctr" horzOverflow="overflow">
                    <a:lnL w="6350">
                      <a:noFill/>
                    </a:lnL>
                    <a:lnR w="6350">
                      <a:noFill/>
                    </a:lnR>
                    <a:lnT w="12700" cap="flat">
                      <a:noFill/>
                      <a:prstDash val="solid"/>
                      <a:round/>
                    </a:lnT>
                    <a:lnB w="190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0000"/>
                        </a:lnSpc>
                        <a:spcBef>
                          <a:spcPts val="1000"/>
                        </a:spcBef>
                        <a:defRPr sz="1600">
                          <a:solidFill>
                            <a:srgbClr val="FF0000"/>
                          </a:solidFill>
                          <a:latin typeface="Arial"/>
                          <a:ea typeface="Arial"/>
                          <a:cs typeface="Arial"/>
                          <a:sym typeface="Arial"/>
                        </a:defRPr>
                      </a:pPr>
                      <a:r>
                        <a:rPr lang="lv-LV" sz="1800" b="1" baseline="0" dirty="0">
                          <a:solidFill>
                            <a:srgbClr val="F49E30"/>
                          </a:solidFill>
                          <a:latin typeface="Arial" charset="0"/>
                          <a:ea typeface="Arial" charset="0"/>
                          <a:cs typeface="Arial" charset="0"/>
                        </a:rPr>
                        <a:t>Viedokļu līderu</a:t>
                      </a:r>
                      <a:br>
                        <a:rPr lang="lv-LV" sz="1800" b="1" baseline="0" dirty="0">
                          <a:solidFill>
                            <a:srgbClr val="F49E30"/>
                          </a:solidFill>
                          <a:latin typeface="Arial" charset="0"/>
                          <a:ea typeface="Arial" charset="0"/>
                          <a:cs typeface="Arial" charset="0"/>
                        </a:rPr>
                      </a:br>
                      <a:r>
                        <a:rPr lang="lv-LV" sz="1800" b="1" baseline="0" dirty="0">
                          <a:solidFill>
                            <a:srgbClr val="F49E30"/>
                          </a:solidFill>
                          <a:latin typeface="Arial" charset="0"/>
                          <a:ea typeface="Arial" charset="0"/>
                          <a:cs typeface="Arial" charset="0"/>
                        </a:rPr>
                        <a:t>forumi</a:t>
                      </a:r>
                      <a:r>
                        <a:rPr dirty="0">
                          <a:solidFill>
                            <a:srgbClr val="F49E30"/>
                          </a:solidFill>
                          <a:latin typeface="Arial" charset="0"/>
                          <a:ea typeface="Arial" charset="0"/>
                          <a:cs typeface="Arial" charset="0"/>
                        </a:rPr>
                        <a:t/>
                      </a:r>
                      <a:br>
                        <a:rPr dirty="0">
                          <a:solidFill>
                            <a:srgbClr val="F49E30"/>
                          </a:solidFill>
                          <a:latin typeface="Arial" charset="0"/>
                          <a:ea typeface="Arial" charset="0"/>
                          <a:cs typeface="Arial" charset="0"/>
                        </a:rPr>
                      </a:br>
                      <a:r>
                        <a:rPr dirty="0">
                          <a:latin typeface="Arial" charset="0"/>
                          <a:ea typeface="Arial" charset="0"/>
                          <a:cs typeface="Arial" charset="0"/>
                        </a:rPr>
                        <a:t/>
                      </a:r>
                      <a:br>
                        <a:rPr dirty="0">
                          <a:latin typeface="Arial" charset="0"/>
                          <a:ea typeface="Arial" charset="0"/>
                          <a:cs typeface="Arial" charset="0"/>
                        </a:rPr>
                      </a:br>
                      <a:r>
                        <a:rPr lang="lv-LV" sz="1400" dirty="0">
                          <a:solidFill>
                            <a:srgbClr val="7C5194"/>
                          </a:solidFill>
                          <a:latin typeface="Arial" charset="0"/>
                          <a:ea typeface="Arial" charset="0"/>
                          <a:cs typeface="Arial" charset="0"/>
                        </a:rPr>
                        <a:t>7 diskusiju</a:t>
                      </a:r>
                      <a:r>
                        <a:rPr lang="lv-LV" sz="1400" baseline="0" dirty="0">
                          <a:solidFill>
                            <a:srgbClr val="7C5194"/>
                          </a:solidFill>
                          <a:latin typeface="Arial" charset="0"/>
                          <a:ea typeface="Arial" charset="0"/>
                          <a:cs typeface="Arial" charset="0"/>
                        </a:rPr>
                        <a:t> forumi:</a:t>
                      </a:r>
                      <a:br>
                        <a:rPr lang="lv-LV" sz="1400" baseline="0" dirty="0">
                          <a:solidFill>
                            <a:srgbClr val="7C5194"/>
                          </a:solidFill>
                          <a:latin typeface="Arial" charset="0"/>
                          <a:ea typeface="Arial" charset="0"/>
                          <a:cs typeface="Arial" charset="0"/>
                        </a:rPr>
                      </a:br>
                      <a:r>
                        <a:rPr lang="lv-LV" sz="1400" baseline="0" dirty="0">
                          <a:solidFill>
                            <a:srgbClr val="7C5194"/>
                          </a:solidFill>
                          <a:latin typeface="Arial" charset="0"/>
                          <a:ea typeface="Arial" charset="0"/>
                          <a:cs typeface="Arial" charset="0"/>
                        </a:rPr>
                        <a:t>22. </a:t>
                      </a:r>
                      <a:r>
                        <a:rPr lang="mr-IN" sz="1400" baseline="0" dirty="0">
                          <a:solidFill>
                            <a:srgbClr val="7C5194"/>
                          </a:solidFill>
                          <a:latin typeface="Arial" charset="0"/>
                          <a:ea typeface="Arial" charset="0"/>
                          <a:cs typeface="Arial" charset="0"/>
                        </a:rPr>
                        <a:t>–</a:t>
                      </a:r>
                      <a:r>
                        <a:rPr lang="lv-LV" sz="1400" baseline="0" dirty="0">
                          <a:solidFill>
                            <a:srgbClr val="7C5194"/>
                          </a:solidFill>
                          <a:latin typeface="Arial" charset="0"/>
                          <a:ea typeface="Arial" charset="0"/>
                          <a:cs typeface="Arial" charset="0"/>
                        </a:rPr>
                        <a:t> 31. janvāris</a:t>
                      </a:r>
                      <a:endParaRPr sz="1400" dirty="0">
                        <a:solidFill>
                          <a:srgbClr val="7C5194"/>
                        </a:solidFill>
                        <a:latin typeface="Arial" charset="0"/>
                        <a:ea typeface="Arial" charset="0"/>
                        <a:cs typeface="Arial" charset="0"/>
                      </a:endParaRPr>
                    </a:p>
                  </a:txBody>
                  <a:tcPr marL="45720" marR="45720" anchor="ctr" horzOverflow="overflow">
                    <a:lnL w="6350">
                      <a:noFill/>
                    </a:lnL>
                    <a:lnR w="12700" cap="flat">
                      <a:noFill/>
                      <a:prstDash val="solid"/>
                      <a:round/>
                    </a:lnR>
                    <a:lnT w="12700" cap="flat">
                      <a:noFill/>
                      <a:prstDash val="solid"/>
                      <a:round/>
                    </a:lnT>
                    <a:lnB w="190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748" name="Group 1"/>
          <p:cNvGrpSpPr/>
          <p:nvPr/>
        </p:nvGrpSpPr>
        <p:grpSpPr>
          <a:xfrm>
            <a:off x="1069513" y="5670732"/>
            <a:ext cx="10107750" cy="675284"/>
            <a:chOff x="300017" y="0"/>
            <a:chExt cx="9733398" cy="675282"/>
          </a:xfrm>
        </p:grpSpPr>
        <p:grpSp>
          <p:nvGrpSpPr>
            <p:cNvPr id="745" name="Group 14"/>
            <p:cNvGrpSpPr/>
            <p:nvPr/>
          </p:nvGrpSpPr>
          <p:grpSpPr>
            <a:xfrm>
              <a:off x="300017" y="0"/>
              <a:ext cx="9733398" cy="675282"/>
              <a:chOff x="300017" y="0"/>
              <a:chExt cx="9733397" cy="675281"/>
            </a:xfrm>
          </p:grpSpPr>
          <p:sp>
            <p:nvSpPr>
              <p:cNvPr id="741" name="TextBox 10"/>
              <p:cNvSpPr txBox="1"/>
              <p:nvPr/>
            </p:nvSpPr>
            <p:spPr>
              <a:xfrm>
                <a:off x="300017" y="36418"/>
                <a:ext cx="573230" cy="6340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a:lnSpc>
                    <a:spcPct val="110000"/>
                  </a:lnSpc>
                  <a:spcBef>
                    <a:spcPts val="1000"/>
                  </a:spcBef>
                  <a:defRPr sz="1600">
                    <a:solidFill>
                      <a:srgbClr val="804697"/>
                    </a:solidFill>
                    <a:latin typeface="Lato Regular"/>
                    <a:ea typeface="Lato Regular"/>
                    <a:cs typeface="Lato Regular"/>
                    <a:sym typeface="Lato Regular"/>
                  </a:defRPr>
                </a:lvl1pPr>
              </a:lstStyle>
              <a:p>
                <a:r>
                  <a:rPr b="1" dirty="0"/>
                  <a:t>S</a:t>
                </a:r>
                <a:r>
                  <a:rPr lang="lv-LV" b="1" dirty="0"/>
                  <a:t>EPT</a:t>
                </a:r>
                <a:br>
                  <a:rPr lang="lv-LV" b="1" dirty="0"/>
                </a:br>
                <a:r>
                  <a:rPr b="1" dirty="0"/>
                  <a:t>2017</a:t>
                </a:r>
              </a:p>
            </p:txBody>
          </p:sp>
          <p:sp>
            <p:nvSpPr>
              <p:cNvPr id="742" name="TextBox 11"/>
              <p:cNvSpPr txBox="1"/>
              <p:nvPr/>
            </p:nvSpPr>
            <p:spPr>
              <a:xfrm>
                <a:off x="2128580" y="25784"/>
                <a:ext cx="566818" cy="6340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a:lnSpc>
                    <a:spcPct val="110000"/>
                  </a:lnSpc>
                  <a:spcBef>
                    <a:spcPts val="1000"/>
                  </a:spcBef>
                  <a:defRPr sz="1600">
                    <a:solidFill>
                      <a:srgbClr val="804697"/>
                    </a:solidFill>
                    <a:latin typeface="Lato Regular"/>
                    <a:ea typeface="Lato Regular"/>
                    <a:cs typeface="Lato Regular"/>
                    <a:sym typeface="Lato Regular"/>
                  </a:defRPr>
                </a:lvl1pPr>
              </a:lstStyle>
              <a:p>
                <a:r>
                  <a:rPr lang="lv-LV" b="1" dirty="0"/>
                  <a:t>OKT</a:t>
                </a:r>
                <a:br>
                  <a:rPr lang="lv-LV" b="1" dirty="0"/>
                </a:br>
                <a:r>
                  <a:rPr b="1" dirty="0"/>
                  <a:t>2017</a:t>
                </a:r>
              </a:p>
            </p:txBody>
          </p:sp>
          <p:sp>
            <p:nvSpPr>
              <p:cNvPr id="743" name="TextBox 12"/>
              <p:cNvSpPr txBox="1"/>
              <p:nvPr/>
            </p:nvSpPr>
            <p:spPr>
              <a:xfrm>
                <a:off x="3703484" y="41268"/>
                <a:ext cx="1066955" cy="6340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a:lnSpc>
                    <a:spcPct val="110000"/>
                  </a:lnSpc>
                  <a:spcBef>
                    <a:spcPts val="1000"/>
                  </a:spcBef>
                  <a:defRPr sz="1600">
                    <a:solidFill>
                      <a:srgbClr val="804697"/>
                    </a:solidFill>
                    <a:latin typeface="Lato Regular"/>
                    <a:ea typeface="Lato Regular"/>
                    <a:cs typeface="Lato Regular"/>
                    <a:sym typeface="Lato Regular"/>
                  </a:defRPr>
                </a:lvl1pPr>
              </a:lstStyle>
              <a:p>
                <a:r>
                  <a:rPr lang="lv-LV" b="1" dirty="0"/>
                  <a:t>NOV, DEC</a:t>
                </a:r>
                <a:br>
                  <a:rPr lang="lv-LV" b="1" dirty="0"/>
                </a:br>
                <a:r>
                  <a:rPr b="1" dirty="0"/>
                  <a:t>2017</a:t>
                </a:r>
              </a:p>
            </p:txBody>
          </p:sp>
          <p:sp>
            <p:nvSpPr>
              <p:cNvPr id="744" name="TextBox 13"/>
              <p:cNvSpPr txBox="1"/>
              <p:nvPr/>
            </p:nvSpPr>
            <p:spPr>
              <a:xfrm>
                <a:off x="9222084" y="0"/>
                <a:ext cx="811330" cy="6127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algn="ctr">
                  <a:lnSpc>
                    <a:spcPct val="110000"/>
                  </a:lnSpc>
                  <a:spcBef>
                    <a:spcPts val="1000"/>
                  </a:spcBef>
                  <a:defRPr sz="1600">
                    <a:solidFill>
                      <a:srgbClr val="804697"/>
                    </a:solidFill>
                    <a:latin typeface="Lato Regular"/>
                    <a:ea typeface="Lato Regular"/>
                    <a:cs typeface="Lato Regular"/>
                    <a:sym typeface="Lato Regular"/>
                  </a:defRPr>
                </a:pPr>
                <a:r>
                  <a:rPr b="1" dirty="0"/>
                  <a:t>J</a:t>
                </a:r>
                <a:r>
                  <a:rPr lang="lv-LV" b="1" dirty="0"/>
                  <a:t>AN</a:t>
                </a:r>
                <a:r>
                  <a:rPr b="1" dirty="0"/>
                  <a:t> ’18</a:t>
                </a:r>
                <a:br>
                  <a:rPr b="1" dirty="0"/>
                </a:br>
                <a:endParaRPr b="1" dirty="0"/>
              </a:p>
            </p:txBody>
          </p:sp>
        </p:grpSp>
        <p:sp>
          <p:nvSpPr>
            <p:cNvPr id="746" name="TextBox 13"/>
            <p:cNvSpPr txBox="1"/>
            <p:nvPr/>
          </p:nvSpPr>
          <p:spPr>
            <a:xfrm>
              <a:off x="5393100" y="6532"/>
              <a:ext cx="1716828" cy="6340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lnSpc>
                  <a:spcPct val="110000"/>
                </a:lnSpc>
                <a:spcBef>
                  <a:spcPts val="1000"/>
                </a:spcBef>
                <a:defRPr sz="1600">
                  <a:solidFill>
                    <a:srgbClr val="804697"/>
                  </a:solidFill>
                  <a:latin typeface="Lato Regular"/>
                  <a:ea typeface="Lato Regular"/>
                  <a:cs typeface="Lato Regular"/>
                  <a:sym typeface="Lato Regular"/>
                </a:defRPr>
              </a:lvl1pPr>
            </a:lstStyle>
            <a:p>
              <a:r>
                <a:rPr lang="lv-LV" b="1" dirty="0"/>
                <a:t>NOV</a:t>
              </a:r>
              <a:br>
                <a:rPr lang="lv-LV" b="1" dirty="0"/>
              </a:br>
              <a:r>
                <a:rPr b="1" dirty="0"/>
                <a:t>2017</a:t>
              </a:r>
            </a:p>
          </p:txBody>
        </p:sp>
        <p:sp>
          <p:nvSpPr>
            <p:cNvPr id="747" name="TextBox 13"/>
            <p:cNvSpPr txBox="1"/>
            <p:nvPr/>
          </p:nvSpPr>
          <p:spPr>
            <a:xfrm>
              <a:off x="7103903" y="15868"/>
              <a:ext cx="1928814" cy="6340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lnSpc>
                  <a:spcPct val="110000"/>
                </a:lnSpc>
                <a:spcBef>
                  <a:spcPts val="1000"/>
                </a:spcBef>
                <a:defRPr sz="1600">
                  <a:solidFill>
                    <a:srgbClr val="804697"/>
                  </a:solidFill>
                  <a:latin typeface="Lato Regular"/>
                  <a:ea typeface="Lato Regular"/>
                  <a:cs typeface="Lato Regular"/>
                  <a:sym typeface="Lato Regular"/>
                </a:defRPr>
              </a:lvl1pPr>
            </a:lstStyle>
            <a:p>
              <a:r>
                <a:rPr lang="lv-LV" b="1" dirty="0"/>
                <a:t>DEC</a:t>
              </a:r>
              <a:br>
                <a:rPr lang="lv-LV" b="1" dirty="0"/>
              </a:br>
              <a:r>
                <a:rPr b="1" dirty="0"/>
                <a:t>2017</a:t>
              </a:r>
            </a:p>
          </p:txBody>
        </p:sp>
      </p:grpSp>
      <p:cxnSp>
        <p:nvCxnSpPr>
          <p:cNvPr id="4" name="Straight Connector 3"/>
          <p:cNvCxnSpPr/>
          <p:nvPr/>
        </p:nvCxnSpPr>
        <p:spPr>
          <a:xfrm>
            <a:off x="1371448" y="5163671"/>
            <a:ext cx="0" cy="406279"/>
          </a:xfrm>
          <a:prstGeom prst="line">
            <a:avLst/>
          </a:prstGeom>
          <a:noFill/>
          <a:ln w="127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cxnSp>
        <p:nvCxnSpPr>
          <p:cNvPr id="16" name="Straight Connector 15"/>
          <p:cNvCxnSpPr/>
          <p:nvPr/>
        </p:nvCxnSpPr>
        <p:spPr>
          <a:xfrm>
            <a:off x="3254188" y="5311588"/>
            <a:ext cx="4330" cy="258362"/>
          </a:xfrm>
          <a:prstGeom prst="line">
            <a:avLst/>
          </a:prstGeom>
          <a:noFill/>
          <a:ln w="127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cxnSp>
        <p:nvCxnSpPr>
          <p:cNvPr id="17" name="Straight Connector 16"/>
          <p:cNvCxnSpPr/>
          <p:nvPr/>
        </p:nvCxnSpPr>
        <p:spPr>
          <a:xfrm>
            <a:off x="5141257" y="5015753"/>
            <a:ext cx="0" cy="554197"/>
          </a:xfrm>
          <a:prstGeom prst="line">
            <a:avLst/>
          </a:prstGeom>
          <a:noFill/>
          <a:ln w="127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cxnSp>
        <p:nvCxnSpPr>
          <p:cNvPr id="18" name="Straight Connector 17"/>
          <p:cNvCxnSpPr/>
          <p:nvPr/>
        </p:nvCxnSpPr>
        <p:spPr>
          <a:xfrm>
            <a:off x="10734731" y="5108448"/>
            <a:ext cx="0" cy="406279"/>
          </a:xfrm>
          <a:prstGeom prst="line">
            <a:avLst/>
          </a:prstGeom>
          <a:noFill/>
          <a:ln w="127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cxnSp>
        <p:nvCxnSpPr>
          <p:cNvPr id="19" name="Straight Connector 18"/>
          <p:cNvCxnSpPr/>
          <p:nvPr/>
        </p:nvCxnSpPr>
        <p:spPr>
          <a:xfrm flipH="1">
            <a:off x="9148331" y="4921624"/>
            <a:ext cx="9116" cy="648326"/>
          </a:xfrm>
          <a:prstGeom prst="line">
            <a:avLst/>
          </a:prstGeom>
          <a:noFill/>
          <a:ln w="127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cxnSp>
        <p:nvCxnSpPr>
          <p:cNvPr id="20" name="Straight Connector 19"/>
          <p:cNvCxnSpPr/>
          <p:nvPr/>
        </p:nvCxnSpPr>
        <p:spPr>
          <a:xfrm>
            <a:off x="7247965" y="5311588"/>
            <a:ext cx="0" cy="258362"/>
          </a:xfrm>
          <a:prstGeom prst="line">
            <a:avLst/>
          </a:prstGeom>
          <a:noFill/>
          <a:ln w="127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0076639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357C178-8384-48A9-9A16-4A000F0FCBB3}"/>
              </a:ext>
            </a:extLst>
          </p:cNvPr>
          <p:cNvPicPr>
            <a:picLocks noChangeAspect="1"/>
          </p:cNvPicPr>
          <p:nvPr/>
        </p:nvPicPr>
        <p:blipFill>
          <a:blip r:embed="rId2"/>
          <a:stretch>
            <a:fillRect/>
          </a:stretch>
        </p:blipFill>
        <p:spPr>
          <a:xfrm>
            <a:off x="6382027" y="1158107"/>
            <a:ext cx="4474771" cy="3164302"/>
          </a:xfrm>
          <a:prstGeom prst="rect">
            <a:avLst/>
          </a:prstGeom>
        </p:spPr>
      </p:pic>
      <p:pic>
        <p:nvPicPr>
          <p:cNvPr id="9" name="Picture 8">
            <a:extLst>
              <a:ext uri="{FF2B5EF4-FFF2-40B4-BE49-F238E27FC236}">
                <a16:creationId xmlns:a16="http://schemas.microsoft.com/office/drawing/2014/main" xmlns="" id="{63B82BA3-C2EA-4F02-B082-CE4DAE89E4E3}"/>
              </a:ext>
            </a:extLst>
          </p:cNvPr>
          <p:cNvPicPr>
            <a:picLocks noChangeAspect="1"/>
          </p:cNvPicPr>
          <p:nvPr/>
        </p:nvPicPr>
        <p:blipFill>
          <a:blip r:embed="rId3"/>
          <a:stretch>
            <a:fillRect/>
          </a:stretch>
        </p:blipFill>
        <p:spPr>
          <a:xfrm>
            <a:off x="6746432" y="2768239"/>
            <a:ext cx="4850145" cy="3429000"/>
          </a:xfrm>
          <a:prstGeom prst="rect">
            <a:avLst/>
          </a:prstGeom>
        </p:spPr>
      </p:pic>
      <p:pic>
        <p:nvPicPr>
          <p:cNvPr id="10" name="Picture 9">
            <a:extLst>
              <a:ext uri="{FF2B5EF4-FFF2-40B4-BE49-F238E27FC236}">
                <a16:creationId xmlns:a16="http://schemas.microsoft.com/office/drawing/2014/main" xmlns="" id="{288CC2A1-FB8B-4CBF-869B-594796F47C80}"/>
              </a:ext>
            </a:extLst>
          </p:cNvPr>
          <p:cNvPicPr>
            <a:picLocks noChangeAspect="1"/>
          </p:cNvPicPr>
          <p:nvPr/>
        </p:nvPicPr>
        <p:blipFill>
          <a:blip r:embed="rId4"/>
          <a:stretch>
            <a:fillRect/>
          </a:stretch>
        </p:blipFill>
        <p:spPr>
          <a:xfrm>
            <a:off x="622311" y="1360128"/>
            <a:ext cx="5483404" cy="5039132"/>
          </a:xfrm>
          <a:prstGeom prst="rect">
            <a:avLst/>
          </a:prstGeom>
        </p:spPr>
      </p:pic>
      <p:sp>
        <p:nvSpPr>
          <p:cNvPr id="11" name="Title 2">
            <a:extLst>
              <a:ext uri="{FF2B5EF4-FFF2-40B4-BE49-F238E27FC236}">
                <a16:creationId xmlns:a16="http://schemas.microsoft.com/office/drawing/2014/main" xmlns="" id="{3BC9145B-8C46-4813-BD64-C91DFCEE2C9C}"/>
              </a:ext>
            </a:extLst>
          </p:cNvPr>
          <p:cNvSpPr txBox="1">
            <a:spLocks/>
          </p:cNvSpPr>
          <p:nvPr/>
        </p:nvSpPr>
        <p:spPr>
          <a:xfrm>
            <a:off x="882502" y="325543"/>
            <a:ext cx="10250608" cy="832564"/>
          </a:xfrm>
          <a:prstGeom prst="rect">
            <a:avLst/>
          </a:prstGeom>
        </p:spPr>
        <p:txBody>
          <a:bodyPr anchor="ctr"/>
          <a:lst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a:lstStyle>
          <a:p>
            <a:pPr algn="l" hangingPunct="1"/>
            <a:r>
              <a:rPr lang="en-GB" sz="4400" dirty="0"/>
              <a:t>www.skola2030.lv</a:t>
            </a:r>
          </a:p>
        </p:txBody>
      </p:sp>
    </p:spTree>
    <p:extLst>
      <p:ext uri="{BB962C8B-B14F-4D97-AF65-F5344CB8AC3E}">
        <p14:creationId xmlns:p14="http://schemas.microsoft.com/office/powerpoint/2010/main" val="3141063715"/>
      </p:ext>
    </p:extLst>
  </p:cSld>
  <p:clrMapOvr>
    <a:masterClrMapping/>
  </p:clrMapOvr>
  <p:transition spd="med"/>
</p:sld>
</file>

<file path=ppt/theme/theme1.xml><?xml version="1.0" encoding="utf-8"?>
<a:theme xmlns:a="http://schemas.openxmlformats.org/drawingml/2006/main" name="Office Theme">
  <a:themeElements>
    <a:clrScheme name="Office Theme">
      <a:dk1>
        <a:srgbClr val="FFFFFF"/>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44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Office Theme">
  <a:themeElements>
    <a:clrScheme name="Office Theme">
      <a:dk1>
        <a:srgbClr val="FFFFFF">
          <a:alpha val="90000"/>
        </a:srgbClr>
      </a:dk1>
      <a:lt1>
        <a:srgbClr val="609443"/>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C5194"/>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60944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60944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Theme">
  <a:themeElements>
    <a:clrScheme name="Office Theme">
      <a:dk1>
        <a:srgbClr val="FFFFFF"/>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44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44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Theme">
    <a:dk1>
      <a:srgbClr val="FFFFFF"/>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otalTime>25</TotalTime>
  <Words>949</Words>
  <Application>Microsoft Office PowerPoint</Application>
  <PresentationFormat>Custom</PresentationFormat>
  <Paragraphs>134</Paragraphs>
  <Slides>22</Slides>
  <Notes>18</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2_Office Theme</vt:lpstr>
      <vt:lpstr>1_Office Theme</vt:lpstr>
      <vt:lpstr> Vispārējās izglītības  mācību satura un pieejas  sabiedriskā apspriešana  Ilze Saleniece, VISC īstenotais ESF projekts “Kompetenču pieeja mācību saturā” jeb Skola2030   2018. gada 29. augustā</vt:lpstr>
      <vt:lpstr>PowerPoint Presentation</vt:lpstr>
      <vt:lpstr>PROJEKTA NORISE 2016. gada 17. oktobris – 2021. gada 16. oktobris</vt:lpstr>
      <vt:lpstr>PowerPoint Presentation</vt:lpstr>
      <vt:lpstr>PowerPoint Presentation</vt:lpstr>
      <vt:lpstr>Satura pilnveide</vt:lpstr>
      <vt:lpstr>PowerPoint Presentation</vt:lpstr>
      <vt:lpstr>Sabiedriskā apspriešana 2017. gada 25. septembris – 2018.gada 1. februāris </vt:lpstr>
      <vt:lpstr>PowerPoint Presentation</vt:lpstr>
      <vt:lpstr>PowerPoint Presentation</vt:lpstr>
      <vt:lpstr>PowerPoint Presentation</vt:lpstr>
      <vt:lpstr>PowerPoint Presentation</vt:lpstr>
      <vt:lpstr>kopumā iesniegti 887 priekšlikumi (rakstiski iesniegumi VISC, Skola2030, www.skola2030.lv, Skola2030 Moodle vidē,  mācību jomu koordinatoru konsultācijās)</vt:lpstr>
      <vt:lpstr>PowerPoint Presentation</vt:lpstr>
      <vt:lpstr>PowerPoint Presentation</vt:lpstr>
      <vt:lpstr>~ 11 400  (vairāk nekā ¼ daļa) izglītības jomā strādājošo iesaistījušies sabiedriskajā apspriešanā</vt:lpstr>
      <vt:lpstr>no tiem: mācību jomu koordinatori konsultējušies ar  9004  pedagogiem visā Latvijā</vt:lpstr>
      <vt:lpstr>PowerPoint Presentation</vt:lpstr>
      <vt:lpstr>PowerPoint Presentation</vt:lpstr>
      <vt:lpstr>Izaicinājumi  1/ Aktīvāka un mērķtiecīgāka ne-profesionāļu grupu iesaiste (skolēni, vecāki, u.c.);   2/ Dažādām sabiedrības grupām piemērotas informācijas, komunikāciju kanālu, iesaistes veidu izveidošana un īstenošana;   3/ Efektīva atgriezeniskā saite (ņemot vērā iesaistīto dalībnieku skaitu);  4/ Ar apspriežamo jautājumu tieši nesaistītu jautājumu un problēmu aktualizācija;  5/ Politisko interešu un pirmsvēlēšanu laika ietekme.    </vt:lpstr>
      <vt:lpstr>Rezultāti  1/ Atgriezeniskā saite par mācību satura un pieejas piedāvājumu (atzinīgi vērtētais un pilnveidojamais; konkrēti priekšlikumi);  2/ Kopīgas izpratnes veidošana (diskusija par prioritātēm; interešu saskaņošana);  3/ Sadarbības tīklu stiprināšana un jaunu sadarbības partneru identificēšana un iesaiste;  4/ Dažādām auditorijām aktuālo jautājumu, spriedzes punktu identificēšana (atbilžu sagatavošana). </vt:lpstr>
      <vt:lpstr>PALDIES!  info@skola2030.lv  www.skola2030.lv facebook.com/skola2030 www.youtube.com/skola2030  #skola2030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Vispārējās izglītības  mācību satura un pieejas  sabiedriskā apspriešana  Ilze Saleniece, VISC īstenotais ESF projekts “Kompetenču pieeja mācību saturā” jeb Skola2030   2018. gada 29. augustā</dc:title>
  <dc:creator>Ilze Saleniece</dc:creator>
  <cp:lastModifiedBy>Dell</cp:lastModifiedBy>
  <cp:revision>5</cp:revision>
  <cp:lastPrinted>2018-08-28T15:43:21Z</cp:lastPrinted>
  <dcterms:created xsi:type="dcterms:W3CDTF">2018-08-28T15:27:19Z</dcterms:created>
  <dcterms:modified xsi:type="dcterms:W3CDTF">2018-08-29T05:34:03Z</dcterms:modified>
</cp:coreProperties>
</file>