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416" r:id="rId3"/>
    <p:sldId id="404" r:id="rId4"/>
    <p:sldId id="409" r:id="rId5"/>
    <p:sldId id="420" r:id="rId6"/>
    <p:sldId id="422" r:id="rId7"/>
    <p:sldId id="424" r:id="rId8"/>
    <p:sldId id="425" r:id="rId9"/>
    <p:sldId id="426" r:id="rId10"/>
    <p:sldId id="423" r:id="rId11"/>
  </p:sldIdLst>
  <p:sldSz cx="9144000" cy="6858000" type="screen4x3"/>
  <p:notesSz cx="6797675" cy="9928225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Ēriks Ajausks" initials="Ē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A57"/>
    <a:srgbClr val="1C1C1C"/>
    <a:srgbClr val="FFFFD9"/>
    <a:srgbClr val="FFFFE7"/>
    <a:srgbClr val="FFFFCC"/>
    <a:srgbClr val="415800"/>
    <a:srgbClr val="005A58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Gaišs stils 3 - izcēlum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Gaišs stils 2 - izcēlum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Gaišs stils 3 - izcēlums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Gaišs stils 2 - izcēlums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Gaišs stils 3 - izcēlums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Dizaina stils 1 - izcēlum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Vidējs stils 1 - izcēlum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77" autoAdjust="0"/>
    <p:restoredTop sz="99096" autoAdjust="0"/>
  </p:normalViewPr>
  <p:slideViewPr>
    <p:cSldViewPr>
      <p:cViewPr>
        <p:scale>
          <a:sx n="90" d="100"/>
          <a:sy n="90" d="100"/>
        </p:scale>
        <p:origin x="-2244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70"/>
    </p:cViewPr>
  </p:sorterViewPr>
  <p:notesViewPr>
    <p:cSldViewPr>
      <p:cViewPr varScale="1">
        <p:scale>
          <a:sx n="56" d="100"/>
          <a:sy n="56" d="100"/>
        </p:scale>
        <p:origin x="-1104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3577318-A7D2-4BD3-9EBE-E8FEB8EB2AB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27F84E2-16AB-41E2-B217-E077515F5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6ABFFA-18B4-43D6-8736-D0CDC17E2662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3E241-E26E-40B0-A27C-9BA174956F1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2CB9E-488F-4D14-9090-CE586510299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5F21-CE40-43BA-ABED-581C15360BD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0E444-B145-41CF-A202-32A1A3FEC76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Virsraksts un shēma vai organizācijas dia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martArt vietturis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CD0B2-7783-4EC9-A6DE-E0F437DC1A0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Virsraksts un 4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Satura vietturis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F7232-F141-4C8F-B9CF-BDC8287E16F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7C41F-5626-4381-BE4D-4F00354683C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37A78-64C9-4F91-9480-E9A5366E17E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6634B-B17F-4D2B-87D3-79EDF3525B4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C6D13-2126-477B-980C-B7D07B75661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E3B70-01EF-4E55-96C7-50AE8179F88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53C4B-A639-4CEA-AD86-832826362FC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12440-AD04-4064-9AF6-945D3382D59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F4F7A-5D0E-4669-A9BC-43BDA013332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Rediģēt šablona virsraksta stilu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1BC89935-1115-47A7-88D4-BC1E86A77BE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lv-LV" sz="4000" b="1" dirty="0" smtClean="0"/>
              <a:t>Paldies par uzmanību!</a:t>
            </a:r>
          </a:p>
          <a:p>
            <a:endParaRPr lang="lv-LV" dirty="0" smtClean="0"/>
          </a:p>
          <a:p>
            <a:endParaRPr lang="lv-LV" dirty="0" smtClean="0"/>
          </a:p>
          <a:p>
            <a:pPr algn="ctr">
              <a:buNone/>
            </a:pPr>
            <a:r>
              <a:rPr lang="lv-LV" sz="2400" b="1" dirty="0" smtClean="0"/>
              <a:t>Solvita Vēvere</a:t>
            </a:r>
          </a:p>
          <a:p>
            <a:pPr algn="ctr">
              <a:buNone/>
            </a:pPr>
            <a:r>
              <a:rPr lang="lv-LV" sz="2400" dirty="0" smtClean="0"/>
              <a:t>Kultūras ministrijas </a:t>
            </a:r>
          </a:p>
          <a:p>
            <a:pPr algn="ctr">
              <a:buNone/>
            </a:pPr>
            <a:r>
              <a:rPr lang="lv-LV" sz="2400" dirty="0" smtClean="0"/>
              <a:t>Sabiedrības integrācijas departamenta direktore</a:t>
            </a:r>
          </a:p>
          <a:p>
            <a:pPr algn="ctr">
              <a:buNone/>
            </a:pPr>
            <a:r>
              <a:rPr lang="lv-LV" sz="2400" dirty="0" err="1" smtClean="0"/>
              <a:t>solvita.vevere@km.gov.lv</a:t>
            </a:r>
            <a:endParaRPr lang="lv-L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52928" cy="4608512"/>
          </a:xfrm>
        </p:spPr>
        <p:txBody>
          <a:bodyPr/>
          <a:lstStyle/>
          <a:p>
            <a:r>
              <a:rPr lang="lv-LV" b="1" dirty="0" smtClean="0"/>
              <a:t>Valdības rīcības plāna 128.3 pasākuma īstenošanas gaita</a:t>
            </a:r>
            <a:r>
              <a:rPr lang="lv-LV" b="1" dirty="0" smtClean="0"/>
              <a:t/>
            </a:r>
            <a:br>
              <a:rPr lang="lv-LV" b="1" dirty="0" smtClean="0"/>
            </a:br>
            <a:r>
              <a:rPr lang="lv-LV" b="1" dirty="0" smtClean="0"/>
              <a:t> </a:t>
            </a:r>
            <a:br>
              <a:rPr lang="lv-LV" b="1" dirty="0" smtClean="0"/>
            </a:br>
            <a:r>
              <a:rPr lang="lv-LV" b="1" dirty="0" smtClean="0"/>
              <a:t/>
            </a:r>
            <a:br>
              <a:rPr lang="lv-LV" b="1" dirty="0" smtClean="0"/>
            </a:br>
            <a:r>
              <a:rPr lang="lv-LV" sz="1800" b="1" dirty="0" smtClean="0"/>
              <a:t>Memoranda padome, 2014.gada </a:t>
            </a:r>
            <a:r>
              <a:rPr lang="lv-LV" sz="1800" b="1" dirty="0" smtClean="0"/>
              <a:t>7.maijā</a:t>
            </a:r>
            <a:endParaRPr lang="lv-LV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863080"/>
          </a:xfrm>
        </p:spPr>
        <p:txBody>
          <a:bodyPr/>
          <a:lstStyle/>
          <a:p>
            <a:r>
              <a:rPr lang="lv-LV" sz="2800" b="1" dirty="0" smtClean="0"/>
              <a:t>Darbs pie NVO finansēšanas koncepcijas</a:t>
            </a:r>
            <a:r>
              <a:rPr lang="lv-LV" sz="2800" dirty="0" smtClean="0"/>
              <a:t/>
            </a:r>
            <a:br>
              <a:rPr lang="lv-LV" sz="2800" dirty="0" smtClean="0"/>
            </a:br>
            <a:endParaRPr lang="lv-LV" sz="2800" dirty="0"/>
          </a:p>
        </p:txBody>
      </p:sp>
      <p:sp>
        <p:nvSpPr>
          <p:cNvPr id="5" name="Satura vietturis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/>
          <a:lstStyle/>
          <a:p>
            <a:pPr algn="just"/>
            <a:r>
              <a:rPr lang="lv-LV" dirty="0" smtClean="0"/>
              <a:t>Valdības rīcības plāna 128.3.pasākums “Uzsākts darbs pie  Koncepciju par valsts finansēta nevalstisko organizāciju fonda izveidi”;  </a:t>
            </a:r>
          </a:p>
          <a:p>
            <a:pPr algn="just"/>
            <a:r>
              <a:rPr lang="lv-LV" dirty="0" smtClean="0"/>
              <a:t>Darba grupas izveide un priekšlikumu izstrāde līdz š.g. </a:t>
            </a:r>
            <a:r>
              <a:rPr lang="lv-LV" dirty="0" smtClean="0"/>
              <a:t>oktobrim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b="1" dirty="0" smtClean="0"/>
              <a:t>2014. gada aprīlī paveiktais</a:t>
            </a:r>
            <a:endParaRPr lang="lv-LV" sz="3200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sz="2400" dirty="0" smtClean="0"/>
              <a:t>Projekta </a:t>
            </a:r>
            <a:r>
              <a:rPr lang="lv-LV" sz="2400" dirty="0" smtClean="0"/>
              <a:t>“Ilgtspējīgas pilsoniskās sabiedrības attīstības atbalsta un monitoringa sistēmas pilnveidošana Latvijā” </a:t>
            </a:r>
            <a:r>
              <a:rPr lang="lv-LV" sz="2400" dirty="0" smtClean="0"/>
              <a:t>ziņojuma izskatīšana un priekšlikumi tā pilnveidošanai</a:t>
            </a:r>
            <a:endParaRPr lang="lv-LV" sz="2400" dirty="0" smtClean="0"/>
          </a:p>
          <a:p>
            <a:pPr algn="just"/>
            <a:r>
              <a:rPr lang="lv-LV" sz="2400" dirty="0" smtClean="0"/>
              <a:t>Darba grupas veidošana (saņemti priekšlikumi darba grupas sastāvam no līdzatbildīgajām institūcijām un ministrijām)</a:t>
            </a:r>
            <a:endParaRPr lang="lv-LV" sz="2400" dirty="0" smtClean="0"/>
          </a:p>
          <a:p>
            <a:pPr algn="just"/>
            <a:r>
              <a:rPr lang="lv-LV" sz="2400" dirty="0" smtClean="0"/>
              <a:t>Darba grupas darbības plāna un darba laika grafika apspriešana ar līdzatbildīgajām institūcijām (FM un VK) un SIF</a:t>
            </a:r>
          </a:p>
          <a:p>
            <a:pPr algn="just"/>
            <a:r>
              <a:rPr lang="lv-LV" sz="2400" dirty="0" smtClean="0"/>
              <a:t>Izstrādāts KM rīkojuma projekts darba grupas izveidei</a:t>
            </a:r>
            <a:endParaRPr lang="lv-LV" sz="2400" dirty="0" smtClean="0"/>
          </a:p>
          <a:p>
            <a:endParaRPr lang="lv-LV" sz="2400" dirty="0" smtClean="0"/>
          </a:p>
          <a:p>
            <a:endParaRPr lang="lv-LV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Darba grupas mērķis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dirty="0" smtClean="0"/>
              <a:t>Izstrādāt Koncepciju </a:t>
            </a:r>
            <a:r>
              <a:rPr lang="lv-LV" dirty="0" smtClean="0"/>
              <a:t>par valsts finansēta nevalstisko organizāciju fonda </a:t>
            </a:r>
            <a:r>
              <a:rPr lang="lv-LV" dirty="0" smtClean="0"/>
              <a:t>izveidi</a:t>
            </a:r>
            <a:r>
              <a:rPr lang="lv-LV" dirty="0" smtClean="0"/>
              <a:t> </a:t>
            </a:r>
            <a:endParaRPr lang="lv-LV" dirty="0" smtClean="0"/>
          </a:p>
          <a:p>
            <a:pPr algn="just"/>
            <a:r>
              <a:rPr lang="lv-LV" dirty="0" smtClean="0"/>
              <a:t>Izstrādāt un līdz 1.oktobrim iesniegt Ministru kabinetā Starpziņojumu par Koncepcijas izstrādes gaitu</a:t>
            </a:r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440160"/>
          </a:xfrm>
        </p:spPr>
        <p:txBody>
          <a:bodyPr/>
          <a:lstStyle/>
          <a:p>
            <a:r>
              <a:rPr lang="lv-LV" sz="3200" b="1" dirty="0" smtClean="0"/>
              <a:t>Darba grupas uzdevumi:</a:t>
            </a:r>
            <a:endParaRPr lang="lv-LV" sz="3200" b="1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497363"/>
          </a:xfrm>
        </p:spPr>
        <p:txBody>
          <a:bodyPr/>
          <a:lstStyle/>
          <a:p>
            <a:pPr lvl="0" algn="just"/>
            <a:r>
              <a:rPr lang="lv-LV" sz="2800" dirty="0" smtClean="0"/>
              <a:t>Veikt situācijas analīzi NVO finansēšanas jomā, apkopojot un izvērtējot no ministrijām saņemto informāciju</a:t>
            </a:r>
          </a:p>
          <a:p>
            <a:pPr lvl="0" algn="just"/>
            <a:r>
              <a:rPr lang="lv-LV" sz="2800" dirty="0" smtClean="0"/>
              <a:t>Veikt esošā tiesiskā regulējuma analīzi (pamatojoties uz EEZ finansētā pētījuma rezultātiem)</a:t>
            </a:r>
            <a:r>
              <a:rPr lang="lv-LV" sz="2800" dirty="0" smtClean="0"/>
              <a:t> </a:t>
            </a:r>
          </a:p>
          <a:p>
            <a:pPr lvl="0" algn="just"/>
            <a:r>
              <a:rPr lang="lv-LV" sz="2800" dirty="0" smtClean="0"/>
              <a:t>Veikt esošā NVO pieejamā finansējuma analīzi un izstrādāt ieteikumus finansēšanas sistēmas optimizācijai</a:t>
            </a:r>
            <a:endParaRPr lang="lv-LV" sz="2800" dirty="0" smtClean="0"/>
          </a:p>
          <a:p>
            <a:endParaRPr lang="lv-L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Darba grupas uzdevumi (2):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Apkopot ārvalstu pieredzi NVO finansēšanas jomā</a:t>
            </a:r>
          </a:p>
          <a:p>
            <a:r>
              <a:rPr lang="lv-LV" dirty="0" smtClean="0"/>
              <a:t>Izstrādāt piedāvājuma modeļus NVO fonda izveidei, izvērtēt to ietekmi uz valsts budžetu</a:t>
            </a:r>
          </a:p>
          <a:p>
            <a:r>
              <a:rPr lang="lv-LV" dirty="0" smtClean="0"/>
              <a:t>Izstrādāt priekšlikumus par NVO fonda atbalstāmajām jomām</a:t>
            </a:r>
            <a:endParaRPr 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Darba grupas darba grafiks: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Tiks precizēts pēc priekšlikumu saņemšanas no Memoranda padomes</a:t>
            </a:r>
          </a:p>
          <a:p>
            <a:pPr marL="514350" indent="-514350">
              <a:buAutoNum type="arabicPeriod"/>
            </a:pPr>
            <a:r>
              <a:rPr lang="lv-LV" sz="2800" dirty="0" smtClean="0"/>
              <a:t>sēde maijā  -  pienākumu sadale, darba grafika saskaņošana, iepazīšanās ar EEZ finansētā pētījuma rezultātiem</a:t>
            </a:r>
          </a:p>
          <a:p>
            <a:pPr marL="514350" indent="-514350">
              <a:buAutoNum type="arabicPeriod"/>
            </a:pPr>
            <a:r>
              <a:rPr lang="lv-LV" sz="2800" dirty="0" smtClean="0"/>
              <a:t>sēde jūnijā – diskusija par NVO fonda atbalstāmajām jomām </a:t>
            </a:r>
          </a:p>
          <a:p>
            <a:pPr marL="514350" indent="-514350">
              <a:buAutoNum type="arabicPeriod"/>
            </a:pPr>
            <a:r>
              <a:rPr lang="lv-LV" sz="2800" dirty="0" smtClean="0"/>
              <a:t>Sēde jūnijā – diskusija par iespējamiem NVO fonda modeļiem</a:t>
            </a:r>
            <a:endParaRPr lang="lv-LV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Darba grupas darba grafiks (2):</a:t>
            </a:r>
            <a:endParaRPr lang="lv-LV" dirty="0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lv-LV" dirty="0" smtClean="0"/>
              <a:t>4. Sēde augustā – no ministrijām saņemtās informācijas izvērtēšana, starpziņojuma projekta apspriešana</a:t>
            </a:r>
          </a:p>
          <a:p>
            <a:pPr>
              <a:buNone/>
            </a:pPr>
            <a:r>
              <a:rPr lang="lv-LV" dirty="0" smtClean="0"/>
              <a:t>5. Sēde septembrī – starpziņojuma apstiprināšana</a:t>
            </a:r>
          </a:p>
          <a:p>
            <a:pPr>
              <a:buNone/>
            </a:pPr>
            <a:r>
              <a:rPr lang="lv-LV" dirty="0" smtClean="0"/>
              <a:t>Turpmākais darbs – pēc starpziņojuma izskatīšanas Ministru Kabinetā NVO fonda tiesiskā regulējuma izstrāde</a:t>
            </a:r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klusētais noformējums">
  <a:themeElements>
    <a:clrScheme name="Noklusētais noformējum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klusētais noformējum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oklusētais noformējum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Definicijas diskusija</Template>
  <TotalTime>3837</TotalTime>
  <Words>305</Words>
  <Application>Microsoft Office PowerPoint</Application>
  <PresentationFormat>Slaidrāde ekrānā (4:3)</PresentationFormat>
  <Paragraphs>38</Paragraphs>
  <Slides>10</Slides>
  <Notes>1</Notes>
  <HiddenSlides>0</HiddenSlides>
  <MMClips>0</MMClips>
  <ScaleCrop>false</ScaleCrop>
  <HeadingPairs>
    <vt:vector size="4" baseType="variant"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1" baseType="lpstr">
      <vt:lpstr>Noklusētais noformējums</vt:lpstr>
      <vt:lpstr>Slaids 1</vt:lpstr>
      <vt:lpstr>Valdības rīcības plāna 128.3 pasākuma īstenošanas gaita    Memoranda padome, 2014.gada 7.maijā</vt:lpstr>
      <vt:lpstr>Darbs pie NVO finansēšanas koncepcijas </vt:lpstr>
      <vt:lpstr>2014. gada aprīlī paveiktais</vt:lpstr>
      <vt:lpstr>Darba grupas mērķis</vt:lpstr>
      <vt:lpstr>Darba grupas uzdevumi:</vt:lpstr>
      <vt:lpstr>Darba grupas uzdevumi (2):</vt:lpstr>
      <vt:lpstr>Darba grupas darba grafiks:</vt:lpstr>
      <vt:lpstr>Darba grupas darba grafiks (2):</vt:lpstr>
      <vt:lpstr>Slaids 10</vt:lpstr>
    </vt:vector>
  </TitlesOfParts>
  <Company>LR Kultūras ministrija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KristapsK</dc:creator>
  <cp:lastModifiedBy>Solvita Vēvere</cp:lastModifiedBy>
  <cp:revision>309</cp:revision>
  <dcterms:created xsi:type="dcterms:W3CDTF">2005-10-04T05:29:36Z</dcterms:created>
  <dcterms:modified xsi:type="dcterms:W3CDTF">2014-05-06T13:34:41Z</dcterms:modified>
</cp:coreProperties>
</file>