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7" r:id="rId4"/>
    <p:sldId id="259" r:id="rId5"/>
    <p:sldId id="262" r:id="rId6"/>
    <p:sldId id="263" r:id="rId7"/>
    <p:sldId id="264" r:id="rId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98" autoAdjust="0"/>
  </p:normalViewPr>
  <p:slideViewPr>
    <p:cSldViewPr snapToGrid="0" snapToObjects="1">
      <p:cViewPr varScale="1">
        <p:scale>
          <a:sx n="119" d="100"/>
          <a:sy n="119" d="100"/>
        </p:scale>
        <p:origin x="-2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7C9C0-EFB7-E446-91FF-382987D6C9CD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5976F-0E9B-5D48-A82C-F52E373B1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16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FE1AC-3CD8-1443-AFA7-F8F60B4B1BAD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B3429-8B15-594B-BDE3-E9CBE531F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9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B3429-8B15-594B-BDE3-E9CBE531F2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66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B3429-8B15-594B-BDE3-E9CBE531F2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66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B3429-8B15-594B-BDE3-E9CBE531F2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6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4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5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4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0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1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3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1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0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4017C-97BC-554F-A241-233BED60BB53}" type="datetimeFigureOut">
              <a:rPr lang="en-US" smtClean="0"/>
              <a:t>13.11.14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4490-B16F-2446-A4D9-A83DE17E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http://www.laukuforums.lv" TargetMode="External"/><Relationship Id="rId6" Type="http://schemas.openxmlformats.org/officeDocument/2006/relationships/hyperlink" Target="http://www.llf.partneribas.lv" TargetMode="External"/><Relationship Id="rId7" Type="http://schemas.openxmlformats.org/officeDocument/2006/relationships/hyperlink" Target="mailto:laukuforums@gmail.com" TargetMode="External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3551"/>
            <a:ext cx="7772400" cy="2636899"/>
          </a:xfrm>
        </p:spPr>
        <p:txBody>
          <a:bodyPr>
            <a:normAutofit fontScale="90000"/>
          </a:bodyPr>
          <a:lstStyle/>
          <a:p>
            <a:r>
              <a:rPr lang="lv-LV" b="1" dirty="0" smtClean="0"/>
              <a:t>Skats </a:t>
            </a:r>
            <a:r>
              <a:rPr lang="lv-LV" b="1" dirty="0"/>
              <a:t>no NVO </a:t>
            </a:r>
            <a:r>
              <a:rPr lang="lv-LV" b="1" dirty="0" smtClean="0"/>
              <a:t>puses:</a:t>
            </a:r>
            <a:br>
              <a:rPr lang="lv-LV" b="1" dirty="0" smtClean="0"/>
            </a:br>
            <a:r>
              <a:rPr lang="lv-LV" dirty="0" smtClean="0"/>
              <a:t>Latvijas </a:t>
            </a:r>
            <a:r>
              <a:rPr lang="lv-LV" dirty="0"/>
              <a:t>prezidentūras izaicinājumi un iespējas, kvalitatīvākam pilsoniskajam dialogam </a:t>
            </a:r>
            <a:r>
              <a:rPr lang="lv-LV" dirty="0" smtClean="0"/>
              <a:t>nākotnē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2190"/>
            <a:ext cx="6400800" cy="741764"/>
          </a:xfrm>
        </p:spPr>
        <p:txBody>
          <a:bodyPr/>
          <a:lstStyle/>
          <a:p>
            <a:r>
              <a:rPr lang="en-US" dirty="0" smtClean="0"/>
              <a:t>Valdis </a:t>
            </a:r>
            <a:r>
              <a:rPr lang="en-US" dirty="0" err="1" smtClean="0"/>
              <a:t>Kudiņš</a:t>
            </a:r>
            <a:r>
              <a:rPr lang="en-US" dirty="0" smtClean="0"/>
              <a:t>, </a:t>
            </a:r>
            <a:r>
              <a:rPr lang="en-US" dirty="0" err="1" smtClean="0"/>
              <a:t>Latvijas</a:t>
            </a:r>
            <a:r>
              <a:rPr lang="en-US" dirty="0" smtClean="0"/>
              <a:t> </a:t>
            </a:r>
            <a:r>
              <a:rPr lang="en-US" dirty="0" err="1" smtClean="0"/>
              <a:t>Lauku</a:t>
            </a:r>
            <a:r>
              <a:rPr lang="en-US" dirty="0" smtClean="0"/>
              <a:t> forums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587" y="5317907"/>
            <a:ext cx="1887603" cy="128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43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940" y="130746"/>
            <a:ext cx="1602004" cy="10926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6755" y="218997"/>
            <a:ext cx="701265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LATVIJAS LAUKU FORUMS:</a:t>
            </a:r>
          </a:p>
          <a:p>
            <a:pPr algn="just"/>
            <a:r>
              <a:rPr lang="en-US" dirty="0" err="1" smtClean="0"/>
              <a:t>Lauku</a:t>
            </a:r>
            <a:r>
              <a:rPr lang="en-US" dirty="0" smtClean="0"/>
              <a:t> </a:t>
            </a:r>
            <a:r>
              <a:rPr lang="en-US" dirty="0" err="1" smtClean="0"/>
              <a:t>attīstībā</a:t>
            </a:r>
            <a:r>
              <a:rPr lang="en-US" dirty="0" smtClean="0"/>
              <a:t> </a:t>
            </a:r>
            <a:r>
              <a:rPr lang="en-US" dirty="0" err="1" smtClean="0"/>
              <a:t>ieinteresētu</a:t>
            </a:r>
            <a:r>
              <a:rPr lang="en-US" dirty="0" smtClean="0"/>
              <a:t> </a:t>
            </a:r>
            <a:r>
              <a:rPr lang="en-US" sz="2400" b="1" dirty="0" smtClean="0"/>
              <a:t>66 </a:t>
            </a:r>
            <a:r>
              <a:rPr lang="en-US" b="1" dirty="0" smtClean="0"/>
              <a:t>NVO </a:t>
            </a:r>
            <a:r>
              <a:rPr lang="en-US" b="1" dirty="0" err="1" smtClean="0"/>
              <a:t>platforma</a:t>
            </a:r>
            <a:r>
              <a:rPr lang="en-US" dirty="0" smtClean="0"/>
              <a:t>,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darbojas</a:t>
            </a:r>
            <a:r>
              <a:rPr lang="en-US" dirty="0" smtClean="0"/>
              <a:t> </a:t>
            </a:r>
            <a:r>
              <a:rPr lang="en-US" dirty="0" err="1" smtClean="0"/>
              <a:t>visā</a:t>
            </a:r>
            <a:r>
              <a:rPr lang="en-US" dirty="0" smtClean="0"/>
              <a:t> </a:t>
            </a:r>
            <a:r>
              <a:rPr lang="en-US" dirty="0" err="1" smtClean="0"/>
              <a:t>Latvijas</a:t>
            </a:r>
            <a:r>
              <a:rPr lang="en-US" dirty="0" smtClean="0"/>
              <a:t> </a:t>
            </a:r>
            <a:r>
              <a:rPr lang="en-US" dirty="0" err="1" smtClean="0"/>
              <a:t>teritorijā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mērķi</a:t>
            </a:r>
            <a:r>
              <a:rPr lang="en-US" dirty="0" smtClean="0"/>
              <a:t>: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400" dirty="0" err="1" smtClean="0"/>
              <a:t>veicināt</a:t>
            </a:r>
            <a:r>
              <a:rPr lang="en-US" sz="1400" dirty="0" smtClean="0"/>
              <a:t> </a:t>
            </a:r>
            <a:r>
              <a:rPr lang="en-US" sz="1400" dirty="0" err="1" smtClean="0"/>
              <a:t>lauku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 err="1"/>
              <a:t>vietējo</a:t>
            </a:r>
            <a:r>
              <a:rPr lang="en-US" sz="1400" dirty="0"/>
              <a:t>) </a:t>
            </a:r>
            <a:r>
              <a:rPr lang="en-US" sz="1400" b="1" dirty="0" err="1"/>
              <a:t>teritoriju</a:t>
            </a:r>
            <a:r>
              <a:rPr lang="en-US" sz="1400" dirty="0"/>
              <a:t> </a:t>
            </a:r>
            <a:r>
              <a:rPr lang="en-US" sz="1400" dirty="0" err="1"/>
              <a:t>ilgtspējīgu</a:t>
            </a:r>
            <a:r>
              <a:rPr lang="en-US" sz="1400" dirty="0"/>
              <a:t> </a:t>
            </a:r>
            <a:r>
              <a:rPr lang="en-US" sz="1400" dirty="0" err="1"/>
              <a:t>attīstību</a:t>
            </a:r>
            <a:r>
              <a:rPr lang="en-US" sz="1400" dirty="0" smtClean="0"/>
              <a:t>;</a:t>
            </a:r>
            <a:endParaRPr lang="en-US" sz="1400" dirty="0"/>
          </a:p>
          <a:p>
            <a:pPr marL="742950" lvl="1" indent="-285750">
              <a:buFont typeface="Wingdings" charset="2"/>
              <a:buChar char="Ø"/>
            </a:pPr>
            <a:r>
              <a:rPr lang="en-US" sz="1400" dirty="0" err="1" smtClean="0"/>
              <a:t>stiprināt</a:t>
            </a:r>
            <a:r>
              <a:rPr lang="en-US" sz="1400" dirty="0" smtClean="0"/>
              <a:t> </a:t>
            </a:r>
            <a:r>
              <a:rPr lang="en-US" sz="1400" b="1" dirty="0" err="1"/>
              <a:t>pilsoniskās</a:t>
            </a:r>
            <a:r>
              <a:rPr lang="en-US" sz="1400" b="1" dirty="0"/>
              <a:t> </a:t>
            </a:r>
            <a:r>
              <a:rPr lang="en-US" sz="1400" b="1" dirty="0" err="1"/>
              <a:t>sabiedrības</a:t>
            </a:r>
            <a:r>
              <a:rPr lang="en-US" sz="1400" b="1" dirty="0"/>
              <a:t> </a:t>
            </a:r>
            <a:r>
              <a:rPr lang="en-US" sz="1400" dirty="0" err="1"/>
              <a:t>veidošanos</a:t>
            </a:r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err="1" smtClean="0"/>
              <a:t>laukos</a:t>
            </a:r>
            <a:r>
              <a:rPr lang="en-US" sz="1400" dirty="0"/>
              <a:t>, </a:t>
            </a:r>
            <a:r>
              <a:rPr lang="en-US" sz="1400" dirty="0" err="1"/>
              <a:t>sekmējot</a:t>
            </a:r>
            <a:r>
              <a:rPr lang="en-US" sz="1400" dirty="0"/>
              <a:t> </a:t>
            </a:r>
            <a:r>
              <a:rPr lang="en-US" sz="1400" b="1" dirty="0" err="1"/>
              <a:t>vietējās</a:t>
            </a:r>
            <a:r>
              <a:rPr lang="en-US" sz="1400" b="1" dirty="0"/>
              <a:t> </a:t>
            </a:r>
            <a:r>
              <a:rPr lang="en-US" sz="1400" b="1" dirty="0" err="1"/>
              <a:t>iniciatīvas</a:t>
            </a:r>
            <a:r>
              <a:rPr lang="en-US" sz="1400" b="1" dirty="0"/>
              <a:t> </a:t>
            </a:r>
            <a:r>
              <a:rPr lang="en-US" sz="1400" dirty="0" err="1"/>
              <a:t>attīstību</a:t>
            </a:r>
            <a:r>
              <a:rPr lang="en-US" sz="1400" dirty="0"/>
              <a:t> un </a:t>
            </a:r>
            <a:r>
              <a:rPr lang="en-US" sz="1400" dirty="0" err="1"/>
              <a:t>sadarbību</a:t>
            </a:r>
            <a:r>
              <a:rPr lang="en-US" sz="1400" dirty="0" smtClean="0"/>
              <a:t>;</a:t>
            </a:r>
            <a:endParaRPr lang="en-US" sz="1400" dirty="0"/>
          </a:p>
          <a:p>
            <a:pPr marL="742950" lvl="1" indent="-285750">
              <a:buFont typeface="Wingdings" charset="2"/>
              <a:buChar char="Ø"/>
            </a:pPr>
            <a:r>
              <a:rPr lang="en-US" sz="1400" dirty="0" err="1" smtClean="0"/>
              <a:t>pārstāvēt</a:t>
            </a:r>
            <a:r>
              <a:rPr lang="en-US" sz="1400" dirty="0" smtClean="0"/>
              <a:t> </a:t>
            </a:r>
            <a:r>
              <a:rPr lang="en-US" sz="1400" dirty="0" err="1" smtClean="0"/>
              <a:t>lauku</a:t>
            </a:r>
            <a:r>
              <a:rPr lang="en-US" sz="1400" dirty="0" smtClean="0"/>
              <a:t> </a:t>
            </a:r>
            <a:r>
              <a:rPr lang="en-US" sz="1400" dirty="0" err="1"/>
              <a:t>iedzīvotāju</a:t>
            </a:r>
            <a:r>
              <a:rPr lang="en-US" sz="1400" dirty="0"/>
              <a:t> </a:t>
            </a:r>
            <a:r>
              <a:rPr lang="en-US" sz="1400" b="1" dirty="0" err="1"/>
              <a:t>intereses</a:t>
            </a:r>
            <a:r>
              <a:rPr lang="en-US" sz="1400" dirty="0"/>
              <a:t> </a:t>
            </a:r>
            <a:r>
              <a:rPr lang="en-US" sz="1400" dirty="0" err="1"/>
              <a:t>nacionāla</a:t>
            </a:r>
            <a:r>
              <a:rPr lang="en-US" sz="1400" dirty="0"/>
              <a:t> un </a:t>
            </a:r>
            <a:r>
              <a:rPr lang="en-US" sz="1400" dirty="0" err="1"/>
              <a:t>starptautiska</a:t>
            </a:r>
            <a:r>
              <a:rPr lang="en-US" sz="1400" dirty="0"/>
              <a:t> </a:t>
            </a:r>
            <a:r>
              <a:rPr lang="en-US" sz="1400" dirty="0" err="1"/>
              <a:t>līmeņa</a:t>
            </a:r>
            <a:r>
              <a:rPr lang="en-US" sz="1400" dirty="0"/>
              <a:t> </a:t>
            </a:r>
            <a:r>
              <a:rPr lang="en-US" sz="1400" dirty="0" err="1" smtClean="0"/>
              <a:t>institūcijās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186755" y="2563962"/>
            <a:ext cx="71481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Biedri</a:t>
            </a:r>
            <a:r>
              <a:rPr lang="en-US" dirty="0" smtClean="0"/>
              <a:t> (</a:t>
            </a:r>
            <a:r>
              <a:rPr lang="en-US" dirty="0" err="1" smtClean="0"/>
              <a:t>t.sk</a:t>
            </a:r>
            <a:r>
              <a:rPr lang="en-US" dirty="0" smtClean="0"/>
              <a:t>. </a:t>
            </a:r>
            <a:r>
              <a:rPr lang="en-US" dirty="0" err="1"/>
              <a:t>a</a:t>
            </a:r>
            <a:r>
              <a:rPr lang="en-US" dirty="0" err="1" smtClean="0"/>
              <a:t>sociētie</a:t>
            </a:r>
            <a:r>
              <a:rPr lang="en-US" dirty="0" smtClean="0"/>
              <a:t>):</a:t>
            </a:r>
          </a:p>
          <a:p>
            <a:pPr marL="285750" indent="-285750">
              <a:buFont typeface="Wingdings" charset="2"/>
              <a:buChar char="ü"/>
            </a:pPr>
            <a:r>
              <a:rPr lang="en-US" dirty="0" smtClean="0"/>
              <a:t>36 </a:t>
            </a:r>
            <a:r>
              <a:rPr lang="en-US" dirty="0" err="1" smtClean="0"/>
              <a:t>Latvijas</a:t>
            </a:r>
            <a:r>
              <a:rPr lang="en-US" dirty="0" smtClean="0"/>
              <a:t> </a:t>
            </a:r>
            <a:r>
              <a:rPr lang="en-US" dirty="0" err="1" smtClean="0"/>
              <a:t>vietējās</a:t>
            </a:r>
            <a:r>
              <a:rPr lang="en-US" dirty="0" smtClean="0"/>
              <a:t> </a:t>
            </a:r>
            <a:r>
              <a:rPr lang="en-US" dirty="0" err="1" smtClean="0"/>
              <a:t>rīcības</a:t>
            </a:r>
            <a:r>
              <a:rPr lang="en-US" dirty="0" smtClean="0"/>
              <a:t> </a:t>
            </a:r>
            <a:r>
              <a:rPr lang="en-US" dirty="0" err="1" smtClean="0"/>
              <a:t>grupas</a:t>
            </a:r>
            <a:r>
              <a:rPr lang="en-US" dirty="0" smtClean="0"/>
              <a:t> – </a:t>
            </a:r>
            <a:r>
              <a:rPr lang="en-US" b="1" dirty="0" err="1" smtClean="0">
                <a:solidFill>
                  <a:schemeClr val="accent1"/>
                </a:solidFill>
              </a:rPr>
              <a:t>neformālais</a:t>
            </a:r>
            <a:r>
              <a:rPr lang="en-US" b="1" dirty="0" smtClean="0">
                <a:solidFill>
                  <a:schemeClr val="accent1"/>
                </a:solidFill>
              </a:rPr>
              <a:t> VRG </a:t>
            </a:r>
            <a:r>
              <a:rPr lang="en-US" b="1" dirty="0" err="1" smtClean="0">
                <a:solidFill>
                  <a:schemeClr val="accent1"/>
                </a:solidFill>
              </a:rPr>
              <a:t>tīkls</a:t>
            </a:r>
            <a:endParaRPr lang="en-US" b="1" dirty="0" smtClean="0">
              <a:solidFill>
                <a:schemeClr val="accent1"/>
              </a:solidFill>
            </a:endParaRPr>
          </a:p>
          <a:p>
            <a:pPr marL="285750" indent="-285750">
              <a:buFont typeface="Wingdings" charset="2"/>
              <a:buChar char="ü"/>
            </a:pPr>
            <a:r>
              <a:rPr lang="en-US" dirty="0" smtClean="0"/>
              <a:t>30 NVO – </a:t>
            </a:r>
            <a:r>
              <a:rPr lang="en-US" dirty="0" err="1" smtClean="0"/>
              <a:t>ciemu</a:t>
            </a:r>
            <a:r>
              <a:rPr lang="en-US" dirty="0" smtClean="0"/>
              <a:t> </a:t>
            </a:r>
            <a:r>
              <a:rPr lang="en-US" dirty="0" err="1" smtClean="0"/>
              <a:t>attīstības</a:t>
            </a:r>
            <a:r>
              <a:rPr lang="en-US" dirty="0" smtClean="0"/>
              <a:t> </a:t>
            </a:r>
            <a:r>
              <a:rPr lang="en-US" dirty="0" err="1" smtClean="0"/>
              <a:t>kustība</a:t>
            </a:r>
            <a:r>
              <a:rPr lang="en-US" dirty="0" smtClean="0"/>
              <a:t> – </a:t>
            </a:r>
            <a:r>
              <a:rPr lang="en-US" b="1" dirty="0" err="1" smtClean="0">
                <a:solidFill>
                  <a:srgbClr val="94C600"/>
                </a:solidFill>
              </a:rPr>
              <a:t>Lauku</a:t>
            </a:r>
            <a:r>
              <a:rPr lang="en-US" b="1" dirty="0" smtClean="0">
                <a:solidFill>
                  <a:srgbClr val="94C600"/>
                </a:solidFill>
              </a:rPr>
              <a:t> </a:t>
            </a:r>
            <a:r>
              <a:rPr lang="en-US" b="1" dirty="0" err="1" smtClean="0">
                <a:solidFill>
                  <a:srgbClr val="94C600"/>
                </a:solidFill>
              </a:rPr>
              <a:t>kopienu</a:t>
            </a:r>
            <a:r>
              <a:rPr lang="en-US" b="1" dirty="0" smtClean="0">
                <a:solidFill>
                  <a:srgbClr val="94C600"/>
                </a:solidFill>
              </a:rPr>
              <a:t> </a:t>
            </a:r>
            <a:r>
              <a:rPr lang="en-US" b="1" dirty="0" err="1" smtClean="0">
                <a:solidFill>
                  <a:srgbClr val="94C600"/>
                </a:solidFill>
              </a:rPr>
              <a:t>parlaments</a:t>
            </a:r>
            <a:endParaRPr lang="en-US" b="1" dirty="0">
              <a:solidFill>
                <a:srgbClr val="94C6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4262" y="1953549"/>
            <a:ext cx="1073722" cy="10594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1369" y="3044655"/>
            <a:ext cx="1884837" cy="120125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135736" y="5888407"/>
            <a:ext cx="39444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hlinkClick r:id="rId5"/>
              </a:rPr>
              <a:t>www.laukuforums.lv</a:t>
            </a:r>
            <a:endParaRPr lang="en-US" sz="1400" dirty="0" smtClean="0"/>
          </a:p>
          <a:p>
            <a:pPr algn="r"/>
            <a:r>
              <a:rPr lang="en-US" sz="1400" dirty="0" smtClean="0">
                <a:hlinkClick r:id="rId6"/>
              </a:rPr>
              <a:t>llf.partneribas.lv</a:t>
            </a:r>
            <a:r>
              <a:rPr lang="en-US" sz="1400" dirty="0" smtClean="0"/>
              <a:t> </a:t>
            </a:r>
          </a:p>
          <a:p>
            <a:pPr algn="r"/>
            <a:r>
              <a:rPr lang="en-US" sz="1400" dirty="0" smtClean="0">
                <a:hlinkClick r:id="rId7"/>
              </a:rPr>
              <a:t>laukuforums@gmail.com</a:t>
            </a:r>
            <a:endParaRPr lang="en-US" sz="1400" dirty="0" smtClean="0"/>
          </a:p>
          <a:p>
            <a:pPr algn="r"/>
            <a:r>
              <a:rPr lang="en-US" sz="1400" dirty="0" err="1" smtClean="0"/>
              <a:t>Sociālajos</a:t>
            </a:r>
            <a:r>
              <a:rPr lang="en-US" sz="1400" dirty="0" smtClean="0"/>
              <a:t> </a:t>
            </a:r>
            <a:r>
              <a:rPr lang="en-US" sz="1400" dirty="0" err="1" smtClean="0"/>
              <a:t>tīklos</a:t>
            </a:r>
            <a:r>
              <a:rPr lang="en-US" sz="1400" dirty="0" smtClean="0"/>
              <a:t> </a:t>
            </a:r>
            <a:r>
              <a:rPr lang="en-US" sz="1400" dirty="0" err="1" smtClean="0"/>
              <a:t>meklē</a:t>
            </a:r>
            <a:r>
              <a:rPr lang="en-US" sz="1400" dirty="0" smtClean="0"/>
              <a:t> </a:t>
            </a:r>
            <a:r>
              <a:rPr lang="en-US" sz="1400" b="1" dirty="0" err="1" smtClean="0"/>
              <a:t>laukuforums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186755" y="5846907"/>
            <a:ext cx="47312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LLF </a:t>
            </a:r>
            <a:r>
              <a:rPr lang="en-US" sz="1400" b="1" dirty="0" err="1" smtClean="0"/>
              <a:t>darbības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virzieni</a:t>
            </a:r>
            <a:r>
              <a:rPr lang="en-US" sz="1400" b="1" dirty="0" smtClean="0"/>
              <a:t>: </a:t>
            </a:r>
            <a:r>
              <a:rPr lang="en-US" sz="1400" dirty="0" smtClean="0"/>
              <a:t>- INTEREŠU AIZSTĀVIS</a:t>
            </a:r>
          </a:p>
          <a:p>
            <a:r>
              <a:rPr lang="en-US" sz="1400" dirty="0" smtClean="0"/>
              <a:t>                                       - IDEJU ŠUPULIS</a:t>
            </a:r>
          </a:p>
          <a:p>
            <a:r>
              <a:rPr lang="en-US" sz="1400" dirty="0" smtClean="0"/>
              <a:t>                                       - ILGTSPĒJĪGAS KOPIENAS</a:t>
            </a:r>
          </a:p>
          <a:p>
            <a:r>
              <a:rPr lang="en-US" sz="1400" dirty="0" smtClean="0"/>
              <a:t>                                       - KOPIENU BALSS  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186755" y="3744950"/>
            <a:ext cx="693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b="1" dirty="0" smtClean="0"/>
              <a:t>NVO </a:t>
            </a:r>
            <a:r>
              <a:rPr lang="lv-LV" b="1" dirty="0"/>
              <a:t>un </a:t>
            </a:r>
            <a:r>
              <a:rPr lang="lv-LV" b="1" dirty="0" smtClean="0"/>
              <a:t>MK sadarbības </a:t>
            </a:r>
            <a:r>
              <a:rPr lang="lv-LV" b="1" dirty="0"/>
              <a:t>memoranda īstenošanas </a:t>
            </a:r>
            <a:r>
              <a:rPr lang="lv-LV" b="1" dirty="0" smtClean="0"/>
              <a:t>padomes loceklis </a:t>
            </a:r>
          </a:p>
          <a:p>
            <a:r>
              <a:rPr lang="lv-LV" dirty="0" smtClean="0"/>
              <a:t>Darbojas dažādās ES fondu uzraudzības padomēs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4129" y="4540192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Lauku</a:t>
            </a:r>
            <a:r>
              <a:rPr lang="en-US" dirty="0" smtClean="0"/>
              <a:t> </a:t>
            </a:r>
            <a:r>
              <a:rPr lang="en-US" dirty="0" err="1" smtClean="0"/>
              <a:t>kopienu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r>
              <a:rPr lang="en-US" dirty="0" smtClean="0"/>
              <a:t> </a:t>
            </a:r>
            <a:r>
              <a:rPr lang="en-US" u="sng" dirty="0" err="1" smtClean="0"/>
              <a:t>Latvijā</a:t>
            </a:r>
            <a:r>
              <a:rPr lang="en-US" dirty="0" smtClean="0"/>
              <a:t> – </a:t>
            </a:r>
            <a:r>
              <a:rPr lang="en-US" b="1" dirty="0" smtClean="0"/>
              <a:t>LAPAS</a:t>
            </a:r>
          </a:p>
          <a:p>
            <a:pPr algn="r"/>
            <a:r>
              <a:rPr lang="en-US" dirty="0" smtClean="0"/>
              <a:t>                                                            </a:t>
            </a:r>
            <a:r>
              <a:rPr lang="en-US" b="1" dirty="0" smtClean="0"/>
              <a:t>LOSP</a:t>
            </a:r>
          </a:p>
          <a:p>
            <a:pPr algn="r"/>
            <a:r>
              <a:rPr lang="en-US" dirty="0" smtClean="0"/>
              <a:t>                                                            </a:t>
            </a:r>
            <a:r>
              <a:rPr lang="en-US" b="1" dirty="0" err="1" smtClean="0"/>
              <a:t>eLPA</a:t>
            </a:r>
            <a:endParaRPr lang="en-US" b="1" dirty="0" smtClean="0"/>
          </a:p>
          <a:p>
            <a:pPr algn="r"/>
            <a:r>
              <a:rPr lang="en-US" dirty="0" smtClean="0"/>
              <a:t>                                                            </a:t>
            </a:r>
            <a:r>
              <a:rPr lang="en-US" b="1" dirty="0" smtClean="0"/>
              <a:t>EKL</a:t>
            </a:r>
            <a:endParaRPr lang="en-US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91305" y="5776902"/>
            <a:ext cx="8974901" cy="41501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047737" y="4534892"/>
            <a:ext cx="40062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Lauku</a:t>
            </a:r>
            <a:r>
              <a:rPr lang="en-US" dirty="0" smtClean="0"/>
              <a:t> </a:t>
            </a:r>
            <a:r>
              <a:rPr lang="en-US" dirty="0" err="1" smtClean="0"/>
              <a:t>kopienu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r>
              <a:rPr lang="en-US" dirty="0" smtClean="0"/>
              <a:t> </a:t>
            </a:r>
            <a:r>
              <a:rPr lang="en-US" u="sng" dirty="0" err="1" smtClean="0"/>
              <a:t>Eiropā</a:t>
            </a:r>
            <a:r>
              <a:rPr lang="en-US" dirty="0" smtClean="0"/>
              <a:t> –     </a:t>
            </a:r>
          </a:p>
          <a:p>
            <a:r>
              <a:rPr lang="en-US" b="1" dirty="0" smtClean="0"/>
              <a:t>                                                       PREPARE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European Rural Communities </a:t>
            </a:r>
            <a:r>
              <a:rPr lang="en-US" b="1" dirty="0" err="1" smtClean="0"/>
              <a:t>Aliance</a:t>
            </a:r>
            <a:endParaRPr lang="en-US" b="1" dirty="0" smtClean="0"/>
          </a:p>
          <a:p>
            <a:r>
              <a:rPr lang="en-US" b="1" dirty="0" smtClean="0"/>
              <a:t>                                           Forum Synergies</a:t>
            </a:r>
            <a:endParaRPr lang="en-US" b="1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8328" y="4586105"/>
            <a:ext cx="1430164" cy="29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1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0266" y="133538"/>
            <a:ext cx="7508134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Latvijas</a:t>
            </a:r>
            <a:r>
              <a:rPr lang="en-US" dirty="0" smtClean="0"/>
              <a:t> </a:t>
            </a:r>
            <a:r>
              <a:rPr lang="en-US" dirty="0" err="1" smtClean="0"/>
              <a:t>prezidentūra</a:t>
            </a:r>
            <a:r>
              <a:rPr lang="en-US" dirty="0" smtClean="0"/>
              <a:t> ES </a:t>
            </a:r>
            <a:r>
              <a:rPr lang="en-US" dirty="0" err="1" smtClean="0"/>
              <a:t>Padomē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901"/>
            <a:ext cx="1477483" cy="14774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8968" y="1552184"/>
            <a:ext cx="211588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Vadmotīvs</a:t>
            </a:r>
            <a:r>
              <a:rPr lang="en-US" sz="3200" b="1" dirty="0" smtClean="0"/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7155" y="1527285"/>
            <a:ext cx="22615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err="1" smtClean="0"/>
              <a:t>i</a:t>
            </a:r>
            <a:r>
              <a:rPr lang="en-US" sz="4000" dirty="0" err="1" smtClean="0"/>
              <a:t>zaugsme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206955" y="3231813"/>
            <a:ext cx="29045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err="1" smtClean="0"/>
              <a:t>i</a:t>
            </a:r>
            <a:r>
              <a:rPr lang="en-US" sz="4000" dirty="0" err="1" smtClean="0"/>
              <a:t>esaistīšanās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3206951" y="4891841"/>
            <a:ext cx="2061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err="1" smtClean="0"/>
              <a:t>i</a:t>
            </a:r>
            <a:r>
              <a:rPr lang="en-US" sz="4000" dirty="0" err="1" smtClean="0"/>
              <a:t>lgtspēja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0731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8800" b="1" dirty="0" err="1" smtClean="0"/>
              <a:t>i</a:t>
            </a:r>
            <a:r>
              <a:rPr lang="en-US" dirty="0" err="1" smtClean="0"/>
              <a:t>zaugsme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405509"/>
            <a:ext cx="8229600" cy="5325019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iespējas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d</a:t>
            </a:r>
            <a:r>
              <a:rPr lang="en-US" dirty="0" err="1" smtClean="0"/>
              <a:t>ažādām</a:t>
            </a:r>
            <a:r>
              <a:rPr lang="en-US" dirty="0" smtClean="0"/>
              <a:t> </a:t>
            </a:r>
            <a:r>
              <a:rPr lang="en-US" dirty="0" err="1" smtClean="0"/>
              <a:t>sabiedrības</a:t>
            </a:r>
            <a:r>
              <a:rPr lang="en-US" dirty="0" smtClean="0"/>
              <a:t> </a:t>
            </a:r>
            <a:r>
              <a:rPr lang="en-US" dirty="0" err="1" smtClean="0"/>
              <a:t>grupām</a:t>
            </a:r>
            <a:r>
              <a:rPr lang="en-US" dirty="0" smtClean="0"/>
              <a:t> </a:t>
            </a:r>
            <a:r>
              <a:rPr lang="en-US" dirty="0" err="1" smtClean="0"/>
              <a:t>aktualizēt</a:t>
            </a:r>
            <a:r>
              <a:rPr lang="en-US" dirty="0" smtClean="0"/>
              <a:t> </a:t>
            </a:r>
            <a:r>
              <a:rPr lang="en-US" dirty="0" err="1" smtClean="0"/>
              <a:t>savus</a:t>
            </a:r>
            <a:r>
              <a:rPr lang="en-US" dirty="0" smtClean="0"/>
              <a:t> </a:t>
            </a:r>
            <a:r>
              <a:rPr lang="en-US" dirty="0" err="1" smtClean="0"/>
              <a:t>tematus</a:t>
            </a:r>
            <a:r>
              <a:rPr lang="en-US" dirty="0" smtClean="0"/>
              <a:t> </a:t>
            </a:r>
            <a:r>
              <a:rPr lang="en-US" dirty="0" err="1" smtClean="0"/>
              <a:t>piesaistot</a:t>
            </a:r>
            <a:r>
              <a:rPr lang="en-US" dirty="0" smtClean="0"/>
              <a:t> </a:t>
            </a:r>
            <a:r>
              <a:rPr lang="en-US" dirty="0" err="1" smtClean="0"/>
              <a:t>Eiropas</a:t>
            </a:r>
            <a:r>
              <a:rPr lang="en-US" dirty="0" smtClean="0"/>
              <a:t> </a:t>
            </a:r>
            <a:r>
              <a:rPr lang="en-US" dirty="0" err="1" smtClean="0"/>
              <a:t>uzmanību</a:t>
            </a:r>
            <a:r>
              <a:rPr lang="en-US" dirty="0" smtClean="0"/>
              <a:t> </a:t>
            </a:r>
            <a:r>
              <a:rPr lang="en-US" sz="1800" i="1" dirty="0" smtClean="0"/>
              <a:t>(~200 </a:t>
            </a:r>
            <a:r>
              <a:rPr lang="en-US" sz="1800" i="1" dirty="0" err="1" smtClean="0"/>
              <a:t>pasākumi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Latvijā</a:t>
            </a:r>
            <a:r>
              <a:rPr lang="en-US" sz="1800" i="1" dirty="0" smtClean="0"/>
              <a:t> + NVO </a:t>
            </a:r>
            <a:r>
              <a:rPr lang="en-US" sz="1800" i="1" dirty="0" err="1" smtClean="0"/>
              <a:t>pasākumi</a:t>
            </a:r>
            <a:r>
              <a:rPr lang="en-US" sz="1800" i="1" dirty="0" smtClean="0"/>
              <a:t>)</a:t>
            </a:r>
            <a:endParaRPr lang="en-US" i="1" dirty="0" smtClean="0"/>
          </a:p>
          <a:p>
            <a:pPr lvl="1" algn="just"/>
            <a:r>
              <a:rPr lang="en-US" dirty="0" err="1" smtClean="0"/>
              <a:t>pilnveidot</a:t>
            </a:r>
            <a:r>
              <a:rPr lang="en-US" dirty="0" smtClean="0"/>
              <a:t> </a:t>
            </a:r>
            <a:r>
              <a:rPr lang="en-US" dirty="0" err="1" smtClean="0"/>
              <a:t>sevi</a:t>
            </a:r>
            <a:r>
              <a:rPr lang="en-US" dirty="0" smtClean="0"/>
              <a:t> </a:t>
            </a:r>
            <a:r>
              <a:rPr lang="en-US" dirty="0" err="1" smtClean="0"/>
              <a:t>starptautiskā</a:t>
            </a:r>
            <a:r>
              <a:rPr lang="en-US" dirty="0" smtClean="0"/>
              <a:t> </a:t>
            </a:r>
            <a:r>
              <a:rPr lang="en-US" dirty="0" err="1" smtClean="0"/>
              <a:t>arēnā</a:t>
            </a:r>
            <a:r>
              <a:rPr lang="en-US" dirty="0" smtClean="0"/>
              <a:t> </a:t>
            </a:r>
            <a:r>
              <a:rPr lang="en-US" sz="1800" i="1" dirty="0" smtClean="0"/>
              <a:t>(LV </a:t>
            </a:r>
            <a:r>
              <a:rPr lang="en-US" sz="1800" i="1" dirty="0" err="1" smtClean="0"/>
              <a:t>pieredzes</a:t>
            </a:r>
            <a:r>
              <a:rPr lang="en-US" sz="1800" i="1" dirty="0" smtClean="0"/>
              <a:t>, </a:t>
            </a:r>
            <a:r>
              <a:rPr lang="en-US" sz="1800" i="1" dirty="0" err="1" smtClean="0"/>
              <a:t>sadarbības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partneri</a:t>
            </a:r>
            <a:r>
              <a:rPr lang="en-US" sz="1800" i="1" dirty="0" smtClean="0"/>
              <a:t>)</a:t>
            </a:r>
            <a:endParaRPr lang="en-US" i="1" dirty="0" smtClean="0"/>
          </a:p>
          <a:p>
            <a:pPr lvl="1" algn="just"/>
            <a:r>
              <a:rPr lang="en-US" dirty="0" err="1" smtClean="0"/>
              <a:t>ienest</a:t>
            </a:r>
            <a:r>
              <a:rPr lang="en-US" dirty="0" smtClean="0"/>
              <a:t> </a:t>
            </a:r>
            <a:r>
              <a:rPr lang="en-US" dirty="0" err="1" smtClean="0"/>
              <a:t>Eiropas</a:t>
            </a:r>
            <a:r>
              <a:rPr lang="en-US" dirty="0" smtClean="0"/>
              <a:t> </a:t>
            </a:r>
            <a:r>
              <a:rPr lang="en-US" dirty="0" err="1" smtClean="0"/>
              <a:t>dimensiju</a:t>
            </a:r>
            <a:r>
              <a:rPr lang="en-US" dirty="0" smtClean="0"/>
              <a:t> </a:t>
            </a:r>
            <a:r>
              <a:rPr lang="en-US" dirty="0" err="1" smtClean="0"/>
              <a:t>savā</a:t>
            </a:r>
            <a:r>
              <a:rPr lang="en-US" dirty="0" smtClean="0"/>
              <a:t> </a:t>
            </a:r>
            <a:r>
              <a:rPr lang="en-US" dirty="0" err="1" smtClean="0"/>
              <a:t>kopienā</a:t>
            </a:r>
            <a:r>
              <a:rPr lang="en-US" dirty="0" smtClean="0"/>
              <a:t> </a:t>
            </a:r>
            <a:r>
              <a:rPr lang="en-US" sz="1900" i="1" dirty="0" smtClean="0"/>
              <a:t>(NVO </a:t>
            </a:r>
            <a:r>
              <a:rPr lang="en-US" sz="1900" i="1" dirty="0" err="1" smtClean="0"/>
              <a:t>dienas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kārtības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jautājumi</a:t>
            </a:r>
            <a:r>
              <a:rPr lang="en-US" sz="1900" i="1" dirty="0" smtClean="0"/>
              <a:t>)</a:t>
            </a:r>
            <a:r>
              <a:rPr lang="en-US" dirty="0" smtClean="0"/>
              <a:t>   </a:t>
            </a:r>
          </a:p>
          <a:p>
            <a:pPr lvl="1" algn="just"/>
            <a:endParaRPr lang="en-US" dirty="0" smtClean="0"/>
          </a:p>
          <a:p>
            <a:pPr algn="just"/>
            <a:r>
              <a:rPr lang="en-US" dirty="0" err="1"/>
              <a:t>i</a:t>
            </a:r>
            <a:r>
              <a:rPr lang="en-US" dirty="0" err="1" smtClean="0"/>
              <a:t>zaicinājumi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p</a:t>
            </a:r>
            <a:r>
              <a:rPr lang="en-US" dirty="0" err="1" smtClean="0"/>
              <a:t>rasme</a:t>
            </a:r>
            <a:r>
              <a:rPr lang="en-US" dirty="0" smtClean="0"/>
              <a:t> </a:t>
            </a:r>
            <a:r>
              <a:rPr lang="en-US" dirty="0" err="1" smtClean="0"/>
              <a:t>nopozicionēt</a:t>
            </a:r>
            <a:r>
              <a:rPr lang="en-US" dirty="0" smtClean="0"/>
              <a:t> </a:t>
            </a:r>
            <a:r>
              <a:rPr lang="en-US" dirty="0" err="1" smtClean="0"/>
              <a:t>sevi</a:t>
            </a:r>
            <a:r>
              <a:rPr lang="en-US" dirty="0" smtClean="0"/>
              <a:t> un </a:t>
            </a:r>
            <a:r>
              <a:rPr lang="en-US" dirty="0" err="1" smtClean="0"/>
              <a:t>izmantot</a:t>
            </a:r>
            <a:r>
              <a:rPr lang="en-US" dirty="0" smtClean="0"/>
              <a:t> </a:t>
            </a:r>
            <a:r>
              <a:rPr lang="en-US" dirty="0" err="1" smtClean="0"/>
              <a:t>atbilstošos</a:t>
            </a:r>
            <a:r>
              <a:rPr lang="en-US" dirty="0" smtClean="0"/>
              <a:t> </a:t>
            </a:r>
            <a:r>
              <a:rPr lang="en-US" dirty="0" err="1" smtClean="0"/>
              <a:t>rīkus</a:t>
            </a:r>
            <a:endParaRPr lang="en-US" dirty="0" smtClean="0"/>
          </a:p>
          <a:p>
            <a:pPr lvl="1" algn="just"/>
            <a:r>
              <a:rPr lang="en-US" dirty="0" err="1" smtClean="0"/>
              <a:t>resursu</a:t>
            </a:r>
            <a:r>
              <a:rPr lang="en-US" dirty="0" smtClean="0"/>
              <a:t> </a:t>
            </a:r>
            <a:r>
              <a:rPr lang="en-US" dirty="0" err="1" smtClean="0"/>
              <a:t>pieejamība</a:t>
            </a:r>
            <a:r>
              <a:rPr lang="en-US" dirty="0" smtClean="0"/>
              <a:t> </a:t>
            </a:r>
            <a:r>
              <a:rPr lang="en-US" dirty="0" err="1" smtClean="0"/>
              <a:t>aktivitātēm</a:t>
            </a:r>
            <a:endParaRPr lang="en-US" dirty="0" smtClean="0"/>
          </a:p>
          <a:p>
            <a:pPr lvl="1" algn="just"/>
            <a:r>
              <a:rPr lang="en-US" dirty="0" err="1" smtClean="0"/>
              <a:t>izpratne</a:t>
            </a:r>
            <a:r>
              <a:rPr lang="en-US" dirty="0" smtClean="0"/>
              <a:t> par </a:t>
            </a:r>
            <a:r>
              <a:rPr lang="en-US" dirty="0" err="1" smtClean="0"/>
              <a:t>prezidentūras</a:t>
            </a:r>
            <a:r>
              <a:rPr lang="en-US" dirty="0" smtClean="0"/>
              <a:t> </a:t>
            </a:r>
            <a:r>
              <a:rPr lang="en-US" dirty="0" err="1" smtClean="0"/>
              <a:t>lomu</a:t>
            </a:r>
            <a:r>
              <a:rPr lang="en-US" dirty="0" smtClean="0"/>
              <a:t> un </a:t>
            </a:r>
            <a:r>
              <a:rPr lang="en-US" dirty="0" err="1" smtClean="0"/>
              <a:t>risināmajiem</a:t>
            </a:r>
            <a:r>
              <a:rPr lang="en-US" dirty="0" smtClean="0"/>
              <a:t> </a:t>
            </a:r>
            <a:r>
              <a:rPr lang="en-US" dirty="0" err="1" smtClean="0"/>
              <a:t>jautājumiem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83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3386"/>
            <a:ext cx="8229600" cy="921282"/>
          </a:xfrm>
        </p:spPr>
        <p:txBody>
          <a:bodyPr>
            <a:normAutofit fontScale="90000"/>
          </a:bodyPr>
          <a:lstStyle/>
          <a:p>
            <a:pPr algn="l"/>
            <a:r>
              <a:rPr lang="en-US" sz="8800" b="1" dirty="0" err="1" smtClean="0"/>
              <a:t>i</a:t>
            </a:r>
            <a:r>
              <a:rPr lang="en-US" dirty="0" err="1" smtClean="0"/>
              <a:t>esaistīšanās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4463"/>
            <a:ext cx="8229600" cy="551606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iespējas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s</a:t>
            </a:r>
            <a:r>
              <a:rPr lang="en-US" dirty="0" err="1" smtClean="0"/>
              <a:t>adarbības</a:t>
            </a:r>
            <a:r>
              <a:rPr lang="en-US" dirty="0" smtClean="0"/>
              <a:t> </a:t>
            </a:r>
            <a:r>
              <a:rPr lang="en-US" dirty="0" err="1" smtClean="0"/>
              <a:t>protokols</a:t>
            </a:r>
            <a:r>
              <a:rPr lang="en-US" dirty="0" smtClean="0"/>
              <a:t> </a:t>
            </a:r>
            <a:r>
              <a:rPr lang="en-US" sz="2100" i="1" dirty="0" smtClean="0"/>
              <a:t>(</a:t>
            </a:r>
            <a:r>
              <a:rPr lang="en-US" sz="2100" i="1" dirty="0" err="1" smtClean="0"/>
              <a:t>parakstījušas</a:t>
            </a:r>
            <a:r>
              <a:rPr lang="en-US" sz="2100" i="1" dirty="0" smtClean="0"/>
              <a:t> 93 NVO)</a:t>
            </a:r>
          </a:p>
          <a:p>
            <a:pPr lvl="2" algn="just"/>
            <a:r>
              <a:rPr lang="en-US" sz="1900" dirty="0" err="1"/>
              <a:t>Biedrība</a:t>
            </a:r>
            <a:r>
              <a:rPr lang="en-US" sz="1900" dirty="0"/>
              <a:t> “homo </a:t>
            </a:r>
            <a:r>
              <a:rPr lang="en-US" sz="1900" dirty="0" err="1"/>
              <a:t>ecos</a:t>
            </a:r>
            <a:r>
              <a:rPr lang="en-US" sz="1900" dirty="0"/>
              <a:t>:” </a:t>
            </a:r>
            <a:r>
              <a:rPr lang="en-US" sz="1900" dirty="0" smtClean="0"/>
              <a:t>- </a:t>
            </a:r>
            <a:r>
              <a:rPr lang="en-US" sz="1900" dirty="0" err="1" smtClean="0"/>
              <a:t>atbalsts</a:t>
            </a:r>
            <a:r>
              <a:rPr lang="en-US" sz="1900" dirty="0" smtClean="0"/>
              <a:t> </a:t>
            </a:r>
            <a:r>
              <a:rPr lang="en-US" sz="1900" dirty="0" err="1"/>
              <a:t>sekretariāta</a:t>
            </a:r>
            <a:r>
              <a:rPr lang="en-US" sz="1900" dirty="0"/>
              <a:t> Vides </a:t>
            </a:r>
            <a:r>
              <a:rPr lang="en-US" sz="1900" dirty="0" err="1"/>
              <a:t>politikas</a:t>
            </a:r>
            <a:r>
              <a:rPr lang="en-US" sz="1900" dirty="0"/>
              <a:t> </a:t>
            </a:r>
            <a:r>
              <a:rPr lang="en-US" sz="1900" dirty="0" err="1"/>
              <a:t>rīcības</a:t>
            </a:r>
            <a:r>
              <a:rPr lang="en-US" sz="1900" dirty="0"/>
              <a:t> </a:t>
            </a:r>
            <a:r>
              <a:rPr lang="en-US" sz="1900" dirty="0" err="1" smtClean="0"/>
              <a:t>plānam</a:t>
            </a:r>
            <a:endParaRPr lang="en-US" sz="1900" dirty="0" smtClean="0"/>
          </a:p>
          <a:p>
            <a:pPr lvl="2" algn="just"/>
            <a:r>
              <a:rPr lang="en-US" sz="1900" dirty="0" err="1" smtClean="0"/>
              <a:t>Latvijas</a:t>
            </a:r>
            <a:r>
              <a:rPr lang="en-US" sz="1900" dirty="0" smtClean="0"/>
              <a:t> </a:t>
            </a:r>
            <a:r>
              <a:rPr lang="en-US" sz="1900" dirty="0" err="1"/>
              <a:t>Platforma</a:t>
            </a:r>
            <a:r>
              <a:rPr lang="en-US" sz="1900" dirty="0"/>
              <a:t> </a:t>
            </a:r>
            <a:r>
              <a:rPr lang="en-US" sz="1900" dirty="0" err="1"/>
              <a:t>attīstības</a:t>
            </a:r>
            <a:r>
              <a:rPr lang="en-US" sz="1900" dirty="0"/>
              <a:t> </a:t>
            </a:r>
            <a:r>
              <a:rPr lang="en-US" sz="1900" dirty="0" err="1" smtClean="0"/>
              <a:t>sadarbībai</a:t>
            </a:r>
            <a:r>
              <a:rPr lang="en-US" sz="1900" dirty="0" smtClean="0"/>
              <a:t> - </a:t>
            </a:r>
            <a:r>
              <a:rPr lang="en-US" sz="1900" dirty="0" err="1" smtClean="0"/>
              <a:t>konsultācijas</a:t>
            </a:r>
            <a:r>
              <a:rPr lang="en-US" sz="1900" dirty="0" smtClean="0"/>
              <a:t> </a:t>
            </a:r>
            <a:r>
              <a:rPr lang="en-US" sz="1900" dirty="0"/>
              <a:t>par </a:t>
            </a:r>
            <a:r>
              <a:rPr lang="en-US" sz="1900" dirty="0" err="1"/>
              <a:t>attīstības</a:t>
            </a:r>
            <a:r>
              <a:rPr lang="en-US" sz="1900" dirty="0"/>
              <a:t> </a:t>
            </a:r>
            <a:r>
              <a:rPr lang="en-US" sz="1900" dirty="0" err="1"/>
              <a:t>sadarbības</a:t>
            </a:r>
            <a:r>
              <a:rPr lang="en-US" sz="1900" dirty="0"/>
              <a:t> </a:t>
            </a:r>
            <a:r>
              <a:rPr lang="en-US" sz="1900" dirty="0" err="1"/>
              <a:t>jautājumiem</a:t>
            </a:r>
            <a:r>
              <a:rPr lang="en-US" sz="1900" dirty="0"/>
              <a:t> </a:t>
            </a:r>
            <a:r>
              <a:rPr lang="en-US" sz="1900" dirty="0" err="1"/>
              <a:t>prezidentūras</a:t>
            </a:r>
            <a:r>
              <a:rPr lang="en-US" sz="1900" dirty="0"/>
              <a:t> </a:t>
            </a:r>
            <a:r>
              <a:rPr lang="en-US" sz="1900" dirty="0" err="1"/>
              <a:t>darba</a:t>
            </a:r>
            <a:r>
              <a:rPr lang="en-US" sz="1900" dirty="0"/>
              <a:t> </a:t>
            </a:r>
            <a:r>
              <a:rPr lang="en-US" sz="1900" dirty="0" err="1"/>
              <a:t>programmas</a:t>
            </a:r>
            <a:r>
              <a:rPr lang="en-US" sz="1900" dirty="0"/>
              <a:t> un </a:t>
            </a:r>
            <a:r>
              <a:rPr lang="en-US" sz="1900" dirty="0" err="1"/>
              <a:t>prioritāšu</a:t>
            </a:r>
            <a:r>
              <a:rPr lang="en-US" sz="1900" dirty="0"/>
              <a:t> </a:t>
            </a:r>
            <a:r>
              <a:rPr lang="en-US" sz="1900" dirty="0" err="1"/>
              <a:t>izstrādē</a:t>
            </a:r>
            <a:endParaRPr lang="en-US" sz="1900" i="1" dirty="0" smtClean="0"/>
          </a:p>
          <a:p>
            <a:pPr lvl="1" algn="just"/>
            <a:r>
              <a:rPr lang="en-US" dirty="0" err="1"/>
              <a:t>f</a:t>
            </a:r>
            <a:r>
              <a:rPr lang="en-US" dirty="0" err="1" smtClean="0"/>
              <a:t>inansiāls</a:t>
            </a:r>
            <a:r>
              <a:rPr lang="en-US" dirty="0" smtClean="0"/>
              <a:t> </a:t>
            </a:r>
            <a:r>
              <a:rPr lang="en-US" dirty="0" err="1" smtClean="0"/>
              <a:t>atbalsts</a:t>
            </a:r>
            <a:r>
              <a:rPr lang="en-US" dirty="0" smtClean="0"/>
              <a:t> </a:t>
            </a:r>
            <a:r>
              <a:rPr lang="en-US" dirty="0" err="1" smtClean="0"/>
              <a:t>sabiedrības</a:t>
            </a:r>
            <a:r>
              <a:rPr lang="en-US" dirty="0" smtClean="0"/>
              <a:t> </a:t>
            </a:r>
            <a:r>
              <a:rPr lang="en-US" dirty="0" err="1" smtClean="0"/>
              <a:t>līdzdalībai</a:t>
            </a:r>
            <a:r>
              <a:rPr lang="en-US" dirty="0" smtClean="0"/>
              <a:t> </a:t>
            </a:r>
            <a:r>
              <a:rPr lang="en-US" sz="2100" i="1" dirty="0" smtClean="0"/>
              <a:t>(198 082 EUR)</a:t>
            </a:r>
            <a:endParaRPr lang="en-US" sz="3800" i="1" dirty="0" smtClean="0"/>
          </a:p>
          <a:p>
            <a:pPr lvl="1" algn="just"/>
            <a:r>
              <a:rPr lang="en-US" dirty="0" err="1" smtClean="0"/>
              <a:t>sadarbība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nozaru</a:t>
            </a:r>
            <a:r>
              <a:rPr lang="en-US" dirty="0" smtClean="0"/>
              <a:t> </a:t>
            </a:r>
            <a:r>
              <a:rPr lang="en-US" dirty="0" err="1" smtClean="0"/>
              <a:t>ministrijām</a:t>
            </a:r>
            <a:endParaRPr lang="en-US" dirty="0" smtClean="0"/>
          </a:p>
          <a:p>
            <a:pPr lvl="1" algn="just"/>
            <a:r>
              <a:rPr lang="en-US" dirty="0" err="1" smtClean="0"/>
              <a:t>prezidentūras</a:t>
            </a:r>
            <a:r>
              <a:rPr lang="en-US" dirty="0" smtClean="0"/>
              <a:t> </a:t>
            </a:r>
            <a:r>
              <a:rPr lang="en-US" dirty="0" err="1" smtClean="0"/>
              <a:t>prioritātes</a:t>
            </a:r>
            <a:r>
              <a:rPr lang="en-US" dirty="0" smtClean="0"/>
              <a:t> </a:t>
            </a:r>
            <a:r>
              <a:rPr lang="en-US" dirty="0" err="1" smtClean="0"/>
              <a:t>kopienu</a:t>
            </a:r>
            <a:r>
              <a:rPr lang="en-US" dirty="0" smtClean="0"/>
              <a:t> </a:t>
            </a:r>
            <a:r>
              <a:rPr lang="en-US" dirty="0" err="1" smtClean="0"/>
              <a:t>dienas</a:t>
            </a:r>
            <a:r>
              <a:rPr lang="en-US" dirty="0" smtClean="0"/>
              <a:t> </a:t>
            </a:r>
            <a:r>
              <a:rPr lang="en-US" dirty="0" err="1" smtClean="0"/>
              <a:t>kārtībā</a:t>
            </a:r>
            <a:endParaRPr lang="en-US" dirty="0" smtClean="0"/>
          </a:p>
          <a:p>
            <a:pPr lvl="2" algn="just"/>
            <a:r>
              <a:rPr lang="en-US" b="1" dirty="0" smtClean="0"/>
              <a:t>2.Latvijas </a:t>
            </a:r>
            <a:r>
              <a:rPr lang="en-US" b="1" dirty="0" err="1" smtClean="0"/>
              <a:t>lauku</a:t>
            </a:r>
            <a:r>
              <a:rPr lang="en-US" b="1" dirty="0" smtClean="0"/>
              <a:t> </a:t>
            </a:r>
            <a:r>
              <a:rPr lang="en-US" b="1" dirty="0" err="1" smtClean="0"/>
              <a:t>kopienu</a:t>
            </a:r>
            <a:r>
              <a:rPr lang="en-US" b="1" dirty="0" smtClean="0"/>
              <a:t> </a:t>
            </a:r>
            <a:r>
              <a:rPr lang="en-US" b="1" dirty="0" err="1" smtClean="0"/>
              <a:t>parlaments</a:t>
            </a:r>
            <a:r>
              <a:rPr lang="en-US" b="1" dirty="0" smtClean="0"/>
              <a:t> </a:t>
            </a:r>
            <a:r>
              <a:rPr lang="en-US" dirty="0" smtClean="0"/>
              <a:t>(3.-5.6.2015.)</a:t>
            </a:r>
            <a:endParaRPr lang="en-US" dirty="0"/>
          </a:p>
          <a:p>
            <a:pPr lvl="2" algn="just"/>
            <a:r>
              <a:rPr lang="en-US" b="1" dirty="0" smtClean="0"/>
              <a:t>2. </a:t>
            </a:r>
            <a:r>
              <a:rPr lang="en-US" b="1" dirty="0" err="1" smtClean="0"/>
              <a:t>Eiropas</a:t>
            </a:r>
            <a:r>
              <a:rPr lang="en-US" b="1" dirty="0" smtClean="0"/>
              <a:t> </a:t>
            </a:r>
            <a:r>
              <a:rPr lang="en-US" b="1" dirty="0" err="1" smtClean="0"/>
              <a:t>lauku</a:t>
            </a:r>
            <a:r>
              <a:rPr lang="en-US" b="1" dirty="0" smtClean="0"/>
              <a:t> </a:t>
            </a:r>
            <a:r>
              <a:rPr lang="en-US" b="1" dirty="0" err="1" smtClean="0"/>
              <a:t>parlaments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Oktobris</a:t>
            </a:r>
            <a:r>
              <a:rPr lang="en-US" dirty="0" smtClean="0"/>
              <a:t>, 2015)</a:t>
            </a:r>
          </a:p>
          <a:p>
            <a:pPr lvl="2" algn="just"/>
            <a:endParaRPr lang="en-US" b="1" dirty="0" smtClean="0"/>
          </a:p>
          <a:p>
            <a:pPr algn="just"/>
            <a:r>
              <a:rPr lang="en-US" dirty="0" err="1"/>
              <a:t>i</a:t>
            </a:r>
            <a:r>
              <a:rPr lang="en-US" dirty="0" err="1" smtClean="0"/>
              <a:t>zaicinājumi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v</a:t>
            </a:r>
            <a:r>
              <a:rPr lang="en-US" dirty="0" err="1" smtClean="0"/>
              <a:t>alsts</a:t>
            </a:r>
            <a:r>
              <a:rPr lang="en-US" dirty="0" smtClean="0"/>
              <a:t> </a:t>
            </a:r>
            <a:r>
              <a:rPr lang="en-US" dirty="0" err="1" smtClean="0"/>
              <a:t>pārvaldes</a:t>
            </a:r>
            <a:r>
              <a:rPr lang="en-US" dirty="0" smtClean="0"/>
              <a:t> </a:t>
            </a:r>
            <a:r>
              <a:rPr lang="en-US" dirty="0" err="1" smtClean="0"/>
              <a:t>noslodze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iebremzēt</a:t>
            </a:r>
            <a:r>
              <a:rPr lang="en-US" dirty="0" smtClean="0"/>
              <a:t> </a:t>
            </a:r>
            <a:r>
              <a:rPr lang="en-US" dirty="0" err="1" smtClean="0"/>
              <a:t>pilsonisko</a:t>
            </a:r>
            <a:r>
              <a:rPr lang="en-US" dirty="0" smtClean="0"/>
              <a:t> </a:t>
            </a:r>
            <a:r>
              <a:rPr lang="en-US" dirty="0" err="1" smtClean="0"/>
              <a:t>dialogu</a:t>
            </a:r>
            <a:endParaRPr lang="en-US" dirty="0" smtClean="0"/>
          </a:p>
          <a:p>
            <a:pPr lvl="1" algn="just"/>
            <a:r>
              <a:rPr lang="en-US" dirty="0" err="1" smtClean="0"/>
              <a:t>savlaicīgums</a:t>
            </a:r>
            <a:r>
              <a:rPr lang="en-US" dirty="0" smtClean="0"/>
              <a:t> un </a:t>
            </a:r>
            <a:r>
              <a:rPr lang="en-US" dirty="0" err="1" smtClean="0"/>
              <a:t>koordinācija</a:t>
            </a:r>
            <a:r>
              <a:rPr lang="en-US" dirty="0" smtClean="0"/>
              <a:t> </a:t>
            </a:r>
          </a:p>
          <a:p>
            <a:pPr lvl="1" algn="just"/>
            <a:r>
              <a:rPr lang="en-US" dirty="0" smtClean="0"/>
              <a:t>NVO </a:t>
            </a:r>
            <a:r>
              <a:rPr lang="en-US" dirty="0" err="1" smtClean="0"/>
              <a:t>nav</a:t>
            </a:r>
            <a:r>
              <a:rPr lang="en-US" dirty="0" smtClean="0"/>
              <a:t> </a:t>
            </a:r>
            <a:r>
              <a:rPr lang="en-US" dirty="0" err="1" smtClean="0"/>
              <a:t>prioritāte</a:t>
            </a:r>
            <a:endParaRPr lang="en-US" dirty="0" smtClean="0"/>
          </a:p>
          <a:p>
            <a:pPr lvl="1" algn="just"/>
            <a:r>
              <a:rPr lang="en-US" dirty="0" err="1"/>
              <a:t>v</a:t>
            </a:r>
            <a:r>
              <a:rPr lang="en-US" dirty="0" err="1" smtClean="0"/>
              <a:t>ietējie</a:t>
            </a:r>
            <a:r>
              <a:rPr lang="en-US" dirty="0" smtClean="0"/>
              <a:t> </a:t>
            </a:r>
            <a:r>
              <a:rPr lang="en-US" dirty="0" err="1" smtClean="0"/>
              <a:t>jautājumi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palikt</a:t>
            </a:r>
            <a:r>
              <a:rPr lang="en-US" dirty="0" smtClean="0"/>
              <a:t> </a:t>
            </a:r>
            <a:r>
              <a:rPr lang="en-US" dirty="0" err="1" smtClean="0"/>
              <a:t>otrajā</a:t>
            </a:r>
            <a:r>
              <a:rPr lang="en-US" dirty="0" smtClean="0"/>
              <a:t> </a:t>
            </a:r>
            <a:r>
              <a:rPr lang="en-US" dirty="0" err="1" smtClean="0"/>
              <a:t>plānā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573" y="3796624"/>
            <a:ext cx="1223525" cy="77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84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3386"/>
            <a:ext cx="8229600" cy="921282"/>
          </a:xfrm>
        </p:spPr>
        <p:txBody>
          <a:bodyPr>
            <a:normAutofit fontScale="90000"/>
          </a:bodyPr>
          <a:lstStyle/>
          <a:p>
            <a:pPr algn="l"/>
            <a:r>
              <a:rPr lang="en-US" sz="8800" b="1" dirty="0" err="1" smtClean="0"/>
              <a:t>i</a:t>
            </a:r>
            <a:r>
              <a:rPr lang="en-US" dirty="0" err="1" smtClean="0"/>
              <a:t>lgtspēja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4463"/>
            <a:ext cx="8229600" cy="551606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iespējas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s</a:t>
            </a:r>
            <a:r>
              <a:rPr lang="en-US" dirty="0" err="1" smtClean="0"/>
              <a:t>askatīt</a:t>
            </a:r>
            <a:r>
              <a:rPr lang="en-US" dirty="0" smtClean="0"/>
              <a:t> </a:t>
            </a:r>
            <a:r>
              <a:rPr lang="en-US" dirty="0" err="1" smtClean="0"/>
              <a:t>savu</a:t>
            </a:r>
            <a:r>
              <a:rPr lang="en-US" dirty="0" smtClean="0"/>
              <a:t> </a:t>
            </a:r>
            <a:r>
              <a:rPr lang="en-US" dirty="0" err="1" smtClean="0"/>
              <a:t>atbildību</a:t>
            </a:r>
            <a:r>
              <a:rPr lang="en-US" dirty="0" smtClean="0"/>
              <a:t> un </a:t>
            </a:r>
            <a:r>
              <a:rPr lang="en-US" dirty="0" err="1" smtClean="0"/>
              <a:t>lomu</a:t>
            </a:r>
            <a:r>
              <a:rPr lang="en-US" dirty="0" smtClean="0"/>
              <a:t> </a:t>
            </a:r>
            <a:r>
              <a:rPr lang="en-US" dirty="0" err="1" smtClean="0"/>
              <a:t>Eiropas</a:t>
            </a:r>
            <a:r>
              <a:rPr lang="en-US" dirty="0" smtClean="0"/>
              <a:t> un </a:t>
            </a:r>
            <a:r>
              <a:rPr lang="en-US" dirty="0" err="1" smtClean="0"/>
              <a:t>globālajā</a:t>
            </a:r>
            <a:r>
              <a:rPr lang="en-US" dirty="0" smtClean="0"/>
              <a:t> </a:t>
            </a:r>
            <a:r>
              <a:rPr lang="en-US" dirty="0" err="1" smtClean="0"/>
              <a:t>kontekstā</a:t>
            </a:r>
            <a:endParaRPr lang="en-US" sz="2100" dirty="0" smtClean="0"/>
          </a:p>
          <a:p>
            <a:pPr lvl="2" algn="just"/>
            <a:r>
              <a:rPr lang="en-US" sz="1700" i="1" dirty="0" err="1" smtClean="0"/>
              <a:t>Globālo</a:t>
            </a:r>
            <a:r>
              <a:rPr lang="en-US" sz="1700" i="1" dirty="0" smtClean="0"/>
              <a:t> </a:t>
            </a:r>
            <a:r>
              <a:rPr lang="en-US" sz="1700" i="1" dirty="0" err="1" smtClean="0"/>
              <a:t>ilgtspējīgas</a:t>
            </a:r>
            <a:r>
              <a:rPr lang="en-US" sz="1700" i="1" dirty="0" smtClean="0"/>
              <a:t> </a:t>
            </a:r>
            <a:r>
              <a:rPr lang="en-US" sz="1700" i="1" dirty="0" err="1" smtClean="0"/>
              <a:t>attīstības</a:t>
            </a:r>
            <a:r>
              <a:rPr lang="en-US" sz="1700" i="1" dirty="0" smtClean="0"/>
              <a:t> </a:t>
            </a:r>
            <a:r>
              <a:rPr lang="en-US" sz="1700" i="1" dirty="0" err="1" smtClean="0"/>
              <a:t>mērķu</a:t>
            </a:r>
            <a:r>
              <a:rPr lang="en-US" sz="1700" i="1" dirty="0" smtClean="0"/>
              <a:t> </a:t>
            </a:r>
            <a:r>
              <a:rPr lang="en-US" sz="1700" i="1" dirty="0" err="1" smtClean="0"/>
              <a:t>definēšanas</a:t>
            </a:r>
            <a:r>
              <a:rPr lang="en-US" sz="1700" i="1" dirty="0" smtClean="0"/>
              <a:t> process – post2015</a:t>
            </a:r>
          </a:p>
          <a:p>
            <a:pPr lvl="2" algn="just"/>
            <a:r>
              <a:rPr lang="en-US" sz="1700" i="1" dirty="0" err="1" smtClean="0"/>
              <a:t>Eiropas</a:t>
            </a:r>
            <a:r>
              <a:rPr lang="en-US" sz="1700" i="1" dirty="0" smtClean="0"/>
              <a:t> gads </a:t>
            </a:r>
            <a:r>
              <a:rPr lang="en-US" sz="1700" i="1" dirty="0" err="1" smtClean="0"/>
              <a:t>attīstībai</a:t>
            </a:r>
            <a:r>
              <a:rPr lang="en-US" sz="1700" i="1" dirty="0" smtClean="0"/>
              <a:t> 2015</a:t>
            </a:r>
          </a:p>
          <a:p>
            <a:pPr lvl="2" algn="just"/>
            <a:r>
              <a:rPr lang="en-US" sz="1700" b="1" i="1" dirty="0" err="1" smtClean="0"/>
              <a:t>Attīstības</a:t>
            </a:r>
            <a:r>
              <a:rPr lang="en-US" sz="1700" b="1" i="1" dirty="0" smtClean="0"/>
              <a:t> forums (3.-5.6.2015.)</a:t>
            </a:r>
          </a:p>
          <a:p>
            <a:pPr lvl="3" algn="just"/>
            <a:r>
              <a:rPr lang="en-US" sz="1800" i="1" dirty="0" err="1" smtClean="0"/>
              <a:t>Ilgtspējīgs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pārtikas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patēriņš</a:t>
            </a:r>
            <a:r>
              <a:rPr lang="en-US" sz="1800" i="1" dirty="0" smtClean="0"/>
              <a:t>;</a:t>
            </a:r>
          </a:p>
          <a:p>
            <a:pPr lvl="3" algn="just"/>
            <a:r>
              <a:rPr lang="en-US" sz="1800" i="1" dirty="0" err="1" smtClean="0"/>
              <a:t>Migrācija</a:t>
            </a:r>
            <a:r>
              <a:rPr lang="en-US" sz="1800" i="1" dirty="0" smtClean="0"/>
              <a:t> un </a:t>
            </a:r>
            <a:r>
              <a:rPr lang="en-US" sz="1800" i="1" dirty="0" err="1" smtClean="0"/>
              <a:t>cilvēkdrošība</a:t>
            </a:r>
            <a:r>
              <a:rPr lang="en-US" sz="1800" i="1" dirty="0" smtClean="0"/>
              <a:t>;</a:t>
            </a:r>
          </a:p>
          <a:p>
            <a:pPr lvl="3" algn="just"/>
            <a:r>
              <a:rPr lang="en-US" sz="1800" i="1" dirty="0" err="1" smtClean="0"/>
              <a:t>Informācijas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pieejamība</a:t>
            </a:r>
            <a:r>
              <a:rPr lang="en-US" sz="1800" i="1" dirty="0" smtClean="0"/>
              <a:t> un </a:t>
            </a:r>
            <a:r>
              <a:rPr lang="en-US" sz="1800" i="1" dirty="0" err="1" smtClean="0"/>
              <a:t>drošība</a:t>
            </a:r>
            <a:endParaRPr lang="en-US" sz="1800" i="1" dirty="0" smtClean="0"/>
          </a:p>
          <a:p>
            <a:pPr lvl="1" algn="just"/>
            <a:r>
              <a:rPr lang="en-US" sz="2600" dirty="0" err="1"/>
              <a:t>p</a:t>
            </a:r>
            <a:r>
              <a:rPr lang="en-US" sz="2600" dirty="0" err="1" smtClean="0"/>
              <a:t>aplašināt</a:t>
            </a:r>
            <a:r>
              <a:rPr lang="en-US" sz="2600" dirty="0" smtClean="0"/>
              <a:t> </a:t>
            </a:r>
            <a:r>
              <a:rPr lang="en-US" sz="2600" dirty="0" err="1" smtClean="0"/>
              <a:t>darbības</a:t>
            </a:r>
            <a:r>
              <a:rPr lang="en-US" sz="2600" dirty="0" smtClean="0"/>
              <a:t> </a:t>
            </a:r>
            <a:r>
              <a:rPr lang="en-US" sz="2600" dirty="0" err="1" smtClean="0"/>
              <a:t>loku</a:t>
            </a:r>
            <a:endParaRPr lang="en-US" sz="2600" dirty="0" smtClean="0"/>
          </a:p>
          <a:p>
            <a:pPr lvl="2" algn="just"/>
            <a:r>
              <a:rPr lang="en-US" sz="2200" dirty="0" err="1" smtClean="0"/>
              <a:t>Austrumu</a:t>
            </a:r>
            <a:r>
              <a:rPr lang="en-US" sz="2200" dirty="0" smtClean="0"/>
              <a:t> </a:t>
            </a:r>
            <a:r>
              <a:rPr lang="en-US" sz="2200" dirty="0" err="1" smtClean="0"/>
              <a:t>partnerība</a:t>
            </a:r>
            <a:endParaRPr lang="en-US" sz="2200" dirty="0" smtClean="0"/>
          </a:p>
          <a:p>
            <a:pPr lvl="3" algn="just"/>
            <a:r>
              <a:rPr lang="en-US" sz="1800" dirty="0" err="1" smtClean="0"/>
              <a:t>Kopienas</a:t>
            </a:r>
            <a:r>
              <a:rPr lang="en-US" sz="1800" dirty="0" smtClean="0"/>
              <a:t> </a:t>
            </a:r>
            <a:r>
              <a:rPr lang="en-US" sz="1800" dirty="0" err="1" smtClean="0"/>
              <a:t>Attīstības</a:t>
            </a:r>
            <a:r>
              <a:rPr lang="en-US" sz="1800" dirty="0" smtClean="0"/>
              <a:t> </a:t>
            </a:r>
            <a:r>
              <a:rPr lang="en-US" sz="1800" dirty="0" err="1" smtClean="0"/>
              <a:t>forumā</a:t>
            </a:r>
            <a:endParaRPr lang="en-US" sz="1800" dirty="0" smtClean="0"/>
          </a:p>
          <a:p>
            <a:pPr lvl="3" algn="just"/>
            <a:r>
              <a:rPr lang="en-US" sz="1800" dirty="0" err="1" smtClean="0"/>
              <a:t>Lauku</a:t>
            </a:r>
            <a:r>
              <a:rPr lang="en-US" sz="1800" dirty="0" smtClean="0"/>
              <a:t> </a:t>
            </a:r>
            <a:r>
              <a:rPr lang="en-US" sz="1800" dirty="0" err="1" smtClean="0"/>
              <a:t>pilsoniskās</a:t>
            </a:r>
            <a:r>
              <a:rPr lang="en-US" sz="1800" dirty="0" smtClean="0"/>
              <a:t> </a:t>
            </a:r>
            <a:r>
              <a:rPr lang="en-US" sz="1800" dirty="0" err="1" smtClean="0"/>
              <a:t>sabiedrības</a:t>
            </a:r>
            <a:r>
              <a:rPr lang="en-US" sz="1800" dirty="0" smtClean="0"/>
              <a:t> </a:t>
            </a:r>
            <a:r>
              <a:rPr lang="en-US" sz="1800" dirty="0" err="1" smtClean="0"/>
              <a:t>kustības</a:t>
            </a:r>
            <a:r>
              <a:rPr lang="en-US" sz="1800" dirty="0" smtClean="0"/>
              <a:t> </a:t>
            </a:r>
            <a:r>
              <a:rPr lang="en-US" sz="1800" dirty="0" err="1" smtClean="0"/>
              <a:t>Eiropas</a:t>
            </a:r>
            <a:r>
              <a:rPr lang="en-US" sz="1800" dirty="0" smtClean="0"/>
              <a:t> </a:t>
            </a:r>
            <a:r>
              <a:rPr lang="en-US" sz="1800" dirty="0" err="1" smtClean="0"/>
              <a:t>lauku</a:t>
            </a:r>
            <a:r>
              <a:rPr lang="en-US" sz="1800" dirty="0" smtClean="0"/>
              <a:t> </a:t>
            </a:r>
            <a:r>
              <a:rPr lang="en-US" sz="1800" dirty="0" err="1" smtClean="0"/>
              <a:t>parlamentā</a:t>
            </a:r>
            <a:endParaRPr lang="en-US" sz="1800" dirty="0" smtClean="0"/>
          </a:p>
          <a:p>
            <a:pPr algn="just"/>
            <a:r>
              <a:rPr lang="en-US" dirty="0" err="1"/>
              <a:t>i</a:t>
            </a:r>
            <a:r>
              <a:rPr lang="en-US" dirty="0" err="1" smtClean="0"/>
              <a:t>zaicinājumi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s</a:t>
            </a:r>
            <a:r>
              <a:rPr lang="en-US" dirty="0" err="1" smtClean="0"/>
              <a:t>pēja</a:t>
            </a:r>
            <a:r>
              <a:rPr lang="en-US" dirty="0" smtClean="0"/>
              <a:t> </a:t>
            </a:r>
            <a:r>
              <a:rPr lang="en-US" b="1" dirty="0" err="1" smtClean="0"/>
              <a:t>glokalizēt</a:t>
            </a:r>
            <a:r>
              <a:rPr lang="en-US" dirty="0" smtClean="0"/>
              <a:t> </a:t>
            </a:r>
            <a:r>
              <a:rPr lang="en-US" dirty="0" err="1" smtClean="0"/>
              <a:t>jeb</a:t>
            </a:r>
            <a:r>
              <a:rPr lang="en-US" dirty="0" smtClean="0"/>
              <a:t> </a:t>
            </a:r>
            <a:r>
              <a:rPr lang="en-US" dirty="0" err="1" smtClean="0"/>
              <a:t>domāt</a:t>
            </a:r>
            <a:r>
              <a:rPr lang="en-US" dirty="0" smtClean="0"/>
              <a:t> </a:t>
            </a:r>
            <a:r>
              <a:rPr lang="en-US" dirty="0" err="1" smtClean="0"/>
              <a:t>globāli</a:t>
            </a:r>
            <a:r>
              <a:rPr lang="en-US" dirty="0" smtClean="0"/>
              <a:t> un </a:t>
            </a:r>
            <a:r>
              <a:rPr lang="en-US" dirty="0" err="1" smtClean="0"/>
              <a:t>rīkoties</a:t>
            </a:r>
            <a:r>
              <a:rPr lang="en-US" dirty="0" smtClean="0"/>
              <a:t> </a:t>
            </a:r>
            <a:r>
              <a:rPr lang="en-US" dirty="0" err="1" smtClean="0"/>
              <a:t>lokāli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086" y="3084251"/>
            <a:ext cx="1430164" cy="29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69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0266" y="133538"/>
            <a:ext cx="7508134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Latvijas</a:t>
            </a:r>
            <a:r>
              <a:rPr lang="en-US" dirty="0" smtClean="0"/>
              <a:t> </a:t>
            </a:r>
            <a:r>
              <a:rPr lang="en-US" dirty="0" err="1" smtClean="0"/>
              <a:t>prezidentūra</a:t>
            </a:r>
            <a:r>
              <a:rPr lang="en-US" dirty="0" smtClean="0"/>
              <a:t> ES </a:t>
            </a:r>
            <a:r>
              <a:rPr lang="en-US" dirty="0" err="1" smtClean="0"/>
              <a:t>Padomē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901"/>
            <a:ext cx="1477483" cy="14774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8968" y="1552184"/>
            <a:ext cx="211588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Vadmotīvs</a:t>
            </a:r>
            <a:r>
              <a:rPr lang="en-US" sz="3200" b="1" dirty="0" smtClean="0"/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9955" y="2136960"/>
            <a:ext cx="20538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err="1" smtClean="0"/>
              <a:t>i</a:t>
            </a:r>
            <a:r>
              <a:rPr lang="en-US" sz="3600" dirty="0" err="1" smtClean="0"/>
              <a:t>zaugsme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2145" y="3460399"/>
            <a:ext cx="26325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err="1" smtClean="0"/>
              <a:t>i</a:t>
            </a:r>
            <a:r>
              <a:rPr lang="en-US" sz="3600" dirty="0" err="1" smtClean="0"/>
              <a:t>esaistīšanās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51052" y="4886482"/>
            <a:ext cx="1873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err="1" smtClean="0"/>
              <a:t>i</a:t>
            </a:r>
            <a:r>
              <a:rPr lang="en-US" sz="3600" dirty="0" err="1" smtClean="0"/>
              <a:t>lgtspēja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3867756" y="1518662"/>
            <a:ext cx="293742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Lakmusa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papīrs</a:t>
            </a:r>
            <a:r>
              <a:rPr lang="en-US" sz="3200" b="1" dirty="0" smtClean="0"/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1353" y="2260070"/>
            <a:ext cx="4879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 smtClean="0"/>
              <a:t>P</a:t>
            </a:r>
            <a:r>
              <a:rPr lang="en-US" sz="3600" dirty="0" err="1" smtClean="0"/>
              <a:t>ilsoniskajam</a:t>
            </a:r>
            <a:r>
              <a:rPr lang="en-US" sz="3600" dirty="0" smtClean="0"/>
              <a:t> </a:t>
            </a:r>
            <a:r>
              <a:rPr lang="en-US" sz="3600" dirty="0" err="1" smtClean="0"/>
              <a:t>dialogam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921353" y="3337289"/>
            <a:ext cx="4879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 smtClean="0"/>
              <a:t>P</a:t>
            </a:r>
            <a:r>
              <a:rPr lang="en-US" sz="3600" dirty="0" err="1" smtClean="0"/>
              <a:t>ilsoniskajai</a:t>
            </a:r>
            <a:r>
              <a:rPr lang="en-US" sz="3600" dirty="0" smtClean="0"/>
              <a:t> </a:t>
            </a:r>
            <a:r>
              <a:rPr lang="en-US" sz="3600" dirty="0" err="1" smtClean="0"/>
              <a:t>sabiedrībai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3925433" y="4398217"/>
            <a:ext cx="4879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 smtClean="0"/>
              <a:t>P</a:t>
            </a:r>
            <a:r>
              <a:rPr lang="en-US" sz="3600" dirty="0" err="1" smtClean="0"/>
              <a:t>ubliskajai</a:t>
            </a:r>
            <a:r>
              <a:rPr lang="en-US" sz="3600" dirty="0" smtClean="0"/>
              <a:t> </a:t>
            </a:r>
            <a:r>
              <a:rPr lang="en-US" sz="3600" dirty="0" err="1" smtClean="0"/>
              <a:t>pārvaldei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26208" y="5486646"/>
            <a:ext cx="4879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 smtClean="0"/>
              <a:t>P</a:t>
            </a:r>
            <a:r>
              <a:rPr lang="en-US" sz="3600" dirty="0" err="1" smtClean="0"/>
              <a:t>artnerībai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890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421</Words>
  <Application>Microsoft Macintosh PowerPoint</Application>
  <PresentationFormat>On-screen Show (4:3)</PresentationFormat>
  <Paragraphs>87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Skats no NVO puses: Latvijas prezidentūras izaicinājumi un iespējas, kvalitatīvākam pilsoniskajam dialogam nākotnē</vt:lpstr>
      <vt:lpstr>PowerPoint Presentation</vt:lpstr>
      <vt:lpstr>Latvijas prezidentūra ES Padomē</vt:lpstr>
      <vt:lpstr>izaugsme</vt:lpstr>
      <vt:lpstr>iesaistīšanās</vt:lpstr>
      <vt:lpstr>ilgtspēja</vt:lpstr>
      <vt:lpstr>Latvijas prezidentūra ES Padomē</vt:lpstr>
    </vt:vector>
  </TitlesOfParts>
  <Company>***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Skats no NVO puses: Latvijas prezidentūras izaicinājumi un iespējas, kvalitatīvākam pilsoniskajam dialogam nākotnē</dc:title>
  <dc:creator>Valdis Kudins</dc:creator>
  <cp:lastModifiedBy>Valdis Kudins</cp:lastModifiedBy>
  <cp:revision>16</cp:revision>
  <cp:lastPrinted>2014-11-13T21:58:22Z</cp:lastPrinted>
  <dcterms:created xsi:type="dcterms:W3CDTF">2014-11-13T14:41:18Z</dcterms:created>
  <dcterms:modified xsi:type="dcterms:W3CDTF">2014-11-13T22:01:25Z</dcterms:modified>
</cp:coreProperties>
</file>