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5"/>
  </p:notesMasterIdLst>
  <p:handoutMasterIdLst>
    <p:handoutMasterId r:id="rId26"/>
  </p:handout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Lst>
  <p:sldSz cx="13004800" cy="9753600"/>
  <p:notesSz cx="6735763" cy="9866313"/>
  <p:defaultTextStyle>
    <a:lvl1pPr algn="ctr" defTabSz="584200">
      <a:defRPr sz="2400">
        <a:solidFill>
          <a:srgbClr val="414141"/>
        </a:solidFill>
        <a:latin typeface="Palatino"/>
        <a:ea typeface="Palatino"/>
        <a:cs typeface="Palatino"/>
        <a:sym typeface="Palatino"/>
      </a:defRPr>
    </a:lvl1pPr>
    <a:lvl2pPr indent="228600" algn="ctr" defTabSz="584200">
      <a:defRPr sz="2400">
        <a:solidFill>
          <a:srgbClr val="414141"/>
        </a:solidFill>
        <a:latin typeface="Palatino"/>
        <a:ea typeface="Palatino"/>
        <a:cs typeface="Palatino"/>
        <a:sym typeface="Palatino"/>
      </a:defRPr>
    </a:lvl2pPr>
    <a:lvl3pPr indent="457200" algn="ctr" defTabSz="584200">
      <a:defRPr sz="2400">
        <a:solidFill>
          <a:srgbClr val="414141"/>
        </a:solidFill>
        <a:latin typeface="Palatino"/>
        <a:ea typeface="Palatino"/>
        <a:cs typeface="Palatino"/>
        <a:sym typeface="Palatino"/>
      </a:defRPr>
    </a:lvl3pPr>
    <a:lvl4pPr indent="685800" algn="ctr" defTabSz="584200">
      <a:defRPr sz="2400">
        <a:solidFill>
          <a:srgbClr val="414141"/>
        </a:solidFill>
        <a:latin typeface="Palatino"/>
        <a:ea typeface="Palatino"/>
        <a:cs typeface="Palatino"/>
        <a:sym typeface="Palatino"/>
      </a:defRPr>
    </a:lvl4pPr>
    <a:lvl5pPr indent="914400" algn="ctr" defTabSz="584200">
      <a:defRPr sz="2400">
        <a:solidFill>
          <a:srgbClr val="414141"/>
        </a:solidFill>
        <a:latin typeface="Palatino"/>
        <a:ea typeface="Palatino"/>
        <a:cs typeface="Palatino"/>
        <a:sym typeface="Palatino"/>
      </a:defRPr>
    </a:lvl5pPr>
    <a:lvl6pPr indent="1143000" algn="ctr" defTabSz="584200">
      <a:defRPr sz="2400">
        <a:solidFill>
          <a:srgbClr val="414141"/>
        </a:solidFill>
        <a:latin typeface="Palatino"/>
        <a:ea typeface="Palatino"/>
        <a:cs typeface="Palatino"/>
        <a:sym typeface="Palatino"/>
      </a:defRPr>
    </a:lvl6pPr>
    <a:lvl7pPr indent="1371600" algn="ctr" defTabSz="584200">
      <a:defRPr sz="2400">
        <a:solidFill>
          <a:srgbClr val="414141"/>
        </a:solidFill>
        <a:latin typeface="Palatino"/>
        <a:ea typeface="Palatino"/>
        <a:cs typeface="Palatino"/>
        <a:sym typeface="Palatino"/>
      </a:defRPr>
    </a:lvl7pPr>
    <a:lvl8pPr indent="1600200" algn="ctr" defTabSz="584200">
      <a:defRPr sz="2400">
        <a:solidFill>
          <a:srgbClr val="414141"/>
        </a:solidFill>
        <a:latin typeface="Palatino"/>
        <a:ea typeface="Palatino"/>
        <a:cs typeface="Palatino"/>
        <a:sym typeface="Palatino"/>
      </a:defRPr>
    </a:lvl8pPr>
    <a:lvl9pPr indent="1828800" algn="ctr" defTabSz="584200">
      <a:defRPr sz="2400">
        <a:solidFill>
          <a:srgbClr val="414141"/>
        </a:solidFill>
        <a:latin typeface="Palatino"/>
        <a:ea typeface="Palatino"/>
        <a:cs typeface="Palatino"/>
        <a:sym typeface="Palatino"/>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
          <a:latin typeface="Palatino"/>
          <a:ea typeface="Palatino"/>
          <a:cs typeface="Palatino"/>
        </a:font>
        <a:srgbClr val="414141"/>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noFill/>
        </a:fill>
      </a:tcStyle>
    </a:wholeTbl>
    <a:band2H>
      <a:tcTxStyle/>
      <a:tcStyle>
        <a:tcBdr/>
        <a:fill>
          <a:solidFill>
            <a:srgbClr val="C9C3BA">
              <a:alpha val="50000"/>
            </a:srgbClr>
          </a:solidFill>
        </a:fill>
      </a:tcStyle>
    </a:band2H>
    <a:firstCol>
      <a:tcTxStyle b="off" i="off">
        <a:font>
          <a:latin typeface="Palatino"/>
          <a:ea typeface="Palatino"/>
          <a:cs typeface="Palatino"/>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89847F"/>
          </a:solidFill>
        </a:fill>
      </a:tcStyle>
    </a:firstCol>
    <a:lastRow>
      <a:tcTxStyle b="off" i="off">
        <a:font>
          <a:latin typeface="Palatino"/>
          <a:ea typeface="Palatino"/>
          <a:cs typeface="Palatino"/>
        </a:font>
        <a:srgbClr val="414141"/>
      </a:tcTxStyle>
      <a:tcStyle>
        <a:tcBdr>
          <a:left>
            <a:ln w="12700" cap="flat">
              <a:noFill/>
              <a:miter lim="400000"/>
            </a:ln>
          </a:left>
          <a:right>
            <a:ln w="12700" cap="flat">
              <a:noFill/>
              <a:miter lim="400000"/>
            </a:ln>
          </a:right>
          <a:top>
            <a:ln w="25400" cap="flat">
              <a:solidFill>
                <a:srgbClr val="525252"/>
              </a:solidFill>
              <a:prstDash val="solid"/>
              <a:miter lim="400000"/>
            </a:ln>
          </a:top>
          <a:bottom>
            <a:ln w="12700" cap="flat">
              <a:noFill/>
              <a:miter lim="400000"/>
            </a:ln>
          </a:bottom>
          <a:insideH>
            <a:ln w="12700" cap="flat">
              <a:solidFill>
                <a:srgbClr val="C9C3BA"/>
              </a:solidFill>
              <a:prstDash val="solid"/>
              <a:miter lim="400000"/>
            </a:ln>
          </a:insideH>
          <a:insideV>
            <a:ln w="12700" cap="flat">
              <a:noFill/>
              <a:miter lim="400000"/>
            </a:ln>
          </a:insideV>
        </a:tcBdr>
        <a:fill>
          <a:noFill/>
        </a:fill>
      </a:tcStyle>
    </a:lastRow>
    <a:firstRow>
      <a:tcTxStyle b="off" i="off">
        <a:font>
          <a:latin typeface="Palatino"/>
          <a:ea typeface="Palatino"/>
          <a:cs typeface="Palatino"/>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solidFill>
                <a:srgbClr val="C9C3BA"/>
              </a:solidFill>
              <a:prstDash val="solid"/>
              <a:miter lim="400000"/>
            </a:ln>
          </a:insideH>
          <a:insideV>
            <a:ln w="12700" cap="flat">
              <a:noFill/>
              <a:miter lim="400000"/>
            </a:ln>
          </a:insideV>
        </a:tcBdr>
        <a:fill>
          <a:solidFill>
            <a:srgbClr val="B0564E"/>
          </a:solidFill>
        </a:fill>
      </a:tcStyle>
    </a:firstRow>
  </a:tblStyle>
  <a:tblStyle styleId="{C7B018BB-80A7-4F77-B60F-C8B233D01FF8}" styleName="">
    <a:tblBg/>
    <a:wholeTbl>
      <a:tcTxStyle b="off" i="off">
        <a:font>
          <a:latin typeface="Palatino"/>
          <a:ea typeface="Palatino"/>
          <a:cs typeface="Palatino"/>
        </a:font>
        <a:srgbClr val="414141"/>
      </a:tcTxStyle>
      <a:tcStyle>
        <a:tcBdr>
          <a:left>
            <a:ln w="25400" cap="rnd">
              <a:solidFill>
                <a:srgbClr val="C9C3BA"/>
              </a:solidFill>
              <a:custDash>
                <a:ds d="100000" sp="200000"/>
              </a:custDash>
              <a:miter lim="400000"/>
            </a:ln>
          </a:left>
          <a:right>
            <a:ln w="25400" cap="rnd">
              <a:solidFill>
                <a:srgbClr val="C9C3BA"/>
              </a:solidFill>
              <a:custDash>
                <a:ds d="100000" sp="200000"/>
              </a:custDash>
              <a:miter lim="400000"/>
            </a:ln>
          </a:right>
          <a:top>
            <a:ln w="25400" cap="rnd">
              <a:solidFill>
                <a:srgbClr val="C9C3BA"/>
              </a:solidFill>
              <a:custDash>
                <a:ds d="100000" sp="200000"/>
              </a:custDash>
              <a:miter lim="400000"/>
            </a:ln>
          </a:top>
          <a:bottom>
            <a:ln w="25400" cap="rnd">
              <a:solidFill>
                <a:srgbClr val="C9C3BA"/>
              </a:solidFill>
              <a:custDash>
                <a:ds d="100000" sp="200000"/>
              </a:custDash>
              <a:miter lim="400000"/>
            </a:ln>
          </a:bottom>
          <a:insideH>
            <a:ln w="25400" cap="rnd">
              <a:solidFill>
                <a:srgbClr val="C9C3BA"/>
              </a:solidFill>
              <a:custDash>
                <a:ds d="100000" sp="200000"/>
              </a:custDash>
              <a:miter lim="400000"/>
            </a:ln>
          </a:insideH>
          <a:insideV>
            <a:ln w="25400" cap="rnd">
              <a:solidFill>
                <a:srgbClr val="C9C3BA"/>
              </a:solidFill>
              <a:custDash>
                <a:ds d="100000" sp="200000"/>
              </a:custDash>
              <a:miter lim="400000"/>
            </a:ln>
          </a:insideV>
        </a:tcBdr>
        <a:fill>
          <a:noFill/>
        </a:fill>
      </a:tcStyle>
    </a:wholeTbl>
    <a:band2H>
      <a:tcTxStyle/>
      <a:tcStyle>
        <a:tcBdr/>
        <a:fill>
          <a:solidFill>
            <a:srgbClr val="C9C3BA">
              <a:alpha val="75000"/>
            </a:srgbClr>
          </a:solidFill>
        </a:fill>
      </a:tcStyle>
    </a:band2H>
    <a:firstCol>
      <a:tcTxStyle b="off" i="off">
        <a:font>
          <a:latin typeface="Palatino"/>
          <a:ea typeface="Palatino"/>
          <a:cs typeface="Palatino"/>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solidFill>
                <a:srgbClr val="FFFFFF">
                  <a:alpha val="50000"/>
                </a:srgbClr>
              </a:solidFill>
              <a:prstDash val="solid"/>
              <a:miter lim="400000"/>
            </a:ln>
          </a:insideV>
        </a:tcBdr>
      </a:tcStyle>
    </a:firstCol>
    <a:lastRow>
      <a:tcTxStyle b="off" i="off">
        <a:font>
          <a:latin typeface="Palatino"/>
          <a:ea typeface="Palatino"/>
          <a:cs typeface="Palatino"/>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tcStyle>
    </a:lastRow>
    <a:firstRow>
      <a:tcTxStyle b="off" i="off">
        <a:font>
          <a:latin typeface="Palatino"/>
          <a:ea typeface="Palatino"/>
          <a:cs typeface="Palatino"/>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solidFill>
                <a:srgbClr val="FFFFFF">
                  <a:alpha val="50000"/>
                </a:srgbClr>
              </a:solidFill>
              <a:prstDash val="solid"/>
              <a:miter lim="400000"/>
            </a:ln>
          </a:insideH>
          <a:insideV>
            <a:ln w="12700" cap="flat">
              <a:noFill/>
              <a:miter lim="400000"/>
            </a:ln>
          </a:insideV>
        </a:tcBdr>
      </a:tcStyle>
    </a:firstRow>
  </a:tblStyle>
  <a:tblStyle styleId="{EEE7283C-3CF3-47DC-8721-378D4A62B228}" styleName="">
    <a:tblBg/>
    <a:wholeTbl>
      <a:tcTxStyle b="off" i="off">
        <a:font>
          <a:latin typeface="Palatino"/>
          <a:ea typeface="Palatino"/>
          <a:cs typeface="Palatino"/>
        </a:font>
        <a:srgbClr val="414141"/>
      </a:tcTxStyle>
      <a:tcStyle>
        <a:tcBdr>
          <a:left>
            <a:ln w="12700" cap="flat">
              <a:noFill/>
              <a:miter lim="400000"/>
            </a:ln>
          </a:left>
          <a:right>
            <a:ln w="12700" cap="flat">
              <a:noFill/>
              <a:miter lim="400000"/>
            </a:ln>
          </a:right>
          <a:top>
            <a:ln w="12700" cap="flat">
              <a:solidFill>
                <a:srgbClr val="C9C3BA"/>
              </a:solidFill>
              <a:prstDash val="solid"/>
              <a:miter lim="400000"/>
            </a:ln>
          </a:top>
          <a:bottom>
            <a:ln w="12700" cap="flat">
              <a:solidFill>
                <a:srgbClr val="C9C3BA"/>
              </a:solidFill>
              <a:prstDash val="solid"/>
              <a:miter lim="400000"/>
            </a:ln>
          </a:bottom>
          <a:insideH>
            <a:ln w="12700" cap="flat">
              <a:solidFill>
                <a:srgbClr val="C9C3BA"/>
              </a:solidFill>
              <a:prstDash val="solid"/>
              <a:miter lim="400000"/>
            </a:ln>
          </a:insideH>
          <a:insideV>
            <a:ln w="12700" cap="flat">
              <a:noFill/>
              <a:miter lim="400000"/>
            </a:ln>
          </a:insideV>
        </a:tcBdr>
        <a:fill>
          <a:noFill/>
        </a:fill>
      </a:tcStyle>
    </a:wholeTbl>
    <a:band2H>
      <a:tcTxStyle/>
      <a:tcStyle>
        <a:tcBdr/>
        <a:fill>
          <a:solidFill>
            <a:srgbClr val="C9C3BA">
              <a:alpha val="50000"/>
            </a:srgbClr>
          </a:solidFill>
        </a:fill>
      </a:tcStyle>
    </a:band2H>
    <a:firstCol>
      <a:tcTxStyle b="off" i="off">
        <a:font>
          <a:latin typeface="Palatino"/>
          <a:ea typeface="Palatino"/>
          <a:cs typeface="Palatino"/>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939D60"/>
          </a:solidFill>
        </a:fill>
      </a:tcStyle>
    </a:firstCol>
    <a:lastRow>
      <a:tcTxStyle b="off" i="off">
        <a:font>
          <a:latin typeface="Palatino"/>
          <a:ea typeface="Palatino"/>
          <a:cs typeface="Palatino"/>
        </a:font>
        <a:srgbClr val="414141"/>
      </a:tcTxStyle>
      <a:tcStyle>
        <a:tcBdr>
          <a:left>
            <a:ln w="12700" cap="flat">
              <a:noFill/>
              <a:miter lim="400000"/>
            </a:ln>
          </a:left>
          <a:right>
            <a:ln w="12700" cap="flat">
              <a:noFill/>
              <a:miter lim="400000"/>
            </a:ln>
          </a:right>
          <a:top>
            <a:ln w="25400" cap="flat">
              <a:solidFill>
                <a:srgbClr val="525252"/>
              </a:solidFill>
              <a:prstDash val="solid"/>
              <a:miter lim="400000"/>
            </a:ln>
          </a:top>
          <a:bottom>
            <a:ln w="12700" cap="flat">
              <a:noFill/>
              <a:miter lim="400000"/>
            </a:ln>
          </a:bottom>
          <a:insideH>
            <a:ln w="12700" cap="flat">
              <a:solidFill>
                <a:srgbClr val="C9C3BA"/>
              </a:solidFill>
              <a:prstDash val="solid"/>
              <a:miter lim="400000"/>
            </a:ln>
          </a:insideH>
          <a:insideV>
            <a:ln w="12700" cap="flat">
              <a:noFill/>
              <a:miter lim="400000"/>
            </a:ln>
          </a:insideV>
        </a:tcBdr>
        <a:fill>
          <a:noFill/>
        </a:fill>
      </a:tcStyle>
    </a:lastRow>
    <a:firstRow>
      <a:tcTxStyle b="off" i="off">
        <a:font>
          <a:latin typeface="Palatino"/>
          <a:ea typeface="Palatino"/>
          <a:cs typeface="Palatino"/>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solidFill>
                <a:srgbClr val="C9C3BA"/>
              </a:solidFill>
              <a:prstDash val="solid"/>
              <a:miter lim="400000"/>
            </a:ln>
          </a:insideH>
          <a:insideV>
            <a:ln w="12700" cap="flat">
              <a:noFill/>
              <a:miter lim="400000"/>
            </a:ln>
          </a:insideV>
        </a:tcBdr>
        <a:fill>
          <a:solidFill>
            <a:srgbClr val="6C7C4E"/>
          </a:solidFill>
        </a:fill>
      </a:tcStyle>
    </a:firstRow>
  </a:tblStyle>
  <a:tblStyle styleId="{CF821DB8-F4EB-4A41-A1BA-3FCAFE7338EE}" styleName="">
    <a:tblBg/>
    <a:wholeTbl>
      <a:tcTxStyle b="off" i="off">
        <a:font>
          <a:latin typeface="Palatino"/>
          <a:ea typeface="Palatino"/>
          <a:cs typeface="Palatino"/>
        </a:font>
        <a:srgbClr val="414141"/>
      </a:tcTxStyle>
      <a:tcStyle>
        <a:tcBdr>
          <a:left>
            <a:ln w="12700" cap="flat">
              <a:solidFill>
                <a:srgbClr val="A8C3DF"/>
              </a:solidFill>
              <a:prstDash val="solid"/>
              <a:miter lim="400000"/>
            </a:ln>
          </a:left>
          <a:right>
            <a:ln w="12700" cap="flat">
              <a:solidFill>
                <a:srgbClr val="A8C3DF"/>
              </a:solidFill>
              <a:prstDash val="solid"/>
              <a:miter lim="400000"/>
            </a:ln>
          </a:right>
          <a:top>
            <a:ln w="12700" cap="flat">
              <a:solidFill>
                <a:srgbClr val="A8C3DF"/>
              </a:solidFill>
              <a:prstDash val="solid"/>
              <a:miter lim="400000"/>
            </a:ln>
          </a:top>
          <a:bottom>
            <a:ln w="12700" cap="flat">
              <a:solidFill>
                <a:srgbClr val="A8C3DF"/>
              </a:solidFill>
              <a:prstDash val="solid"/>
              <a:miter lim="400000"/>
            </a:ln>
          </a:bottom>
          <a:insideH>
            <a:ln w="12700" cap="flat">
              <a:solidFill>
                <a:srgbClr val="A8C3DF"/>
              </a:solidFill>
              <a:prstDash val="solid"/>
              <a:miter lim="400000"/>
            </a:ln>
          </a:insideH>
          <a:insideV>
            <a:ln w="12700" cap="flat">
              <a:solidFill>
                <a:srgbClr val="A8C3DF"/>
              </a:solidFill>
              <a:prstDash val="solid"/>
              <a:miter lim="400000"/>
            </a:ln>
          </a:insideV>
        </a:tcBdr>
        <a:fill>
          <a:noFill/>
        </a:fill>
      </a:tcStyle>
    </a:wholeTbl>
    <a:band2H>
      <a:tcTxStyle/>
      <a:tcStyle>
        <a:tcBdr/>
        <a:fill>
          <a:solidFill>
            <a:srgbClr val="A8C3DF">
              <a:alpha val="35000"/>
            </a:srgbClr>
          </a:solidFill>
        </a:fill>
      </a:tcStyle>
    </a:band2H>
    <a:firstCol>
      <a:tcTxStyle b="off" i="off">
        <a:font>
          <a:latin typeface="Palatino"/>
          <a:ea typeface="Palatino"/>
          <a:cs typeface="Palatino"/>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738AAF"/>
          </a:solidFill>
        </a:fill>
      </a:tcStyle>
    </a:firstCol>
    <a:lastRow>
      <a:tcTxStyle b="off" i="off">
        <a:font>
          <a:latin typeface="Palatino"/>
          <a:ea typeface="Palatino"/>
          <a:cs typeface="Palatino"/>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solidFill>
                <a:srgbClr val="A8C3DF"/>
              </a:solidFill>
              <a:prstDash val="solid"/>
              <a:miter lim="400000"/>
            </a:ln>
          </a:insideH>
          <a:insideV>
            <a:ln w="12700" cap="flat">
              <a:noFill/>
              <a:miter lim="400000"/>
            </a:ln>
          </a:insideV>
        </a:tcBdr>
        <a:fill>
          <a:solidFill>
            <a:srgbClr val="314975"/>
          </a:solidFill>
        </a:fill>
      </a:tcStyle>
    </a:lastRow>
    <a:firstRow>
      <a:tcTxStyle b="off" i="off">
        <a:font>
          <a:latin typeface="Palatino"/>
          <a:ea typeface="Palatino"/>
          <a:cs typeface="Palatino"/>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solidFill>
                <a:srgbClr val="A8C3DF"/>
              </a:solidFill>
              <a:prstDash val="solid"/>
              <a:miter lim="400000"/>
            </a:ln>
          </a:insideH>
          <a:insideV>
            <a:ln w="12700" cap="flat">
              <a:noFill/>
              <a:miter lim="400000"/>
            </a:ln>
          </a:insideV>
        </a:tcBdr>
        <a:fill>
          <a:solidFill>
            <a:srgbClr val="496392"/>
          </a:solidFill>
        </a:fill>
      </a:tcStyle>
    </a:firstRow>
  </a:tblStyle>
  <a:tblStyle styleId="{33BA23B1-9221-436E-865A-0063620EA4FD}" styleName="">
    <a:tblBg/>
    <a:wholeTbl>
      <a:tcTxStyle b="off" i="off">
        <a:font>
          <a:latin typeface="Palatino"/>
          <a:ea typeface="Palatino"/>
          <a:cs typeface="Palatino"/>
        </a:font>
        <a:srgbClr val="414141"/>
      </a:tcTxStyle>
      <a:tcStyle>
        <a:tcBdr>
          <a:left>
            <a:ln w="12700" cap="flat">
              <a:solidFill>
                <a:srgbClr val="C9C3BA"/>
              </a:solidFill>
              <a:prstDash val="solid"/>
              <a:miter lim="400000"/>
            </a:ln>
          </a:left>
          <a:right>
            <a:ln w="12700" cap="flat">
              <a:solidFill>
                <a:srgbClr val="C9C3BA"/>
              </a:solidFill>
              <a:prstDash val="solid"/>
              <a:miter lim="400000"/>
            </a:ln>
          </a:right>
          <a:top>
            <a:ln w="12700" cap="flat">
              <a:solidFill>
                <a:srgbClr val="C9C3BA"/>
              </a:solidFill>
              <a:prstDash val="solid"/>
              <a:miter lim="400000"/>
            </a:ln>
          </a:top>
          <a:bottom>
            <a:ln w="12700" cap="flat">
              <a:solidFill>
                <a:srgbClr val="C9C3BA"/>
              </a:solidFill>
              <a:prstDash val="solid"/>
              <a:miter lim="400000"/>
            </a:ln>
          </a:bottom>
          <a:insideH>
            <a:ln w="12700" cap="flat">
              <a:solidFill>
                <a:srgbClr val="C9C3BA"/>
              </a:solidFill>
              <a:prstDash val="solid"/>
              <a:miter lim="400000"/>
            </a:ln>
          </a:insideH>
          <a:insideV>
            <a:ln w="12700" cap="flat">
              <a:solidFill>
                <a:srgbClr val="C9C3BA"/>
              </a:solidFill>
              <a:prstDash val="solid"/>
              <a:miter lim="400000"/>
            </a:ln>
          </a:insideV>
        </a:tcBdr>
        <a:fill>
          <a:noFill/>
        </a:fill>
      </a:tcStyle>
    </a:wholeTbl>
    <a:band2H>
      <a:tcTxStyle/>
      <a:tcStyle>
        <a:tcBdr/>
        <a:fill>
          <a:solidFill>
            <a:srgbClr val="C9C3BA">
              <a:alpha val="50000"/>
            </a:srgbClr>
          </a:solidFill>
        </a:fill>
      </a:tcStyle>
    </a:band2H>
    <a:firstCol>
      <a:tcTxStyle b="off" i="off">
        <a:font>
          <a:latin typeface="Palatino"/>
          <a:ea typeface="Palatino"/>
          <a:cs typeface="Palatino"/>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66635F"/>
          </a:solidFill>
        </a:fill>
      </a:tcStyle>
    </a:firstCol>
    <a:lastRow>
      <a:tcTxStyle b="off" i="off">
        <a:font>
          <a:latin typeface="Palatino"/>
          <a:ea typeface="Palatino"/>
          <a:cs typeface="Palatino"/>
        </a:font>
        <a:srgbClr val="414141"/>
      </a:tcTxStyle>
      <a:tcStyle>
        <a:tcBdr>
          <a:left>
            <a:ln w="12700" cap="flat">
              <a:noFill/>
              <a:miter lim="400000"/>
            </a:ln>
          </a:left>
          <a:right>
            <a:ln w="12700" cap="flat">
              <a:noFill/>
              <a:miter lim="400000"/>
            </a:ln>
          </a:right>
          <a:top>
            <a:ln w="12700" cap="flat">
              <a:solidFill>
                <a:srgbClr val="000000"/>
              </a:solidFill>
              <a:prstDash val="solid"/>
              <a:miter lim="400000"/>
            </a:ln>
          </a:top>
          <a:bottom>
            <a:ln w="12700" cap="flat">
              <a:noFill/>
              <a:miter lim="400000"/>
            </a:ln>
          </a:bottom>
          <a:insideH>
            <a:ln w="12700" cap="flat">
              <a:solidFill>
                <a:srgbClr val="C9C3BA"/>
              </a:solidFill>
              <a:prstDash val="solid"/>
              <a:miter lim="400000"/>
            </a:ln>
          </a:insideH>
          <a:insideV>
            <a:ln w="12700" cap="flat">
              <a:noFill/>
              <a:miter lim="400000"/>
            </a:ln>
          </a:insideV>
        </a:tcBdr>
        <a:fill>
          <a:noFill/>
        </a:fill>
      </a:tcStyle>
    </a:lastRow>
    <a:firstRow>
      <a:tcTxStyle b="off" i="off">
        <a:font>
          <a:latin typeface="Palatino"/>
          <a:ea typeface="Palatino"/>
          <a:cs typeface="Palatino"/>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solidFill>
                <a:srgbClr val="C9C3BA"/>
              </a:solidFill>
              <a:prstDash val="solid"/>
              <a:miter lim="400000"/>
            </a:ln>
          </a:insideH>
          <a:insideV>
            <a:ln w="12700" cap="flat">
              <a:noFill/>
              <a:miter lim="400000"/>
            </a:ln>
          </a:insideV>
        </a:tcBdr>
        <a:fill>
          <a:solidFill>
            <a:srgbClr val="89847F"/>
          </a:solidFill>
        </a:fill>
      </a:tcStyle>
    </a:firstRow>
  </a:tblStyle>
  <a:tblStyle styleId="{2708684C-4D16-4618-839F-0558EEFCDFE6}" styleName="">
    <a:tblBg/>
    <a:wholeTbl>
      <a:tcTxStyle b="off" i="off">
        <a:font>
          <a:latin typeface="Palatino"/>
          <a:ea typeface="Palatino"/>
          <a:cs typeface="Palatino"/>
        </a:font>
        <a:srgbClr val="414141"/>
      </a:tcTxStyle>
      <a:tcStyle>
        <a:tcBdr>
          <a:left>
            <a:ln w="12700" cap="flat">
              <a:noFill/>
              <a:miter lim="400000"/>
            </a:ln>
          </a:left>
          <a:right>
            <a:ln w="12700" cap="flat">
              <a:noFill/>
              <a:miter lim="400000"/>
            </a:ln>
          </a:right>
          <a:top>
            <a:ln w="12700" cap="flat">
              <a:solidFill>
                <a:srgbClr val="89847F"/>
              </a:solidFill>
              <a:custDash>
                <a:ds d="200000" sp="200000"/>
              </a:custDash>
              <a:miter lim="400000"/>
            </a:ln>
          </a:top>
          <a:bottom>
            <a:ln w="12700" cap="flat">
              <a:solidFill>
                <a:srgbClr val="89847F"/>
              </a:solidFill>
              <a:custDash>
                <a:ds d="200000" sp="200000"/>
              </a:custDash>
              <a:miter lim="400000"/>
            </a:ln>
          </a:bottom>
          <a:insideH>
            <a:ln w="12700" cap="flat">
              <a:solidFill>
                <a:srgbClr val="89847F"/>
              </a:solidFill>
              <a:custDash>
                <a:ds d="200000" sp="200000"/>
              </a:custDash>
              <a:miter lim="400000"/>
            </a:ln>
          </a:insideH>
          <a:insideV>
            <a:ln w="12700" cap="flat">
              <a:noFill/>
              <a:miter lim="400000"/>
            </a:ln>
          </a:insideV>
        </a:tcBdr>
        <a:fill>
          <a:noFill/>
        </a:fill>
      </a:tcStyle>
    </a:wholeTbl>
    <a:band2H>
      <a:tcTxStyle/>
      <a:tcStyle>
        <a:tcBdr/>
        <a:fill>
          <a:solidFill>
            <a:srgbClr val="C9C3BA">
              <a:alpha val="35000"/>
            </a:srgbClr>
          </a:solidFill>
        </a:fill>
      </a:tcStyle>
    </a:band2H>
    <a:firstCol>
      <a:tcTxStyle b="off" i="off">
        <a:font>
          <a:latin typeface="Palatino"/>
          <a:ea typeface="Palatino"/>
          <a:cs typeface="Palatino"/>
        </a:font>
        <a:srgbClr val="414141"/>
      </a:tcTxStyle>
      <a:tcStyle>
        <a:tcBdr>
          <a:left>
            <a:ln w="12700" cap="flat">
              <a:noFill/>
              <a:miter lim="400000"/>
            </a:ln>
          </a:left>
          <a:right>
            <a:ln w="25400" cap="flat">
              <a:solidFill>
                <a:srgbClr val="000000"/>
              </a:solidFill>
              <a:prstDash val="solid"/>
              <a:miter lim="400000"/>
            </a:ln>
          </a:right>
          <a:top>
            <a:ln w="12700" cap="flat">
              <a:solidFill>
                <a:srgbClr val="89847F"/>
              </a:solidFill>
              <a:custDash>
                <a:ds d="200000" sp="200000"/>
              </a:custDash>
              <a:miter lim="400000"/>
            </a:ln>
          </a:top>
          <a:bottom>
            <a:ln w="12700" cap="flat">
              <a:solidFill>
                <a:srgbClr val="89847F"/>
              </a:solidFill>
              <a:custDash>
                <a:ds d="200000" sp="200000"/>
              </a:custDash>
              <a:miter lim="400000"/>
            </a:ln>
          </a:bottom>
          <a:insideH>
            <a:ln w="12700" cap="flat">
              <a:solidFill>
                <a:srgbClr val="89847F"/>
              </a:solidFill>
              <a:custDash>
                <a:ds d="200000" sp="200000"/>
              </a:custDash>
              <a:miter lim="400000"/>
            </a:ln>
          </a:insideH>
          <a:insideV>
            <a:ln w="12700" cap="flat">
              <a:noFill/>
              <a:miter lim="400000"/>
            </a:ln>
          </a:insideV>
        </a:tcBdr>
        <a:fill>
          <a:noFill/>
        </a:fill>
      </a:tcStyle>
    </a:firstCol>
    <a:lastRow>
      <a:tcTxStyle b="off" i="off">
        <a:font>
          <a:latin typeface="Palatino"/>
          <a:ea typeface="Palatino"/>
          <a:cs typeface="Palatino"/>
        </a:font>
        <a:srgbClr val="414141"/>
      </a:tcTxStyle>
      <a:tcStyle>
        <a:tcBdr>
          <a:left>
            <a:ln w="12700" cap="flat">
              <a:noFill/>
              <a:miter lim="400000"/>
            </a:ln>
          </a:left>
          <a:right>
            <a:ln w="12700" cap="flat">
              <a:noFill/>
              <a:miter lim="400000"/>
            </a:ln>
          </a:right>
          <a:top>
            <a:ln w="25400" cap="flat">
              <a:solidFill>
                <a:srgbClr val="000000"/>
              </a:solidFill>
              <a:prstDash val="solid"/>
              <a:miter lim="400000"/>
            </a:ln>
          </a:top>
          <a:bottom>
            <a:ln w="12700" cap="flat">
              <a:noFill/>
              <a:miter lim="400000"/>
            </a:ln>
          </a:bottom>
          <a:insideH>
            <a:ln w="12700" cap="flat">
              <a:solidFill>
                <a:srgbClr val="89847F"/>
              </a:solidFill>
              <a:prstDash val="solid"/>
              <a:miter lim="400000"/>
            </a:ln>
          </a:insideH>
          <a:insideV>
            <a:ln w="12700" cap="flat">
              <a:noFill/>
              <a:miter lim="400000"/>
            </a:ln>
          </a:insideV>
        </a:tcBdr>
        <a:fill>
          <a:noFill/>
        </a:fill>
      </a:tcStyle>
    </a:lastRow>
    <a:firstRow>
      <a:tcTxStyle b="off" i="off">
        <a:font>
          <a:latin typeface="Palatino"/>
          <a:ea typeface="Palatino"/>
          <a:cs typeface="Palatino"/>
        </a:font>
        <a:srgbClr val="414141"/>
      </a:tcTxStyle>
      <a:tcStyle>
        <a:tcBdr>
          <a:left>
            <a:ln w="12700" cap="flat">
              <a:noFill/>
              <a:miter lim="400000"/>
            </a:ln>
          </a:left>
          <a:right>
            <a:ln w="12700" cap="flat">
              <a:noFill/>
              <a:miter lim="400000"/>
            </a:ln>
          </a:right>
          <a:top>
            <a:ln w="12700" cap="flat">
              <a:noFill/>
              <a:miter lim="400000"/>
            </a:ln>
          </a:top>
          <a:bottom>
            <a:ln w="25400" cap="flat">
              <a:solidFill>
                <a:srgbClr val="000000"/>
              </a:solidFill>
              <a:prstDash val="solid"/>
              <a:miter lim="400000"/>
            </a:ln>
          </a:bottom>
          <a:insideH>
            <a:ln w="12700" cap="flat">
              <a:solidFill>
                <a:srgbClr val="89847F"/>
              </a:solidFill>
              <a:prstDash val="solid"/>
              <a:miter lim="400000"/>
            </a:ln>
          </a:insideH>
          <a:insideV>
            <a:ln w="12700" cap="flat">
              <a:noFill/>
              <a:miter lim="400000"/>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p:scale>
          <a:sx n="75" d="100"/>
          <a:sy n="75" d="100"/>
        </p:scale>
        <p:origin x="-102" y="-72"/>
      </p:cViewPr>
      <p:guideLst>
        <p:guide orient="horz" pos="3072"/>
        <p:guide pos="4096"/>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19413" cy="493713"/>
          </a:xfrm>
          <a:prstGeom prst="rect">
            <a:avLst/>
          </a:prstGeom>
        </p:spPr>
        <p:txBody>
          <a:bodyPr vert="horz" lIns="91440" tIns="45720" rIns="91440" bIns="45720" rtlCol="0"/>
          <a:lstStyle>
            <a:lvl1pPr algn="l">
              <a:defRPr sz="1200"/>
            </a:lvl1pPr>
          </a:lstStyle>
          <a:p>
            <a:endParaRPr lang="lv-LV"/>
          </a:p>
        </p:txBody>
      </p:sp>
      <p:sp>
        <p:nvSpPr>
          <p:cNvPr id="3" name="Date Placeholder 2"/>
          <p:cNvSpPr>
            <a:spLocks noGrp="1"/>
          </p:cNvSpPr>
          <p:nvPr>
            <p:ph type="dt" sz="quarter" idx="1"/>
          </p:nvPr>
        </p:nvSpPr>
        <p:spPr>
          <a:xfrm>
            <a:off x="3814763" y="0"/>
            <a:ext cx="2919412" cy="493713"/>
          </a:xfrm>
          <a:prstGeom prst="rect">
            <a:avLst/>
          </a:prstGeom>
        </p:spPr>
        <p:txBody>
          <a:bodyPr vert="horz" lIns="91440" tIns="45720" rIns="91440" bIns="45720" rtlCol="0"/>
          <a:lstStyle>
            <a:lvl1pPr algn="r">
              <a:defRPr sz="1200"/>
            </a:lvl1pPr>
          </a:lstStyle>
          <a:p>
            <a:fld id="{B0F62BB4-DDD1-4756-A9A7-73040D43B4F0}" type="datetimeFigureOut">
              <a:rPr lang="lv-LV" smtClean="0"/>
              <a:t>26.11.2014</a:t>
            </a:fld>
            <a:endParaRPr lang="lv-LV"/>
          </a:p>
        </p:txBody>
      </p:sp>
      <p:sp>
        <p:nvSpPr>
          <p:cNvPr id="4" name="Footer Placeholder 3"/>
          <p:cNvSpPr>
            <a:spLocks noGrp="1"/>
          </p:cNvSpPr>
          <p:nvPr>
            <p:ph type="ftr" sz="quarter" idx="2"/>
          </p:nvPr>
        </p:nvSpPr>
        <p:spPr>
          <a:xfrm>
            <a:off x="0" y="9371013"/>
            <a:ext cx="2919413" cy="493712"/>
          </a:xfrm>
          <a:prstGeom prst="rect">
            <a:avLst/>
          </a:prstGeom>
        </p:spPr>
        <p:txBody>
          <a:bodyPr vert="horz" lIns="91440" tIns="45720" rIns="91440" bIns="45720" rtlCol="0" anchor="b"/>
          <a:lstStyle>
            <a:lvl1pPr algn="l">
              <a:defRPr sz="1200"/>
            </a:lvl1pPr>
          </a:lstStyle>
          <a:p>
            <a:endParaRPr lang="lv-LV"/>
          </a:p>
        </p:txBody>
      </p:sp>
      <p:sp>
        <p:nvSpPr>
          <p:cNvPr id="5" name="Slide Number Placeholder 4"/>
          <p:cNvSpPr>
            <a:spLocks noGrp="1"/>
          </p:cNvSpPr>
          <p:nvPr>
            <p:ph type="sldNum" sz="quarter" idx="3"/>
          </p:nvPr>
        </p:nvSpPr>
        <p:spPr>
          <a:xfrm>
            <a:off x="3814763" y="9371013"/>
            <a:ext cx="2919412" cy="493712"/>
          </a:xfrm>
          <a:prstGeom prst="rect">
            <a:avLst/>
          </a:prstGeom>
        </p:spPr>
        <p:txBody>
          <a:bodyPr vert="horz" lIns="91440" tIns="45720" rIns="91440" bIns="45720" rtlCol="0" anchor="b"/>
          <a:lstStyle>
            <a:lvl1pPr algn="r">
              <a:defRPr sz="1200"/>
            </a:lvl1pPr>
          </a:lstStyle>
          <a:p>
            <a:fld id="{CC9355C8-6520-43D5-BBBE-7AD6D12E6F72}" type="slidenum">
              <a:rPr lang="lv-LV" smtClean="0"/>
              <a:t>‹#›</a:t>
            </a:fld>
            <a:endParaRPr lang="lv-LV"/>
          </a:p>
        </p:txBody>
      </p:sp>
    </p:spTree>
    <p:extLst>
      <p:ext uri="{BB962C8B-B14F-4D97-AF65-F5344CB8AC3E}">
        <p14:creationId xmlns:p14="http://schemas.microsoft.com/office/powerpoint/2010/main" val="322447287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0" name="Shape 40"/>
          <p:cNvSpPr>
            <a:spLocks noGrp="1" noRot="1" noChangeAspect="1"/>
          </p:cNvSpPr>
          <p:nvPr>
            <p:ph type="sldImg"/>
          </p:nvPr>
        </p:nvSpPr>
        <p:spPr>
          <a:xfrm>
            <a:off x="901700" y="739775"/>
            <a:ext cx="4932363" cy="3700463"/>
          </a:xfrm>
          <a:prstGeom prst="rect">
            <a:avLst/>
          </a:prstGeom>
        </p:spPr>
        <p:txBody>
          <a:bodyPr/>
          <a:lstStyle/>
          <a:p>
            <a:pPr lvl="0"/>
            <a:endParaRPr/>
          </a:p>
        </p:txBody>
      </p:sp>
      <p:sp>
        <p:nvSpPr>
          <p:cNvPr id="41" name="Shape 41"/>
          <p:cNvSpPr>
            <a:spLocks noGrp="1"/>
          </p:cNvSpPr>
          <p:nvPr>
            <p:ph type="body" sz="quarter" idx="1"/>
          </p:nvPr>
        </p:nvSpPr>
        <p:spPr>
          <a:xfrm>
            <a:off x="898102" y="4686499"/>
            <a:ext cx="4939560" cy="4439841"/>
          </a:xfrm>
          <a:prstGeom prst="rect">
            <a:avLst/>
          </a:prstGeom>
        </p:spPr>
        <p:txBody>
          <a:bodyPr/>
          <a:lstStyle/>
          <a:p>
            <a:pPr lvl="0"/>
            <a:endParaRPr/>
          </a:p>
        </p:txBody>
      </p:sp>
    </p:spTree>
    <p:extLst>
      <p:ext uri="{BB962C8B-B14F-4D97-AF65-F5344CB8AC3E}">
        <p14:creationId xmlns:p14="http://schemas.microsoft.com/office/powerpoint/2010/main" val="3409834701"/>
      </p:ext>
    </p:extLst>
  </p:cSld>
  <p:clrMap bg1="lt1" tx1="dk1" bg2="lt2" tx2="dk2" accent1="accent1" accent2="accent2" accent3="accent3" accent4="accent4" accent5="accent5" accent6="accent6" hlink="hlink" folHlink="folHlink"/>
  <p:notesStyle>
    <a:lvl1pPr defTabSz="457200">
      <a:lnSpc>
        <a:spcPct val="125000"/>
      </a:lnSpc>
      <a:defRPr sz="2400">
        <a:latin typeface="Avenir Roman"/>
        <a:ea typeface="Avenir Roman"/>
        <a:cs typeface="Avenir Roman"/>
        <a:sym typeface="Avenir Roman"/>
      </a:defRPr>
    </a:lvl1pPr>
    <a:lvl2pPr indent="228600" defTabSz="457200">
      <a:lnSpc>
        <a:spcPct val="125000"/>
      </a:lnSpc>
      <a:defRPr sz="2400">
        <a:latin typeface="Avenir Roman"/>
        <a:ea typeface="Avenir Roman"/>
        <a:cs typeface="Avenir Roman"/>
        <a:sym typeface="Avenir Roman"/>
      </a:defRPr>
    </a:lvl2pPr>
    <a:lvl3pPr indent="457200" defTabSz="457200">
      <a:lnSpc>
        <a:spcPct val="125000"/>
      </a:lnSpc>
      <a:defRPr sz="2400">
        <a:latin typeface="Avenir Roman"/>
        <a:ea typeface="Avenir Roman"/>
        <a:cs typeface="Avenir Roman"/>
        <a:sym typeface="Avenir Roman"/>
      </a:defRPr>
    </a:lvl3pPr>
    <a:lvl4pPr indent="685800" defTabSz="457200">
      <a:lnSpc>
        <a:spcPct val="125000"/>
      </a:lnSpc>
      <a:defRPr sz="2400">
        <a:latin typeface="Avenir Roman"/>
        <a:ea typeface="Avenir Roman"/>
        <a:cs typeface="Avenir Roman"/>
        <a:sym typeface="Avenir Roman"/>
      </a:defRPr>
    </a:lvl4pPr>
    <a:lvl5pPr indent="914400" defTabSz="457200">
      <a:lnSpc>
        <a:spcPct val="125000"/>
      </a:lnSpc>
      <a:defRPr sz="2400">
        <a:latin typeface="Avenir Roman"/>
        <a:ea typeface="Avenir Roman"/>
        <a:cs typeface="Avenir Roman"/>
        <a:sym typeface="Avenir Roman"/>
      </a:defRPr>
    </a:lvl5pPr>
    <a:lvl6pPr indent="1143000" defTabSz="457200">
      <a:lnSpc>
        <a:spcPct val="125000"/>
      </a:lnSpc>
      <a:defRPr sz="2400">
        <a:latin typeface="Avenir Roman"/>
        <a:ea typeface="Avenir Roman"/>
        <a:cs typeface="Avenir Roman"/>
        <a:sym typeface="Avenir Roman"/>
      </a:defRPr>
    </a:lvl6pPr>
    <a:lvl7pPr indent="1371600" defTabSz="457200">
      <a:lnSpc>
        <a:spcPct val="125000"/>
      </a:lnSpc>
      <a:defRPr sz="2400">
        <a:latin typeface="Avenir Roman"/>
        <a:ea typeface="Avenir Roman"/>
        <a:cs typeface="Avenir Roman"/>
        <a:sym typeface="Avenir Roman"/>
      </a:defRPr>
    </a:lvl7pPr>
    <a:lvl8pPr indent="1600200" defTabSz="457200">
      <a:lnSpc>
        <a:spcPct val="125000"/>
      </a:lnSpc>
      <a:defRPr sz="2400">
        <a:latin typeface="Avenir Roman"/>
        <a:ea typeface="Avenir Roman"/>
        <a:cs typeface="Avenir Roman"/>
        <a:sym typeface="Avenir Roman"/>
      </a:defRPr>
    </a:lvl8pPr>
    <a:lvl9pPr indent="1828800" defTabSz="457200">
      <a:lnSpc>
        <a:spcPct val="125000"/>
      </a:lnSpc>
      <a:defRPr sz="2400">
        <a:latin typeface="Avenir Roman"/>
        <a:ea typeface="Avenir Roman"/>
        <a:cs typeface="Avenir Roman"/>
        <a:sym typeface="Avenir Roman"/>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x">
  <p:cSld name="Title &amp; Subtitle">
    <p:spTree>
      <p:nvGrpSpPr>
        <p:cNvPr id="1" name=""/>
        <p:cNvGrpSpPr/>
        <p:nvPr/>
      </p:nvGrpSpPr>
      <p:grpSpPr>
        <a:xfrm>
          <a:off x="0" y="0"/>
          <a:ext cx="0" cy="0"/>
          <a:chOff x="0" y="0"/>
          <a:chExt cx="0" cy="0"/>
        </a:xfrm>
      </p:grpSpPr>
      <p:sp>
        <p:nvSpPr>
          <p:cNvPr id="7" name="Shape 7"/>
          <p:cNvSpPr/>
          <p:nvPr/>
        </p:nvSpPr>
        <p:spPr>
          <a:xfrm>
            <a:off x="508000" y="6591300"/>
            <a:ext cx="11999453" cy="0"/>
          </a:xfrm>
          <a:custGeom>
            <a:avLst/>
            <a:gdLst/>
            <a:ahLst/>
            <a:cxnLst>
              <a:cxn ang="0">
                <a:pos x="wd2" y="hd2"/>
              </a:cxn>
              <a:cxn ang="5400000">
                <a:pos x="wd2" y="hd2"/>
              </a:cxn>
              <a:cxn ang="10800000">
                <a:pos x="wd2" y="hd2"/>
              </a:cxn>
              <a:cxn ang="16200000">
                <a:pos x="wd2" y="hd2"/>
              </a:cxn>
            </a:cxnLst>
            <a:rect l="0" t="0" r="r" b="b"/>
            <a:pathLst>
              <a:path w="21600" extrusionOk="0">
                <a:moveTo>
                  <a:pt x="0" y="0"/>
                </a:moveTo>
                <a:lnTo>
                  <a:pt x="21600" y="0"/>
                </a:lnTo>
                <a:lnTo>
                  <a:pt x="21600" y="0"/>
                </a:lnTo>
                <a:lnTo>
                  <a:pt x="0" y="0"/>
                </a:lnTo>
                <a:close/>
              </a:path>
            </a:pathLst>
          </a:custGeom>
          <a:ln w="12700">
            <a:solidFill>
              <a:srgbClr val="444444">
                <a:alpha val="30000"/>
              </a:srgbClr>
            </a:solidFill>
            <a:miter lim="400000"/>
          </a:ln>
        </p:spPr>
        <p:txBody>
          <a:bodyPr lIns="0" tIns="0" rIns="0" bIns="0" anchor="ctr"/>
          <a:lstStyle/>
          <a:p>
            <a:pPr lvl="0" algn="l" defTabSz="457200">
              <a:defRPr sz="1200">
                <a:solidFill>
                  <a:srgbClr val="000000"/>
                </a:solidFill>
                <a:latin typeface="Helvetica"/>
                <a:ea typeface="Helvetica"/>
                <a:cs typeface="Helvetica"/>
                <a:sym typeface="Helvetica"/>
              </a:defRPr>
            </a:pPr>
            <a:endParaRPr/>
          </a:p>
        </p:txBody>
      </p:sp>
      <p:sp>
        <p:nvSpPr>
          <p:cNvPr id="8" name="Shape 8"/>
          <p:cNvSpPr/>
          <p:nvPr/>
        </p:nvSpPr>
        <p:spPr>
          <a:xfrm>
            <a:off x="508000" y="4089400"/>
            <a:ext cx="12000019" cy="0"/>
          </a:xfrm>
          <a:custGeom>
            <a:avLst/>
            <a:gdLst/>
            <a:ahLst/>
            <a:cxnLst>
              <a:cxn ang="0">
                <a:pos x="wd2" y="hd2"/>
              </a:cxn>
              <a:cxn ang="5400000">
                <a:pos x="wd2" y="hd2"/>
              </a:cxn>
              <a:cxn ang="10800000">
                <a:pos x="wd2" y="hd2"/>
              </a:cxn>
              <a:cxn ang="16200000">
                <a:pos x="wd2" y="hd2"/>
              </a:cxn>
            </a:cxnLst>
            <a:rect l="0" t="0" r="r" b="b"/>
            <a:pathLst>
              <a:path w="21600" extrusionOk="0">
                <a:moveTo>
                  <a:pt x="0" y="0"/>
                </a:moveTo>
                <a:lnTo>
                  <a:pt x="21600" y="0"/>
                </a:lnTo>
                <a:lnTo>
                  <a:pt x="21600" y="0"/>
                </a:lnTo>
                <a:lnTo>
                  <a:pt x="0" y="0"/>
                </a:lnTo>
                <a:close/>
              </a:path>
            </a:pathLst>
          </a:custGeom>
          <a:ln w="12700">
            <a:solidFill>
              <a:srgbClr val="444444">
                <a:alpha val="30000"/>
              </a:srgbClr>
            </a:solidFill>
            <a:miter lim="400000"/>
          </a:ln>
        </p:spPr>
        <p:txBody>
          <a:bodyPr lIns="0" tIns="0" rIns="0" bIns="0" anchor="ctr"/>
          <a:lstStyle/>
          <a:p>
            <a:pPr lvl="0" algn="l" defTabSz="457200">
              <a:defRPr sz="1200">
                <a:solidFill>
                  <a:srgbClr val="000000"/>
                </a:solidFill>
                <a:latin typeface="Helvetica"/>
                <a:ea typeface="Helvetica"/>
                <a:cs typeface="Helvetica"/>
                <a:sym typeface="Helvetica"/>
              </a:defRPr>
            </a:pPr>
            <a:endParaRPr/>
          </a:p>
        </p:txBody>
      </p:sp>
      <p:sp>
        <p:nvSpPr>
          <p:cNvPr id="9" name="Shape 9"/>
          <p:cNvSpPr/>
          <p:nvPr/>
        </p:nvSpPr>
        <p:spPr>
          <a:xfrm rot="16200000">
            <a:off x="7172923" y="5347634"/>
            <a:ext cx="1642759" cy="1"/>
          </a:xfrm>
          <a:custGeom>
            <a:avLst/>
            <a:gdLst/>
            <a:ahLst/>
            <a:cxnLst>
              <a:cxn ang="0">
                <a:pos x="wd2" y="hd2"/>
              </a:cxn>
              <a:cxn ang="5400000">
                <a:pos x="wd2" y="hd2"/>
              </a:cxn>
              <a:cxn ang="10800000">
                <a:pos x="wd2" y="hd2"/>
              </a:cxn>
              <a:cxn ang="16200000">
                <a:pos x="wd2" y="hd2"/>
              </a:cxn>
            </a:cxnLst>
            <a:rect l="0" t="0" r="r" b="b"/>
            <a:pathLst>
              <a:path w="21600" extrusionOk="0">
                <a:moveTo>
                  <a:pt x="0" y="0"/>
                </a:moveTo>
                <a:lnTo>
                  <a:pt x="21600" y="0"/>
                </a:lnTo>
                <a:lnTo>
                  <a:pt x="21600" y="0"/>
                </a:lnTo>
                <a:lnTo>
                  <a:pt x="0" y="0"/>
                </a:lnTo>
                <a:close/>
              </a:path>
            </a:pathLst>
          </a:custGeom>
          <a:ln w="12700">
            <a:solidFill>
              <a:srgbClr val="444444">
                <a:alpha val="30000"/>
              </a:srgbClr>
            </a:solidFill>
            <a:miter lim="400000"/>
          </a:ln>
        </p:spPr>
        <p:txBody>
          <a:bodyPr lIns="0" tIns="0" rIns="0" bIns="0" anchor="ctr"/>
          <a:lstStyle/>
          <a:p>
            <a:pPr lvl="0" algn="l" defTabSz="457200">
              <a:defRPr sz="1200">
                <a:solidFill>
                  <a:srgbClr val="000000"/>
                </a:solidFill>
                <a:latin typeface="Helvetica"/>
                <a:ea typeface="Helvetica"/>
                <a:cs typeface="Helvetica"/>
                <a:sym typeface="Helvetica"/>
              </a:defRPr>
            </a:pPr>
            <a:endParaRPr/>
          </a:p>
        </p:txBody>
      </p:sp>
      <p:sp>
        <p:nvSpPr>
          <p:cNvPr id="10" name="Shape 10"/>
          <p:cNvSpPr>
            <a:spLocks noGrp="1"/>
          </p:cNvSpPr>
          <p:nvPr>
            <p:ph type="title"/>
          </p:nvPr>
        </p:nvSpPr>
        <p:spPr>
          <a:xfrm>
            <a:off x="508000" y="4140200"/>
            <a:ext cx="7200900" cy="2413000"/>
          </a:xfrm>
          <a:prstGeom prst="rect">
            <a:avLst/>
          </a:prstGeom>
        </p:spPr>
        <p:txBody>
          <a:bodyPr/>
          <a:lstStyle>
            <a:lvl1pPr algn="l"/>
          </a:lstStyle>
          <a:p>
            <a:pPr lvl="0">
              <a:defRPr sz="1800">
                <a:solidFill>
                  <a:srgbClr val="000000"/>
                </a:solidFill>
              </a:defRPr>
            </a:pPr>
            <a:r>
              <a:rPr sz="7000">
                <a:solidFill>
                  <a:srgbClr val="D93E2B"/>
                </a:solidFill>
              </a:rPr>
              <a:t>Title Text</a:t>
            </a:r>
          </a:p>
        </p:txBody>
      </p:sp>
      <p:sp>
        <p:nvSpPr>
          <p:cNvPr id="11" name="Shape 11"/>
          <p:cNvSpPr>
            <a:spLocks noGrp="1"/>
          </p:cNvSpPr>
          <p:nvPr>
            <p:ph type="body" idx="1"/>
          </p:nvPr>
        </p:nvSpPr>
        <p:spPr>
          <a:xfrm>
            <a:off x="8280400" y="4140200"/>
            <a:ext cx="4241800" cy="2413000"/>
          </a:xfrm>
          <a:prstGeom prst="rect">
            <a:avLst/>
          </a:prstGeom>
        </p:spPr>
        <p:txBody>
          <a:bodyPr/>
          <a:lstStyle>
            <a:lvl1pPr marL="0" indent="0">
              <a:spcBef>
                <a:spcPts val="0"/>
              </a:spcBef>
              <a:buClrTx/>
              <a:buSzTx/>
              <a:buFontTx/>
              <a:buNone/>
              <a:defRPr sz="2400"/>
            </a:lvl1pPr>
            <a:lvl2pPr marL="0" indent="228600">
              <a:spcBef>
                <a:spcPts val="0"/>
              </a:spcBef>
              <a:buClrTx/>
              <a:buSzTx/>
              <a:buFontTx/>
              <a:buNone/>
              <a:defRPr sz="2400"/>
            </a:lvl2pPr>
            <a:lvl3pPr marL="0" indent="457200">
              <a:spcBef>
                <a:spcPts val="0"/>
              </a:spcBef>
              <a:buClrTx/>
              <a:buSzTx/>
              <a:buFontTx/>
              <a:buNone/>
              <a:defRPr sz="2400"/>
            </a:lvl3pPr>
            <a:lvl4pPr marL="0" indent="685800">
              <a:spcBef>
                <a:spcPts val="0"/>
              </a:spcBef>
              <a:buClrTx/>
              <a:buSzTx/>
              <a:buFontTx/>
              <a:buNone/>
              <a:defRPr sz="2400"/>
            </a:lvl4pPr>
            <a:lvl5pPr marL="0" indent="914400">
              <a:spcBef>
                <a:spcPts val="0"/>
              </a:spcBef>
              <a:buClrTx/>
              <a:buSzTx/>
              <a:buFontTx/>
              <a:buNone/>
              <a:defRPr sz="2400"/>
            </a:lvl5pPr>
          </a:lstStyle>
          <a:p>
            <a:pPr lvl="0">
              <a:defRPr sz="1800">
                <a:solidFill>
                  <a:srgbClr val="000000"/>
                </a:solidFill>
              </a:defRPr>
            </a:pPr>
            <a:r>
              <a:rPr sz="2400">
                <a:solidFill>
                  <a:srgbClr val="414141"/>
                </a:solidFill>
              </a:rPr>
              <a:t>Body Level One</a:t>
            </a:r>
          </a:p>
          <a:p>
            <a:pPr lvl="1">
              <a:defRPr sz="1800">
                <a:solidFill>
                  <a:srgbClr val="000000"/>
                </a:solidFill>
              </a:defRPr>
            </a:pPr>
            <a:r>
              <a:rPr sz="2400">
                <a:solidFill>
                  <a:srgbClr val="414141"/>
                </a:solidFill>
              </a:rPr>
              <a:t>Body Level Two</a:t>
            </a:r>
          </a:p>
          <a:p>
            <a:pPr lvl="2">
              <a:defRPr sz="1800">
                <a:solidFill>
                  <a:srgbClr val="000000"/>
                </a:solidFill>
              </a:defRPr>
            </a:pPr>
            <a:r>
              <a:rPr sz="2400">
                <a:solidFill>
                  <a:srgbClr val="414141"/>
                </a:solidFill>
              </a:rPr>
              <a:t>Body Level Three</a:t>
            </a:r>
          </a:p>
          <a:p>
            <a:pPr lvl="3">
              <a:defRPr sz="1800">
                <a:solidFill>
                  <a:srgbClr val="000000"/>
                </a:solidFill>
              </a:defRPr>
            </a:pPr>
            <a:r>
              <a:rPr sz="2400">
                <a:solidFill>
                  <a:srgbClr val="414141"/>
                </a:solidFill>
              </a:rPr>
              <a:t>Body Level Four</a:t>
            </a:r>
          </a:p>
          <a:p>
            <a:pPr lvl="4">
              <a:defRPr sz="1800">
                <a:solidFill>
                  <a:srgbClr val="000000"/>
                </a:solidFill>
              </a:defRPr>
            </a:pPr>
            <a:r>
              <a:rPr sz="2400">
                <a:solidFill>
                  <a:srgbClr val="414141"/>
                </a:solidFill>
              </a:rPr>
              <a:t>Body Level Five</a:t>
            </a:r>
          </a:p>
        </p:txBody>
      </p:sp>
    </p:spTree>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tx">
  <p:cSld name="Quote">
    <p:spTree>
      <p:nvGrpSpPr>
        <p:cNvPr id="1" name=""/>
        <p:cNvGrpSpPr/>
        <p:nvPr/>
      </p:nvGrpSpPr>
      <p:grpSpPr>
        <a:xfrm>
          <a:off x="0" y="0"/>
          <a:ext cx="0" cy="0"/>
          <a:chOff x="0" y="0"/>
          <a:chExt cx="0" cy="0"/>
        </a:xfrm>
      </p:grpSpPr>
    </p:spTree>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tx">
  <p:cSld name="Photo">
    <p:spTree>
      <p:nvGrpSpPr>
        <p:cNvPr id="1" name=""/>
        <p:cNvGrpSpPr/>
        <p:nvPr/>
      </p:nvGrpSpPr>
      <p:grpSpPr>
        <a:xfrm>
          <a:off x="0" y="0"/>
          <a:ext cx="0" cy="0"/>
          <a:chOff x="0" y="0"/>
          <a:chExt cx="0" cy="0"/>
        </a:xfrm>
      </p:grpSpPr>
    </p:spTree>
  </p:cSld>
  <p:clrMapOvr>
    <a:masterClrMapping/>
  </p:clrMapOvr>
  <p:transition spd="med"/>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x">
  <p:cSld name="Blank">
    <p:spTree>
      <p:nvGrpSpPr>
        <p:cNvPr id="1" name=""/>
        <p:cNvGrpSpPr/>
        <p:nvPr/>
      </p:nvGrpSpPr>
      <p:grpSpPr>
        <a:xfrm>
          <a:off x="0" y="0"/>
          <a:ext cx="0" cy="0"/>
          <a:chOff x="0" y="0"/>
          <a:chExt cx="0" cy="0"/>
        </a:xfrm>
      </p:grpSpPr>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x">
  <p:cSld name="Photo - Horizontal">
    <p:spTree>
      <p:nvGrpSpPr>
        <p:cNvPr id="1" name=""/>
        <p:cNvGrpSpPr/>
        <p:nvPr/>
      </p:nvGrpSpPr>
      <p:grpSpPr>
        <a:xfrm>
          <a:off x="0" y="0"/>
          <a:ext cx="0" cy="0"/>
          <a:chOff x="0" y="0"/>
          <a:chExt cx="0" cy="0"/>
        </a:xfrm>
      </p:grpSpPr>
      <p:sp>
        <p:nvSpPr>
          <p:cNvPr id="13" name="Shape 13"/>
          <p:cNvSpPr/>
          <p:nvPr/>
        </p:nvSpPr>
        <p:spPr>
          <a:xfrm rot="16200000">
            <a:off x="7172923" y="7874934"/>
            <a:ext cx="1642759" cy="1"/>
          </a:xfrm>
          <a:custGeom>
            <a:avLst/>
            <a:gdLst/>
            <a:ahLst/>
            <a:cxnLst>
              <a:cxn ang="0">
                <a:pos x="wd2" y="hd2"/>
              </a:cxn>
              <a:cxn ang="5400000">
                <a:pos x="wd2" y="hd2"/>
              </a:cxn>
              <a:cxn ang="10800000">
                <a:pos x="wd2" y="hd2"/>
              </a:cxn>
              <a:cxn ang="16200000">
                <a:pos x="wd2" y="hd2"/>
              </a:cxn>
            </a:cxnLst>
            <a:rect l="0" t="0" r="r" b="b"/>
            <a:pathLst>
              <a:path w="21600" extrusionOk="0">
                <a:moveTo>
                  <a:pt x="0" y="0"/>
                </a:moveTo>
                <a:lnTo>
                  <a:pt x="21600" y="0"/>
                </a:lnTo>
                <a:lnTo>
                  <a:pt x="21600" y="0"/>
                </a:lnTo>
                <a:lnTo>
                  <a:pt x="0" y="0"/>
                </a:lnTo>
                <a:close/>
              </a:path>
            </a:pathLst>
          </a:custGeom>
          <a:ln w="12700">
            <a:solidFill>
              <a:srgbClr val="444444">
                <a:alpha val="30000"/>
              </a:srgbClr>
            </a:solidFill>
            <a:miter lim="400000"/>
          </a:ln>
        </p:spPr>
        <p:txBody>
          <a:bodyPr lIns="0" tIns="0" rIns="0" bIns="0" anchor="ctr"/>
          <a:lstStyle/>
          <a:p>
            <a:pPr lvl="0" algn="l" defTabSz="457200">
              <a:defRPr sz="1200">
                <a:solidFill>
                  <a:srgbClr val="000000"/>
                </a:solidFill>
                <a:latin typeface="Helvetica"/>
                <a:ea typeface="Helvetica"/>
                <a:cs typeface="Helvetica"/>
                <a:sym typeface="Helvetica"/>
              </a:defRPr>
            </a:pPr>
            <a:endParaRPr/>
          </a:p>
        </p:txBody>
      </p:sp>
      <p:sp>
        <p:nvSpPr>
          <p:cNvPr id="14" name="Shape 14"/>
          <p:cNvSpPr/>
          <p:nvPr/>
        </p:nvSpPr>
        <p:spPr>
          <a:xfrm>
            <a:off x="508000" y="9131300"/>
            <a:ext cx="11999453" cy="0"/>
          </a:xfrm>
          <a:custGeom>
            <a:avLst/>
            <a:gdLst/>
            <a:ahLst/>
            <a:cxnLst>
              <a:cxn ang="0">
                <a:pos x="wd2" y="hd2"/>
              </a:cxn>
              <a:cxn ang="5400000">
                <a:pos x="wd2" y="hd2"/>
              </a:cxn>
              <a:cxn ang="10800000">
                <a:pos x="wd2" y="hd2"/>
              </a:cxn>
              <a:cxn ang="16200000">
                <a:pos x="wd2" y="hd2"/>
              </a:cxn>
            </a:cxnLst>
            <a:rect l="0" t="0" r="r" b="b"/>
            <a:pathLst>
              <a:path w="21600" extrusionOk="0">
                <a:moveTo>
                  <a:pt x="0" y="0"/>
                </a:moveTo>
                <a:lnTo>
                  <a:pt x="21600" y="0"/>
                </a:lnTo>
                <a:lnTo>
                  <a:pt x="21600" y="0"/>
                </a:lnTo>
                <a:lnTo>
                  <a:pt x="0" y="0"/>
                </a:lnTo>
                <a:close/>
              </a:path>
            </a:pathLst>
          </a:custGeom>
          <a:ln w="12700">
            <a:solidFill>
              <a:srgbClr val="444444">
                <a:alpha val="30000"/>
              </a:srgbClr>
            </a:solidFill>
            <a:miter lim="400000"/>
          </a:ln>
        </p:spPr>
        <p:txBody>
          <a:bodyPr lIns="0" tIns="0" rIns="0" bIns="0" anchor="ctr"/>
          <a:lstStyle/>
          <a:p>
            <a:pPr lvl="0" algn="l" defTabSz="457200">
              <a:defRPr sz="1200">
                <a:solidFill>
                  <a:srgbClr val="000000"/>
                </a:solidFill>
                <a:latin typeface="Helvetica"/>
                <a:ea typeface="Helvetica"/>
                <a:cs typeface="Helvetica"/>
                <a:sym typeface="Helvetica"/>
              </a:defRPr>
            </a:pPr>
            <a:endParaRPr/>
          </a:p>
        </p:txBody>
      </p:sp>
      <p:sp>
        <p:nvSpPr>
          <p:cNvPr id="15" name="Shape 15"/>
          <p:cNvSpPr/>
          <p:nvPr/>
        </p:nvSpPr>
        <p:spPr>
          <a:xfrm>
            <a:off x="508000" y="6629400"/>
            <a:ext cx="12000019" cy="0"/>
          </a:xfrm>
          <a:custGeom>
            <a:avLst/>
            <a:gdLst/>
            <a:ahLst/>
            <a:cxnLst>
              <a:cxn ang="0">
                <a:pos x="wd2" y="hd2"/>
              </a:cxn>
              <a:cxn ang="5400000">
                <a:pos x="wd2" y="hd2"/>
              </a:cxn>
              <a:cxn ang="10800000">
                <a:pos x="wd2" y="hd2"/>
              </a:cxn>
              <a:cxn ang="16200000">
                <a:pos x="wd2" y="hd2"/>
              </a:cxn>
            </a:cxnLst>
            <a:rect l="0" t="0" r="r" b="b"/>
            <a:pathLst>
              <a:path w="21600" extrusionOk="0">
                <a:moveTo>
                  <a:pt x="0" y="0"/>
                </a:moveTo>
                <a:lnTo>
                  <a:pt x="21600" y="0"/>
                </a:lnTo>
                <a:lnTo>
                  <a:pt x="21600" y="0"/>
                </a:lnTo>
                <a:lnTo>
                  <a:pt x="0" y="0"/>
                </a:lnTo>
                <a:close/>
              </a:path>
            </a:pathLst>
          </a:custGeom>
          <a:ln w="12700">
            <a:solidFill>
              <a:srgbClr val="444444">
                <a:alpha val="30000"/>
              </a:srgbClr>
            </a:solidFill>
            <a:miter lim="400000"/>
          </a:ln>
        </p:spPr>
        <p:txBody>
          <a:bodyPr lIns="0" tIns="0" rIns="0" bIns="0" anchor="ctr"/>
          <a:lstStyle/>
          <a:p>
            <a:pPr lvl="0" algn="l" defTabSz="457200">
              <a:defRPr sz="1200">
                <a:solidFill>
                  <a:srgbClr val="000000"/>
                </a:solidFill>
                <a:latin typeface="Helvetica"/>
                <a:ea typeface="Helvetica"/>
                <a:cs typeface="Helvetica"/>
                <a:sym typeface="Helvetica"/>
              </a:defRPr>
            </a:pPr>
            <a:endParaRPr/>
          </a:p>
        </p:txBody>
      </p:sp>
      <p:sp>
        <p:nvSpPr>
          <p:cNvPr id="16" name="Shape 16"/>
          <p:cNvSpPr/>
          <p:nvPr/>
        </p:nvSpPr>
        <p:spPr>
          <a:xfrm rot="16200000">
            <a:off x="7172923" y="7874934"/>
            <a:ext cx="1642759" cy="1"/>
          </a:xfrm>
          <a:custGeom>
            <a:avLst/>
            <a:gdLst/>
            <a:ahLst/>
            <a:cxnLst>
              <a:cxn ang="0">
                <a:pos x="wd2" y="hd2"/>
              </a:cxn>
              <a:cxn ang="5400000">
                <a:pos x="wd2" y="hd2"/>
              </a:cxn>
              <a:cxn ang="10800000">
                <a:pos x="wd2" y="hd2"/>
              </a:cxn>
              <a:cxn ang="16200000">
                <a:pos x="wd2" y="hd2"/>
              </a:cxn>
            </a:cxnLst>
            <a:rect l="0" t="0" r="r" b="b"/>
            <a:pathLst>
              <a:path w="21600" extrusionOk="0">
                <a:moveTo>
                  <a:pt x="0" y="0"/>
                </a:moveTo>
                <a:lnTo>
                  <a:pt x="21600" y="0"/>
                </a:lnTo>
                <a:lnTo>
                  <a:pt x="21600" y="0"/>
                </a:lnTo>
                <a:lnTo>
                  <a:pt x="0" y="0"/>
                </a:lnTo>
                <a:close/>
              </a:path>
            </a:pathLst>
          </a:custGeom>
          <a:ln w="12700">
            <a:solidFill>
              <a:srgbClr val="444444">
                <a:alpha val="30000"/>
              </a:srgbClr>
            </a:solidFill>
            <a:miter lim="400000"/>
          </a:ln>
        </p:spPr>
        <p:txBody>
          <a:bodyPr lIns="0" tIns="0" rIns="0" bIns="0" anchor="ctr"/>
          <a:lstStyle/>
          <a:p>
            <a:pPr lvl="0" algn="l" defTabSz="457200">
              <a:defRPr sz="1200">
                <a:solidFill>
                  <a:srgbClr val="000000"/>
                </a:solidFill>
                <a:latin typeface="Helvetica"/>
                <a:ea typeface="Helvetica"/>
                <a:cs typeface="Helvetica"/>
                <a:sym typeface="Helvetica"/>
              </a:defRPr>
            </a:pPr>
            <a:endParaRPr/>
          </a:p>
        </p:txBody>
      </p:sp>
      <p:sp>
        <p:nvSpPr>
          <p:cNvPr id="17" name="Shape 17"/>
          <p:cNvSpPr>
            <a:spLocks noGrp="1"/>
          </p:cNvSpPr>
          <p:nvPr>
            <p:ph type="title"/>
          </p:nvPr>
        </p:nvSpPr>
        <p:spPr>
          <a:xfrm>
            <a:off x="508000" y="6680200"/>
            <a:ext cx="7200900" cy="2413000"/>
          </a:xfrm>
          <a:prstGeom prst="rect">
            <a:avLst/>
          </a:prstGeom>
        </p:spPr>
        <p:txBody>
          <a:bodyPr/>
          <a:lstStyle>
            <a:lvl1pPr algn="l"/>
          </a:lstStyle>
          <a:p>
            <a:pPr lvl="0">
              <a:defRPr sz="1800">
                <a:solidFill>
                  <a:srgbClr val="000000"/>
                </a:solidFill>
              </a:defRPr>
            </a:pPr>
            <a:r>
              <a:rPr sz="7000">
                <a:solidFill>
                  <a:srgbClr val="D93E2B"/>
                </a:solidFill>
              </a:rPr>
              <a:t>Title Text</a:t>
            </a:r>
          </a:p>
        </p:txBody>
      </p:sp>
      <p:sp>
        <p:nvSpPr>
          <p:cNvPr id="18" name="Shape 18"/>
          <p:cNvSpPr>
            <a:spLocks noGrp="1"/>
          </p:cNvSpPr>
          <p:nvPr>
            <p:ph type="body" idx="1"/>
          </p:nvPr>
        </p:nvSpPr>
        <p:spPr>
          <a:xfrm>
            <a:off x="8280400" y="6680200"/>
            <a:ext cx="4241800" cy="2413000"/>
          </a:xfrm>
          <a:prstGeom prst="rect">
            <a:avLst/>
          </a:prstGeom>
        </p:spPr>
        <p:txBody>
          <a:bodyPr/>
          <a:lstStyle>
            <a:lvl1pPr marL="0" indent="0">
              <a:spcBef>
                <a:spcPts val="0"/>
              </a:spcBef>
              <a:buClrTx/>
              <a:buSzTx/>
              <a:buFontTx/>
              <a:buNone/>
              <a:defRPr sz="2400"/>
            </a:lvl1pPr>
            <a:lvl2pPr marL="0" indent="228600">
              <a:spcBef>
                <a:spcPts val="0"/>
              </a:spcBef>
              <a:buClrTx/>
              <a:buSzTx/>
              <a:buFontTx/>
              <a:buNone/>
              <a:defRPr sz="2400"/>
            </a:lvl2pPr>
            <a:lvl3pPr marL="0" indent="457200">
              <a:spcBef>
                <a:spcPts val="0"/>
              </a:spcBef>
              <a:buClrTx/>
              <a:buSzTx/>
              <a:buFontTx/>
              <a:buNone/>
              <a:defRPr sz="2400"/>
            </a:lvl3pPr>
            <a:lvl4pPr marL="0" indent="685800">
              <a:spcBef>
                <a:spcPts val="0"/>
              </a:spcBef>
              <a:buClrTx/>
              <a:buSzTx/>
              <a:buFontTx/>
              <a:buNone/>
              <a:defRPr sz="2400"/>
            </a:lvl4pPr>
            <a:lvl5pPr marL="0" indent="914400">
              <a:spcBef>
                <a:spcPts val="0"/>
              </a:spcBef>
              <a:buClrTx/>
              <a:buSzTx/>
              <a:buFontTx/>
              <a:buNone/>
              <a:defRPr sz="2400"/>
            </a:lvl5pPr>
          </a:lstStyle>
          <a:p>
            <a:pPr lvl="0">
              <a:defRPr sz="1800">
                <a:solidFill>
                  <a:srgbClr val="000000"/>
                </a:solidFill>
              </a:defRPr>
            </a:pPr>
            <a:r>
              <a:rPr sz="2400">
                <a:solidFill>
                  <a:srgbClr val="414141"/>
                </a:solidFill>
              </a:rPr>
              <a:t>Body Level One</a:t>
            </a:r>
          </a:p>
          <a:p>
            <a:pPr lvl="1">
              <a:defRPr sz="1800">
                <a:solidFill>
                  <a:srgbClr val="000000"/>
                </a:solidFill>
              </a:defRPr>
            </a:pPr>
            <a:r>
              <a:rPr sz="2400">
                <a:solidFill>
                  <a:srgbClr val="414141"/>
                </a:solidFill>
              </a:rPr>
              <a:t>Body Level Two</a:t>
            </a:r>
          </a:p>
          <a:p>
            <a:pPr lvl="2">
              <a:defRPr sz="1800">
                <a:solidFill>
                  <a:srgbClr val="000000"/>
                </a:solidFill>
              </a:defRPr>
            </a:pPr>
            <a:r>
              <a:rPr sz="2400">
                <a:solidFill>
                  <a:srgbClr val="414141"/>
                </a:solidFill>
              </a:rPr>
              <a:t>Body Level Three</a:t>
            </a:r>
          </a:p>
          <a:p>
            <a:pPr lvl="3">
              <a:defRPr sz="1800">
                <a:solidFill>
                  <a:srgbClr val="000000"/>
                </a:solidFill>
              </a:defRPr>
            </a:pPr>
            <a:r>
              <a:rPr sz="2400">
                <a:solidFill>
                  <a:srgbClr val="414141"/>
                </a:solidFill>
              </a:rPr>
              <a:t>Body Level Four</a:t>
            </a:r>
          </a:p>
          <a:p>
            <a:pPr lvl="4">
              <a:defRPr sz="1800">
                <a:solidFill>
                  <a:srgbClr val="000000"/>
                </a:solidFill>
              </a:defRPr>
            </a:pPr>
            <a:r>
              <a:rPr sz="2400">
                <a:solidFill>
                  <a:srgbClr val="414141"/>
                </a:solidFill>
              </a:rPr>
              <a:t>Body Level Five</a:t>
            </a: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x">
  <p:cSld name="Title - Center">
    <p:spTree>
      <p:nvGrpSpPr>
        <p:cNvPr id="1" name=""/>
        <p:cNvGrpSpPr/>
        <p:nvPr/>
      </p:nvGrpSpPr>
      <p:grpSpPr>
        <a:xfrm>
          <a:off x="0" y="0"/>
          <a:ext cx="0" cy="0"/>
          <a:chOff x="0" y="0"/>
          <a:chExt cx="0" cy="0"/>
        </a:xfrm>
      </p:grpSpPr>
      <p:sp>
        <p:nvSpPr>
          <p:cNvPr id="20" name="Shape 20"/>
          <p:cNvSpPr>
            <a:spLocks noGrp="1"/>
          </p:cNvSpPr>
          <p:nvPr>
            <p:ph type="title"/>
          </p:nvPr>
        </p:nvSpPr>
        <p:spPr>
          <a:xfrm>
            <a:off x="508000" y="3670300"/>
            <a:ext cx="11988800" cy="2413000"/>
          </a:xfrm>
          <a:prstGeom prst="rect">
            <a:avLst/>
          </a:prstGeom>
        </p:spPr>
        <p:txBody>
          <a:bodyPr/>
          <a:lstStyle/>
          <a:p>
            <a:pPr lvl="0">
              <a:defRPr sz="1800">
                <a:solidFill>
                  <a:srgbClr val="000000"/>
                </a:solidFill>
              </a:defRPr>
            </a:pPr>
            <a:r>
              <a:rPr sz="7000">
                <a:solidFill>
                  <a:srgbClr val="D93E2B"/>
                </a:solidFill>
              </a:rPr>
              <a:t>Title Text</a:t>
            </a: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x">
  <p:cSld name="Photo - Vertical">
    <p:spTree>
      <p:nvGrpSpPr>
        <p:cNvPr id="1" name=""/>
        <p:cNvGrpSpPr/>
        <p:nvPr/>
      </p:nvGrpSpPr>
      <p:grpSpPr>
        <a:xfrm>
          <a:off x="0" y="0"/>
          <a:ext cx="0" cy="0"/>
          <a:chOff x="0" y="0"/>
          <a:chExt cx="0" cy="0"/>
        </a:xfrm>
      </p:grpSpPr>
      <p:sp>
        <p:nvSpPr>
          <p:cNvPr id="22" name="Shape 22"/>
          <p:cNvSpPr/>
          <p:nvPr/>
        </p:nvSpPr>
        <p:spPr>
          <a:xfrm>
            <a:off x="508000" y="4876800"/>
            <a:ext cx="5676374" cy="0"/>
          </a:xfrm>
          <a:custGeom>
            <a:avLst/>
            <a:gdLst/>
            <a:ahLst/>
            <a:cxnLst>
              <a:cxn ang="0">
                <a:pos x="wd2" y="hd2"/>
              </a:cxn>
              <a:cxn ang="5400000">
                <a:pos x="wd2" y="hd2"/>
              </a:cxn>
              <a:cxn ang="10800000">
                <a:pos x="wd2" y="hd2"/>
              </a:cxn>
              <a:cxn ang="16200000">
                <a:pos x="wd2" y="hd2"/>
              </a:cxn>
            </a:cxnLst>
            <a:rect l="0" t="0" r="r" b="b"/>
            <a:pathLst>
              <a:path w="21600" extrusionOk="0">
                <a:moveTo>
                  <a:pt x="0" y="0"/>
                </a:moveTo>
                <a:lnTo>
                  <a:pt x="21600" y="0"/>
                </a:lnTo>
                <a:lnTo>
                  <a:pt x="21600" y="0"/>
                </a:lnTo>
                <a:lnTo>
                  <a:pt x="0" y="0"/>
                </a:lnTo>
                <a:close/>
              </a:path>
            </a:pathLst>
          </a:custGeom>
          <a:ln w="12700">
            <a:solidFill>
              <a:srgbClr val="444444">
                <a:alpha val="30000"/>
              </a:srgbClr>
            </a:solidFill>
            <a:miter lim="400000"/>
          </a:ln>
        </p:spPr>
        <p:txBody>
          <a:bodyPr lIns="0" tIns="0" rIns="0" bIns="0" anchor="ctr"/>
          <a:lstStyle/>
          <a:p>
            <a:pPr lvl="0" algn="l" defTabSz="457200">
              <a:defRPr sz="1200">
                <a:solidFill>
                  <a:srgbClr val="000000"/>
                </a:solidFill>
                <a:latin typeface="Helvetica"/>
                <a:ea typeface="Helvetica"/>
                <a:cs typeface="Helvetica"/>
                <a:sym typeface="Helvetica"/>
              </a:defRPr>
            </a:pPr>
            <a:endParaRPr/>
          </a:p>
        </p:txBody>
      </p:sp>
      <p:sp>
        <p:nvSpPr>
          <p:cNvPr id="23" name="Shape 23"/>
          <p:cNvSpPr/>
          <p:nvPr/>
        </p:nvSpPr>
        <p:spPr>
          <a:xfrm>
            <a:off x="508000" y="2768600"/>
            <a:ext cx="5676316" cy="0"/>
          </a:xfrm>
          <a:custGeom>
            <a:avLst/>
            <a:gdLst/>
            <a:ahLst/>
            <a:cxnLst>
              <a:cxn ang="0">
                <a:pos x="wd2" y="hd2"/>
              </a:cxn>
              <a:cxn ang="5400000">
                <a:pos x="wd2" y="hd2"/>
              </a:cxn>
              <a:cxn ang="10800000">
                <a:pos x="wd2" y="hd2"/>
              </a:cxn>
              <a:cxn ang="16200000">
                <a:pos x="wd2" y="hd2"/>
              </a:cxn>
            </a:cxnLst>
            <a:rect l="0" t="0" r="r" b="b"/>
            <a:pathLst>
              <a:path w="21600" extrusionOk="0">
                <a:moveTo>
                  <a:pt x="0" y="0"/>
                </a:moveTo>
                <a:lnTo>
                  <a:pt x="21600" y="0"/>
                </a:lnTo>
                <a:lnTo>
                  <a:pt x="21600" y="0"/>
                </a:lnTo>
                <a:lnTo>
                  <a:pt x="0" y="0"/>
                </a:lnTo>
                <a:close/>
              </a:path>
            </a:pathLst>
          </a:custGeom>
          <a:ln w="12700">
            <a:solidFill>
              <a:srgbClr val="444444">
                <a:alpha val="30000"/>
              </a:srgbClr>
            </a:solidFill>
            <a:miter lim="400000"/>
          </a:ln>
        </p:spPr>
        <p:txBody>
          <a:bodyPr lIns="0" tIns="0" rIns="0" bIns="0" anchor="ctr"/>
          <a:lstStyle/>
          <a:p>
            <a:pPr lvl="0" algn="l" defTabSz="457200">
              <a:defRPr sz="1200">
                <a:solidFill>
                  <a:srgbClr val="000000"/>
                </a:solidFill>
                <a:latin typeface="Helvetica"/>
                <a:ea typeface="Helvetica"/>
                <a:cs typeface="Helvetica"/>
                <a:sym typeface="Helvetica"/>
              </a:defRPr>
            </a:pPr>
            <a:endParaRPr/>
          </a:p>
        </p:txBody>
      </p:sp>
      <p:sp>
        <p:nvSpPr>
          <p:cNvPr id="24" name="Shape 24"/>
          <p:cNvSpPr>
            <a:spLocks noGrp="1"/>
          </p:cNvSpPr>
          <p:nvPr>
            <p:ph type="title"/>
          </p:nvPr>
        </p:nvSpPr>
        <p:spPr>
          <a:xfrm>
            <a:off x="508000" y="2806700"/>
            <a:ext cx="5676900" cy="2032000"/>
          </a:xfrm>
          <a:prstGeom prst="rect">
            <a:avLst/>
          </a:prstGeom>
        </p:spPr>
        <p:txBody>
          <a:bodyPr/>
          <a:lstStyle>
            <a:lvl1pPr algn="l">
              <a:defRPr sz="5600"/>
            </a:lvl1pPr>
          </a:lstStyle>
          <a:p>
            <a:pPr lvl="0">
              <a:defRPr sz="1800">
                <a:solidFill>
                  <a:srgbClr val="000000"/>
                </a:solidFill>
              </a:defRPr>
            </a:pPr>
            <a:r>
              <a:rPr sz="5600">
                <a:solidFill>
                  <a:srgbClr val="D93E2B"/>
                </a:solidFill>
              </a:rPr>
              <a:t>Title Text</a:t>
            </a:r>
          </a:p>
        </p:txBody>
      </p:sp>
      <p:sp>
        <p:nvSpPr>
          <p:cNvPr id="25" name="Shape 25"/>
          <p:cNvSpPr>
            <a:spLocks noGrp="1"/>
          </p:cNvSpPr>
          <p:nvPr>
            <p:ph type="body" idx="1"/>
          </p:nvPr>
        </p:nvSpPr>
        <p:spPr>
          <a:xfrm>
            <a:off x="508000" y="5029200"/>
            <a:ext cx="5676900" cy="4013200"/>
          </a:xfrm>
          <a:prstGeom prst="rect">
            <a:avLst/>
          </a:prstGeom>
        </p:spPr>
        <p:txBody>
          <a:bodyPr anchor="t"/>
          <a:lstStyle>
            <a:lvl1pPr marL="0" indent="0">
              <a:spcBef>
                <a:spcPts val="0"/>
              </a:spcBef>
              <a:buClrTx/>
              <a:buSzTx/>
              <a:buFontTx/>
              <a:buNone/>
              <a:defRPr sz="2400"/>
            </a:lvl1pPr>
            <a:lvl2pPr marL="0" indent="228600">
              <a:spcBef>
                <a:spcPts val="0"/>
              </a:spcBef>
              <a:buClrTx/>
              <a:buSzTx/>
              <a:buFontTx/>
              <a:buNone/>
              <a:defRPr sz="2400"/>
            </a:lvl2pPr>
            <a:lvl3pPr marL="0" indent="457200">
              <a:spcBef>
                <a:spcPts val="0"/>
              </a:spcBef>
              <a:buClrTx/>
              <a:buSzTx/>
              <a:buFontTx/>
              <a:buNone/>
              <a:defRPr sz="2400"/>
            </a:lvl3pPr>
            <a:lvl4pPr marL="0" indent="685800">
              <a:spcBef>
                <a:spcPts val="0"/>
              </a:spcBef>
              <a:buClrTx/>
              <a:buSzTx/>
              <a:buFontTx/>
              <a:buNone/>
              <a:defRPr sz="2400"/>
            </a:lvl4pPr>
            <a:lvl5pPr marL="0" indent="914400">
              <a:spcBef>
                <a:spcPts val="0"/>
              </a:spcBef>
              <a:buClrTx/>
              <a:buSzTx/>
              <a:buFontTx/>
              <a:buNone/>
              <a:defRPr sz="2400"/>
            </a:lvl5pPr>
          </a:lstStyle>
          <a:p>
            <a:pPr lvl="0">
              <a:defRPr sz="1800">
                <a:solidFill>
                  <a:srgbClr val="000000"/>
                </a:solidFill>
              </a:defRPr>
            </a:pPr>
            <a:r>
              <a:rPr sz="2400">
                <a:solidFill>
                  <a:srgbClr val="414141"/>
                </a:solidFill>
              </a:rPr>
              <a:t>Body Level One</a:t>
            </a:r>
          </a:p>
          <a:p>
            <a:pPr lvl="1">
              <a:defRPr sz="1800">
                <a:solidFill>
                  <a:srgbClr val="000000"/>
                </a:solidFill>
              </a:defRPr>
            </a:pPr>
            <a:r>
              <a:rPr sz="2400">
                <a:solidFill>
                  <a:srgbClr val="414141"/>
                </a:solidFill>
              </a:rPr>
              <a:t>Body Level Two</a:t>
            </a:r>
          </a:p>
          <a:p>
            <a:pPr lvl="2">
              <a:defRPr sz="1800">
                <a:solidFill>
                  <a:srgbClr val="000000"/>
                </a:solidFill>
              </a:defRPr>
            </a:pPr>
            <a:r>
              <a:rPr sz="2400">
                <a:solidFill>
                  <a:srgbClr val="414141"/>
                </a:solidFill>
              </a:rPr>
              <a:t>Body Level Three</a:t>
            </a:r>
          </a:p>
          <a:p>
            <a:pPr lvl="3">
              <a:defRPr sz="1800">
                <a:solidFill>
                  <a:srgbClr val="000000"/>
                </a:solidFill>
              </a:defRPr>
            </a:pPr>
            <a:r>
              <a:rPr sz="2400">
                <a:solidFill>
                  <a:srgbClr val="414141"/>
                </a:solidFill>
              </a:rPr>
              <a:t>Body Level Four</a:t>
            </a:r>
          </a:p>
          <a:p>
            <a:pPr lvl="4">
              <a:defRPr sz="1800">
                <a:solidFill>
                  <a:srgbClr val="000000"/>
                </a:solidFill>
              </a:defRPr>
            </a:pPr>
            <a:r>
              <a:rPr sz="2400">
                <a:solidFill>
                  <a:srgbClr val="414141"/>
                </a:solidFill>
              </a:rPr>
              <a:t>Body Level Five</a:t>
            </a: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Title - Top">
    <p:spTree>
      <p:nvGrpSpPr>
        <p:cNvPr id="1" name=""/>
        <p:cNvGrpSpPr/>
        <p:nvPr/>
      </p:nvGrpSpPr>
      <p:grpSpPr>
        <a:xfrm>
          <a:off x="0" y="0"/>
          <a:ext cx="0" cy="0"/>
          <a:chOff x="0" y="0"/>
          <a:chExt cx="0" cy="0"/>
        </a:xfrm>
      </p:grpSpPr>
      <p:sp>
        <p:nvSpPr>
          <p:cNvPr id="27" name="Shape 27"/>
          <p:cNvSpPr>
            <a:spLocks noGrp="1"/>
          </p:cNvSpPr>
          <p:nvPr>
            <p:ph type="title"/>
          </p:nvPr>
        </p:nvSpPr>
        <p:spPr>
          <a:prstGeom prst="rect">
            <a:avLst/>
          </a:prstGeom>
        </p:spPr>
        <p:txBody>
          <a:bodyPr/>
          <a:lstStyle/>
          <a:p>
            <a:pPr lvl="0">
              <a:defRPr sz="1800">
                <a:solidFill>
                  <a:srgbClr val="000000"/>
                </a:solidFill>
              </a:defRPr>
            </a:pPr>
            <a:r>
              <a:rPr sz="7000">
                <a:solidFill>
                  <a:srgbClr val="D93E2B"/>
                </a:solidFill>
              </a:rPr>
              <a:t>Title Text</a:t>
            </a:r>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x">
  <p:cSld name="Title &amp; Bullets">
    <p:spTree>
      <p:nvGrpSpPr>
        <p:cNvPr id="1" name=""/>
        <p:cNvGrpSpPr/>
        <p:nvPr/>
      </p:nvGrpSpPr>
      <p:grpSpPr>
        <a:xfrm>
          <a:off x="0" y="0"/>
          <a:ext cx="0" cy="0"/>
          <a:chOff x="0" y="0"/>
          <a:chExt cx="0" cy="0"/>
        </a:xfrm>
      </p:grpSpPr>
      <p:sp>
        <p:nvSpPr>
          <p:cNvPr id="29" name="Shape 29"/>
          <p:cNvSpPr>
            <a:spLocks noGrp="1"/>
          </p:cNvSpPr>
          <p:nvPr>
            <p:ph type="title"/>
          </p:nvPr>
        </p:nvSpPr>
        <p:spPr>
          <a:prstGeom prst="rect">
            <a:avLst/>
          </a:prstGeom>
        </p:spPr>
        <p:txBody>
          <a:bodyPr/>
          <a:lstStyle/>
          <a:p>
            <a:pPr lvl="0">
              <a:defRPr sz="1800">
                <a:solidFill>
                  <a:srgbClr val="000000"/>
                </a:solidFill>
              </a:defRPr>
            </a:pPr>
            <a:r>
              <a:rPr sz="7000">
                <a:solidFill>
                  <a:srgbClr val="D93E2B"/>
                </a:solidFill>
              </a:rPr>
              <a:t>Title Text</a:t>
            </a:r>
          </a:p>
        </p:txBody>
      </p:sp>
      <p:sp>
        <p:nvSpPr>
          <p:cNvPr id="30" name="Shape 30"/>
          <p:cNvSpPr>
            <a:spLocks noGrp="1"/>
          </p:cNvSpPr>
          <p:nvPr>
            <p:ph type="body" idx="1"/>
          </p:nvPr>
        </p:nvSpPr>
        <p:spPr>
          <a:prstGeom prst="rect">
            <a:avLst/>
          </a:prstGeom>
        </p:spPr>
        <p:txBody>
          <a:bodyPr/>
          <a:lstStyle/>
          <a:p>
            <a:pPr lvl="0">
              <a:defRPr sz="1800">
                <a:solidFill>
                  <a:srgbClr val="000000"/>
                </a:solidFill>
              </a:defRPr>
            </a:pPr>
            <a:r>
              <a:rPr sz="3600">
                <a:solidFill>
                  <a:srgbClr val="414141"/>
                </a:solidFill>
              </a:rPr>
              <a:t>Body Level One</a:t>
            </a:r>
          </a:p>
          <a:p>
            <a:pPr lvl="1">
              <a:defRPr sz="1800">
                <a:solidFill>
                  <a:srgbClr val="000000"/>
                </a:solidFill>
              </a:defRPr>
            </a:pPr>
            <a:r>
              <a:rPr sz="3600">
                <a:solidFill>
                  <a:srgbClr val="414141"/>
                </a:solidFill>
              </a:rPr>
              <a:t>Body Level Two</a:t>
            </a:r>
          </a:p>
          <a:p>
            <a:pPr lvl="2">
              <a:defRPr sz="1800">
                <a:solidFill>
                  <a:srgbClr val="000000"/>
                </a:solidFill>
              </a:defRPr>
            </a:pPr>
            <a:r>
              <a:rPr sz="3600">
                <a:solidFill>
                  <a:srgbClr val="414141"/>
                </a:solidFill>
              </a:rPr>
              <a:t>Body Level Three</a:t>
            </a:r>
          </a:p>
          <a:p>
            <a:pPr lvl="3">
              <a:defRPr sz="1800">
                <a:solidFill>
                  <a:srgbClr val="000000"/>
                </a:solidFill>
              </a:defRPr>
            </a:pPr>
            <a:r>
              <a:rPr sz="3600">
                <a:solidFill>
                  <a:srgbClr val="414141"/>
                </a:solidFill>
              </a:rPr>
              <a:t>Body Level Four</a:t>
            </a:r>
          </a:p>
          <a:p>
            <a:pPr lvl="4">
              <a:defRPr sz="1800">
                <a:solidFill>
                  <a:srgbClr val="000000"/>
                </a:solidFill>
              </a:defRPr>
            </a:pPr>
            <a:r>
              <a:rPr sz="3600">
                <a:solidFill>
                  <a:srgbClr val="414141"/>
                </a:solidFill>
              </a:rPr>
              <a:t>Body Level Five</a:t>
            </a:r>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tx">
  <p:cSld name="Title, Bullets &amp; Photo">
    <p:spTree>
      <p:nvGrpSpPr>
        <p:cNvPr id="1" name=""/>
        <p:cNvGrpSpPr/>
        <p:nvPr/>
      </p:nvGrpSpPr>
      <p:grpSpPr>
        <a:xfrm>
          <a:off x="0" y="0"/>
          <a:ext cx="0" cy="0"/>
          <a:chOff x="0" y="0"/>
          <a:chExt cx="0" cy="0"/>
        </a:xfrm>
      </p:grpSpPr>
      <p:sp>
        <p:nvSpPr>
          <p:cNvPr id="32" name="Shape 32"/>
          <p:cNvSpPr>
            <a:spLocks noGrp="1"/>
          </p:cNvSpPr>
          <p:nvPr>
            <p:ph type="title"/>
          </p:nvPr>
        </p:nvSpPr>
        <p:spPr>
          <a:prstGeom prst="rect">
            <a:avLst/>
          </a:prstGeom>
        </p:spPr>
        <p:txBody>
          <a:bodyPr/>
          <a:lstStyle/>
          <a:p>
            <a:pPr lvl="0">
              <a:defRPr sz="1800">
                <a:solidFill>
                  <a:srgbClr val="000000"/>
                </a:solidFill>
              </a:defRPr>
            </a:pPr>
            <a:r>
              <a:rPr sz="7000">
                <a:solidFill>
                  <a:srgbClr val="D93E2B"/>
                </a:solidFill>
              </a:rPr>
              <a:t>Title Text</a:t>
            </a:r>
          </a:p>
        </p:txBody>
      </p:sp>
      <p:sp>
        <p:nvSpPr>
          <p:cNvPr id="33" name="Shape 33"/>
          <p:cNvSpPr>
            <a:spLocks noGrp="1"/>
          </p:cNvSpPr>
          <p:nvPr>
            <p:ph type="body" idx="1"/>
          </p:nvPr>
        </p:nvSpPr>
        <p:spPr>
          <a:xfrm>
            <a:off x="508000" y="2730500"/>
            <a:ext cx="5816600" cy="6350000"/>
          </a:xfrm>
          <a:prstGeom prst="rect">
            <a:avLst/>
          </a:prstGeom>
        </p:spPr>
        <p:txBody>
          <a:bodyPr/>
          <a:lstStyle>
            <a:lvl1pPr marL="393700" indent="-393700">
              <a:spcBef>
                <a:spcPts val="1800"/>
              </a:spcBef>
              <a:buSzPct val="65000"/>
              <a:defRPr sz="3000"/>
            </a:lvl1pPr>
            <a:lvl2pPr marL="787400" indent="-393700">
              <a:spcBef>
                <a:spcPts val="1800"/>
              </a:spcBef>
              <a:buSzPct val="65000"/>
              <a:defRPr sz="3000"/>
            </a:lvl2pPr>
            <a:lvl3pPr marL="1181100" indent="-393700">
              <a:spcBef>
                <a:spcPts val="1800"/>
              </a:spcBef>
              <a:buSzPct val="65000"/>
              <a:defRPr sz="3000"/>
            </a:lvl3pPr>
            <a:lvl4pPr marL="1574800" indent="-393700">
              <a:spcBef>
                <a:spcPts val="1800"/>
              </a:spcBef>
              <a:buSzPct val="65000"/>
              <a:defRPr sz="3000"/>
            </a:lvl4pPr>
            <a:lvl5pPr marL="1968500" indent="-393700">
              <a:spcBef>
                <a:spcPts val="1800"/>
              </a:spcBef>
              <a:buSzPct val="65000"/>
              <a:defRPr sz="3000"/>
            </a:lvl5pPr>
          </a:lstStyle>
          <a:p>
            <a:pPr lvl="0">
              <a:defRPr sz="1800">
                <a:solidFill>
                  <a:srgbClr val="000000"/>
                </a:solidFill>
              </a:defRPr>
            </a:pPr>
            <a:r>
              <a:rPr sz="3000">
                <a:solidFill>
                  <a:srgbClr val="414141"/>
                </a:solidFill>
              </a:rPr>
              <a:t>Body Level One</a:t>
            </a:r>
          </a:p>
          <a:p>
            <a:pPr lvl="1">
              <a:defRPr sz="1800">
                <a:solidFill>
                  <a:srgbClr val="000000"/>
                </a:solidFill>
              </a:defRPr>
            </a:pPr>
            <a:r>
              <a:rPr sz="3000">
                <a:solidFill>
                  <a:srgbClr val="414141"/>
                </a:solidFill>
              </a:rPr>
              <a:t>Body Level Two</a:t>
            </a:r>
          </a:p>
          <a:p>
            <a:pPr lvl="2">
              <a:defRPr sz="1800">
                <a:solidFill>
                  <a:srgbClr val="000000"/>
                </a:solidFill>
              </a:defRPr>
            </a:pPr>
            <a:r>
              <a:rPr sz="3000">
                <a:solidFill>
                  <a:srgbClr val="414141"/>
                </a:solidFill>
              </a:rPr>
              <a:t>Body Level Three</a:t>
            </a:r>
          </a:p>
          <a:p>
            <a:pPr lvl="3">
              <a:defRPr sz="1800">
                <a:solidFill>
                  <a:srgbClr val="000000"/>
                </a:solidFill>
              </a:defRPr>
            </a:pPr>
            <a:r>
              <a:rPr sz="3000">
                <a:solidFill>
                  <a:srgbClr val="414141"/>
                </a:solidFill>
              </a:rPr>
              <a:t>Body Level Four</a:t>
            </a:r>
          </a:p>
          <a:p>
            <a:pPr lvl="4">
              <a:defRPr sz="1800">
                <a:solidFill>
                  <a:srgbClr val="000000"/>
                </a:solidFill>
              </a:defRPr>
            </a:pPr>
            <a:r>
              <a:rPr sz="3000">
                <a:solidFill>
                  <a:srgbClr val="414141"/>
                </a:solidFill>
              </a:rPr>
              <a:t>Body Level Five</a:t>
            </a:r>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tx">
  <p:cSld name="Bullets">
    <p:spTree>
      <p:nvGrpSpPr>
        <p:cNvPr id="1" name=""/>
        <p:cNvGrpSpPr/>
        <p:nvPr/>
      </p:nvGrpSpPr>
      <p:grpSpPr>
        <a:xfrm>
          <a:off x="0" y="0"/>
          <a:ext cx="0" cy="0"/>
          <a:chOff x="0" y="0"/>
          <a:chExt cx="0" cy="0"/>
        </a:xfrm>
      </p:grpSpPr>
      <p:sp>
        <p:nvSpPr>
          <p:cNvPr id="35" name="Shape 35"/>
          <p:cNvSpPr>
            <a:spLocks noGrp="1"/>
          </p:cNvSpPr>
          <p:nvPr>
            <p:ph type="body" idx="1"/>
          </p:nvPr>
        </p:nvSpPr>
        <p:spPr>
          <a:xfrm>
            <a:off x="508000" y="1270000"/>
            <a:ext cx="11988800" cy="7213600"/>
          </a:xfrm>
          <a:prstGeom prst="rect">
            <a:avLst/>
          </a:prstGeom>
        </p:spPr>
        <p:txBody>
          <a:bodyPr/>
          <a:lstStyle/>
          <a:p>
            <a:pPr lvl="0">
              <a:defRPr sz="1800">
                <a:solidFill>
                  <a:srgbClr val="000000"/>
                </a:solidFill>
              </a:defRPr>
            </a:pPr>
            <a:r>
              <a:rPr sz="3600">
                <a:solidFill>
                  <a:srgbClr val="414141"/>
                </a:solidFill>
              </a:rPr>
              <a:t>Body Level One</a:t>
            </a:r>
          </a:p>
          <a:p>
            <a:pPr lvl="1">
              <a:defRPr sz="1800">
                <a:solidFill>
                  <a:srgbClr val="000000"/>
                </a:solidFill>
              </a:defRPr>
            </a:pPr>
            <a:r>
              <a:rPr sz="3600">
                <a:solidFill>
                  <a:srgbClr val="414141"/>
                </a:solidFill>
              </a:rPr>
              <a:t>Body Level Two</a:t>
            </a:r>
          </a:p>
          <a:p>
            <a:pPr lvl="2">
              <a:defRPr sz="1800">
                <a:solidFill>
                  <a:srgbClr val="000000"/>
                </a:solidFill>
              </a:defRPr>
            </a:pPr>
            <a:r>
              <a:rPr sz="3600">
                <a:solidFill>
                  <a:srgbClr val="414141"/>
                </a:solidFill>
              </a:rPr>
              <a:t>Body Level Three</a:t>
            </a:r>
          </a:p>
          <a:p>
            <a:pPr lvl="3">
              <a:defRPr sz="1800">
                <a:solidFill>
                  <a:srgbClr val="000000"/>
                </a:solidFill>
              </a:defRPr>
            </a:pPr>
            <a:r>
              <a:rPr sz="3600">
                <a:solidFill>
                  <a:srgbClr val="414141"/>
                </a:solidFill>
              </a:rPr>
              <a:t>Body Level Four</a:t>
            </a:r>
          </a:p>
          <a:p>
            <a:pPr lvl="4">
              <a:defRPr sz="1800">
                <a:solidFill>
                  <a:srgbClr val="000000"/>
                </a:solidFill>
              </a:defRPr>
            </a:pPr>
            <a:r>
              <a:rPr sz="3600">
                <a:solidFill>
                  <a:srgbClr val="414141"/>
                </a:solidFill>
              </a:rPr>
              <a:t>Body Level Five</a:t>
            </a:r>
          </a:p>
        </p:txBody>
      </p:sp>
    </p:spTree>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tx">
  <p:cSld name="Photo - 3 Up">
    <p:spTree>
      <p:nvGrpSpPr>
        <p:cNvPr id="1" name=""/>
        <p:cNvGrpSpPr/>
        <p:nvPr/>
      </p:nvGrpSpPr>
      <p:grpSpPr>
        <a:xfrm>
          <a:off x="0" y="0"/>
          <a:ext cx="0" cy="0"/>
          <a:chOff x="0" y="0"/>
          <a:chExt cx="0" cy="0"/>
        </a:xfrm>
      </p:grpSpPr>
    </p:spTree>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1">
          <a:blip r:embed="rId14"/>
          <a:srcRect/>
          <a:stretch>
            <a:fillRect/>
          </a:stretch>
        </a:blipFill>
        <a:effectLst/>
      </p:bgPr>
    </p:bg>
    <p:spTree>
      <p:nvGrpSpPr>
        <p:cNvPr id="1" name=""/>
        <p:cNvGrpSpPr/>
        <p:nvPr/>
      </p:nvGrpSpPr>
      <p:grpSpPr>
        <a:xfrm>
          <a:off x="0" y="0"/>
          <a:ext cx="0" cy="0"/>
          <a:chOff x="0" y="0"/>
          <a:chExt cx="0" cy="0"/>
        </a:xfrm>
      </p:grpSpPr>
      <p:sp>
        <p:nvSpPr>
          <p:cNvPr id="2" name="Shape 2"/>
          <p:cNvSpPr/>
          <p:nvPr/>
        </p:nvSpPr>
        <p:spPr>
          <a:xfrm>
            <a:off x="508000" y="2171700"/>
            <a:ext cx="11997292" cy="0"/>
          </a:xfrm>
          <a:custGeom>
            <a:avLst/>
            <a:gdLst/>
            <a:ahLst/>
            <a:cxnLst>
              <a:cxn ang="0">
                <a:pos x="wd2" y="hd2"/>
              </a:cxn>
              <a:cxn ang="5400000">
                <a:pos x="wd2" y="hd2"/>
              </a:cxn>
              <a:cxn ang="10800000">
                <a:pos x="wd2" y="hd2"/>
              </a:cxn>
              <a:cxn ang="16200000">
                <a:pos x="wd2" y="hd2"/>
              </a:cxn>
            </a:cxnLst>
            <a:rect l="0" t="0" r="r" b="b"/>
            <a:pathLst>
              <a:path w="21600" extrusionOk="0">
                <a:moveTo>
                  <a:pt x="0" y="0"/>
                </a:moveTo>
                <a:lnTo>
                  <a:pt x="21600" y="0"/>
                </a:lnTo>
                <a:lnTo>
                  <a:pt x="21600" y="0"/>
                </a:lnTo>
                <a:lnTo>
                  <a:pt x="0" y="0"/>
                </a:lnTo>
                <a:close/>
              </a:path>
            </a:pathLst>
          </a:custGeom>
          <a:ln w="12700">
            <a:solidFill>
              <a:srgbClr val="444444">
                <a:alpha val="30000"/>
              </a:srgbClr>
            </a:solidFill>
            <a:miter lim="400000"/>
          </a:ln>
        </p:spPr>
        <p:txBody>
          <a:bodyPr lIns="0" tIns="0" rIns="0" bIns="0" anchor="ctr"/>
          <a:lstStyle/>
          <a:p>
            <a:pPr lvl="0" algn="l" defTabSz="457200">
              <a:defRPr sz="1200">
                <a:solidFill>
                  <a:srgbClr val="000000"/>
                </a:solidFill>
                <a:latin typeface="Helvetica"/>
                <a:ea typeface="Helvetica"/>
                <a:cs typeface="Helvetica"/>
                <a:sym typeface="Helvetica"/>
              </a:defRPr>
            </a:pPr>
            <a:endParaRPr/>
          </a:p>
        </p:txBody>
      </p:sp>
      <p:sp>
        <p:nvSpPr>
          <p:cNvPr id="3" name="Shape 3"/>
          <p:cNvSpPr/>
          <p:nvPr/>
        </p:nvSpPr>
        <p:spPr>
          <a:xfrm>
            <a:off x="508000" y="635000"/>
            <a:ext cx="11997292" cy="0"/>
          </a:xfrm>
          <a:custGeom>
            <a:avLst/>
            <a:gdLst/>
            <a:ahLst/>
            <a:cxnLst>
              <a:cxn ang="0">
                <a:pos x="wd2" y="hd2"/>
              </a:cxn>
              <a:cxn ang="5400000">
                <a:pos x="wd2" y="hd2"/>
              </a:cxn>
              <a:cxn ang="10800000">
                <a:pos x="wd2" y="hd2"/>
              </a:cxn>
              <a:cxn ang="16200000">
                <a:pos x="wd2" y="hd2"/>
              </a:cxn>
            </a:cxnLst>
            <a:rect l="0" t="0" r="r" b="b"/>
            <a:pathLst>
              <a:path w="21600" extrusionOk="0">
                <a:moveTo>
                  <a:pt x="0" y="0"/>
                </a:moveTo>
                <a:lnTo>
                  <a:pt x="21600" y="0"/>
                </a:lnTo>
                <a:lnTo>
                  <a:pt x="21600" y="0"/>
                </a:lnTo>
                <a:lnTo>
                  <a:pt x="0" y="0"/>
                </a:lnTo>
                <a:close/>
              </a:path>
            </a:pathLst>
          </a:custGeom>
          <a:ln w="12700">
            <a:solidFill>
              <a:srgbClr val="444444">
                <a:alpha val="30000"/>
              </a:srgbClr>
            </a:solidFill>
            <a:miter lim="400000"/>
          </a:ln>
        </p:spPr>
        <p:txBody>
          <a:bodyPr lIns="0" tIns="0" rIns="0" bIns="0" anchor="ctr"/>
          <a:lstStyle/>
          <a:p>
            <a:pPr lvl="0" algn="l" defTabSz="457200">
              <a:defRPr sz="1200">
                <a:solidFill>
                  <a:srgbClr val="000000"/>
                </a:solidFill>
                <a:latin typeface="Helvetica"/>
                <a:ea typeface="Helvetica"/>
                <a:cs typeface="Helvetica"/>
                <a:sym typeface="Helvetica"/>
              </a:defRPr>
            </a:pPr>
            <a:endParaRPr/>
          </a:p>
        </p:txBody>
      </p:sp>
      <p:sp>
        <p:nvSpPr>
          <p:cNvPr id="4" name="Shape 4"/>
          <p:cNvSpPr>
            <a:spLocks noGrp="1"/>
          </p:cNvSpPr>
          <p:nvPr>
            <p:ph type="title"/>
          </p:nvPr>
        </p:nvSpPr>
        <p:spPr>
          <a:xfrm>
            <a:off x="508000" y="800100"/>
            <a:ext cx="11988800" cy="1219200"/>
          </a:xfrm>
          <a:prstGeom prst="rect">
            <a:avLst/>
          </a:prstGeom>
          <a:ln w="12700">
            <a:miter lim="400000"/>
          </a:ln>
          <a:extLst>
            <a:ext uri="{C572A759-6A51-4108-AA02-DFA0A04FC94B}">
              <ma14:wrappingTextBoxFlag xmlns:ma14="http://schemas.microsoft.com/office/mac/drawingml/2011/main" xmlns="" val="1"/>
            </a:ext>
          </a:extLst>
        </p:spPr>
        <p:txBody>
          <a:bodyPr lIns="0" tIns="0" rIns="0" bIns="0" anchor="ctr">
            <a:normAutofit/>
          </a:bodyPr>
          <a:lstStyle/>
          <a:p>
            <a:pPr lvl="0">
              <a:defRPr sz="1800">
                <a:solidFill>
                  <a:srgbClr val="000000"/>
                </a:solidFill>
              </a:defRPr>
            </a:pPr>
            <a:r>
              <a:rPr sz="7000">
                <a:solidFill>
                  <a:srgbClr val="D93E2B"/>
                </a:solidFill>
              </a:rPr>
              <a:t>Title Text</a:t>
            </a:r>
          </a:p>
        </p:txBody>
      </p:sp>
      <p:sp>
        <p:nvSpPr>
          <p:cNvPr id="5" name="Shape 5"/>
          <p:cNvSpPr>
            <a:spLocks noGrp="1"/>
          </p:cNvSpPr>
          <p:nvPr>
            <p:ph type="body" idx="1"/>
          </p:nvPr>
        </p:nvSpPr>
        <p:spPr>
          <a:xfrm>
            <a:off x="508000" y="2628900"/>
            <a:ext cx="11988800" cy="6096000"/>
          </a:xfrm>
          <a:prstGeom prst="rect">
            <a:avLst/>
          </a:prstGeom>
          <a:ln w="12700">
            <a:miter lim="400000"/>
          </a:ln>
          <a:extLst>
            <a:ext uri="{C572A759-6A51-4108-AA02-DFA0A04FC94B}">
              <ma14:wrappingTextBoxFlag xmlns:ma14="http://schemas.microsoft.com/office/mac/drawingml/2011/main" xmlns="" val="1"/>
            </a:ext>
          </a:extLst>
        </p:spPr>
        <p:txBody>
          <a:bodyPr lIns="0" tIns="0" rIns="0" bIns="0" anchor="ctr">
            <a:normAutofit/>
          </a:bodyPr>
          <a:lstStyle/>
          <a:p>
            <a:pPr lvl="0">
              <a:defRPr sz="1800">
                <a:solidFill>
                  <a:srgbClr val="000000"/>
                </a:solidFill>
              </a:defRPr>
            </a:pPr>
            <a:r>
              <a:rPr sz="3600">
                <a:solidFill>
                  <a:srgbClr val="414141"/>
                </a:solidFill>
              </a:rPr>
              <a:t>Body Level One</a:t>
            </a:r>
          </a:p>
          <a:p>
            <a:pPr lvl="1">
              <a:defRPr sz="1800">
                <a:solidFill>
                  <a:srgbClr val="000000"/>
                </a:solidFill>
              </a:defRPr>
            </a:pPr>
            <a:r>
              <a:rPr sz="3600">
                <a:solidFill>
                  <a:srgbClr val="414141"/>
                </a:solidFill>
              </a:rPr>
              <a:t>Body Level Two</a:t>
            </a:r>
          </a:p>
          <a:p>
            <a:pPr lvl="2">
              <a:defRPr sz="1800">
                <a:solidFill>
                  <a:srgbClr val="000000"/>
                </a:solidFill>
              </a:defRPr>
            </a:pPr>
            <a:r>
              <a:rPr sz="3600">
                <a:solidFill>
                  <a:srgbClr val="414141"/>
                </a:solidFill>
              </a:rPr>
              <a:t>Body Level Three</a:t>
            </a:r>
          </a:p>
          <a:p>
            <a:pPr lvl="3">
              <a:defRPr sz="1800">
                <a:solidFill>
                  <a:srgbClr val="000000"/>
                </a:solidFill>
              </a:defRPr>
            </a:pPr>
            <a:r>
              <a:rPr sz="3600">
                <a:solidFill>
                  <a:srgbClr val="414141"/>
                </a:solidFill>
              </a:rPr>
              <a:t>Body Level Four</a:t>
            </a:r>
          </a:p>
          <a:p>
            <a:pPr lvl="4">
              <a:defRPr sz="1800">
                <a:solidFill>
                  <a:srgbClr val="000000"/>
                </a:solidFill>
              </a:defRPr>
            </a:pPr>
            <a:r>
              <a:rPr sz="3600">
                <a:solidFill>
                  <a:srgbClr val="414141"/>
                </a:solidFill>
              </a:rPr>
              <a:t>Body Level Five</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ransition spd="med"/>
  <p:txStyles>
    <p:titleStyle>
      <a:lvl1pPr algn="ctr" defTabSz="584200">
        <a:lnSpc>
          <a:spcPct val="90000"/>
        </a:lnSpc>
        <a:spcBef>
          <a:spcPts val="1600"/>
        </a:spcBef>
        <a:defRPr sz="7000">
          <a:solidFill>
            <a:srgbClr val="D93E2B"/>
          </a:solidFill>
          <a:latin typeface="+mn-lt"/>
          <a:ea typeface="+mn-ea"/>
          <a:cs typeface="+mn-cs"/>
          <a:sym typeface="Bodoni SvtyTwo ITC TT-Book"/>
        </a:defRPr>
      </a:lvl1pPr>
      <a:lvl2pPr indent="228600" algn="ctr" defTabSz="584200">
        <a:lnSpc>
          <a:spcPct val="90000"/>
        </a:lnSpc>
        <a:spcBef>
          <a:spcPts val="1600"/>
        </a:spcBef>
        <a:defRPr sz="7000">
          <a:solidFill>
            <a:srgbClr val="D93E2B"/>
          </a:solidFill>
          <a:latin typeface="+mn-lt"/>
          <a:ea typeface="+mn-ea"/>
          <a:cs typeface="+mn-cs"/>
          <a:sym typeface="Bodoni SvtyTwo ITC TT-Book"/>
        </a:defRPr>
      </a:lvl2pPr>
      <a:lvl3pPr indent="457200" algn="ctr" defTabSz="584200">
        <a:lnSpc>
          <a:spcPct val="90000"/>
        </a:lnSpc>
        <a:spcBef>
          <a:spcPts val="1600"/>
        </a:spcBef>
        <a:defRPr sz="7000">
          <a:solidFill>
            <a:srgbClr val="D93E2B"/>
          </a:solidFill>
          <a:latin typeface="+mn-lt"/>
          <a:ea typeface="+mn-ea"/>
          <a:cs typeface="+mn-cs"/>
          <a:sym typeface="Bodoni SvtyTwo ITC TT-Book"/>
        </a:defRPr>
      </a:lvl3pPr>
      <a:lvl4pPr indent="685800" algn="ctr" defTabSz="584200">
        <a:lnSpc>
          <a:spcPct val="90000"/>
        </a:lnSpc>
        <a:spcBef>
          <a:spcPts val="1600"/>
        </a:spcBef>
        <a:defRPr sz="7000">
          <a:solidFill>
            <a:srgbClr val="D93E2B"/>
          </a:solidFill>
          <a:latin typeface="+mn-lt"/>
          <a:ea typeface="+mn-ea"/>
          <a:cs typeface="+mn-cs"/>
          <a:sym typeface="Bodoni SvtyTwo ITC TT-Book"/>
        </a:defRPr>
      </a:lvl4pPr>
      <a:lvl5pPr indent="914400" algn="ctr" defTabSz="584200">
        <a:lnSpc>
          <a:spcPct val="90000"/>
        </a:lnSpc>
        <a:spcBef>
          <a:spcPts val="1600"/>
        </a:spcBef>
        <a:defRPr sz="7000">
          <a:solidFill>
            <a:srgbClr val="D93E2B"/>
          </a:solidFill>
          <a:latin typeface="+mn-lt"/>
          <a:ea typeface="+mn-ea"/>
          <a:cs typeface="+mn-cs"/>
          <a:sym typeface="Bodoni SvtyTwo ITC TT-Book"/>
        </a:defRPr>
      </a:lvl5pPr>
      <a:lvl6pPr indent="1143000" algn="ctr" defTabSz="584200">
        <a:lnSpc>
          <a:spcPct val="90000"/>
        </a:lnSpc>
        <a:spcBef>
          <a:spcPts val="1600"/>
        </a:spcBef>
        <a:defRPr sz="7000">
          <a:solidFill>
            <a:srgbClr val="D93E2B"/>
          </a:solidFill>
          <a:latin typeface="+mn-lt"/>
          <a:ea typeface="+mn-ea"/>
          <a:cs typeface="+mn-cs"/>
          <a:sym typeface="Bodoni SvtyTwo ITC TT-Book"/>
        </a:defRPr>
      </a:lvl6pPr>
      <a:lvl7pPr indent="1371600" algn="ctr" defTabSz="584200">
        <a:lnSpc>
          <a:spcPct val="90000"/>
        </a:lnSpc>
        <a:spcBef>
          <a:spcPts val="1600"/>
        </a:spcBef>
        <a:defRPr sz="7000">
          <a:solidFill>
            <a:srgbClr val="D93E2B"/>
          </a:solidFill>
          <a:latin typeface="+mn-lt"/>
          <a:ea typeface="+mn-ea"/>
          <a:cs typeface="+mn-cs"/>
          <a:sym typeface="Bodoni SvtyTwo ITC TT-Book"/>
        </a:defRPr>
      </a:lvl7pPr>
      <a:lvl8pPr indent="1600200" algn="ctr" defTabSz="584200">
        <a:lnSpc>
          <a:spcPct val="90000"/>
        </a:lnSpc>
        <a:spcBef>
          <a:spcPts val="1600"/>
        </a:spcBef>
        <a:defRPr sz="7000">
          <a:solidFill>
            <a:srgbClr val="D93E2B"/>
          </a:solidFill>
          <a:latin typeface="+mn-lt"/>
          <a:ea typeface="+mn-ea"/>
          <a:cs typeface="+mn-cs"/>
          <a:sym typeface="Bodoni SvtyTwo ITC TT-Book"/>
        </a:defRPr>
      </a:lvl8pPr>
      <a:lvl9pPr indent="1828800" algn="ctr" defTabSz="584200">
        <a:lnSpc>
          <a:spcPct val="90000"/>
        </a:lnSpc>
        <a:spcBef>
          <a:spcPts val="1600"/>
        </a:spcBef>
        <a:defRPr sz="7000">
          <a:solidFill>
            <a:srgbClr val="D93E2B"/>
          </a:solidFill>
          <a:latin typeface="+mn-lt"/>
          <a:ea typeface="+mn-ea"/>
          <a:cs typeface="+mn-cs"/>
          <a:sym typeface="Bodoni SvtyTwo ITC TT-Book"/>
        </a:defRPr>
      </a:lvl9pPr>
    </p:titleStyle>
    <p:bodyStyle>
      <a:lvl1pPr marL="469900" indent="-469900" defTabSz="584200">
        <a:spcBef>
          <a:spcPts val="2400"/>
        </a:spcBef>
        <a:buClr>
          <a:srgbClr val="929292"/>
        </a:buClr>
        <a:buSzPct val="60000"/>
        <a:buFont typeface="Zapf Dingbats"/>
        <a:buChar char="❖"/>
        <a:defRPr sz="3600">
          <a:solidFill>
            <a:srgbClr val="414141"/>
          </a:solidFill>
          <a:latin typeface="Palatino"/>
          <a:ea typeface="Palatino"/>
          <a:cs typeface="Palatino"/>
          <a:sym typeface="Palatino"/>
        </a:defRPr>
      </a:lvl1pPr>
      <a:lvl2pPr marL="939800" indent="-469900" defTabSz="584200">
        <a:spcBef>
          <a:spcPts val="2400"/>
        </a:spcBef>
        <a:buClr>
          <a:srgbClr val="929292"/>
        </a:buClr>
        <a:buSzPct val="60000"/>
        <a:buFont typeface="Zapf Dingbats"/>
        <a:buChar char="❖"/>
        <a:defRPr sz="3600">
          <a:solidFill>
            <a:srgbClr val="414141"/>
          </a:solidFill>
          <a:latin typeface="Palatino"/>
          <a:ea typeface="Palatino"/>
          <a:cs typeface="Palatino"/>
          <a:sym typeface="Palatino"/>
        </a:defRPr>
      </a:lvl2pPr>
      <a:lvl3pPr marL="1409700" indent="-469900" defTabSz="584200">
        <a:spcBef>
          <a:spcPts val="2400"/>
        </a:spcBef>
        <a:buClr>
          <a:srgbClr val="929292"/>
        </a:buClr>
        <a:buSzPct val="60000"/>
        <a:buFont typeface="Zapf Dingbats"/>
        <a:buChar char="❖"/>
        <a:defRPr sz="3600">
          <a:solidFill>
            <a:srgbClr val="414141"/>
          </a:solidFill>
          <a:latin typeface="Palatino"/>
          <a:ea typeface="Palatino"/>
          <a:cs typeface="Palatino"/>
          <a:sym typeface="Palatino"/>
        </a:defRPr>
      </a:lvl3pPr>
      <a:lvl4pPr marL="1879600" indent="-469900" defTabSz="584200">
        <a:spcBef>
          <a:spcPts val="2400"/>
        </a:spcBef>
        <a:buClr>
          <a:srgbClr val="929292"/>
        </a:buClr>
        <a:buSzPct val="60000"/>
        <a:buFont typeface="Zapf Dingbats"/>
        <a:buChar char="❖"/>
        <a:defRPr sz="3600">
          <a:solidFill>
            <a:srgbClr val="414141"/>
          </a:solidFill>
          <a:latin typeface="Palatino"/>
          <a:ea typeface="Palatino"/>
          <a:cs typeface="Palatino"/>
          <a:sym typeface="Palatino"/>
        </a:defRPr>
      </a:lvl4pPr>
      <a:lvl5pPr marL="2349500" indent="-469900" defTabSz="584200">
        <a:spcBef>
          <a:spcPts val="2400"/>
        </a:spcBef>
        <a:buClr>
          <a:srgbClr val="929292"/>
        </a:buClr>
        <a:buSzPct val="60000"/>
        <a:buFont typeface="Zapf Dingbats"/>
        <a:buChar char="❖"/>
        <a:defRPr sz="3600">
          <a:solidFill>
            <a:srgbClr val="414141"/>
          </a:solidFill>
          <a:latin typeface="Palatino"/>
          <a:ea typeface="Palatino"/>
          <a:cs typeface="Palatino"/>
          <a:sym typeface="Palatino"/>
        </a:defRPr>
      </a:lvl5pPr>
      <a:lvl6pPr marL="2819400" indent="-469900" defTabSz="584200">
        <a:spcBef>
          <a:spcPts val="2400"/>
        </a:spcBef>
        <a:buClr>
          <a:srgbClr val="929292"/>
        </a:buClr>
        <a:buSzPct val="60000"/>
        <a:buFont typeface="Zapf Dingbats"/>
        <a:buChar char="❖"/>
        <a:defRPr sz="3600">
          <a:solidFill>
            <a:srgbClr val="414141"/>
          </a:solidFill>
          <a:latin typeface="Palatino"/>
          <a:ea typeface="Palatino"/>
          <a:cs typeface="Palatino"/>
          <a:sym typeface="Palatino"/>
        </a:defRPr>
      </a:lvl6pPr>
      <a:lvl7pPr marL="3289300" indent="-469900" defTabSz="584200">
        <a:spcBef>
          <a:spcPts val="2400"/>
        </a:spcBef>
        <a:buClr>
          <a:srgbClr val="929292"/>
        </a:buClr>
        <a:buSzPct val="60000"/>
        <a:buFont typeface="Zapf Dingbats"/>
        <a:buChar char="❖"/>
        <a:defRPr sz="3600">
          <a:solidFill>
            <a:srgbClr val="414141"/>
          </a:solidFill>
          <a:latin typeface="Palatino"/>
          <a:ea typeface="Palatino"/>
          <a:cs typeface="Palatino"/>
          <a:sym typeface="Palatino"/>
        </a:defRPr>
      </a:lvl7pPr>
      <a:lvl8pPr marL="3759200" indent="-469900" defTabSz="584200">
        <a:spcBef>
          <a:spcPts val="2400"/>
        </a:spcBef>
        <a:buClr>
          <a:srgbClr val="929292"/>
        </a:buClr>
        <a:buSzPct val="60000"/>
        <a:buFont typeface="Zapf Dingbats"/>
        <a:buChar char="❖"/>
        <a:defRPr sz="3600">
          <a:solidFill>
            <a:srgbClr val="414141"/>
          </a:solidFill>
          <a:latin typeface="Palatino"/>
          <a:ea typeface="Palatino"/>
          <a:cs typeface="Palatino"/>
          <a:sym typeface="Palatino"/>
        </a:defRPr>
      </a:lvl8pPr>
      <a:lvl9pPr marL="4229100" indent="-469900" defTabSz="584200">
        <a:spcBef>
          <a:spcPts val="2400"/>
        </a:spcBef>
        <a:buClr>
          <a:srgbClr val="929292"/>
        </a:buClr>
        <a:buSzPct val="60000"/>
        <a:buFont typeface="Zapf Dingbats"/>
        <a:buChar char="❖"/>
        <a:defRPr sz="3600">
          <a:solidFill>
            <a:srgbClr val="414141"/>
          </a:solidFill>
          <a:latin typeface="Palatino"/>
          <a:ea typeface="Palatino"/>
          <a:cs typeface="Palatino"/>
          <a:sym typeface="Palatino"/>
        </a:defRPr>
      </a:lvl9pPr>
    </p:bodyStyle>
    <p:otherStyle>
      <a:lvl1pPr algn="ctr" defTabSz="584200">
        <a:defRPr>
          <a:solidFill>
            <a:schemeClr val="tx1"/>
          </a:solidFill>
          <a:latin typeface="+mn-lt"/>
          <a:ea typeface="+mn-ea"/>
          <a:cs typeface="+mn-cs"/>
          <a:sym typeface="Palatino"/>
        </a:defRPr>
      </a:lvl1pPr>
      <a:lvl2pPr indent="228600" algn="ctr" defTabSz="584200">
        <a:defRPr>
          <a:solidFill>
            <a:schemeClr val="tx1"/>
          </a:solidFill>
          <a:latin typeface="+mn-lt"/>
          <a:ea typeface="+mn-ea"/>
          <a:cs typeface="+mn-cs"/>
          <a:sym typeface="Palatino"/>
        </a:defRPr>
      </a:lvl2pPr>
      <a:lvl3pPr indent="457200" algn="ctr" defTabSz="584200">
        <a:defRPr>
          <a:solidFill>
            <a:schemeClr val="tx1"/>
          </a:solidFill>
          <a:latin typeface="+mn-lt"/>
          <a:ea typeface="+mn-ea"/>
          <a:cs typeface="+mn-cs"/>
          <a:sym typeface="Palatino"/>
        </a:defRPr>
      </a:lvl3pPr>
      <a:lvl4pPr indent="685800" algn="ctr" defTabSz="584200">
        <a:defRPr>
          <a:solidFill>
            <a:schemeClr val="tx1"/>
          </a:solidFill>
          <a:latin typeface="+mn-lt"/>
          <a:ea typeface="+mn-ea"/>
          <a:cs typeface="+mn-cs"/>
          <a:sym typeface="Palatino"/>
        </a:defRPr>
      </a:lvl4pPr>
      <a:lvl5pPr indent="914400" algn="ctr" defTabSz="584200">
        <a:defRPr>
          <a:solidFill>
            <a:schemeClr val="tx1"/>
          </a:solidFill>
          <a:latin typeface="+mn-lt"/>
          <a:ea typeface="+mn-ea"/>
          <a:cs typeface="+mn-cs"/>
          <a:sym typeface="Palatino"/>
        </a:defRPr>
      </a:lvl5pPr>
      <a:lvl6pPr indent="1143000" algn="ctr" defTabSz="584200">
        <a:defRPr>
          <a:solidFill>
            <a:schemeClr val="tx1"/>
          </a:solidFill>
          <a:latin typeface="+mn-lt"/>
          <a:ea typeface="+mn-ea"/>
          <a:cs typeface="+mn-cs"/>
          <a:sym typeface="Palatino"/>
        </a:defRPr>
      </a:lvl6pPr>
      <a:lvl7pPr indent="1371600" algn="ctr" defTabSz="584200">
        <a:defRPr>
          <a:solidFill>
            <a:schemeClr val="tx1"/>
          </a:solidFill>
          <a:latin typeface="+mn-lt"/>
          <a:ea typeface="+mn-ea"/>
          <a:cs typeface="+mn-cs"/>
          <a:sym typeface="Palatino"/>
        </a:defRPr>
      </a:lvl7pPr>
      <a:lvl8pPr indent="1600200" algn="ctr" defTabSz="584200">
        <a:defRPr>
          <a:solidFill>
            <a:schemeClr val="tx1"/>
          </a:solidFill>
          <a:latin typeface="+mn-lt"/>
          <a:ea typeface="+mn-ea"/>
          <a:cs typeface="+mn-cs"/>
          <a:sym typeface="Palatino"/>
        </a:defRPr>
      </a:lvl8pPr>
      <a:lvl9pPr indent="1828800" algn="ctr" defTabSz="584200">
        <a:defRPr>
          <a:solidFill>
            <a:schemeClr val="tx1"/>
          </a:solidFill>
          <a:latin typeface="+mn-lt"/>
          <a:ea typeface="+mn-ea"/>
          <a:cs typeface="+mn-cs"/>
          <a:sym typeface="Palatino"/>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 name="Shape 43"/>
          <p:cNvSpPr>
            <a:spLocks noGrp="1"/>
          </p:cNvSpPr>
          <p:nvPr>
            <p:ph type="title"/>
          </p:nvPr>
        </p:nvSpPr>
        <p:spPr>
          <a:prstGeom prst="rect">
            <a:avLst/>
          </a:prstGeom>
        </p:spPr>
        <p:txBody>
          <a:bodyPr/>
          <a:lstStyle>
            <a:lvl1pPr defTabSz="362204">
              <a:spcBef>
                <a:spcPts val="900"/>
              </a:spcBef>
              <a:defRPr sz="4340"/>
            </a:lvl1pPr>
          </a:lstStyle>
          <a:p>
            <a:pPr lvl="0">
              <a:defRPr sz="1800">
                <a:solidFill>
                  <a:srgbClr val="000000"/>
                </a:solidFill>
              </a:defRPr>
            </a:pPr>
            <a:r>
              <a:rPr sz="4340">
                <a:solidFill>
                  <a:srgbClr val="D93E2B"/>
                </a:solidFill>
              </a:rPr>
              <a:t>Cilvēkdrošības koncepcijas ieviešana kopienu līmeni, tajā skaitā, nevalstiskajās organizācijās</a:t>
            </a:r>
          </a:p>
        </p:txBody>
      </p:sp>
      <p:sp>
        <p:nvSpPr>
          <p:cNvPr id="44" name="Shape 44"/>
          <p:cNvSpPr>
            <a:spLocks noGrp="1"/>
          </p:cNvSpPr>
          <p:nvPr>
            <p:ph type="body" idx="1"/>
          </p:nvPr>
        </p:nvSpPr>
        <p:spPr>
          <a:prstGeom prst="rect">
            <a:avLst/>
          </a:prstGeom>
        </p:spPr>
        <p:txBody>
          <a:bodyPr/>
          <a:lstStyle/>
          <a:p>
            <a:pPr lvl="0" defTabSz="566674">
              <a:defRPr sz="1800">
                <a:solidFill>
                  <a:srgbClr val="000000"/>
                </a:solidFill>
              </a:defRPr>
            </a:pPr>
            <a:r>
              <a:rPr sz="2328" u="sng">
                <a:solidFill>
                  <a:srgbClr val="414141"/>
                </a:solidFill>
              </a:rPr>
              <a:t>Prezentācijas autore: </a:t>
            </a:r>
          </a:p>
          <a:p>
            <a:pPr lvl="0" defTabSz="566674">
              <a:defRPr sz="1800">
                <a:solidFill>
                  <a:srgbClr val="000000"/>
                </a:solidFill>
              </a:defRPr>
            </a:pPr>
            <a:r>
              <a:rPr sz="2328">
                <a:solidFill>
                  <a:srgbClr val="414141"/>
                </a:solidFill>
              </a:rPr>
              <a:t>Inese Vaivare</a:t>
            </a:r>
          </a:p>
          <a:p>
            <a:pPr lvl="0" defTabSz="566674">
              <a:defRPr sz="1800">
                <a:solidFill>
                  <a:srgbClr val="000000"/>
                </a:solidFill>
              </a:defRPr>
            </a:pPr>
            <a:r>
              <a:rPr sz="2328" u="sng">
                <a:solidFill>
                  <a:srgbClr val="414141"/>
                </a:solidFill>
              </a:rPr>
              <a:t>Pētījuma autoru kolektīvs:</a:t>
            </a:r>
          </a:p>
          <a:p>
            <a:pPr lvl="0" defTabSz="566674">
              <a:defRPr sz="1800">
                <a:solidFill>
                  <a:srgbClr val="000000"/>
                </a:solidFill>
              </a:defRPr>
            </a:pPr>
            <a:r>
              <a:rPr sz="2328">
                <a:solidFill>
                  <a:srgbClr val="414141"/>
                </a:solidFill>
              </a:rPr>
              <a:t>Žaneta Ozoliņa</a:t>
            </a:r>
          </a:p>
          <a:p>
            <a:pPr lvl="0" defTabSz="566674">
              <a:defRPr sz="1800">
                <a:solidFill>
                  <a:srgbClr val="000000"/>
                </a:solidFill>
              </a:defRPr>
            </a:pPr>
            <a:r>
              <a:rPr sz="2328">
                <a:solidFill>
                  <a:srgbClr val="414141"/>
                </a:solidFill>
              </a:rPr>
              <a:t>Līga Rudzīte</a:t>
            </a:r>
          </a:p>
          <a:p>
            <a:pPr lvl="0" defTabSz="566674">
              <a:defRPr sz="1800">
                <a:solidFill>
                  <a:srgbClr val="000000"/>
                </a:solidFill>
              </a:defRPr>
            </a:pPr>
            <a:r>
              <a:rPr sz="2328">
                <a:solidFill>
                  <a:srgbClr val="414141"/>
                </a:solidFill>
              </a:rPr>
              <a:t>Iveta Reinholde</a:t>
            </a:r>
          </a:p>
        </p:txBody>
      </p:sp>
      <p:sp>
        <p:nvSpPr>
          <p:cNvPr id="45" name="Shape 45"/>
          <p:cNvSpPr/>
          <p:nvPr/>
        </p:nvSpPr>
        <p:spPr>
          <a:xfrm>
            <a:off x="773608" y="8156367"/>
            <a:ext cx="8443665" cy="629066"/>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nchor="ctr">
            <a:spAutoFit/>
          </a:bodyPr>
          <a:lstStyle/>
          <a:p>
            <a:pPr lvl="0" defTabSz="457200">
              <a:defRPr sz="1800">
                <a:solidFill>
                  <a:srgbClr val="000000"/>
                </a:solidFill>
              </a:defRPr>
            </a:pPr>
            <a:r>
              <a:rPr sz="1200">
                <a:uFill>
                  <a:solidFill/>
                </a:uFill>
                <a:latin typeface="Cambria"/>
                <a:ea typeface="Cambria"/>
                <a:cs typeface="Cambria"/>
                <a:sym typeface="Cambria"/>
              </a:rPr>
              <a:t>Materiāls ir projekta </a:t>
            </a:r>
            <a:r>
              <a:rPr sz="1200" i="1">
                <a:uFill>
                  <a:solidFill/>
                </a:uFill>
                <a:latin typeface="Cambria"/>
                <a:ea typeface="Cambria"/>
                <a:cs typeface="Cambria"/>
                <a:sym typeface="Cambria"/>
              </a:rPr>
              <a:t>Ilgtspējīgas pilsoniskās sabiedrības attīstības atbalsta un monitoringa sistēmas pilnveidošana Latvijā</a:t>
            </a:r>
            <a:r>
              <a:rPr sz="1200">
                <a:uFill>
                  <a:solidFill/>
                </a:uFill>
                <a:latin typeface="Cambria"/>
                <a:ea typeface="Cambria"/>
                <a:cs typeface="Cambria"/>
                <a:sym typeface="Cambria"/>
              </a:rPr>
              <a:t> aktivitāte.</a:t>
            </a:r>
          </a:p>
          <a:p>
            <a:pPr lvl="0" defTabSz="457200">
              <a:defRPr sz="1800">
                <a:solidFill>
                  <a:srgbClr val="000000"/>
                </a:solidFill>
              </a:defRPr>
            </a:pPr>
            <a:r>
              <a:rPr sz="1200">
                <a:uFill>
                  <a:solidFill/>
                </a:uFill>
                <a:latin typeface="Cambria"/>
                <a:ea typeface="Cambria"/>
                <a:cs typeface="Cambria"/>
                <a:sym typeface="Cambria"/>
              </a:rPr>
              <a:t>Projekts tiek īstenots sadarbībā EEZ un Sabiedrības integrācijas fondu.  Projektu finansiāli atbalsta Islande, Lihtenšteina un Norvēģija.</a:t>
            </a:r>
          </a:p>
        </p:txBody>
      </p:sp>
      <p:pic>
        <p:nvPicPr>
          <p:cNvPr id="46" name="image1.jpg"/>
          <p:cNvPicPr/>
          <p:nvPr/>
        </p:nvPicPr>
        <p:blipFill>
          <a:blip r:embed="rId2">
            <a:extLst/>
          </a:blip>
          <a:stretch>
            <a:fillRect/>
          </a:stretch>
        </p:blipFill>
        <p:spPr>
          <a:xfrm>
            <a:off x="9159875" y="8051800"/>
            <a:ext cx="882650" cy="882650"/>
          </a:xfrm>
          <a:prstGeom prst="rect">
            <a:avLst/>
          </a:prstGeom>
          <a:ln w="12700">
            <a:miter lim="400000"/>
          </a:ln>
        </p:spPr>
      </p:pic>
      <p:pic>
        <p:nvPicPr>
          <p:cNvPr id="47" name="image2.jpg"/>
          <p:cNvPicPr/>
          <p:nvPr/>
        </p:nvPicPr>
        <p:blipFill>
          <a:blip r:embed="rId3">
            <a:extLst/>
          </a:blip>
          <a:stretch>
            <a:fillRect/>
          </a:stretch>
        </p:blipFill>
        <p:spPr>
          <a:xfrm>
            <a:off x="10247312" y="8312150"/>
            <a:ext cx="2390776" cy="514350"/>
          </a:xfrm>
          <a:prstGeom prst="rect">
            <a:avLst/>
          </a:prstGeom>
          <a:ln w="12700">
            <a:miter lim="400000"/>
          </a:ln>
        </p:spPr>
      </p:pic>
      <p:pic>
        <p:nvPicPr>
          <p:cNvPr id="2" name="Picture 1" descr="lapas_logo_jaunais.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455501" y="453316"/>
            <a:ext cx="4584700" cy="1727200"/>
          </a:xfrm>
          <a:prstGeom prst="rect">
            <a:avLst/>
          </a:prstGeom>
        </p:spPr>
      </p:pic>
    </p:spTree>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 name="Shape 73"/>
          <p:cNvSpPr>
            <a:spLocks noGrp="1"/>
          </p:cNvSpPr>
          <p:nvPr>
            <p:ph type="title"/>
          </p:nvPr>
        </p:nvSpPr>
        <p:spPr>
          <a:prstGeom prst="rect">
            <a:avLst/>
          </a:prstGeom>
        </p:spPr>
        <p:txBody>
          <a:bodyPr/>
          <a:lstStyle>
            <a:lvl1pPr defTabSz="426466">
              <a:spcBef>
                <a:spcPts val="1100"/>
              </a:spcBef>
              <a:defRPr sz="5110"/>
            </a:lvl1pPr>
          </a:lstStyle>
          <a:p>
            <a:pPr lvl="0">
              <a:defRPr sz="1800">
                <a:solidFill>
                  <a:srgbClr val="000000"/>
                </a:solidFill>
              </a:defRPr>
            </a:pPr>
            <a:r>
              <a:rPr sz="5110">
                <a:solidFill>
                  <a:srgbClr val="D93E2B"/>
                </a:solidFill>
              </a:rPr>
              <a:t>Universālais/ dinamiskais cilvēkdrošības modelis</a:t>
            </a:r>
          </a:p>
        </p:txBody>
      </p:sp>
      <p:sp>
        <p:nvSpPr>
          <p:cNvPr id="74" name="Shape 74"/>
          <p:cNvSpPr>
            <a:spLocks noGrp="1"/>
          </p:cNvSpPr>
          <p:nvPr>
            <p:ph type="body" idx="1"/>
          </p:nvPr>
        </p:nvSpPr>
        <p:spPr>
          <a:prstGeom prst="rect">
            <a:avLst/>
          </a:prstGeom>
        </p:spPr>
        <p:txBody>
          <a:bodyPr/>
          <a:lstStyle/>
          <a:p>
            <a:pPr lvl="0"/>
            <a:endParaRPr dirty="0"/>
          </a:p>
        </p:txBody>
      </p:sp>
      <p:pic>
        <p:nvPicPr>
          <p:cNvPr id="2" name="Picture 1"/>
          <p:cNvPicPr>
            <a:picLocks noChangeAspect="1"/>
          </p:cNvPicPr>
          <p:nvPr/>
        </p:nvPicPr>
        <p:blipFill>
          <a:blip r:embed="rId2"/>
          <a:stretch>
            <a:fillRect/>
          </a:stretch>
        </p:blipFill>
        <p:spPr>
          <a:xfrm>
            <a:off x="1832176" y="2814804"/>
            <a:ext cx="9478562" cy="5762535"/>
          </a:xfrm>
          <a:prstGeom prst="rect">
            <a:avLst/>
          </a:prstGeom>
        </p:spPr>
      </p:pic>
    </p:spTree>
  </p:cSld>
  <p:clrMapOvr>
    <a:masterClrMapping/>
  </p:clrMapOvr>
  <p:transition spd="med"/>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 name="Shape 76"/>
          <p:cNvSpPr>
            <a:spLocks noGrp="1"/>
          </p:cNvSpPr>
          <p:nvPr>
            <p:ph type="title"/>
          </p:nvPr>
        </p:nvSpPr>
        <p:spPr>
          <a:prstGeom prst="rect">
            <a:avLst/>
          </a:prstGeom>
        </p:spPr>
        <p:txBody>
          <a:bodyPr/>
          <a:lstStyle/>
          <a:p>
            <a:pPr lvl="0">
              <a:defRPr sz="1800">
                <a:solidFill>
                  <a:srgbClr val="000000"/>
                </a:solidFill>
              </a:defRPr>
            </a:pPr>
            <a:r>
              <a:rPr sz="7000">
                <a:solidFill>
                  <a:srgbClr val="D93E2B"/>
                </a:solidFill>
              </a:rPr>
              <a:t>Piemērošana kopienu līmenī</a:t>
            </a:r>
          </a:p>
        </p:txBody>
      </p:sp>
      <p:sp>
        <p:nvSpPr>
          <p:cNvPr id="77" name="Shape 77"/>
          <p:cNvSpPr>
            <a:spLocks noGrp="1"/>
          </p:cNvSpPr>
          <p:nvPr>
            <p:ph type="body" idx="1"/>
          </p:nvPr>
        </p:nvSpPr>
        <p:spPr>
          <a:xfrm>
            <a:off x="508000" y="395434"/>
            <a:ext cx="11988800" cy="5626100"/>
          </a:xfrm>
          <a:prstGeom prst="rect">
            <a:avLst/>
          </a:prstGeom>
        </p:spPr>
        <p:txBody>
          <a:bodyPr/>
          <a:lstStyle/>
          <a:p>
            <a:pPr lvl="0">
              <a:defRPr sz="1800">
                <a:solidFill>
                  <a:srgbClr val="000000"/>
                </a:solidFill>
              </a:defRPr>
            </a:pPr>
            <a:r>
              <a:rPr sz="3200" dirty="0">
                <a:solidFill>
                  <a:srgbClr val="414141"/>
                </a:solidFill>
              </a:rPr>
              <a:t>Kādi ir apkaimē dzīvojošo cilvēku baiļu/ risku veidi un to avoti? Vai tās ir reālas vai iedomātas bailes?;</a:t>
            </a:r>
          </a:p>
          <a:p>
            <a:pPr lvl="0">
              <a:defRPr sz="1800">
                <a:solidFill>
                  <a:srgbClr val="000000"/>
                </a:solidFill>
              </a:defRPr>
            </a:pPr>
            <a:r>
              <a:rPr sz="3200" dirty="0">
                <a:solidFill>
                  <a:srgbClr val="414141"/>
                </a:solidFill>
              </a:rPr>
              <a:t>Teorētiskā ietvara elementu audits, piemērojot atbilstošos indikatorus kopienu līmenī</a:t>
            </a:r>
            <a:r>
              <a:rPr sz="3200" dirty="0" smtClean="0">
                <a:solidFill>
                  <a:srgbClr val="414141"/>
                </a:solidFill>
              </a:rPr>
              <a:t>.</a:t>
            </a:r>
            <a:r>
              <a:rPr sz="3200" dirty="0">
                <a:solidFill>
                  <a:srgbClr val="414141"/>
                </a:solidFill>
              </a:rPr>
              <a:t>	</a:t>
            </a:r>
          </a:p>
        </p:txBody>
      </p:sp>
      <p:graphicFrame>
        <p:nvGraphicFramePr>
          <p:cNvPr id="78" name="Table 78"/>
          <p:cNvGraphicFramePr/>
          <p:nvPr>
            <p:extLst>
              <p:ext uri="{D42A27DB-BD31-4B8C-83A1-F6EECF244321}">
                <p14:modId xmlns:p14="http://schemas.microsoft.com/office/powerpoint/2010/main" val="3199325578"/>
              </p:ext>
            </p:extLst>
          </p:nvPr>
        </p:nvGraphicFramePr>
        <p:xfrm>
          <a:off x="726327" y="4561634"/>
          <a:ext cx="12042423" cy="5257800"/>
        </p:xfrm>
        <a:graphic>
          <a:graphicData uri="http://schemas.openxmlformats.org/drawingml/2006/table">
            <a:tbl>
              <a:tblPr>
                <a:tableStyleId>{CF821DB8-F4EB-4A41-A1BA-3FCAFE7338EE}</a:tableStyleId>
              </a:tblPr>
              <a:tblGrid>
                <a:gridCol w="1324024"/>
                <a:gridCol w="1344808"/>
                <a:gridCol w="2140049"/>
                <a:gridCol w="1602382"/>
                <a:gridCol w="1881634"/>
                <a:gridCol w="1885950"/>
                <a:gridCol w="1863576"/>
              </a:tblGrid>
              <a:tr h="680962">
                <a:tc>
                  <a:txBody>
                    <a:bodyPr/>
                    <a:lstStyle/>
                    <a:p>
                      <a:pPr lvl="0" algn="l" defTabSz="457200">
                        <a:defRPr>
                          <a:solidFill>
                            <a:srgbClr val="000000"/>
                          </a:solidFill>
                        </a:defRPr>
                      </a:pPr>
                      <a:r>
                        <a:rPr sz="2073">
                          <a:uFill>
                            <a:solidFill/>
                          </a:uFill>
                          <a:latin typeface="Times New Roman"/>
                          <a:ea typeface="Times New Roman"/>
                          <a:cs typeface="Times New Roman"/>
                          <a:sym typeface="Times New Roman"/>
                        </a:rPr>
                        <a:t>Joma</a:t>
                      </a:r>
                    </a:p>
                  </a:txBody>
                  <a:tcPr marL="50800" marR="50800" marT="50800" marB="50800" horzOverflow="overflow">
                    <a:lnL w="6350">
                      <a:solidFill>
                        <a:srgbClr val="000000"/>
                      </a:solidFill>
                      <a:miter lim="400000"/>
                    </a:lnL>
                    <a:lnR w="6350">
                      <a:solidFill>
                        <a:srgbClr val="000000"/>
                      </a:solidFill>
                      <a:miter lim="400000"/>
                    </a:lnR>
                    <a:lnT w="6350">
                      <a:solidFill>
                        <a:srgbClr val="000000"/>
                      </a:solidFill>
                      <a:miter lim="400000"/>
                    </a:lnT>
                    <a:lnB w="6350">
                      <a:solidFill>
                        <a:srgbClr val="000000"/>
                      </a:solidFill>
                      <a:miter lim="400000"/>
                    </a:lnB>
                    <a:solidFill>
                      <a:srgbClr val="000000">
                        <a:alpha val="0"/>
                      </a:srgbClr>
                    </a:solidFill>
                  </a:tcPr>
                </a:tc>
                <a:tc>
                  <a:txBody>
                    <a:bodyPr/>
                    <a:lstStyle/>
                    <a:p>
                      <a:pPr lvl="0" algn="l" defTabSz="457200">
                        <a:defRPr>
                          <a:solidFill>
                            <a:srgbClr val="000000"/>
                          </a:solidFill>
                        </a:defRPr>
                      </a:pPr>
                      <a:r>
                        <a:rPr sz="2073" dirty="0">
                          <a:uFill>
                            <a:solidFill/>
                          </a:uFill>
                          <a:latin typeface="Times New Roman"/>
                          <a:ea typeface="Times New Roman"/>
                          <a:cs typeface="Times New Roman"/>
                          <a:sym typeface="Times New Roman"/>
                        </a:rPr>
                        <a:t>Riski/bailes</a:t>
                      </a:r>
                    </a:p>
                  </a:txBody>
                  <a:tcPr marL="50800" marR="50800" marT="50800" marB="50800" horzOverflow="overflow">
                    <a:lnL w="6350">
                      <a:solidFill>
                        <a:srgbClr val="000000"/>
                      </a:solidFill>
                      <a:miter lim="400000"/>
                    </a:lnL>
                    <a:lnR w="6350">
                      <a:solidFill>
                        <a:srgbClr val="000000"/>
                      </a:solidFill>
                      <a:miter lim="400000"/>
                    </a:lnR>
                    <a:lnT w="6350">
                      <a:solidFill>
                        <a:srgbClr val="000000"/>
                      </a:solidFill>
                      <a:miter lim="400000"/>
                    </a:lnT>
                    <a:lnB w="6350">
                      <a:solidFill>
                        <a:srgbClr val="000000"/>
                      </a:solidFill>
                      <a:miter lim="400000"/>
                    </a:lnB>
                    <a:solidFill>
                      <a:srgbClr val="000000">
                        <a:alpha val="0"/>
                      </a:srgbClr>
                    </a:solidFill>
                  </a:tcPr>
                </a:tc>
                <a:tc>
                  <a:txBody>
                    <a:bodyPr/>
                    <a:lstStyle/>
                    <a:p>
                      <a:pPr lvl="0" algn="l" defTabSz="457200">
                        <a:defRPr>
                          <a:solidFill>
                            <a:srgbClr val="000000"/>
                          </a:solidFill>
                        </a:defRPr>
                      </a:pPr>
                      <a:r>
                        <a:rPr sz="2073">
                          <a:uFill>
                            <a:solidFill/>
                          </a:uFill>
                          <a:latin typeface="Times New Roman"/>
                          <a:ea typeface="Times New Roman"/>
                          <a:cs typeface="Times New Roman"/>
                          <a:sym typeface="Times New Roman"/>
                        </a:rPr>
                        <a:t>Valsts</a:t>
                      </a:r>
                    </a:p>
                  </a:txBody>
                  <a:tcPr marL="50800" marR="50800" marT="50800" marB="50800" horzOverflow="overflow">
                    <a:lnL w="6350">
                      <a:solidFill>
                        <a:srgbClr val="000000"/>
                      </a:solidFill>
                      <a:miter lim="400000"/>
                    </a:lnL>
                    <a:lnR w="6350">
                      <a:solidFill>
                        <a:srgbClr val="000000"/>
                      </a:solidFill>
                      <a:miter lim="400000"/>
                    </a:lnR>
                    <a:lnT w="6350">
                      <a:solidFill>
                        <a:srgbClr val="000000"/>
                      </a:solidFill>
                      <a:miter lim="400000"/>
                    </a:lnT>
                    <a:lnB w="6350">
                      <a:solidFill>
                        <a:srgbClr val="000000"/>
                      </a:solidFill>
                      <a:miter lim="400000"/>
                    </a:lnB>
                    <a:solidFill>
                      <a:srgbClr val="000000">
                        <a:alpha val="0"/>
                      </a:srgbClr>
                    </a:solidFill>
                  </a:tcPr>
                </a:tc>
                <a:tc>
                  <a:txBody>
                    <a:bodyPr/>
                    <a:lstStyle/>
                    <a:p>
                      <a:pPr lvl="0" algn="l" defTabSz="457200">
                        <a:defRPr>
                          <a:solidFill>
                            <a:srgbClr val="000000"/>
                          </a:solidFill>
                        </a:defRPr>
                      </a:pPr>
                      <a:r>
                        <a:rPr sz="2073">
                          <a:uFill>
                            <a:solidFill/>
                          </a:uFill>
                          <a:latin typeface="Times New Roman"/>
                          <a:ea typeface="Times New Roman"/>
                          <a:cs typeface="Times New Roman"/>
                          <a:sym typeface="Times New Roman"/>
                        </a:rPr>
                        <a:t>Pašvaldība</a:t>
                      </a:r>
                    </a:p>
                  </a:txBody>
                  <a:tcPr marL="50800" marR="50800" marT="50800" marB="50800" horzOverflow="overflow">
                    <a:lnL w="6350">
                      <a:solidFill>
                        <a:srgbClr val="000000"/>
                      </a:solidFill>
                      <a:miter lim="400000"/>
                    </a:lnL>
                    <a:lnR w="6350">
                      <a:solidFill>
                        <a:srgbClr val="000000"/>
                      </a:solidFill>
                      <a:miter lim="400000"/>
                    </a:lnR>
                    <a:lnT w="6350">
                      <a:solidFill>
                        <a:srgbClr val="000000"/>
                      </a:solidFill>
                      <a:miter lim="400000"/>
                    </a:lnT>
                    <a:lnB w="6350">
                      <a:solidFill>
                        <a:srgbClr val="000000"/>
                      </a:solidFill>
                      <a:miter lim="400000"/>
                    </a:lnB>
                    <a:solidFill>
                      <a:srgbClr val="000000">
                        <a:alpha val="0"/>
                      </a:srgbClr>
                    </a:solidFill>
                  </a:tcPr>
                </a:tc>
                <a:tc>
                  <a:txBody>
                    <a:bodyPr/>
                    <a:lstStyle/>
                    <a:p>
                      <a:pPr lvl="0" algn="l" defTabSz="457200">
                        <a:defRPr>
                          <a:solidFill>
                            <a:srgbClr val="000000"/>
                          </a:solidFill>
                        </a:defRPr>
                      </a:pPr>
                      <a:r>
                        <a:rPr sz="2073">
                          <a:uFill>
                            <a:solidFill/>
                          </a:uFill>
                          <a:latin typeface="Times New Roman"/>
                          <a:ea typeface="Times New Roman"/>
                          <a:cs typeface="Times New Roman"/>
                          <a:sym typeface="Times New Roman"/>
                        </a:rPr>
                        <a:t>Kopienas NVO</a:t>
                      </a:r>
                    </a:p>
                  </a:txBody>
                  <a:tcPr marL="50800" marR="50800" marT="50800" marB="50800" horzOverflow="overflow">
                    <a:lnL w="6350">
                      <a:solidFill>
                        <a:srgbClr val="000000"/>
                      </a:solidFill>
                      <a:miter lim="400000"/>
                    </a:lnL>
                    <a:lnR w="6350">
                      <a:solidFill>
                        <a:srgbClr val="000000"/>
                      </a:solidFill>
                      <a:miter lim="400000"/>
                    </a:lnR>
                    <a:lnT w="6350">
                      <a:solidFill>
                        <a:srgbClr val="000000"/>
                      </a:solidFill>
                      <a:miter lim="400000"/>
                    </a:lnT>
                    <a:lnB w="6350">
                      <a:solidFill>
                        <a:srgbClr val="000000"/>
                      </a:solidFill>
                      <a:miter lim="400000"/>
                    </a:lnB>
                    <a:solidFill>
                      <a:srgbClr val="000000">
                        <a:alpha val="0"/>
                      </a:srgbClr>
                    </a:solidFill>
                  </a:tcPr>
                </a:tc>
                <a:tc>
                  <a:txBody>
                    <a:bodyPr/>
                    <a:lstStyle/>
                    <a:p>
                      <a:pPr lvl="0" algn="l" defTabSz="457200">
                        <a:defRPr>
                          <a:solidFill>
                            <a:srgbClr val="000000"/>
                          </a:solidFill>
                        </a:defRPr>
                      </a:pPr>
                      <a:r>
                        <a:rPr sz="2073">
                          <a:uFill>
                            <a:solidFill/>
                          </a:uFill>
                          <a:latin typeface="Times New Roman"/>
                          <a:ea typeface="Times New Roman"/>
                          <a:cs typeface="Times New Roman"/>
                          <a:sym typeface="Times New Roman"/>
                        </a:rPr>
                        <a:t>Kopienas neformālie tīkli</a:t>
                      </a:r>
                    </a:p>
                  </a:txBody>
                  <a:tcPr marL="50800" marR="50800" marT="50800" marB="50800" horzOverflow="overflow">
                    <a:lnL w="6350">
                      <a:solidFill>
                        <a:srgbClr val="000000"/>
                      </a:solidFill>
                      <a:miter lim="400000"/>
                    </a:lnL>
                    <a:lnR w="6350">
                      <a:solidFill>
                        <a:srgbClr val="000000"/>
                      </a:solidFill>
                      <a:miter lim="400000"/>
                    </a:lnR>
                    <a:lnT w="6350">
                      <a:solidFill>
                        <a:srgbClr val="000000"/>
                      </a:solidFill>
                      <a:miter lim="400000"/>
                    </a:lnT>
                    <a:lnB w="6350">
                      <a:solidFill>
                        <a:srgbClr val="000000"/>
                      </a:solidFill>
                      <a:miter lim="400000"/>
                    </a:lnB>
                    <a:solidFill>
                      <a:srgbClr val="000000">
                        <a:alpha val="0"/>
                      </a:srgbClr>
                    </a:solidFill>
                  </a:tcPr>
                </a:tc>
                <a:tc>
                  <a:txBody>
                    <a:bodyPr/>
                    <a:lstStyle/>
                    <a:p>
                      <a:pPr lvl="0" algn="l" defTabSz="457200">
                        <a:defRPr>
                          <a:solidFill>
                            <a:srgbClr val="000000"/>
                          </a:solidFill>
                        </a:defRPr>
                      </a:pPr>
                      <a:r>
                        <a:rPr sz="2073">
                          <a:uFill>
                            <a:solidFill/>
                          </a:uFill>
                          <a:latin typeface="Times New Roman"/>
                          <a:ea typeface="Times New Roman"/>
                          <a:cs typeface="Times New Roman"/>
                          <a:sym typeface="Times New Roman"/>
                        </a:rPr>
                        <a:t>Cilvēks</a:t>
                      </a:r>
                    </a:p>
                  </a:txBody>
                  <a:tcPr marL="50800" marR="50800" marT="50800" marB="50800" horzOverflow="overflow">
                    <a:lnL w="6350">
                      <a:solidFill>
                        <a:srgbClr val="000000"/>
                      </a:solidFill>
                      <a:miter lim="400000"/>
                    </a:lnL>
                    <a:lnR w="6350">
                      <a:solidFill>
                        <a:srgbClr val="000000"/>
                      </a:solidFill>
                      <a:miter lim="400000"/>
                    </a:lnR>
                    <a:lnT w="6350">
                      <a:solidFill>
                        <a:srgbClr val="000000"/>
                      </a:solidFill>
                      <a:miter lim="400000"/>
                    </a:lnT>
                    <a:lnB w="6350">
                      <a:solidFill>
                        <a:srgbClr val="000000"/>
                      </a:solidFill>
                      <a:miter lim="400000"/>
                    </a:lnB>
                    <a:solidFill>
                      <a:srgbClr val="000000">
                        <a:alpha val="0"/>
                      </a:srgbClr>
                    </a:solidFill>
                  </a:tcPr>
                </a:tc>
              </a:tr>
              <a:tr h="3928591">
                <a:tc>
                  <a:txBody>
                    <a:bodyPr/>
                    <a:lstStyle/>
                    <a:p>
                      <a:pPr lvl="0" algn="l" defTabSz="457200">
                        <a:defRPr>
                          <a:solidFill>
                            <a:srgbClr val="000000"/>
                          </a:solidFill>
                        </a:defRPr>
                      </a:pPr>
                      <a:r>
                        <a:rPr sz="2073" dirty="0">
                          <a:uFill>
                            <a:solidFill/>
                          </a:uFill>
                          <a:latin typeface="Times New Roman"/>
                          <a:ea typeface="Times New Roman"/>
                          <a:cs typeface="Times New Roman"/>
                          <a:sym typeface="Times New Roman"/>
                        </a:rPr>
                        <a:t>Ekoloģiskā (UNDP)</a:t>
                      </a:r>
                    </a:p>
                  </a:txBody>
                  <a:tcPr marL="50800" marR="50800" marT="50800" marB="50800" anchor="ctr" horzOverflow="overflow">
                    <a:lnL w="12700">
                      <a:miter lim="400000"/>
                    </a:lnL>
                    <a:lnR w="12700">
                      <a:miter lim="400000"/>
                    </a:lnR>
                    <a:lnT w="6350">
                      <a:solidFill>
                        <a:srgbClr val="000000"/>
                      </a:solidFill>
                      <a:miter lim="400000"/>
                    </a:lnT>
                    <a:lnB w="12700">
                      <a:miter lim="400000"/>
                    </a:lnB>
                  </a:tcPr>
                </a:tc>
                <a:tc>
                  <a:txBody>
                    <a:bodyPr/>
                    <a:lstStyle/>
                    <a:p>
                      <a:pPr lvl="0" defTabSz="914400">
                        <a:defRPr sz="4492"/>
                      </a:pPr>
                      <a:endParaRPr/>
                    </a:p>
                  </a:txBody>
                  <a:tcPr marL="50800" marR="50800" marT="50800" marB="50800" anchor="ctr" horzOverflow="overflow">
                    <a:lnL w="12700">
                      <a:miter lim="400000"/>
                    </a:lnL>
                    <a:lnR w="6350">
                      <a:solidFill>
                        <a:srgbClr val="000000"/>
                      </a:solidFill>
                      <a:miter lim="400000"/>
                    </a:lnR>
                    <a:lnT w="6350">
                      <a:solidFill>
                        <a:srgbClr val="000000"/>
                      </a:solidFill>
                      <a:miter lim="400000"/>
                    </a:lnT>
                    <a:lnB w="12700">
                      <a:miter lim="400000"/>
                    </a:lnB>
                  </a:tcPr>
                </a:tc>
                <a:tc>
                  <a:txBody>
                    <a:bodyPr/>
                    <a:lstStyle/>
                    <a:p>
                      <a:pPr lvl="0" algn="l" defTabSz="457200">
                        <a:defRPr>
                          <a:solidFill>
                            <a:srgbClr val="000000"/>
                          </a:solidFill>
                        </a:defRPr>
                      </a:pPr>
                      <a:r>
                        <a:rPr sz="2073">
                          <a:uFill>
                            <a:solidFill/>
                          </a:uFill>
                          <a:latin typeface="Times New Roman"/>
                          <a:ea typeface="Times New Roman"/>
                          <a:cs typeface="Times New Roman"/>
                          <a:sym typeface="Times New Roman"/>
                        </a:rPr>
                        <a:t>- likumdošana,</a:t>
                      </a:r>
                    </a:p>
                    <a:p>
                      <a:pPr lvl="0" algn="l" defTabSz="457200">
                        <a:defRPr>
                          <a:solidFill>
                            <a:srgbClr val="000000"/>
                          </a:solidFill>
                        </a:defRPr>
                      </a:pPr>
                      <a:r>
                        <a:rPr sz="2073">
                          <a:uFill>
                            <a:solidFill/>
                          </a:uFill>
                          <a:latin typeface="Times New Roman"/>
                          <a:ea typeface="Times New Roman"/>
                          <a:cs typeface="Times New Roman"/>
                          <a:sym typeface="Times New Roman"/>
                        </a:rPr>
                        <a:t>- institucionālais ietvars,</a:t>
                      </a:r>
                    </a:p>
                    <a:p>
                      <a:pPr lvl="0" algn="l" defTabSz="457200">
                        <a:defRPr>
                          <a:solidFill>
                            <a:srgbClr val="000000"/>
                          </a:solidFill>
                        </a:defRPr>
                      </a:pPr>
                      <a:r>
                        <a:rPr sz="2073">
                          <a:uFill>
                            <a:solidFill/>
                          </a:uFill>
                          <a:latin typeface="Times New Roman"/>
                          <a:ea typeface="Times New Roman"/>
                          <a:cs typeface="Times New Roman"/>
                          <a:sym typeface="Times New Roman"/>
                        </a:rPr>
                        <a:t>- skaidras procedūras un lēmumu pieņemšanas process,</a:t>
                      </a:r>
                    </a:p>
                    <a:p>
                      <a:pPr lvl="0" algn="l" defTabSz="457200">
                        <a:defRPr>
                          <a:solidFill>
                            <a:srgbClr val="000000"/>
                          </a:solidFill>
                        </a:defRPr>
                      </a:pPr>
                      <a:r>
                        <a:rPr sz="2073">
                          <a:uFill>
                            <a:solidFill/>
                          </a:uFill>
                          <a:latin typeface="Times New Roman"/>
                          <a:ea typeface="Times New Roman"/>
                          <a:cs typeface="Times New Roman"/>
                          <a:sym typeface="Times New Roman"/>
                        </a:rPr>
                        <a:t>- vides standarti,</a:t>
                      </a:r>
                    </a:p>
                    <a:p>
                      <a:pPr lvl="0" algn="l" defTabSz="457200">
                        <a:defRPr>
                          <a:solidFill>
                            <a:srgbClr val="000000"/>
                          </a:solidFill>
                        </a:defRPr>
                      </a:pPr>
                      <a:r>
                        <a:rPr sz="2073">
                          <a:uFill>
                            <a:solidFill/>
                          </a:uFill>
                          <a:latin typeface="Times New Roman"/>
                          <a:ea typeface="Times New Roman"/>
                          <a:cs typeface="Times New Roman"/>
                          <a:sym typeface="Times New Roman"/>
                        </a:rPr>
                        <a:t>- piesārņotības līmenis,</a:t>
                      </a:r>
                    </a:p>
                    <a:p>
                      <a:pPr lvl="0" algn="l" defTabSz="457200">
                        <a:defRPr>
                          <a:solidFill>
                            <a:srgbClr val="000000"/>
                          </a:solidFill>
                        </a:defRPr>
                      </a:pPr>
                      <a:r>
                        <a:rPr sz="2073">
                          <a:uFill>
                            <a:solidFill/>
                          </a:uFill>
                          <a:latin typeface="Times New Roman"/>
                          <a:ea typeface="Times New Roman"/>
                          <a:cs typeface="Times New Roman"/>
                          <a:sym typeface="Times New Roman"/>
                        </a:rPr>
                        <a:t>- veselīga un tīra vide</a:t>
                      </a:r>
                    </a:p>
                  </a:txBody>
                  <a:tcPr marL="50800" marR="50800" marT="50800" marB="50800" horzOverflow="overflow">
                    <a:lnL w="6350">
                      <a:solidFill>
                        <a:srgbClr val="000000"/>
                      </a:solidFill>
                      <a:miter lim="400000"/>
                    </a:lnL>
                    <a:lnR w="6350">
                      <a:solidFill>
                        <a:srgbClr val="000000"/>
                      </a:solidFill>
                      <a:miter lim="400000"/>
                    </a:lnR>
                    <a:lnT w="6350">
                      <a:solidFill>
                        <a:srgbClr val="000000"/>
                      </a:solidFill>
                      <a:miter lim="400000"/>
                    </a:lnT>
                    <a:lnB w="6350">
                      <a:solidFill>
                        <a:srgbClr val="000000"/>
                      </a:solidFill>
                      <a:miter lim="400000"/>
                    </a:lnB>
                    <a:solidFill>
                      <a:srgbClr val="000000">
                        <a:alpha val="0"/>
                      </a:srgbClr>
                    </a:solidFill>
                  </a:tcPr>
                </a:tc>
                <a:tc>
                  <a:txBody>
                    <a:bodyPr/>
                    <a:lstStyle/>
                    <a:p>
                      <a:pPr lvl="0" algn="l" defTabSz="457200">
                        <a:defRPr>
                          <a:solidFill>
                            <a:srgbClr val="000000"/>
                          </a:solidFill>
                        </a:defRPr>
                      </a:pPr>
                      <a:r>
                        <a:rPr sz="2073">
                          <a:uFill>
                            <a:solidFill/>
                          </a:uFill>
                          <a:latin typeface="Times New Roman"/>
                          <a:ea typeface="Times New Roman"/>
                          <a:cs typeface="Times New Roman"/>
                          <a:sym typeface="Times New Roman"/>
                        </a:rPr>
                        <a:t>- kopienu iniciatīvas vides sakopšanā,</a:t>
                      </a:r>
                    </a:p>
                    <a:p>
                      <a:pPr lvl="0" algn="l" defTabSz="457200">
                        <a:defRPr>
                          <a:solidFill>
                            <a:srgbClr val="000000"/>
                          </a:solidFill>
                        </a:defRPr>
                      </a:pPr>
                      <a:r>
                        <a:rPr sz="2073">
                          <a:uFill>
                            <a:solidFill/>
                          </a:uFill>
                          <a:latin typeface="Times New Roman"/>
                          <a:ea typeface="Times New Roman"/>
                          <a:cs typeface="Times New Roman"/>
                          <a:sym typeface="Times New Roman"/>
                        </a:rPr>
                        <a:t>- kopienu aktivitātes vides uzraudzībai</a:t>
                      </a:r>
                    </a:p>
                  </a:txBody>
                  <a:tcPr marL="50800" marR="50800" marT="50800" marB="50800" horzOverflow="overflow">
                    <a:lnL w="6350">
                      <a:solidFill>
                        <a:srgbClr val="000000"/>
                      </a:solidFill>
                      <a:miter lim="400000"/>
                    </a:lnL>
                    <a:lnR w="6350">
                      <a:solidFill>
                        <a:srgbClr val="000000"/>
                      </a:solidFill>
                      <a:miter lim="400000"/>
                    </a:lnR>
                    <a:lnT w="6350">
                      <a:solidFill>
                        <a:srgbClr val="000000"/>
                      </a:solidFill>
                      <a:miter lim="400000"/>
                    </a:lnT>
                    <a:lnB w="6350">
                      <a:solidFill>
                        <a:srgbClr val="000000"/>
                      </a:solidFill>
                      <a:miter lim="400000"/>
                    </a:lnB>
                    <a:solidFill>
                      <a:srgbClr val="000000">
                        <a:alpha val="0"/>
                      </a:srgbClr>
                    </a:solidFill>
                  </a:tcPr>
                </a:tc>
                <a:tc>
                  <a:txBody>
                    <a:bodyPr/>
                    <a:lstStyle/>
                    <a:p>
                      <a:pPr lvl="0" algn="l" defTabSz="457200">
                        <a:defRPr>
                          <a:solidFill>
                            <a:srgbClr val="000000"/>
                          </a:solidFill>
                        </a:defRPr>
                      </a:pPr>
                      <a:r>
                        <a:rPr sz="2073">
                          <a:uFill>
                            <a:solidFill/>
                          </a:uFill>
                          <a:latin typeface="Times New Roman"/>
                          <a:ea typeface="Times New Roman"/>
                          <a:cs typeface="Times New Roman"/>
                          <a:sym typeface="Times New Roman"/>
                        </a:rPr>
                        <a:t>- kopienu iniciatīvas vides sakopšanā,</a:t>
                      </a:r>
                    </a:p>
                    <a:p>
                      <a:pPr lvl="0" algn="l" defTabSz="457200">
                        <a:defRPr>
                          <a:solidFill>
                            <a:srgbClr val="000000"/>
                          </a:solidFill>
                        </a:defRPr>
                      </a:pPr>
                      <a:r>
                        <a:rPr sz="2073">
                          <a:uFill>
                            <a:solidFill/>
                          </a:uFill>
                          <a:latin typeface="Times New Roman"/>
                          <a:ea typeface="Times New Roman"/>
                          <a:cs typeface="Times New Roman"/>
                          <a:sym typeface="Times New Roman"/>
                        </a:rPr>
                        <a:t>- kopienu aktivitātes vides uzraudzībai</a:t>
                      </a:r>
                    </a:p>
                  </a:txBody>
                  <a:tcPr marL="50800" marR="50800" marT="50800" marB="50800" horzOverflow="overflow">
                    <a:lnL w="6350">
                      <a:solidFill>
                        <a:srgbClr val="000000"/>
                      </a:solidFill>
                      <a:miter lim="400000"/>
                    </a:lnL>
                    <a:lnR w="6350">
                      <a:solidFill>
                        <a:srgbClr val="000000"/>
                      </a:solidFill>
                      <a:miter lim="400000"/>
                    </a:lnR>
                    <a:lnT w="6350">
                      <a:solidFill>
                        <a:srgbClr val="000000"/>
                      </a:solidFill>
                      <a:miter lim="400000"/>
                    </a:lnT>
                    <a:lnB w="6350">
                      <a:solidFill>
                        <a:srgbClr val="000000"/>
                      </a:solidFill>
                      <a:miter lim="400000"/>
                    </a:lnB>
                    <a:solidFill>
                      <a:srgbClr val="000000">
                        <a:alpha val="0"/>
                      </a:srgbClr>
                    </a:solidFill>
                  </a:tcPr>
                </a:tc>
                <a:tc>
                  <a:txBody>
                    <a:bodyPr/>
                    <a:lstStyle/>
                    <a:p>
                      <a:pPr lvl="0" algn="l" defTabSz="457200">
                        <a:defRPr>
                          <a:solidFill>
                            <a:srgbClr val="000000"/>
                          </a:solidFill>
                        </a:defRPr>
                      </a:pPr>
                      <a:r>
                        <a:rPr sz="2073">
                          <a:uFill>
                            <a:solidFill/>
                          </a:uFill>
                          <a:latin typeface="Times New Roman"/>
                          <a:ea typeface="Times New Roman"/>
                          <a:cs typeface="Times New Roman"/>
                          <a:sym typeface="Times New Roman"/>
                        </a:rPr>
                        <a:t>- kopienu gatavība dabas katastrofām,</a:t>
                      </a:r>
                    </a:p>
                    <a:p>
                      <a:pPr lvl="0" algn="l" defTabSz="457200">
                        <a:defRPr>
                          <a:solidFill>
                            <a:srgbClr val="000000"/>
                          </a:solidFill>
                        </a:defRPr>
                      </a:pPr>
                      <a:r>
                        <a:rPr sz="2073">
                          <a:uFill>
                            <a:solidFill/>
                          </a:uFill>
                          <a:latin typeface="Times New Roman"/>
                          <a:ea typeface="Times New Roman"/>
                          <a:cs typeface="Times New Roman"/>
                          <a:sym typeface="Times New Roman"/>
                        </a:rPr>
                        <a:t>- kopienu iniciatīvas vides sakopšanā,</a:t>
                      </a:r>
                    </a:p>
                    <a:p>
                      <a:pPr lvl="0" algn="l" defTabSz="457200">
                        <a:defRPr>
                          <a:solidFill>
                            <a:srgbClr val="000000"/>
                          </a:solidFill>
                        </a:defRPr>
                      </a:pPr>
                      <a:r>
                        <a:rPr sz="2073">
                          <a:uFill>
                            <a:solidFill/>
                          </a:uFill>
                          <a:latin typeface="Times New Roman"/>
                          <a:ea typeface="Times New Roman"/>
                          <a:cs typeface="Times New Roman"/>
                          <a:sym typeface="Times New Roman"/>
                        </a:rPr>
                        <a:t>- kopienu aktivitātes vides uzraudzībai</a:t>
                      </a:r>
                    </a:p>
                    <a:p>
                      <a:pPr lvl="0" algn="l" defTabSz="457200">
                        <a:defRPr>
                          <a:solidFill>
                            <a:srgbClr val="000000"/>
                          </a:solidFill>
                        </a:defRPr>
                      </a:pPr>
                      <a:endParaRPr sz="2073">
                        <a:uFill>
                          <a:solidFill/>
                        </a:uFill>
                        <a:latin typeface="Times New Roman"/>
                        <a:ea typeface="Times New Roman"/>
                        <a:cs typeface="Times New Roman"/>
                        <a:sym typeface="Times New Roman"/>
                      </a:endParaRPr>
                    </a:p>
                    <a:p>
                      <a:pPr lvl="0" algn="l" defTabSz="457200">
                        <a:defRPr>
                          <a:solidFill>
                            <a:srgbClr val="000000"/>
                          </a:solidFill>
                        </a:defRPr>
                      </a:pPr>
                      <a:endParaRPr sz="2073">
                        <a:uFill>
                          <a:solidFill/>
                        </a:uFill>
                        <a:latin typeface="Times New Roman"/>
                        <a:ea typeface="Times New Roman"/>
                        <a:cs typeface="Times New Roman"/>
                        <a:sym typeface="Times New Roman"/>
                      </a:endParaRPr>
                    </a:p>
                    <a:p>
                      <a:pPr lvl="0" algn="l" defTabSz="457200">
                        <a:defRPr>
                          <a:solidFill>
                            <a:srgbClr val="000000"/>
                          </a:solidFill>
                        </a:defRPr>
                      </a:pPr>
                      <a:endParaRPr sz="2073">
                        <a:uFill>
                          <a:solidFill/>
                        </a:uFill>
                        <a:latin typeface="Times New Roman"/>
                        <a:ea typeface="Times New Roman"/>
                        <a:cs typeface="Times New Roman"/>
                        <a:sym typeface="Times New Roman"/>
                      </a:endParaRPr>
                    </a:p>
                    <a:p>
                      <a:pPr lvl="0" algn="l" defTabSz="457200">
                        <a:defRPr>
                          <a:solidFill>
                            <a:srgbClr val="000000"/>
                          </a:solidFill>
                        </a:defRPr>
                      </a:pPr>
                      <a:endParaRPr sz="2073">
                        <a:uFill>
                          <a:solidFill/>
                        </a:uFill>
                        <a:latin typeface="Times New Roman"/>
                        <a:ea typeface="Times New Roman"/>
                        <a:cs typeface="Times New Roman"/>
                        <a:sym typeface="Times New Roman"/>
                      </a:endParaRPr>
                    </a:p>
                    <a:p>
                      <a:pPr lvl="0" algn="l" defTabSz="457200">
                        <a:defRPr>
                          <a:solidFill>
                            <a:srgbClr val="000000"/>
                          </a:solidFill>
                        </a:defRPr>
                      </a:pPr>
                      <a:endParaRPr sz="2073">
                        <a:uFill>
                          <a:solidFill/>
                        </a:uFill>
                        <a:latin typeface="Times New Roman"/>
                        <a:ea typeface="Times New Roman"/>
                        <a:cs typeface="Times New Roman"/>
                        <a:sym typeface="Times New Roman"/>
                      </a:endParaRPr>
                    </a:p>
                  </a:txBody>
                  <a:tcPr marL="50800" marR="50800" marT="50800" marB="50800" horzOverflow="overflow">
                    <a:lnL w="6350">
                      <a:solidFill>
                        <a:srgbClr val="000000"/>
                      </a:solidFill>
                      <a:miter lim="400000"/>
                    </a:lnL>
                    <a:lnR w="6350">
                      <a:solidFill>
                        <a:srgbClr val="000000"/>
                      </a:solidFill>
                      <a:miter lim="400000"/>
                    </a:lnR>
                    <a:lnT w="6350">
                      <a:solidFill>
                        <a:srgbClr val="000000"/>
                      </a:solidFill>
                      <a:miter lim="400000"/>
                    </a:lnT>
                    <a:lnB w="6350">
                      <a:solidFill>
                        <a:srgbClr val="000000"/>
                      </a:solidFill>
                      <a:miter lim="400000"/>
                    </a:lnB>
                    <a:solidFill>
                      <a:srgbClr val="000000">
                        <a:alpha val="0"/>
                      </a:srgbClr>
                    </a:solidFill>
                  </a:tcPr>
                </a:tc>
                <a:tc>
                  <a:txBody>
                    <a:bodyPr/>
                    <a:lstStyle/>
                    <a:p>
                      <a:pPr lvl="0" algn="l" defTabSz="457200">
                        <a:defRPr>
                          <a:solidFill>
                            <a:srgbClr val="000000"/>
                          </a:solidFill>
                        </a:defRPr>
                      </a:pPr>
                      <a:r>
                        <a:rPr sz="2073" dirty="0">
                          <a:uFill>
                            <a:solidFill/>
                          </a:uFill>
                          <a:latin typeface="Times New Roman"/>
                          <a:ea typeface="Times New Roman"/>
                          <a:cs typeface="Times New Roman"/>
                          <a:sym typeface="Times New Roman"/>
                        </a:rPr>
                        <a:t>- informētība par rīcību,</a:t>
                      </a:r>
                    </a:p>
                    <a:p>
                      <a:pPr lvl="0" algn="l" defTabSz="457200">
                        <a:defRPr>
                          <a:solidFill>
                            <a:srgbClr val="000000"/>
                          </a:solidFill>
                        </a:defRPr>
                      </a:pPr>
                      <a:r>
                        <a:rPr sz="2073" dirty="0">
                          <a:uFill>
                            <a:solidFill/>
                          </a:uFill>
                          <a:latin typeface="Times New Roman"/>
                          <a:ea typeface="Times New Roman"/>
                          <a:cs typeface="Times New Roman"/>
                          <a:sym typeface="Times New Roman"/>
                        </a:rPr>
                        <a:t>- vides izglītība/informētība</a:t>
                      </a:r>
                    </a:p>
                  </a:txBody>
                  <a:tcPr marL="50800" marR="50800" marT="50800" marB="50800" horzOverflow="overflow">
                    <a:lnL w="6350">
                      <a:solidFill>
                        <a:srgbClr val="000000"/>
                      </a:solidFill>
                      <a:miter lim="400000"/>
                    </a:lnL>
                    <a:lnR w="6350">
                      <a:solidFill>
                        <a:srgbClr val="000000"/>
                      </a:solidFill>
                      <a:miter lim="400000"/>
                    </a:lnR>
                    <a:lnT w="6350">
                      <a:solidFill>
                        <a:srgbClr val="000000"/>
                      </a:solidFill>
                      <a:miter lim="400000"/>
                    </a:lnT>
                    <a:lnB w="6350">
                      <a:solidFill>
                        <a:srgbClr val="000000"/>
                      </a:solidFill>
                      <a:miter lim="400000"/>
                    </a:lnB>
                    <a:solidFill>
                      <a:srgbClr val="000000">
                        <a:alpha val="0"/>
                      </a:srgbClr>
                    </a:solidFill>
                  </a:tcPr>
                </a:tc>
              </a:tr>
            </a:tbl>
          </a:graphicData>
        </a:graphic>
      </p:graphicFrame>
    </p:spTree>
  </p:cSld>
  <p:clrMapOvr>
    <a:masterClrMapping/>
  </p:clrMapOvr>
  <p:transition spd="med"/>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 name="Shape 80"/>
          <p:cNvSpPr>
            <a:spLocks noGrp="1"/>
          </p:cNvSpPr>
          <p:nvPr>
            <p:ph type="title"/>
          </p:nvPr>
        </p:nvSpPr>
        <p:spPr>
          <a:prstGeom prst="rect">
            <a:avLst/>
          </a:prstGeom>
        </p:spPr>
        <p:txBody>
          <a:bodyPr/>
          <a:lstStyle/>
          <a:p>
            <a:pPr lvl="0" defTabSz="297941">
              <a:spcBef>
                <a:spcPts val="800"/>
              </a:spcBef>
              <a:defRPr sz="1800">
                <a:solidFill>
                  <a:srgbClr val="000000"/>
                </a:solidFill>
              </a:defRPr>
            </a:pPr>
            <a:r>
              <a:rPr sz="3570">
                <a:solidFill>
                  <a:srgbClr val="D93E2B"/>
                </a:solidFill>
              </a:rPr>
              <a:t>Cilvēkdrošības koncepta ieviešana kopienu līmenī: </a:t>
            </a:r>
          </a:p>
          <a:p>
            <a:pPr lvl="0" defTabSz="297941">
              <a:spcBef>
                <a:spcPts val="800"/>
              </a:spcBef>
              <a:defRPr sz="1800">
                <a:solidFill>
                  <a:srgbClr val="000000"/>
                </a:solidFill>
              </a:defRPr>
            </a:pPr>
            <a:r>
              <a:rPr sz="3570">
                <a:solidFill>
                  <a:srgbClr val="D93E2B"/>
                </a:solidFill>
              </a:rPr>
              <a:t>praktiskās vadlīnijas</a:t>
            </a:r>
          </a:p>
        </p:txBody>
      </p:sp>
      <p:sp>
        <p:nvSpPr>
          <p:cNvPr id="81" name="Shape 81"/>
          <p:cNvSpPr>
            <a:spLocks noGrp="1"/>
          </p:cNvSpPr>
          <p:nvPr>
            <p:ph type="body" idx="1"/>
          </p:nvPr>
        </p:nvSpPr>
        <p:spPr>
          <a:prstGeom prst="rect">
            <a:avLst/>
          </a:prstGeom>
        </p:spPr>
        <p:txBody>
          <a:bodyPr/>
          <a:lstStyle/>
          <a:p>
            <a:pPr marL="385318" lvl="0" indent="-385318" defTabSz="479044">
              <a:spcBef>
                <a:spcPts val="1900"/>
              </a:spcBef>
              <a:defRPr sz="1800">
                <a:solidFill>
                  <a:srgbClr val="000000"/>
                </a:solidFill>
              </a:defRPr>
            </a:pPr>
            <a:r>
              <a:rPr sz="2952">
                <a:solidFill>
                  <a:srgbClr val="414141"/>
                </a:solidFill>
              </a:rPr>
              <a:t>Vienkāršots skaidrojums par cilvēkdrošības jēdzienu, piemēri nedrošībai (bažām);</a:t>
            </a:r>
          </a:p>
          <a:p>
            <a:pPr marL="385318" lvl="0" indent="-385318" defTabSz="479044">
              <a:spcBef>
                <a:spcPts val="1900"/>
              </a:spcBef>
              <a:defRPr sz="1800">
                <a:solidFill>
                  <a:srgbClr val="000000"/>
                </a:solidFill>
              </a:defRPr>
            </a:pPr>
            <a:r>
              <a:rPr sz="2952">
                <a:solidFill>
                  <a:srgbClr val="414141"/>
                </a:solidFill>
              </a:rPr>
              <a:t>Indīvīda pieeja cilvēkdrošības koncepta piemērošanā:</a:t>
            </a:r>
          </a:p>
          <a:p>
            <a:pPr marL="385318" lvl="0" indent="-385318" defTabSz="479044">
              <a:spcBef>
                <a:spcPts val="1900"/>
              </a:spcBef>
              <a:defRPr sz="1800">
                <a:solidFill>
                  <a:srgbClr val="000000"/>
                </a:solidFill>
              </a:defRPr>
            </a:pPr>
            <a:r>
              <a:rPr sz="2952">
                <a:solidFill>
                  <a:srgbClr val="414141"/>
                </a:solidFill>
              </a:rPr>
              <a:t>-individuālā rīcība;</a:t>
            </a:r>
          </a:p>
          <a:p>
            <a:pPr marL="385318" lvl="0" indent="-385318" defTabSz="479044">
              <a:spcBef>
                <a:spcPts val="1900"/>
              </a:spcBef>
              <a:defRPr sz="1800">
                <a:solidFill>
                  <a:srgbClr val="000000"/>
                </a:solidFill>
              </a:defRPr>
            </a:pPr>
            <a:r>
              <a:rPr sz="2952">
                <a:solidFill>
                  <a:srgbClr val="414141"/>
                </a:solidFill>
              </a:rPr>
              <a:t>-formāla vai neformāla tīkla, tai skaitā, nevalstisko organizāciju rīcība;</a:t>
            </a:r>
          </a:p>
          <a:p>
            <a:pPr marL="385318" lvl="0" indent="-385318" defTabSz="479044">
              <a:spcBef>
                <a:spcPts val="1900"/>
              </a:spcBef>
              <a:defRPr sz="1800">
                <a:solidFill>
                  <a:srgbClr val="000000"/>
                </a:solidFill>
              </a:defRPr>
            </a:pPr>
            <a:r>
              <a:rPr sz="2952">
                <a:solidFill>
                  <a:srgbClr val="414141"/>
                </a:solidFill>
              </a:rPr>
              <a:t>-pašvaldības rīcība.</a:t>
            </a:r>
          </a:p>
          <a:p>
            <a:pPr marL="385318" lvl="0" indent="-385318" defTabSz="479044">
              <a:spcBef>
                <a:spcPts val="1900"/>
              </a:spcBef>
              <a:defRPr sz="1800">
                <a:solidFill>
                  <a:srgbClr val="000000"/>
                </a:solidFill>
              </a:defRPr>
            </a:pPr>
            <a:r>
              <a:rPr sz="2952">
                <a:solidFill>
                  <a:srgbClr val="414141"/>
                </a:solidFill>
              </a:rPr>
              <a:t>Praktiski rīki, kas aprobēti darbā kopienās ar cilvēkdrošību;</a:t>
            </a:r>
          </a:p>
          <a:p>
            <a:pPr marL="385318" lvl="0" indent="-385318" defTabSz="479044">
              <a:spcBef>
                <a:spcPts val="1900"/>
              </a:spcBef>
              <a:defRPr sz="1800">
                <a:solidFill>
                  <a:srgbClr val="000000"/>
                </a:solidFill>
              </a:defRPr>
            </a:pPr>
            <a:r>
              <a:rPr sz="2952">
                <a:solidFill>
                  <a:srgbClr val="414141"/>
                </a:solidFill>
              </a:rPr>
              <a:t>Piemēri no kopienu prakses.</a:t>
            </a:r>
          </a:p>
        </p:txBody>
      </p:sp>
    </p:spTree>
  </p:cSld>
  <p:clrMapOvr>
    <a:masterClrMapping/>
  </p:clrMapOvr>
  <p:transition spd="med"/>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 name="Shape 83"/>
          <p:cNvSpPr>
            <a:spLocks noGrp="1"/>
          </p:cNvSpPr>
          <p:nvPr>
            <p:ph type="title"/>
          </p:nvPr>
        </p:nvSpPr>
        <p:spPr>
          <a:prstGeom prst="rect">
            <a:avLst/>
          </a:prstGeom>
        </p:spPr>
        <p:txBody>
          <a:bodyPr/>
          <a:lstStyle/>
          <a:p>
            <a:pPr lvl="0">
              <a:defRPr sz="1800">
                <a:solidFill>
                  <a:srgbClr val="000000"/>
                </a:solidFill>
              </a:defRPr>
            </a:pPr>
            <a:r>
              <a:rPr sz="7000">
                <a:solidFill>
                  <a:srgbClr val="D93E2B"/>
                </a:solidFill>
              </a:rPr>
              <a:t>Cilvēkdrošība kopienās:</a:t>
            </a:r>
          </a:p>
        </p:txBody>
      </p:sp>
      <p:sp>
        <p:nvSpPr>
          <p:cNvPr id="84" name="Shape 84"/>
          <p:cNvSpPr>
            <a:spLocks noGrp="1"/>
          </p:cNvSpPr>
          <p:nvPr>
            <p:ph type="body" idx="1"/>
          </p:nvPr>
        </p:nvSpPr>
        <p:spPr>
          <a:prstGeom prst="rect">
            <a:avLst/>
          </a:prstGeom>
        </p:spPr>
        <p:txBody>
          <a:bodyPr/>
          <a:lstStyle/>
          <a:p>
            <a:pPr lvl="0">
              <a:defRPr sz="1800">
                <a:solidFill>
                  <a:srgbClr val="000000"/>
                </a:solidFill>
              </a:defRPr>
            </a:pPr>
            <a:r>
              <a:rPr sz="3600">
                <a:solidFill>
                  <a:srgbClr val="414141"/>
                </a:solidFill>
              </a:rPr>
              <a:t>Spējināšana (</a:t>
            </a:r>
            <a:r>
              <a:rPr sz="3600" i="1">
                <a:solidFill>
                  <a:srgbClr val="414141"/>
                </a:solidFill>
              </a:rPr>
              <a:t>empowerment</a:t>
            </a:r>
            <a:r>
              <a:rPr sz="3600">
                <a:solidFill>
                  <a:srgbClr val="414141"/>
                </a:solidFill>
              </a:rPr>
              <a:t>) - paredz stratēģijas, kas iedzīvotājiem palīdz pārvarēt nedrošību. Iedzīvotāji veic informētu un apzinātu izvēli, pēc tam to īsteno;</a:t>
            </a:r>
          </a:p>
          <a:p>
            <a:pPr lvl="0">
              <a:defRPr sz="1800">
                <a:solidFill>
                  <a:srgbClr val="000000"/>
                </a:solidFill>
              </a:defRPr>
            </a:pPr>
            <a:r>
              <a:rPr sz="3600">
                <a:solidFill>
                  <a:srgbClr val="414141"/>
                </a:solidFill>
              </a:rPr>
              <a:t>Aizsargājošā - valsts, starptautiskas organizācicijas, nevalstiskās organizācijas, privātais sektors veido stratēģijas, institūcijas un procedūras, lai aizsargātu iedzīvotājus no draudiem un krīzes situācijām</a:t>
            </a:r>
          </a:p>
        </p:txBody>
      </p:sp>
    </p:spTree>
  </p:cSld>
  <p:clrMapOvr>
    <a:masterClrMapping/>
  </p:clrMapOvr>
  <p:transition spd="med"/>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 name="Shape 86"/>
          <p:cNvSpPr>
            <a:spLocks noGrp="1"/>
          </p:cNvSpPr>
          <p:nvPr>
            <p:ph type="title"/>
          </p:nvPr>
        </p:nvSpPr>
        <p:spPr>
          <a:prstGeom prst="rect">
            <a:avLst/>
          </a:prstGeom>
        </p:spPr>
        <p:txBody>
          <a:bodyPr/>
          <a:lstStyle/>
          <a:p>
            <a:pPr lvl="0">
              <a:defRPr sz="1800">
                <a:solidFill>
                  <a:srgbClr val="000000"/>
                </a:solidFill>
              </a:defRPr>
            </a:pPr>
            <a:r>
              <a:rPr sz="7000">
                <a:solidFill>
                  <a:srgbClr val="D93E2B"/>
                </a:solidFill>
              </a:rPr>
              <a:t>Ko var darīt indivīds?</a:t>
            </a:r>
          </a:p>
        </p:txBody>
      </p:sp>
      <p:sp>
        <p:nvSpPr>
          <p:cNvPr id="87" name="Shape 87"/>
          <p:cNvSpPr>
            <a:spLocks noGrp="1"/>
          </p:cNvSpPr>
          <p:nvPr>
            <p:ph type="body" idx="1"/>
          </p:nvPr>
        </p:nvSpPr>
        <p:spPr>
          <a:prstGeom prst="rect">
            <a:avLst/>
          </a:prstGeom>
        </p:spPr>
        <p:txBody>
          <a:bodyPr/>
          <a:lstStyle/>
          <a:p>
            <a:pPr marL="460502" lvl="0" indent="-460502" defTabSz="572516">
              <a:spcBef>
                <a:spcPts val="2300"/>
              </a:spcBef>
              <a:defRPr sz="1800">
                <a:solidFill>
                  <a:srgbClr val="000000"/>
                </a:solidFill>
              </a:defRPr>
            </a:pPr>
            <a:r>
              <a:rPr sz="3528">
                <a:solidFill>
                  <a:srgbClr val="414141"/>
                </a:solidFill>
              </a:rPr>
              <a:t>Identificēt nedrošību;</a:t>
            </a:r>
          </a:p>
          <a:p>
            <a:pPr marL="460502" lvl="0" indent="-460502" defTabSz="572516">
              <a:spcBef>
                <a:spcPts val="2300"/>
              </a:spcBef>
              <a:defRPr sz="1800">
                <a:solidFill>
                  <a:srgbClr val="000000"/>
                </a:solidFill>
              </a:defRPr>
            </a:pPr>
            <a:r>
              <a:rPr sz="3528">
                <a:solidFill>
                  <a:srgbClr val="414141"/>
                </a:solidFill>
              </a:rPr>
              <a:t>Meklēt risinājumus;</a:t>
            </a:r>
          </a:p>
          <a:p>
            <a:pPr marL="460502" lvl="0" indent="-460502" defTabSz="572516">
              <a:spcBef>
                <a:spcPts val="2300"/>
              </a:spcBef>
              <a:defRPr sz="1800">
                <a:solidFill>
                  <a:srgbClr val="000000"/>
                </a:solidFill>
              </a:defRPr>
            </a:pPr>
            <a:r>
              <a:rPr sz="3528">
                <a:solidFill>
                  <a:srgbClr val="414141"/>
                </a:solidFill>
              </a:rPr>
              <a:t>Meklēt atbalstu;</a:t>
            </a:r>
          </a:p>
          <a:p>
            <a:pPr marL="460502" lvl="0" indent="-460502" defTabSz="572516">
              <a:spcBef>
                <a:spcPts val="2300"/>
              </a:spcBef>
              <a:defRPr sz="1800">
                <a:solidFill>
                  <a:srgbClr val="000000"/>
                </a:solidFill>
              </a:defRPr>
            </a:pPr>
            <a:r>
              <a:rPr sz="3528">
                <a:solidFill>
                  <a:srgbClr val="414141"/>
                </a:solidFill>
              </a:rPr>
              <a:t>Veidot sadarbības tīklus, līdzdarboties</a:t>
            </a:r>
          </a:p>
          <a:p>
            <a:pPr marL="460502" lvl="0" indent="-460502" defTabSz="572516">
              <a:spcBef>
                <a:spcPts val="2300"/>
              </a:spcBef>
              <a:defRPr sz="1800">
                <a:solidFill>
                  <a:srgbClr val="000000"/>
                </a:solidFill>
              </a:defRPr>
            </a:pPr>
            <a:r>
              <a:rPr sz="3528" i="1">
                <a:solidFill>
                  <a:srgbClr val="414141"/>
                </a:solidFill>
              </a:rPr>
              <a:t>Natālija, Liepāja: “Mans hobijs man palīdz grūtās situācijās. Tas ir tamborēšana. Es domāju, ka man tas palīdzēs arī nākotnē. No sākuma bija diezgan grūti - kā es pārdošu šos produktus un tā tālāk. Bet tad ļaudis sāka slavēt manus darbus.</a:t>
            </a:r>
          </a:p>
        </p:txBody>
      </p:sp>
    </p:spTree>
  </p:cSld>
  <p:clrMapOvr>
    <a:masterClrMapping/>
  </p:clrMapOvr>
  <p:transition spd="med"/>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 name="Shape 89"/>
          <p:cNvSpPr>
            <a:spLocks noGrp="1"/>
          </p:cNvSpPr>
          <p:nvPr>
            <p:ph type="title"/>
          </p:nvPr>
        </p:nvSpPr>
        <p:spPr>
          <a:prstGeom prst="rect">
            <a:avLst/>
          </a:prstGeom>
        </p:spPr>
        <p:txBody>
          <a:bodyPr/>
          <a:lstStyle/>
          <a:p>
            <a:pPr lvl="0">
              <a:defRPr sz="1800">
                <a:solidFill>
                  <a:srgbClr val="000000"/>
                </a:solidFill>
              </a:defRPr>
            </a:pPr>
            <a:r>
              <a:rPr sz="7000">
                <a:solidFill>
                  <a:srgbClr val="D93E2B"/>
                </a:solidFill>
              </a:rPr>
              <a:t>Ko var darīt NVO?</a:t>
            </a:r>
          </a:p>
        </p:txBody>
      </p:sp>
      <p:sp>
        <p:nvSpPr>
          <p:cNvPr id="90" name="Shape 90"/>
          <p:cNvSpPr>
            <a:spLocks noGrp="1"/>
          </p:cNvSpPr>
          <p:nvPr>
            <p:ph type="body" idx="1"/>
          </p:nvPr>
        </p:nvSpPr>
        <p:spPr>
          <a:prstGeom prst="rect">
            <a:avLst/>
          </a:prstGeom>
        </p:spPr>
        <p:txBody>
          <a:bodyPr/>
          <a:lstStyle/>
          <a:p>
            <a:pPr marL="427609" lvl="0" indent="-427609" defTabSz="531622">
              <a:spcBef>
                <a:spcPts val="2100"/>
              </a:spcBef>
              <a:defRPr sz="1800">
                <a:solidFill>
                  <a:srgbClr val="000000"/>
                </a:solidFill>
              </a:defRPr>
            </a:pPr>
            <a:r>
              <a:rPr sz="3276">
                <a:solidFill>
                  <a:srgbClr val="414141"/>
                </a:solidFill>
              </a:rPr>
              <a:t>NVO un/vai neformālās grupas mudina iedzīvotājus meklēt risinājumus savām vajadzībām;</a:t>
            </a:r>
          </a:p>
          <a:p>
            <a:pPr marL="427609" lvl="0" indent="-427609" defTabSz="531622">
              <a:spcBef>
                <a:spcPts val="2100"/>
              </a:spcBef>
              <a:defRPr sz="1800">
                <a:solidFill>
                  <a:srgbClr val="000000"/>
                </a:solidFill>
              </a:defRPr>
            </a:pPr>
            <a:r>
              <a:rPr sz="3276">
                <a:solidFill>
                  <a:srgbClr val="414141"/>
                </a:solidFill>
              </a:rPr>
              <a:t>NVO un/ vai neformālās grupas spēj elastīgāk reaģēt uz izaicinājumiem nekā publiskās pārvaldes iestādes;</a:t>
            </a:r>
          </a:p>
          <a:p>
            <a:pPr marL="427609" lvl="0" indent="-427609" defTabSz="531622">
              <a:spcBef>
                <a:spcPts val="2100"/>
              </a:spcBef>
              <a:defRPr sz="1800">
                <a:solidFill>
                  <a:srgbClr val="000000"/>
                </a:solidFill>
              </a:defRPr>
            </a:pPr>
            <a:r>
              <a:rPr sz="3276">
                <a:solidFill>
                  <a:srgbClr val="414141"/>
                </a:solidFill>
              </a:rPr>
              <a:t> NVO un/ vai neformālo grupu rīcībā ir pieredze un zināšanas, kuras bieži nav indivīda rīcībā.</a:t>
            </a:r>
          </a:p>
          <a:p>
            <a:pPr marL="427609" lvl="0" indent="-427609" defTabSz="531622">
              <a:spcBef>
                <a:spcPts val="2100"/>
              </a:spcBef>
              <a:defRPr sz="1800">
                <a:solidFill>
                  <a:srgbClr val="000000"/>
                </a:solidFill>
              </a:defRPr>
            </a:pPr>
            <a:r>
              <a:rPr sz="3276">
                <a:solidFill>
                  <a:srgbClr val="414141"/>
                </a:solidFill>
              </a:rPr>
              <a:t>Risinājumus meklē darba grupā pa soļiem - individuālās bažas, to grupēšana, cēloņu un risinājumu meklēšana “drošības vairogos”, rīcības stratēģijas veidošana un ieviešana</a:t>
            </a:r>
          </a:p>
        </p:txBody>
      </p:sp>
    </p:spTree>
  </p:cSld>
  <p:clrMapOvr>
    <a:masterClrMapping/>
  </p:clrMapOvr>
  <p:transition spd="med"/>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 name="Shape 92"/>
          <p:cNvSpPr>
            <a:spLocks noGrp="1"/>
          </p:cNvSpPr>
          <p:nvPr>
            <p:ph type="title"/>
          </p:nvPr>
        </p:nvSpPr>
        <p:spPr>
          <a:prstGeom prst="rect">
            <a:avLst/>
          </a:prstGeom>
        </p:spPr>
        <p:txBody>
          <a:bodyPr/>
          <a:lstStyle/>
          <a:p>
            <a:pPr lvl="0">
              <a:defRPr sz="1800">
                <a:solidFill>
                  <a:srgbClr val="000000"/>
                </a:solidFill>
              </a:defRPr>
            </a:pPr>
            <a:r>
              <a:rPr sz="7000">
                <a:solidFill>
                  <a:srgbClr val="D93E2B"/>
                </a:solidFill>
              </a:rPr>
              <a:t>Piemēri</a:t>
            </a:r>
          </a:p>
        </p:txBody>
      </p:sp>
      <p:sp>
        <p:nvSpPr>
          <p:cNvPr id="93" name="Shape 93"/>
          <p:cNvSpPr>
            <a:spLocks noGrp="1"/>
          </p:cNvSpPr>
          <p:nvPr>
            <p:ph type="body" idx="1"/>
          </p:nvPr>
        </p:nvSpPr>
        <p:spPr>
          <a:prstGeom prst="rect">
            <a:avLst/>
          </a:prstGeom>
        </p:spPr>
        <p:txBody>
          <a:bodyPr/>
          <a:lstStyle/>
          <a:p>
            <a:pPr marL="422909" lvl="0" indent="-422909" defTabSz="525779">
              <a:spcBef>
                <a:spcPts val="2100"/>
              </a:spcBef>
              <a:defRPr sz="1800">
                <a:solidFill>
                  <a:srgbClr val="000000"/>
                </a:solidFill>
              </a:defRPr>
            </a:pPr>
            <a:r>
              <a:rPr sz="3239">
                <a:solidFill>
                  <a:srgbClr val="414141"/>
                </a:solidFill>
              </a:rPr>
              <a:t>“Nagļos daudz tiek darīts “sabiedriskā kārtā” - daiļdārzniecība, Nagļu sakopšana, pasākumu rīkošana, sabiedrisko telpu remontēšana un uzlabošana. Klātesošie būtu gatavi arī būt par brīvprātīgiem gidiem, ja būtu pieprasījums”</a:t>
            </a:r>
          </a:p>
          <a:p>
            <a:pPr marL="422909" lvl="0" indent="-422909" defTabSz="525779">
              <a:spcBef>
                <a:spcPts val="2100"/>
              </a:spcBef>
              <a:defRPr sz="1800">
                <a:solidFill>
                  <a:srgbClr val="000000"/>
                </a:solidFill>
              </a:defRPr>
            </a:pPr>
            <a:r>
              <a:rPr sz="3239">
                <a:solidFill>
                  <a:srgbClr val="414141"/>
                </a:solidFill>
              </a:rPr>
              <a:t>Sarkandaugavas apkaimes iedzīvotāji informē par aktualitātēm un iesaista, izmantojot sociālos tīklus;</a:t>
            </a:r>
          </a:p>
          <a:p>
            <a:pPr marL="422909" lvl="0" indent="-422909" defTabSz="525779">
              <a:spcBef>
                <a:spcPts val="2100"/>
              </a:spcBef>
              <a:defRPr sz="1800">
                <a:solidFill>
                  <a:srgbClr val="000000"/>
                </a:solidFill>
              </a:defRPr>
            </a:pPr>
            <a:r>
              <a:rPr sz="3239">
                <a:solidFill>
                  <a:srgbClr val="414141"/>
                </a:solidFill>
              </a:rPr>
              <a:t>Skaistkalnē īpaši aktīvi darbojas sieviešu klubiņš, kas pulcē lielākoties sievietes un kurā nodarbojas gan ar hobiju izglītību, gan ar vietējās vides sakopšanu un uzturēšanu</a:t>
            </a:r>
          </a:p>
        </p:txBody>
      </p:sp>
    </p:spTree>
  </p:cSld>
  <p:clrMapOvr>
    <a:masterClrMapping/>
  </p:clrMapOvr>
  <p:transition spd="med"/>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 name="Shape 95"/>
          <p:cNvSpPr>
            <a:spLocks noGrp="1"/>
          </p:cNvSpPr>
          <p:nvPr>
            <p:ph type="title"/>
          </p:nvPr>
        </p:nvSpPr>
        <p:spPr>
          <a:prstGeom prst="rect">
            <a:avLst/>
          </a:prstGeom>
        </p:spPr>
        <p:txBody>
          <a:bodyPr/>
          <a:lstStyle/>
          <a:p>
            <a:pPr lvl="0">
              <a:defRPr sz="1800">
                <a:solidFill>
                  <a:srgbClr val="000000"/>
                </a:solidFill>
              </a:defRPr>
            </a:pPr>
            <a:r>
              <a:rPr sz="7000">
                <a:solidFill>
                  <a:srgbClr val="D93E2B"/>
                </a:solidFill>
              </a:rPr>
              <a:t>Ko darīt pašvaldībām?</a:t>
            </a:r>
          </a:p>
        </p:txBody>
      </p:sp>
      <p:sp>
        <p:nvSpPr>
          <p:cNvPr id="96" name="Shape 96"/>
          <p:cNvSpPr>
            <a:spLocks noGrp="1"/>
          </p:cNvSpPr>
          <p:nvPr>
            <p:ph type="body" idx="1"/>
          </p:nvPr>
        </p:nvSpPr>
        <p:spPr>
          <a:prstGeom prst="rect">
            <a:avLst/>
          </a:prstGeom>
        </p:spPr>
        <p:txBody>
          <a:bodyPr/>
          <a:lstStyle/>
          <a:p>
            <a:pPr marL="460502" lvl="0" indent="-460502" defTabSz="572516">
              <a:spcBef>
                <a:spcPts val="2300"/>
              </a:spcBef>
              <a:defRPr sz="1800">
                <a:solidFill>
                  <a:srgbClr val="000000"/>
                </a:solidFill>
              </a:defRPr>
            </a:pPr>
            <a:r>
              <a:rPr sz="3528">
                <a:solidFill>
                  <a:srgbClr val="414141"/>
                </a:solidFill>
              </a:rPr>
              <a:t>iedzīvotāju un vietējās kopienas informēšanas aktivitātes;</a:t>
            </a:r>
          </a:p>
          <a:p>
            <a:pPr marL="460502" lvl="0" indent="-460502" defTabSz="572516">
              <a:spcBef>
                <a:spcPts val="2300"/>
              </a:spcBef>
              <a:defRPr sz="1800">
                <a:solidFill>
                  <a:srgbClr val="000000"/>
                </a:solidFill>
              </a:defRPr>
            </a:pPr>
            <a:r>
              <a:rPr sz="3528">
                <a:solidFill>
                  <a:srgbClr val="414141"/>
                </a:solidFill>
              </a:rPr>
              <a:t>atbalsts vietējās kopienas organizāciju attīstībai;</a:t>
            </a:r>
          </a:p>
          <a:p>
            <a:pPr marL="460502" lvl="0" indent="-460502" defTabSz="572516">
              <a:spcBef>
                <a:spcPts val="2300"/>
              </a:spcBef>
              <a:defRPr sz="1800">
                <a:solidFill>
                  <a:srgbClr val="000000"/>
                </a:solidFill>
              </a:defRPr>
            </a:pPr>
            <a:r>
              <a:rPr sz="3528">
                <a:solidFill>
                  <a:srgbClr val="414141"/>
                </a:solidFill>
              </a:rPr>
              <a:t>atbalsts vietējās kopienas organizāciju un neformālo grupu aktivitātēm;</a:t>
            </a:r>
          </a:p>
          <a:p>
            <a:pPr marL="460502" lvl="0" indent="-460502" defTabSz="572516">
              <a:spcBef>
                <a:spcPts val="2300"/>
              </a:spcBef>
              <a:defRPr sz="1800">
                <a:solidFill>
                  <a:srgbClr val="000000"/>
                </a:solidFill>
              </a:defRPr>
            </a:pPr>
            <a:r>
              <a:rPr sz="3528">
                <a:solidFill>
                  <a:srgbClr val="414141"/>
                </a:solidFill>
              </a:rPr>
              <a:t>Salīdzinošā tabula - saikne starp cilvēkdrošības procesu un attīstības plānošanu;</a:t>
            </a:r>
          </a:p>
          <a:p>
            <a:pPr marL="460502" lvl="0" indent="-460502" defTabSz="572516">
              <a:spcBef>
                <a:spcPts val="2300"/>
              </a:spcBef>
              <a:defRPr sz="1800">
                <a:solidFill>
                  <a:srgbClr val="000000"/>
                </a:solidFill>
              </a:defRPr>
            </a:pPr>
            <a:r>
              <a:rPr sz="3528">
                <a:solidFill>
                  <a:srgbClr val="414141"/>
                </a:solidFill>
              </a:rPr>
              <a:t>Tests, lai konstatētu, vai pašvaldība ir aizsargājoša vai pamudinoša.</a:t>
            </a:r>
          </a:p>
        </p:txBody>
      </p:sp>
    </p:spTree>
  </p:cSld>
  <p:clrMapOvr>
    <a:masterClrMapping/>
  </p:clrMapOvr>
  <p:transition spd="med"/>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 name="Shape 98"/>
          <p:cNvSpPr>
            <a:spLocks noGrp="1"/>
          </p:cNvSpPr>
          <p:nvPr>
            <p:ph type="title"/>
          </p:nvPr>
        </p:nvSpPr>
        <p:spPr>
          <a:prstGeom prst="rect">
            <a:avLst/>
          </a:prstGeom>
        </p:spPr>
        <p:txBody>
          <a:bodyPr/>
          <a:lstStyle>
            <a:lvl1pPr defTabSz="490727">
              <a:spcBef>
                <a:spcPts val="1300"/>
              </a:spcBef>
              <a:defRPr sz="5880"/>
            </a:lvl1pPr>
          </a:lstStyle>
          <a:p>
            <a:pPr lvl="0">
              <a:defRPr sz="1800">
                <a:solidFill>
                  <a:srgbClr val="000000"/>
                </a:solidFill>
              </a:defRPr>
            </a:pPr>
            <a:r>
              <a:rPr sz="5880">
                <a:solidFill>
                  <a:srgbClr val="D93E2B"/>
                </a:solidFill>
              </a:rPr>
              <a:t>Labās prakses piemēri - metodes testēšana</a:t>
            </a:r>
          </a:p>
        </p:txBody>
      </p:sp>
      <p:sp>
        <p:nvSpPr>
          <p:cNvPr id="99" name="Shape 99"/>
          <p:cNvSpPr>
            <a:spLocks noGrp="1"/>
          </p:cNvSpPr>
          <p:nvPr>
            <p:ph type="body" idx="1"/>
          </p:nvPr>
        </p:nvSpPr>
        <p:spPr>
          <a:prstGeom prst="rect">
            <a:avLst/>
          </a:prstGeom>
        </p:spPr>
        <p:txBody>
          <a:bodyPr/>
          <a:lstStyle/>
          <a:p>
            <a:pPr lvl="0">
              <a:defRPr sz="1800">
                <a:solidFill>
                  <a:srgbClr val="000000"/>
                </a:solidFill>
              </a:defRPr>
            </a:pPr>
            <a:r>
              <a:rPr sz="3600">
                <a:solidFill>
                  <a:srgbClr val="414141"/>
                </a:solidFill>
              </a:rPr>
              <a:t>Līdzdalīgs novērojums piecās kopienās (Skaistkalnē (Vecumnieku novads), Ungurpilī (Alojas novads), Saldū, Nagļos (Rēzeknes novads), Grīziņkalna apkaimē Rīgā), daļēji strukturētas intervijas ar testēšanas dalībniekiem, aptaujas anketas no kopienu iedzīvotājiem, kas nepiedalījās testēšanā.</a:t>
            </a:r>
          </a:p>
        </p:txBody>
      </p:sp>
    </p:spTree>
  </p:cSld>
  <p:clrMapOvr>
    <a:masterClrMapping/>
  </p:clrMapOvr>
  <p:transition spd="med"/>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 name="Shape 101"/>
          <p:cNvSpPr>
            <a:spLocks noGrp="1"/>
          </p:cNvSpPr>
          <p:nvPr>
            <p:ph type="title"/>
          </p:nvPr>
        </p:nvSpPr>
        <p:spPr>
          <a:prstGeom prst="rect">
            <a:avLst/>
          </a:prstGeom>
        </p:spPr>
        <p:txBody>
          <a:bodyPr/>
          <a:lstStyle/>
          <a:p>
            <a:pPr lvl="0">
              <a:defRPr sz="1800">
                <a:solidFill>
                  <a:srgbClr val="000000"/>
                </a:solidFill>
              </a:defRPr>
            </a:pPr>
            <a:r>
              <a:rPr sz="7000">
                <a:solidFill>
                  <a:srgbClr val="D93E2B"/>
                </a:solidFill>
              </a:rPr>
              <a:t>Ieskats rezultātos I</a:t>
            </a:r>
          </a:p>
        </p:txBody>
      </p:sp>
      <p:sp>
        <p:nvSpPr>
          <p:cNvPr id="102" name="Shape 102"/>
          <p:cNvSpPr>
            <a:spLocks noGrp="1"/>
          </p:cNvSpPr>
          <p:nvPr>
            <p:ph type="body" idx="1"/>
          </p:nvPr>
        </p:nvSpPr>
        <p:spPr>
          <a:prstGeom prst="rect">
            <a:avLst/>
          </a:prstGeom>
        </p:spPr>
        <p:txBody>
          <a:bodyPr/>
          <a:lstStyle/>
          <a:p>
            <a:pPr marL="328929" lvl="0" indent="-328929" defTabSz="408940">
              <a:spcBef>
                <a:spcPts val="1600"/>
              </a:spcBef>
              <a:defRPr sz="1800">
                <a:solidFill>
                  <a:srgbClr val="000000"/>
                </a:solidFill>
              </a:defRPr>
            </a:pPr>
            <a:r>
              <a:rPr sz="2520">
                <a:solidFill>
                  <a:srgbClr val="414141"/>
                </a:solidFill>
              </a:rPr>
              <a:t>Esošie un efektīvākie drošības gādnieki:</a:t>
            </a:r>
          </a:p>
          <a:p>
            <a:pPr marL="328929" lvl="0" indent="-328929" defTabSz="408940">
              <a:spcBef>
                <a:spcPts val="1600"/>
              </a:spcBef>
              <a:defRPr sz="1800">
                <a:solidFill>
                  <a:srgbClr val="000000"/>
                </a:solidFill>
              </a:defRPr>
            </a:pPr>
            <a:r>
              <a:rPr sz="2520">
                <a:solidFill>
                  <a:srgbClr val="414141"/>
                </a:solidFill>
              </a:rPr>
              <a:t>Institūcijas - feldšerpunkts, baznīca, kultūras nams/tautas nams, liels uzņēmums, kas darbojas mazā apdzīvotā vietā, lielas zemnieku saimniecības, sieviešu klubs (3 no 5 vietām), Sarkanais krusts, mednieku klubs, policija, dome, “Rīga”, google;</a:t>
            </a:r>
          </a:p>
          <a:p>
            <a:pPr marL="328929" lvl="0" indent="-328929" defTabSz="408940">
              <a:spcBef>
                <a:spcPts val="1600"/>
              </a:spcBef>
              <a:defRPr sz="1800">
                <a:solidFill>
                  <a:srgbClr val="000000"/>
                </a:solidFill>
              </a:defRPr>
            </a:pPr>
            <a:r>
              <a:rPr sz="2520">
                <a:solidFill>
                  <a:srgbClr val="414141"/>
                </a:solidFill>
              </a:rPr>
              <a:t>Atsevišķi indivīdi - kaimiņi, darba kolēģi, pašvaldības deputāti, aktīvie iedzīvotāji.</a:t>
            </a:r>
          </a:p>
          <a:p>
            <a:pPr marL="328929" lvl="0" indent="-328929" defTabSz="408940">
              <a:spcBef>
                <a:spcPts val="1600"/>
              </a:spcBef>
              <a:defRPr sz="1800">
                <a:solidFill>
                  <a:srgbClr val="000000"/>
                </a:solidFill>
              </a:defRPr>
            </a:pPr>
            <a:r>
              <a:rPr sz="2520">
                <a:solidFill>
                  <a:srgbClr val="414141"/>
                </a:solidFill>
              </a:rPr>
              <a:t>Gādnieka kļūšanu par gādnieku nosaka neformālās attiecības starp gādnieku un nedrošības subjektu (pat pašvaldības gadījumā)</a:t>
            </a:r>
          </a:p>
          <a:p>
            <a:pPr marL="328929" lvl="0" indent="-328929" defTabSz="408940">
              <a:spcBef>
                <a:spcPts val="1600"/>
              </a:spcBef>
              <a:defRPr sz="1800">
                <a:solidFill>
                  <a:srgbClr val="000000"/>
                </a:solidFill>
              </a:defRPr>
            </a:pPr>
            <a:r>
              <a:rPr sz="2520">
                <a:solidFill>
                  <a:srgbClr val="414141"/>
                </a:solidFill>
              </a:rPr>
              <a:t>Jaunākā paaudze bieži min Internetu;</a:t>
            </a:r>
          </a:p>
          <a:p>
            <a:pPr marL="328929" lvl="0" indent="-328929" defTabSz="408940">
              <a:spcBef>
                <a:spcPts val="1600"/>
              </a:spcBef>
              <a:defRPr sz="1800">
                <a:solidFill>
                  <a:srgbClr val="000000"/>
                </a:solidFill>
              </a:defRPr>
            </a:pPr>
            <a:r>
              <a:rPr sz="2520">
                <a:solidFill>
                  <a:srgbClr val="414141"/>
                </a:solidFill>
              </a:rPr>
              <a:t>NVO loma ir atbalsts līdzīgi domājošiem un iespēja piesaistīt papildus resursus vajadzību nodrošināšanai</a:t>
            </a:r>
          </a:p>
        </p:txBody>
      </p:sp>
    </p:spTree>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 name="Shape 49"/>
          <p:cNvSpPr>
            <a:spLocks noGrp="1"/>
          </p:cNvSpPr>
          <p:nvPr>
            <p:ph type="title"/>
          </p:nvPr>
        </p:nvSpPr>
        <p:spPr>
          <a:prstGeom prst="rect">
            <a:avLst/>
          </a:prstGeom>
        </p:spPr>
        <p:txBody>
          <a:bodyPr/>
          <a:lstStyle/>
          <a:p>
            <a:pPr lvl="0">
              <a:defRPr sz="1800">
                <a:solidFill>
                  <a:srgbClr val="000000"/>
                </a:solidFill>
              </a:defRPr>
            </a:pPr>
            <a:r>
              <a:rPr sz="7000">
                <a:solidFill>
                  <a:srgbClr val="D93E2B"/>
                </a:solidFill>
              </a:rPr>
              <a:t>Pētījuma konteksts Latvijā</a:t>
            </a:r>
          </a:p>
        </p:txBody>
      </p:sp>
      <p:sp>
        <p:nvSpPr>
          <p:cNvPr id="50" name="Shape 50"/>
          <p:cNvSpPr>
            <a:spLocks noGrp="1"/>
          </p:cNvSpPr>
          <p:nvPr>
            <p:ph type="body" idx="1"/>
          </p:nvPr>
        </p:nvSpPr>
        <p:spPr>
          <a:xfrm>
            <a:off x="508000" y="2628900"/>
            <a:ext cx="11988800" cy="6999139"/>
          </a:xfrm>
          <a:prstGeom prst="rect">
            <a:avLst/>
          </a:prstGeom>
        </p:spPr>
        <p:txBody>
          <a:bodyPr/>
          <a:lstStyle/>
          <a:p>
            <a:pPr marL="385318" lvl="0" indent="-385318" defTabSz="479044">
              <a:spcBef>
                <a:spcPts val="1900"/>
              </a:spcBef>
              <a:defRPr sz="1800">
                <a:solidFill>
                  <a:srgbClr val="000000"/>
                </a:solidFill>
              </a:defRPr>
            </a:pPr>
            <a:r>
              <a:rPr sz="2952">
                <a:solidFill>
                  <a:srgbClr val="414141"/>
                </a:solidFill>
              </a:rPr>
              <a:t>Globalizācijas ietekmē palielinājies pētījumu un rīcībpolitiku skaits pasaulē - fokusā drošība;</a:t>
            </a:r>
          </a:p>
          <a:p>
            <a:pPr marL="385318" lvl="0" indent="-385318" defTabSz="479044">
              <a:spcBef>
                <a:spcPts val="1900"/>
              </a:spcBef>
              <a:defRPr sz="1800">
                <a:solidFill>
                  <a:srgbClr val="000000"/>
                </a:solidFill>
              </a:defRPr>
            </a:pPr>
            <a:r>
              <a:rPr sz="2952">
                <a:solidFill>
                  <a:srgbClr val="414141"/>
                </a:solidFill>
              </a:rPr>
              <a:t>2002./2003.gada ANO Tautas attīstības pārskats - kopienas jautājumi vieni no centrālajiem;</a:t>
            </a:r>
          </a:p>
          <a:p>
            <a:pPr marL="385318" lvl="0" indent="-385318" defTabSz="479044">
              <a:spcBef>
                <a:spcPts val="1900"/>
              </a:spcBef>
              <a:defRPr sz="1800">
                <a:solidFill>
                  <a:srgbClr val="000000"/>
                </a:solidFill>
              </a:defRPr>
            </a:pPr>
            <a:r>
              <a:rPr sz="2952">
                <a:solidFill>
                  <a:srgbClr val="414141"/>
                </a:solidFill>
              </a:rPr>
              <a:t>210.gadā - divas pētījumu grupas</a:t>
            </a:r>
          </a:p>
          <a:p>
            <a:pPr marL="385318" lvl="0" indent="-385318" defTabSz="479044">
              <a:spcBef>
                <a:spcPts val="1900"/>
              </a:spcBef>
              <a:defRPr sz="1800">
                <a:solidFill>
                  <a:srgbClr val="000000"/>
                </a:solidFill>
              </a:defRPr>
            </a:pPr>
            <a:r>
              <a:rPr sz="2952">
                <a:solidFill>
                  <a:srgbClr val="414141"/>
                </a:solidFill>
              </a:rPr>
              <a:t>- F.Rajevskas vadībā - cilvēkdrošības ekonomiskie un sociālie aspekti;</a:t>
            </a:r>
          </a:p>
          <a:p>
            <a:pPr marL="385318" lvl="0" indent="-385318" defTabSz="479044">
              <a:spcBef>
                <a:spcPts val="1900"/>
              </a:spcBef>
              <a:defRPr sz="1800">
                <a:solidFill>
                  <a:srgbClr val="000000"/>
                </a:solidFill>
              </a:defRPr>
            </a:pPr>
            <a:r>
              <a:rPr sz="2952">
                <a:solidFill>
                  <a:srgbClr val="414141"/>
                </a:solidFill>
              </a:rPr>
              <a:t>- Ž.Ozoliņas vadībā - visaptverošs cilvēkdrošības analīzes modelis;</a:t>
            </a:r>
          </a:p>
          <a:p>
            <a:pPr marL="385318" lvl="0" indent="-385318" defTabSz="479044">
              <a:spcBef>
                <a:spcPts val="1900"/>
              </a:spcBef>
              <a:defRPr sz="1800">
                <a:solidFill>
                  <a:srgbClr val="000000"/>
                </a:solidFill>
              </a:defRPr>
            </a:pPr>
            <a:r>
              <a:rPr sz="2952">
                <a:solidFill>
                  <a:srgbClr val="414141"/>
                </a:solidFill>
              </a:rPr>
              <a:t>Cilvēkdrošība kā viena no NAP prioritātēm;</a:t>
            </a:r>
          </a:p>
          <a:p>
            <a:pPr marL="385318" lvl="0" indent="-385318" defTabSz="479044">
              <a:spcBef>
                <a:spcPts val="1900"/>
              </a:spcBef>
              <a:defRPr sz="1800">
                <a:solidFill>
                  <a:srgbClr val="000000"/>
                </a:solidFill>
              </a:defRPr>
            </a:pPr>
            <a:r>
              <a:rPr sz="2952">
                <a:solidFill>
                  <a:srgbClr val="414141"/>
                </a:solidFill>
              </a:rPr>
              <a:t> Latvijas Prezidentūras ES padomē, Eiropas Attīstības gads - 2015, Austrumu partnerības Samits Rīgā.</a:t>
            </a:r>
          </a:p>
        </p:txBody>
      </p:sp>
    </p:spTree>
  </p:cSld>
  <p:clrMapOvr>
    <a:masterClrMapping/>
  </p:clrMapOvr>
  <p:transition spd="med"/>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 name="Shape 104"/>
          <p:cNvSpPr>
            <a:spLocks noGrp="1"/>
          </p:cNvSpPr>
          <p:nvPr>
            <p:ph type="title"/>
          </p:nvPr>
        </p:nvSpPr>
        <p:spPr>
          <a:prstGeom prst="rect">
            <a:avLst/>
          </a:prstGeom>
        </p:spPr>
        <p:txBody>
          <a:bodyPr/>
          <a:lstStyle/>
          <a:p>
            <a:pPr lvl="0">
              <a:defRPr sz="1800">
                <a:solidFill>
                  <a:srgbClr val="000000"/>
                </a:solidFill>
              </a:defRPr>
            </a:pPr>
            <a:r>
              <a:rPr sz="7000">
                <a:solidFill>
                  <a:srgbClr val="D93E2B"/>
                </a:solidFill>
              </a:rPr>
              <a:t>Ieskats rezultātos II</a:t>
            </a:r>
          </a:p>
        </p:txBody>
      </p:sp>
      <p:sp>
        <p:nvSpPr>
          <p:cNvPr id="105" name="Shape 105"/>
          <p:cNvSpPr>
            <a:spLocks noGrp="1"/>
          </p:cNvSpPr>
          <p:nvPr>
            <p:ph type="body" idx="1"/>
          </p:nvPr>
        </p:nvSpPr>
        <p:spPr>
          <a:prstGeom prst="rect">
            <a:avLst/>
          </a:prstGeom>
        </p:spPr>
        <p:txBody>
          <a:bodyPr/>
          <a:lstStyle/>
          <a:p>
            <a:pPr marL="404113" lvl="0" indent="-404113" defTabSz="502412">
              <a:spcBef>
                <a:spcPts val="2000"/>
              </a:spcBef>
              <a:defRPr sz="1800">
                <a:solidFill>
                  <a:srgbClr val="000000"/>
                </a:solidFill>
              </a:defRPr>
            </a:pPr>
            <a:r>
              <a:rPr sz="3096">
                <a:solidFill>
                  <a:srgbClr val="414141"/>
                </a:solidFill>
              </a:rPr>
              <a:t>Cilvēkdrošības metodes pielietošanai jāmeklē elastīgākas formas, lai aizsniegtu pasīvākās grupas (piemēram, pilsētas svētkos), vīriešus (piemēram, mednieku klubos);</a:t>
            </a:r>
          </a:p>
          <a:p>
            <a:pPr marL="404113" lvl="0" indent="-404113" defTabSz="502412">
              <a:spcBef>
                <a:spcPts val="2000"/>
              </a:spcBef>
              <a:defRPr sz="1800">
                <a:solidFill>
                  <a:srgbClr val="000000"/>
                </a:solidFill>
              </a:defRPr>
            </a:pPr>
            <a:r>
              <a:rPr sz="3096">
                <a:solidFill>
                  <a:srgbClr val="414141"/>
                </a:solidFill>
              </a:rPr>
              <a:t>Būtisks ieguvums mijiedarbībā starp pašiem dalībniekiem, uzzinot vienam otra pieredzes;</a:t>
            </a:r>
          </a:p>
          <a:p>
            <a:pPr marL="404113" lvl="0" indent="-404113" defTabSz="502412">
              <a:spcBef>
                <a:spcPts val="2000"/>
              </a:spcBef>
              <a:defRPr sz="1800">
                <a:solidFill>
                  <a:srgbClr val="000000"/>
                </a:solidFill>
              </a:defRPr>
            </a:pPr>
            <a:r>
              <a:rPr sz="3096">
                <a:solidFill>
                  <a:srgbClr val="414141"/>
                </a:solidFill>
              </a:rPr>
              <a:t>Īpaša loma moderatoram “no ārpuses” - “kāds grib uzklausīt, kas notiek šajā nostūrī”; paši nevēlas uzņemties moderatora lomu - papildus pienākumi, iedziļināšanās;</a:t>
            </a:r>
          </a:p>
          <a:p>
            <a:pPr marL="404113" lvl="0" indent="-404113" defTabSz="502412">
              <a:spcBef>
                <a:spcPts val="2000"/>
              </a:spcBef>
              <a:defRPr sz="1800">
                <a:solidFill>
                  <a:srgbClr val="000000"/>
                </a:solidFill>
              </a:defRPr>
            </a:pPr>
            <a:r>
              <a:rPr sz="3096">
                <a:solidFill>
                  <a:srgbClr val="414141"/>
                </a:solidFill>
              </a:rPr>
              <a:t>Izaicinājums - rīcības plāns, jo prasa tālākus resursus, dalībnieku iesaisti;</a:t>
            </a:r>
          </a:p>
        </p:txBody>
      </p:sp>
    </p:spTree>
  </p:cSld>
  <p:clrMapOvr>
    <a:masterClrMapping/>
  </p:clrMapOvr>
  <p:transition spd="med"/>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 name="Shape 107"/>
          <p:cNvSpPr>
            <a:spLocks noGrp="1"/>
          </p:cNvSpPr>
          <p:nvPr>
            <p:ph type="title"/>
          </p:nvPr>
        </p:nvSpPr>
        <p:spPr>
          <a:prstGeom prst="rect">
            <a:avLst/>
          </a:prstGeom>
        </p:spPr>
        <p:txBody>
          <a:bodyPr/>
          <a:lstStyle/>
          <a:p>
            <a:pPr lvl="0">
              <a:defRPr sz="1800">
                <a:solidFill>
                  <a:srgbClr val="000000"/>
                </a:solidFill>
              </a:defRPr>
            </a:pPr>
            <a:r>
              <a:rPr sz="7000">
                <a:solidFill>
                  <a:srgbClr val="D93E2B"/>
                </a:solidFill>
              </a:rPr>
              <a:t>Ieskats rezultātos III</a:t>
            </a:r>
          </a:p>
        </p:txBody>
      </p:sp>
      <p:sp>
        <p:nvSpPr>
          <p:cNvPr id="108" name="Shape 108"/>
          <p:cNvSpPr>
            <a:spLocks noGrp="1"/>
          </p:cNvSpPr>
          <p:nvPr>
            <p:ph type="body" idx="1"/>
          </p:nvPr>
        </p:nvSpPr>
        <p:spPr>
          <a:prstGeom prst="rect">
            <a:avLst/>
          </a:prstGeom>
        </p:spPr>
        <p:txBody>
          <a:bodyPr/>
          <a:lstStyle/>
          <a:p>
            <a:pPr marL="465201" lvl="0" indent="-465201" defTabSz="578358">
              <a:spcBef>
                <a:spcPts val="2300"/>
              </a:spcBef>
              <a:defRPr sz="1800">
                <a:solidFill>
                  <a:srgbClr val="000000"/>
                </a:solidFill>
              </a:defRPr>
            </a:pPr>
            <a:r>
              <a:rPr sz="3564">
                <a:solidFill>
                  <a:srgbClr val="414141"/>
                </a:solidFill>
              </a:rPr>
              <a:t>Cilvēkiem ir maz zināšanu par pastāvošajiem aizsardzības mehānismiem - nepieciešamas rīcības shēmas;</a:t>
            </a:r>
          </a:p>
          <a:p>
            <a:pPr marL="465201" lvl="0" indent="-465201" defTabSz="578358">
              <a:spcBef>
                <a:spcPts val="2300"/>
              </a:spcBef>
              <a:defRPr sz="1800">
                <a:solidFill>
                  <a:srgbClr val="000000"/>
                </a:solidFill>
              </a:defRPr>
            </a:pPr>
            <a:r>
              <a:rPr sz="3564">
                <a:solidFill>
                  <a:srgbClr val="414141"/>
                </a:solidFill>
              </a:rPr>
              <a:t>Pielietojot metodi, dalībnieki sevi jau redz kā daļu no kopienas;</a:t>
            </a:r>
          </a:p>
          <a:p>
            <a:pPr marL="465201" lvl="0" indent="-465201" defTabSz="578358">
              <a:spcBef>
                <a:spcPts val="2300"/>
              </a:spcBef>
              <a:defRPr sz="1800">
                <a:solidFill>
                  <a:srgbClr val="000000"/>
                </a:solidFill>
              </a:defRPr>
            </a:pPr>
            <a:r>
              <a:rPr sz="3564">
                <a:solidFill>
                  <a:srgbClr val="414141"/>
                </a:solidFill>
              </a:rPr>
              <a:t>NVO kā cilvēkdrošības veicinātājs tika minēts reti, vairāk tika minēti konkrēti cilvēki, kas tajās darbojas. NVO ir ietvars, kas ļauj tālāk īstenot konkrētas darbības, piesaistot papildus resursus.</a:t>
            </a:r>
          </a:p>
        </p:txBody>
      </p:sp>
    </p:spTree>
  </p:cSld>
  <p:clrMapOvr>
    <a:masterClrMapping/>
  </p:clrMapOvr>
  <p:transition spd="med"/>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 name="Shape 110"/>
          <p:cNvSpPr>
            <a:spLocks noGrp="1"/>
          </p:cNvSpPr>
          <p:nvPr>
            <p:ph type="title"/>
          </p:nvPr>
        </p:nvSpPr>
        <p:spPr>
          <a:prstGeom prst="rect">
            <a:avLst/>
          </a:prstGeom>
        </p:spPr>
        <p:txBody>
          <a:bodyPr/>
          <a:lstStyle/>
          <a:p>
            <a:pPr lvl="0">
              <a:defRPr sz="1800">
                <a:solidFill>
                  <a:srgbClr val="000000"/>
                </a:solidFill>
              </a:defRPr>
            </a:pPr>
            <a:r>
              <a:rPr sz="7000">
                <a:solidFill>
                  <a:srgbClr val="D93E2B"/>
                </a:solidFill>
              </a:rPr>
              <a:t>Secinājumi</a:t>
            </a:r>
          </a:p>
        </p:txBody>
      </p:sp>
      <p:sp>
        <p:nvSpPr>
          <p:cNvPr id="111" name="Shape 111"/>
          <p:cNvSpPr>
            <a:spLocks noGrp="1"/>
          </p:cNvSpPr>
          <p:nvPr>
            <p:ph type="body" idx="1"/>
          </p:nvPr>
        </p:nvSpPr>
        <p:spPr>
          <a:prstGeom prst="rect">
            <a:avLst/>
          </a:prstGeom>
        </p:spPr>
        <p:txBody>
          <a:bodyPr/>
          <a:lstStyle/>
          <a:p>
            <a:pPr marL="385318" lvl="0" indent="-385318" defTabSz="479044">
              <a:spcBef>
                <a:spcPts val="1900"/>
              </a:spcBef>
              <a:defRPr sz="1800">
                <a:solidFill>
                  <a:srgbClr val="000000"/>
                </a:solidFill>
              </a:defRPr>
            </a:pPr>
            <a:r>
              <a:rPr sz="2952">
                <a:solidFill>
                  <a:srgbClr val="414141"/>
                </a:solidFill>
              </a:rPr>
              <a:t>Cilvēkdrošības pieeja ir vienkārša un elastīga pieeja, kas salīdzinoši viegli uztverama un pielietojama;</a:t>
            </a:r>
          </a:p>
          <a:p>
            <a:pPr marL="385318" lvl="0" indent="-385318" defTabSz="479044">
              <a:spcBef>
                <a:spcPts val="1900"/>
              </a:spcBef>
              <a:defRPr sz="1800">
                <a:solidFill>
                  <a:srgbClr val="000000"/>
                </a:solidFill>
              </a:defRPr>
            </a:pPr>
            <a:r>
              <a:rPr sz="2952">
                <a:solidFill>
                  <a:srgbClr val="414141"/>
                </a:solidFill>
              </a:rPr>
              <a:t>Cilvēkdrošības pieeja parāda indivīda, valsts un starpnieku (gādnieku) lomu drošības palielināšanai;</a:t>
            </a:r>
          </a:p>
          <a:p>
            <a:pPr marL="385318" lvl="0" indent="-385318" defTabSz="479044">
              <a:spcBef>
                <a:spcPts val="1900"/>
              </a:spcBef>
              <a:defRPr sz="1800">
                <a:solidFill>
                  <a:srgbClr val="000000"/>
                </a:solidFill>
              </a:defRPr>
            </a:pPr>
            <a:r>
              <a:rPr sz="2952">
                <a:solidFill>
                  <a:srgbClr val="414141"/>
                </a:solidFill>
              </a:rPr>
              <a:t>Cilvēkdrošība apvieno gan augšupejošo pieeju - spējināšanu, gan lejupejošo - aizsardzību;</a:t>
            </a:r>
          </a:p>
          <a:p>
            <a:pPr marL="385318" lvl="0" indent="-385318" defTabSz="479044">
              <a:spcBef>
                <a:spcPts val="1900"/>
              </a:spcBef>
              <a:defRPr sz="1800">
                <a:solidFill>
                  <a:srgbClr val="000000"/>
                </a:solidFill>
              </a:defRPr>
            </a:pPr>
            <a:r>
              <a:rPr sz="2952">
                <a:solidFill>
                  <a:srgbClr val="414141"/>
                </a:solidFill>
              </a:rPr>
              <a:t>Cilvēkdrošības pieejā gan identificē bažas, gan izstrādā stratēģijas to mazināšanai;</a:t>
            </a:r>
          </a:p>
          <a:p>
            <a:pPr marL="385318" lvl="0" indent="-385318" defTabSz="479044">
              <a:spcBef>
                <a:spcPts val="1900"/>
              </a:spcBef>
              <a:defRPr sz="1800">
                <a:solidFill>
                  <a:srgbClr val="000000"/>
                </a:solidFill>
              </a:defRPr>
            </a:pPr>
            <a:r>
              <a:rPr sz="2952">
                <a:solidFill>
                  <a:srgbClr val="414141"/>
                </a:solidFill>
              </a:rPr>
              <a:t>Cilvēkdrošības pieeja kopienās ļauj indivīdam saredzēt sevi kā daļu no kopienas.</a:t>
            </a:r>
          </a:p>
        </p:txBody>
      </p:sp>
    </p:spTree>
  </p:cSld>
  <p:clrMapOvr>
    <a:masterClrMapping/>
  </p:clrMapOvr>
  <p:transition spd="med"/>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 name="Shape 113"/>
          <p:cNvSpPr>
            <a:spLocks noGrp="1"/>
          </p:cNvSpPr>
          <p:nvPr>
            <p:ph type="title"/>
          </p:nvPr>
        </p:nvSpPr>
        <p:spPr>
          <a:prstGeom prst="rect">
            <a:avLst/>
          </a:prstGeom>
        </p:spPr>
        <p:txBody>
          <a:bodyPr/>
          <a:lstStyle/>
          <a:p>
            <a:pPr lvl="0">
              <a:defRPr sz="1800">
                <a:solidFill>
                  <a:srgbClr val="000000"/>
                </a:solidFill>
              </a:defRPr>
            </a:pPr>
            <a:r>
              <a:rPr sz="7000">
                <a:solidFill>
                  <a:srgbClr val="D93E2B"/>
                </a:solidFill>
              </a:rPr>
              <a:t>Ieteikumi</a:t>
            </a:r>
          </a:p>
        </p:txBody>
      </p:sp>
      <p:sp>
        <p:nvSpPr>
          <p:cNvPr id="114" name="Shape 114"/>
          <p:cNvSpPr>
            <a:spLocks noGrp="1"/>
          </p:cNvSpPr>
          <p:nvPr>
            <p:ph type="body" idx="1"/>
          </p:nvPr>
        </p:nvSpPr>
        <p:spPr>
          <a:prstGeom prst="rect">
            <a:avLst/>
          </a:prstGeom>
        </p:spPr>
        <p:txBody>
          <a:bodyPr/>
          <a:lstStyle/>
          <a:p>
            <a:pPr marL="324231" lvl="0" indent="-324231" defTabSz="403097">
              <a:spcBef>
                <a:spcPts val="1600"/>
              </a:spcBef>
              <a:defRPr sz="1800">
                <a:solidFill>
                  <a:srgbClr val="000000"/>
                </a:solidFill>
              </a:defRPr>
            </a:pPr>
            <a:r>
              <a:rPr sz="2484">
                <a:solidFill>
                  <a:srgbClr val="414141"/>
                </a:solidFill>
              </a:rPr>
              <a:t>Izstrādātās praktiskās vadlīnijas var attīstīt tālāk, papildinot ar:</a:t>
            </a:r>
          </a:p>
          <a:p>
            <a:pPr marL="324231" lvl="0" indent="-324231" defTabSz="403097">
              <a:spcBef>
                <a:spcPts val="1600"/>
              </a:spcBef>
              <a:defRPr sz="1800">
                <a:solidFill>
                  <a:srgbClr val="000000"/>
                </a:solidFill>
              </a:defRPr>
            </a:pPr>
            <a:r>
              <a:rPr sz="2484">
                <a:solidFill>
                  <a:srgbClr val="414141"/>
                </a:solidFill>
              </a:rPr>
              <a:t>- dažādām metodēm dažādām mērķgrupām;</a:t>
            </a:r>
          </a:p>
          <a:p>
            <a:pPr marL="324231" lvl="0" indent="-324231" defTabSz="403097">
              <a:spcBef>
                <a:spcPts val="1600"/>
              </a:spcBef>
              <a:defRPr sz="1800">
                <a:solidFill>
                  <a:srgbClr val="000000"/>
                </a:solidFill>
              </a:defRPr>
            </a:pPr>
            <a:r>
              <a:rPr sz="2484">
                <a:solidFill>
                  <a:srgbClr val="414141"/>
                </a:solidFill>
              </a:rPr>
              <a:t>- rīcības scenārijiem dažādās nedrošības situācijās;</a:t>
            </a:r>
          </a:p>
          <a:p>
            <a:pPr marL="324231" lvl="0" indent="-324231" defTabSz="403097">
              <a:spcBef>
                <a:spcPts val="1600"/>
              </a:spcBef>
              <a:defRPr sz="1800">
                <a:solidFill>
                  <a:srgbClr val="000000"/>
                </a:solidFill>
              </a:defRPr>
            </a:pPr>
            <a:r>
              <a:rPr sz="2484">
                <a:solidFill>
                  <a:srgbClr val="414141"/>
                </a:solidFill>
              </a:rPr>
              <a:t>- tipiskākajiem aizsardzības mehānismiem (atjaunošanas problemātika).</a:t>
            </a:r>
          </a:p>
          <a:p>
            <a:pPr marL="324231" lvl="0" indent="-324231" defTabSz="403097">
              <a:spcBef>
                <a:spcPts val="1600"/>
              </a:spcBef>
              <a:defRPr sz="1800">
                <a:solidFill>
                  <a:srgbClr val="000000"/>
                </a:solidFill>
              </a:defRPr>
            </a:pPr>
            <a:r>
              <a:rPr sz="2484">
                <a:solidFill>
                  <a:srgbClr val="414141"/>
                </a:solidFill>
              </a:rPr>
              <a:t>Nepieciešamas moderatoru apmācības, kas varētu tālāk sekmēt vadlīniju ieviešanu (piemēram, sadarbībā 2 kopienām);</a:t>
            </a:r>
          </a:p>
          <a:p>
            <a:pPr marL="324231" lvl="0" indent="-324231" defTabSz="403097">
              <a:spcBef>
                <a:spcPts val="1600"/>
              </a:spcBef>
              <a:defRPr sz="1800">
                <a:solidFill>
                  <a:srgbClr val="000000"/>
                </a:solidFill>
              </a:defRPr>
            </a:pPr>
            <a:r>
              <a:rPr sz="2484">
                <a:solidFill>
                  <a:srgbClr val="414141"/>
                </a:solidFill>
              </a:rPr>
              <a:t>Ja cilvēkdrošības stratēģijas izstrādā bez resursiem tālākai ieviešanai, kopienām var nebūt motivācija;</a:t>
            </a:r>
          </a:p>
          <a:p>
            <a:pPr marL="324231" lvl="0" indent="-324231" defTabSz="403097">
              <a:spcBef>
                <a:spcPts val="1600"/>
              </a:spcBef>
              <a:defRPr sz="1800">
                <a:solidFill>
                  <a:srgbClr val="000000"/>
                </a:solidFill>
              </a:defRPr>
            </a:pPr>
            <a:r>
              <a:rPr sz="2484">
                <a:solidFill>
                  <a:srgbClr val="414141"/>
                </a:solidFill>
              </a:rPr>
              <a:t>Nevalstisko organizāciju kā aizsargātāju (pakalpojumu sniedzēju) lomas palielināšanās, pieņemot, ka spējināšanas funkciju salīdzinoši veiksmīgi kopienās veic neformālās grupas un starppersonu attiecības.</a:t>
            </a:r>
          </a:p>
        </p:txBody>
      </p:sp>
    </p:spTree>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 name="Shape 52"/>
          <p:cNvSpPr>
            <a:spLocks noGrp="1"/>
          </p:cNvSpPr>
          <p:nvPr>
            <p:ph type="title"/>
          </p:nvPr>
        </p:nvSpPr>
        <p:spPr>
          <a:prstGeom prst="rect">
            <a:avLst/>
          </a:prstGeom>
        </p:spPr>
        <p:txBody>
          <a:bodyPr/>
          <a:lstStyle/>
          <a:p>
            <a:pPr lvl="0">
              <a:defRPr sz="1800">
                <a:solidFill>
                  <a:srgbClr val="000000"/>
                </a:solidFill>
              </a:defRPr>
            </a:pPr>
            <a:r>
              <a:rPr sz="7000">
                <a:solidFill>
                  <a:srgbClr val="D93E2B"/>
                </a:solidFill>
              </a:rPr>
              <a:t>Cilvēkdrošības jēdziens</a:t>
            </a:r>
          </a:p>
        </p:txBody>
      </p:sp>
      <p:sp>
        <p:nvSpPr>
          <p:cNvPr id="53" name="Shape 53"/>
          <p:cNvSpPr>
            <a:spLocks noGrp="1"/>
          </p:cNvSpPr>
          <p:nvPr>
            <p:ph type="body" idx="1"/>
          </p:nvPr>
        </p:nvSpPr>
        <p:spPr>
          <a:prstGeom prst="rect">
            <a:avLst/>
          </a:prstGeom>
        </p:spPr>
        <p:txBody>
          <a:bodyPr/>
          <a:lstStyle/>
          <a:p>
            <a:pPr marL="399415" lvl="0" indent="-399415" defTabSz="496570">
              <a:spcBef>
                <a:spcPts val="2000"/>
              </a:spcBef>
              <a:defRPr sz="1800">
                <a:solidFill>
                  <a:srgbClr val="000000"/>
                </a:solidFill>
              </a:defRPr>
            </a:pPr>
            <a:r>
              <a:rPr sz="3060">
                <a:solidFill>
                  <a:srgbClr val="414141"/>
                </a:solidFill>
              </a:rPr>
              <a:t>Radies 1994.gadā ar ANO Tautas attīstības pārskatu;</a:t>
            </a:r>
          </a:p>
          <a:p>
            <a:pPr marL="399415" lvl="0" indent="-399415" defTabSz="496570">
              <a:spcBef>
                <a:spcPts val="2000"/>
              </a:spcBef>
              <a:defRPr sz="1800">
                <a:solidFill>
                  <a:srgbClr val="000000"/>
                </a:solidFill>
              </a:defRPr>
            </a:pPr>
            <a:r>
              <a:rPr sz="3060">
                <a:solidFill>
                  <a:srgbClr val="414141"/>
                </a:solidFill>
              </a:rPr>
              <a:t>Definīcija - “brīvība no bailēm” (</a:t>
            </a:r>
            <a:r>
              <a:rPr sz="3060" i="1">
                <a:solidFill>
                  <a:srgbClr val="414141"/>
                </a:solidFill>
              </a:rPr>
              <a:t>freedom from fear</a:t>
            </a:r>
            <a:r>
              <a:rPr sz="3060">
                <a:solidFill>
                  <a:srgbClr val="414141"/>
                </a:solidFill>
              </a:rPr>
              <a:t>) un “brīvība no trūkuma” (</a:t>
            </a:r>
            <a:r>
              <a:rPr sz="3060" i="1">
                <a:solidFill>
                  <a:srgbClr val="414141"/>
                </a:solidFill>
              </a:rPr>
              <a:t>freedom from want</a:t>
            </a:r>
            <a:r>
              <a:rPr sz="3060">
                <a:solidFill>
                  <a:srgbClr val="414141"/>
                </a:solidFill>
              </a:rPr>
              <a:t>);</a:t>
            </a:r>
          </a:p>
          <a:p>
            <a:pPr marL="399415" lvl="0" indent="-399415" defTabSz="496570">
              <a:spcBef>
                <a:spcPts val="2000"/>
              </a:spcBef>
              <a:defRPr sz="1800">
                <a:solidFill>
                  <a:srgbClr val="000000"/>
                </a:solidFill>
              </a:defRPr>
            </a:pPr>
            <a:r>
              <a:rPr sz="3060">
                <a:solidFill>
                  <a:srgbClr val="414141"/>
                </a:solidFill>
              </a:rPr>
              <a:t>Jēdziens apvieno globālo, nacionālo, reģionālo, lokālo (kopienas) un indivīda līmeni;</a:t>
            </a:r>
          </a:p>
          <a:p>
            <a:pPr marL="399415" lvl="0" indent="-399415" defTabSz="496570">
              <a:spcBef>
                <a:spcPts val="2000"/>
              </a:spcBef>
              <a:defRPr sz="1800">
                <a:solidFill>
                  <a:srgbClr val="000000"/>
                </a:solidFill>
              </a:defRPr>
            </a:pPr>
            <a:r>
              <a:rPr sz="3060">
                <a:solidFill>
                  <a:srgbClr val="414141"/>
                </a:solidFill>
              </a:rPr>
              <a:t>Tradicionāli piemēro nemieru un trūkuma plosītās valstīs;</a:t>
            </a:r>
          </a:p>
          <a:p>
            <a:pPr marL="399415" lvl="0" indent="-399415" defTabSz="496570">
              <a:spcBef>
                <a:spcPts val="2000"/>
              </a:spcBef>
              <a:defRPr sz="1800">
                <a:solidFill>
                  <a:srgbClr val="000000"/>
                </a:solidFill>
              </a:defRPr>
            </a:pPr>
            <a:r>
              <a:rPr sz="3060">
                <a:solidFill>
                  <a:srgbClr val="414141"/>
                </a:solidFill>
              </a:rPr>
              <a:t>Papildināts ar jēdzienu “cieņpilna dzīve”, tāpēc piemērojams universāli;</a:t>
            </a:r>
          </a:p>
          <a:p>
            <a:pPr marL="399415" lvl="0" indent="-399415" defTabSz="496570">
              <a:spcBef>
                <a:spcPts val="2000"/>
              </a:spcBef>
              <a:defRPr sz="1800">
                <a:solidFill>
                  <a:srgbClr val="000000"/>
                </a:solidFill>
              </a:defRPr>
            </a:pPr>
            <a:r>
              <a:rPr sz="3060">
                <a:solidFill>
                  <a:srgbClr val="414141"/>
                </a:solidFill>
              </a:rPr>
              <a:t>Izaicinājums - iespējas operacionalizēt</a:t>
            </a:r>
          </a:p>
        </p:txBody>
      </p:sp>
    </p:spTree>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 name="Shape 55"/>
          <p:cNvSpPr>
            <a:spLocks noGrp="1"/>
          </p:cNvSpPr>
          <p:nvPr>
            <p:ph type="title"/>
          </p:nvPr>
        </p:nvSpPr>
        <p:spPr>
          <a:prstGeom prst="rect">
            <a:avLst/>
          </a:prstGeom>
        </p:spPr>
        <p:txBody>
          <a:bodyPr/>
          <a:lstStyle/>
          <a:p>
            <a:pPr lvl="0">
              <a:defRPr sz="1800">
                <a:solidFill>
                  <a:srgbClr val="000000"/>
                </a:solidFill>
              </a:defRPr>
            </a:pPr>
            <a:r>
              <a:rPr sz="7000">
                <a:solidFill>
                  <a:srgbClr val="D93E2B"/>
                </a:solidFill>
              </a:rPr>
              <a:t>Cilvēkdrošības principi</a:t>
            </a:r>
          </a:p>
        </p:txBody>
      </p:sp>
      <p:sp>
        <p:nvSpPr>
          <p:cNvPr id="56" name="Shape 56"/>
          <p:cNvSpPr>
            <a:spLocks noGrp="1"/>
          </p:cNvSpPr>
          <p:nvPr>
            <p:ph type="body" idx="1"/>
          </p:nvPr>
        </p:nvSpPr>
        <p:spPr>
          <a:prstGeom prst="rect">
            <a:avLst/>
          </a:prstGeom>
        </p:spPr>
        <p:txBody>
          <a:bodyPr/>
          <a:lstStyle/>
          <a:p>
            <a:pPr lvl="0">
              <a:defRPr sz="1800">
                <a:solidFill>
                  <a:srgbClr val="000000"/>
                </a:solidFill>
              </a:defRPr>
            </a:pPr>
            <a:r>
              <a:rPr sz="3600">
                <a:solidFill>
                  <a:srgbClr val="414141"/>
                </a:solidFill>
              </a:rPr>
              <a:t>uz cilvēkiem centrēta pieeja;</a:t>
            </a:r>
          </a:p>
          <a:p>
            <a:pPr lvl="0">
              <a:defRPr sz="1800">
                <a:solidFill>
                  <a:srgbClr val="000000"/>
                </a:solidFill>
              </a:defRPr>
            </a:pPr>
            <a:r>
              <a:rPr sz="3600">
                <a:solidFill>
                  <a:srgbClr val="414141"/>
                </a:solidFill>
              </a:rPr>
              <a:t>multisektorālisms;</a:t>
            </a:r>
          </a:p>
          <a:p>
            <a:pPr lvl="0">
              <a:defRPr sz="1800">
                <a:solidFill>
                  <a:srgbClr val="000000"/>
                </a:solidFill>
              </a:defRPr>
            </a:pPr>
            <a:r>
              <a:rPr sz="3600">
                <a:solidFill>
                  <a:srgbClr val="414141"/>
                </a:solidFill>
              </a:rPr>
              <a:t>visaptveroša pieeja;</a:t>
            </a:r>
          </a:p>
          <a:p>
            <a:pPr lvl="0">
              <a:defRPr sz="1800">
                <a:solidFill>
                  <a:srgbClr val="000000"/>
                </a:solidFill>
              </a:defRPr>
            </a:pPr>
            <a:r>
              <a:rPr sz="3600">
                <a:solidFill>
                  <a:srgbClr val="414141"/>
                </a:solidFill>
              </a:rPr>
              <a:t>kontekstuāla pieeja;</a:t>
            </a:r>
          </a:p>
          <a:p>
            <a:pPr lvl="0">
              <a:defRPr sz="1800">
                <a:solidFill>
                  <a:srgbClr val="000000"/>
                </a:solidFill>
              </a:defRPr>
            </a:pPr>
            <a:r>
              <a:rPr sz="3600">
                <a:solidFill>
                  <a:srgbClr val="414141"/>
                </a:solidFill>
              </a:rPr>
              <a:t>uz novēršanu orientēta pieeja</a:t>
            </a:r>
          </a:p>
        </p:txBody>
      </p:sp>
    </p:spTree>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 name="Shape 58"/>
          <p:cNvSpPr>
            <a:spLocks noGrp="1"/>
          </p:cNvSpPr>
          <p:nvPr>
            <p:ph type="title"/>
          </p:nvPr>
        </p:nvSpPr>
        <p:spPr>
          <a:prstGeom prst="rect">
            <a:avLst/>
          </a:prstGeom>
        </p:spPr>
        <p:txBody>
          <a:bodyPr/>
          <a:lstStyle/>
          <a:p>
            <a:pPr lvl="0">
              <a:defRPr sz="1800">
                <a:solidFill>
                  <a:srgbClr val="000000"/>
                </a:solidFill>
              </a:defRPr>
            </a:pPr>
            <a:r>
              <a:rPr sz="7000">
                <a:solidFill>
                  <a:srgbClr val="D93E2B"/>
                </a:solidFill>
              </a:rPr>
              <a:t>Cilvēkdrošībai nozīmīgi sektori</a:t>
            </a:r>
          </a:p>
        </p:txBody>
      </p:sp>
      <p:sp>
        <p:nvSpPr>
          <p:cNvPr id="59" name="Shape 59"/>
          <p:cNvSpPr>
            <a:spLocks noGrp="1"/>
          </p:cNvSpPr>
          <p:nvPr>
            <p:ph type="body" idx="1"/>
          </p:nvPr>
        </p:nvSpPr>
        <p:spPr>
          <a:prstGeom prst="rect">
            <a:avLst/>
          </a:prstGeom>
        </p:spPr>
        <p:txBody>
          <a:bodyPr/>
          <a:lstStyle/>
          <a:p>
            <a:pPr lvl="0">
              <a:defRPr sz="1800">
                <a:solidFill>
                  <a:srgbClr val="000000"/>
                </a:solidFill>
              </a:defRPr>
            </a:pPr>
            <a:r>
              <a:rPr sz="3600">
                <a:solidFill>
                  <a:srgbClr val="414141"/>
                </a:solidFill>
              </a:rPr>
              <a:t>uzturdrošība (pārtikas drošība);</a:t>
            </a:r>
          </a:p>
          <a:p>
            <a:pPr lvl="0">
              <a:defRPr sz="1800">
                <a:solidFill>
                  <a:srgbClr val="000000"/>
                </a:solidFill>
              </a:defRPr>
            </a:pPr>
            <a:r>
              <a:rPr sz="3600">
                <a:solidFill>
                  <a:srgbClr val="414141"/>
                </a:solidFill>
              </a:rPr>
              <a:t>veselībdrošība;</a:t>
            </a:r>
          </a:p>
          <a:p>
            <a:pPr lvl="0">
              <a:defRPr sz="1800">
                <a:solidFill>
                  <a:srgbClr val="000000"/>
                </a:solidFill>
              </a:defRPr>
            </a:pPr>
            <a:r>
              <a:rPr sz="3600">
                <a:solidFill>
                  <a:srgbClr val="414141"/>
                </a:solidFill>
              </a:rPr>
              <a:t>ekoloģiskā drošība;</a:t>
            </a:r>
          </a:p>
          <a:p>
            <a:pPr lvl="0">
              <a:defRPr sz="1800">
                <a:solidFill>
                  <a:srgbClr val="000000"/>
                </a:solidFill>
              </a:defRPr>
            </a:pPr>
            <a:r>
              <a:rPr sz="3600">
                <a:solidFill>
                  <a:srgbClr val="414141"/>
                </a:solidFill>
              </a:rPr>
              <a:t>personīgā drošība;</a:t>
            </a:r>
          </a:p>
          <a:p>
            <a:pPr lvl="0">
              <a:defRPr sz="1800">
                <a:solidFill>
                  <a:srgbClr val="000000"/>
                </a:solidFill>
              </a:defRPr>
            </a:pPr>
            <a:r>
              <a:rPr sz="3600">
                <a:solidFill>
                  <a:srgbClr val="414141"/>
                </a:solidFill>
              </a:rPr>
              <a:t>kopiendrošība;</a:t>
            </a:r>
          </a:p>
          <a:p>
            <a:pPr lvl="0">
              <a:defRPr sz="1800">
                <a:solidFill>
                  <a:srgbClr val="000000"/>
                </a:solidFill>
              </a:defRPr>
            </a:pPr>
            <a:r>
              <a:rPr sz="3600">
                <a:solidFill>
                  <a:srgbClr val="414141"/>
                </a:solidFill>
              </a:rPr>
              <a:t>politiskā drošība.</a:t>
            </a:r>
          </a:p>
        </p:txBody>
      </p:sp>
    </p:spTree>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 name="Shape 61"/>
          <p:cNvSpPr>
            <a:spLocks noGrp="1"/>
          </p:cNvSpPr>
          <p:nvPr>
            <p:ph type="title"/>
          </p:nvPr>
        </p:nvSpPr>
        <p:spPr>
          <a:prstGeom prst="rect">
            <a:avLst/>
          </a:prstGeom>
        </p:spPr>
        <p:txBody>
          <a:bodyPr/>
          <a:lstStyle/>
          <a:p>
            <a:pPr lvl="0">
              <a:defRPr sz="1800">
                <a:solidFill>
                  <a:srgbClr val="000000"/>
                </a:solidFill>
              </a:defRPr>
            </a:pPr>
            <a:r>
              <a:rPr sz="7000">
                <a:solidFill>
                  <a:srgbClr val="D93E2B"/>
                </a:solidFill>
              </a:rPr>
              <a:t>Cilvēkdrošības jēdziena trūkumi</a:t>
            </a:r>
          </a:p>
        </p:txBody>
      </p:sp>
      <p:sp>
        <p:nvSpPr>
          <p:cNvPr id="62" name="Shape 62"/>
          <p:cNvSpPr>
            <a:spLocks noGrp="1"/>
          </p:cNvSpPr>
          <p:nvPr>
            <p:ph type="body" idx="1"/>
          </p:nvPr>
        </p:nvSpPr>
        <p:spPr>
          <a:prstGeom prst="rect">
            <a:avLst/>
          </a:prstGeom>
        </p:spPr>
        <p:txBody>
          <a:bodyPr/>
          <a:lstStyle/>
          <a:p>
            <a:pPr marL="371221" lvl="0" indent="-371221" defTabSz="461518">
              <a:spcBef>
                <a:spcPts val="1800"/>
              </a:spcBef>
              <a:defRPr sz="1800">
                <a:solidFill>
                  <a:srgbClr val="000000"/>
                </a:solidFill>
              </a:defRPr>
            </a:pPr>
            <a:r>
              <a:rPr sz="2844">
                <a:solidFill>
                  <a:srgbClr val="414141"/>
                </a:solidFill>
              </a:rPr>
              <a:t>nav izplatīta visaptveroša piemērošana - vairāk koncentrējas uz reģioniem ar apdraudējumu un trūkumu;</a:t>
            </a:r>
          </a:p>
          <a:p>
            <a:pPr marL="371221" lvl="0" indent="-371221" defTabSz="461518">
              <a:spcBef>
                <a:spcPts val="1800"/>
              </a:spcBef>
              <a:defRPr sz="1800">
                <a:solidFill>
                  <a:srgbClr val="000000"/>
                </a:solidFill>
              </a:defRPr>
            </a:pPr>
            <a:r>
              <a:rPr sz="2844">
                <a:solidFill>
                  <a:srgbClr val="414141"/>
                </a:solidFill>
              </a:rPr>
              <a:t>pārsvarā lejupejoša (</a:t>
            </a:r>
            <a:r>
              <a:rPr sz="2844" i="1">
                <a:solidFill>
                  <a:srgbClr val="414141"/>
                </a:solidFill>
              </a:rPr>
              <a:t>top-down</a:t>
            </a:r>
            <a:r>
              <a:rPr sz="2844">
                <a:solidFill>
                  <a:srgbClr val="414141"/>
                </a:solidFill>
              </a:rPr>
              <a:t>) pieeja - cilvēks kā cilvēkdrošības rīku patērētājs;</a:t>
            </a:r>
          </a:p>
          <a:p>
            <a:pPr marL="371221" lvl="0" indent="-371221" defTabSz="461518">
              <a:spcBef>
                <a:spcPts val="1800"/>
              </a:spcBef>
              <a:defRPr sz="1800">
                <a:solidFill>
                  <a:srgbClr val="000000"/>
                </a:solidFill>
              </a:defRPr>
            </a:pPr>
            <a:r>
              <a:rPr sz="2844">
                <a:solidFill>
                  <a:srgbClr val="414141"/>
                </a:solidFill>
              </a:rPr>
              <a:t>cilvēks kā rīcības stratēģiju ieviesējs nav novērtēts;</a:t>
            </a:r>
          </a:p>
          <a:p>
            <a:pPr marL="371221" lvl="0" indent="-371221" defTabSz="461518">
              <a:spcBef>
                <a:spcPts val="1800"/>
              </a:spcBef>
              <a:defRPr sz="1800">
                <a:solidFill>
                  <a:srgbClr val="000000"/>
                </a:solidFill>
              </a:defRPr>
            </a:pPr>
            <a:r>
              <a:rPr sz="2844">
                <a:solidFill>
                  <a:srgbClr val="414141"/>
                </a:solidFill>
              </a:rPr>
              <a:t>valsts, kopienas un cilvēka mijiedarbība nav novērtēta;</a:t>
            </a:r>
          </a:p>
          <a:p>
            <a:pPr marL="371221" lvl="0" indent="-371221" defTabSz="461518">
              <a:spcBef>
                <a:spcPts val="1800"/>
              </a:spcBef>
              <a:defRPr sz="1800">
                <a:solidFill>
                  <a:srgbClr val="000000"/>
                </a:solidFill>
              </a:defRPr>
            </a:pPr>
            <a:r>
              <a:rPr sz="2844">
                <a:solidFill>
                  <a:srgbClr val="414141"/>
                </a:solidFill>
              </a:rPr>
              <a:t>ekonomikas joma saistīta ar sociālo, neuztverot cilvēku kā līdzdalībnieku tautsaimniecībā;</a:t>
            </a:r>
          </a:p>
          <a:p>
            <a:pPr marL="371221" lvl="0" indent="-371221" defTabSz="461518">
              <a:spcBef>
                <a:spcPts val="1800"/>
              </a:spcBef>
              <a:defRPr sz="1800">
                <a:solidFill>
                  <a:srgbClr val="000000"/>
                </a:solidFill>
              </a:defRPr>
            </a:pPr>
            <a:r>
              <a:rPr sz="2844">
                <a:solidFill>
                  <a:srgbClr val="414141"/>
                </a:solidFill>
              </a:rPr>
              <a:t>nepietiekami novērtētas perspektīvas, kas neattiecas uz jomām, bet stiprina cilvēkdrošību, piemēram - izglītība</a:t>
            </a:r>
          </a:p>
        </p:txBody>
      </p:sp>
    </p:spTree>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 name="Shape 64"/>
          <p:cNvSpPr>
            <a:spLocks noGrp="1"/>
          </p:cNvSpPr>
          <p:nvPr>
            <p:ph type="title"/>
          </p:nvPr>
        </p:nvSpPr>
        <p:spPr>
          <a:prstGeom prst="rect">
            <a:avLst/>
          </a:prstGeom>
        </p:spPr>
        <p:txBody>
          <a:bodyPr/>
          <a:lstStyle/>
          <a:p>
            <a:pPr lvl="0">
              <a:defRPr sz="1800">
                <a:solidFill>
                  <a:srgbClr val="000000"/>
                </a:solidFill>
              </a:defRPr>
            </a:pPr>
            <a:r>
              <a:rPr sz="7000">
                <a:solidFill>
                  <a:srgbClr val="D93E2B"/>
                </a:solidFill>
              </a:rPr>
              <a:t>Kopienas jēdziena izpratne</a:t>
            </a:r>
          </a:p>
        </p:txBody>
      </p:sp>
      <p:sp>
        <p:nvSpPr>
          <p:cNvPr id="65" name="Shape 65"/>
          <p:cNvSpPr>
            <a:spLocks noGrp="1"/>
          </p:cNvSpPr>
          <p:nvPr>
            <p:ph type="body" idx="1"/>
          </p:nvPr>
        </p:nvSpPr>
        <p:spPr>
          <a:prstGeom prst="rect">
            <a:avLst/>
          </a:prstGeom>
        </p:spPr>
        <p:txBody>
          <a:bodyPr/>
          <a:lstStyle/>
          <a:p>
            <a:pPr marL="465201" lvl="0" indent="-465201" defTabSz="578358">
              <a:spcBef>
                <a:spcPts val="2300"/>
              </a:spcBef>
              <a:defRPr sz="1800">
                <a:solidFill>
                  <a:srgbClr val="000000"/>
                </a:solidFill>
              </a:defRPr>
            </a:pPr>
            <a:r>
              <a:rPr sz="3564">
                <a:solidFill>
                  <a:srgbClr val="414141"/>
                </a:solidFill>
              </a:rPr>
              <a:t>vieta, kur atrodas cilvēka drošībai svarīgi materiālie resursi (piemēram, pašvaldības budžets, starptautiskā palīdzība, infrastruktūra u.tml.);</a:t>
            </a:r>
          </a:p>
          <a:p>
            <a:pPr marL="465201" lvl="0" indent="-465201" defTabSz="578358">
              <a:spcBef>
                <a:spcPts val="2300"/>
              </a:spcBef>
              <a:defRPr sz="1800">
                <a:solidFill>
                  <a:srgbClr val="000000"/>
                </a:solidFill>
              </a:defRPr>
            </a:pPr>
            <a:r>
              <a:rPr sz="3564">
                <a:solidFill>
                  <a:srgbClr val="414141"/>
                </a:solidFill>
              </a:rPr>
              <a:t>politiskie resursi (pašvaldības atvērtība, iedzīvotāju līdzdalība, atbalsta politikas iedzīvotājiem);</a:t>
            </a:r>
          </a:p>
          <a:p>
            <a:pPr marL="465201" lvl="0" indent="-465201" defTabSz="578358">
              <a:spcBef>
                <a:spcPts val="2300"/>
              </a:spcBef>
              <a:defRPr sz="1800">
                <a:solidFill>
                  <a:srgbClr val="000000"/>
                </a:solidFill>
              </a:defRPr>
            </a:pPr>
            <a:r>
              <a:rPr sz="3564">
                <a:solidFill>
                  <a:srgbClr val="414141"/>
                </a:solidFill>
              </a:rPr>
              <a:t>formalizēti kopienas dalībnieki - NVO;</a:t>
            </a:r>
          </a:p>
          <a:p>
            <a:pPr marL="465201" lvl="0" indent="-465201" defTabSz="578358">
              <a:spcBef>
                <a:spcPts val="2300"/>
              </a:spcBef>
              <a:defRPr sz="1800">
                <a:solidFill>
                  <a:srgbClr val="000000"/>
                </a:solidFill>
              </a:defRPr>
            </a:pPr>
            <a:r>
              <a:rPr sz="3564">
                <a:solidFill>
                  <a:srgbClr val="414141"/>
                </a:solidFill>
              </a:rPr>
              <a:t>neformālie atbalsta tīkli un personisko attiecību kopums;</a:t>
            </a:r>
          </a:p>
          <a:p>
            <a:pPr marL="465201" lvl="0" indent="-465201" defTabSz="578358">
              <a:spcBef>
                <a:spcPts val="2300"/>
              </a:spcBef>
              <a:defRPr sz="1800">
                <a:solidFill>
                  <a:srgbClr val="000000"/>
                </a:solidFill>
              </a:defRPr>
            </a:pPr>
            <a:r>
              <a:rPr sz="3564">
                <a:solidFill>
                  <a:srgbClr val="414141"/>
                </a:solidFill>
              </a:rPr>
              <a:t>indivīdi- katrs ar savu drošumspējas līdzekļu kopumu. </a:t>
            </a:r>
          </a:p>
        </p:txBody>
      </p:sp>
    </p:spTree>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 name="Shape 67"/>
          <p:cNvSpPr>
            <a:spLocks noGrp="1"/>
          </p:cNvSpPr>
          <p:nvPr>
            <p:ph type="title"/>
          </p:nvPr>
        </p:nvSpPr>
        <p:spPr>
          <a:prstGeom prst="rect">
            <a:avLst/>
          </a:prstGeom>
        </p:spPr>
        <p:txBody>
          <a:bodyPr/>
          <a:lstStyle>
            <a:lvl1pPr defTabSz="432308">
              <a:spcBef>
                <a:spcPts val="1100"/>
              </a:spcBef>
              <a:defRPr sz="5180"/>
            </a:lvl1pPr>
          </a:lstStyle>
          <a:p>
            <a:pPr lvl="0">
              <a:defRPr sz="1800">
                <a:solidFill>
                  <a:srgbClr val="000000"/>
                </a:solidFill>
              </a:defRPr>
            </a:pPr>
            <a:r>
              <a:rPr sz="5180">
                <a:solidFill>
                  <a:srgbClr val="D93E2B"/>
                </a:solidFill>
              </a:rPr>
              <a:t>Tradicionālais/ statiskais cilvēkdrošības modelis</a:t>
            </a:r>
          </a:p>
        </p:txBody>
      </p:sp>
      <p:sp>
        <p:nvSpPr>
          <p:cNvPr id="68" name="Shape 68"/>
          <p:cNvSpPr>
            <a:spLocks noGrp="1"/>
          </p:cNvSpPr>
          <p:nvPr>
            <p:ph type="body" idx="1"/>
          </p:nvPr>
        </p:nvSpPr>
        <p:spPr>
          <a:prstGeom prst="rect">
            <a:avLst/>
          </a:prstGeom>
        </p:spPr>
        <p:txBody>
          <a:bodyPr/>
          <a:lstStyle/>
          <a:p>
            <a:pPr lvl="0"/>
            <a:endParaRPr/>
          </a:p>
        </p:txBody>
      </p:sp>
      <p:pic>
        <p:nvPicPr>
          <p:cNvPr id="2" name="Picture 1"/>
          <p:cNvPicPr>
            <a:picLocks noChangeAspect="1"/>
          </p:cNvPicPr>
          <p:nvPr/>
        </p:nvPicPr>
        <p:blipFill>
          <a:blip r:embed="rId2"/>
          <a:stretch>
            <a:fillRect/>
          </a:stretch>
        </p:blipFill>
        <p:spPr>
          <a:xfrm>
            <a:off x="2061197" y="3328552"/>
            <a:ext cx="8161716" cy="4728994"/>
          </a:xfrm>
          <a:prstGeom prst="rect">
            <a:avLst/>
          </a:prstGeom>
        </p:spPr>
      </p:pic>
    </p:spTree>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 name="Shape 70"/>
          <p:cNvSpPr>
            <a:spLocks noGrp="1"/>
          </p:cNvSpPr>
          <p:nvPr>
            <p:ph type="title"/>
          </p:nvPr>
        </p:nvSpPr>
        <p:spPr>
          <a:prstGeom prst="rect">
            <a:avLst/>
          </a:prstGeom>
        </p:spPr>
        <p:txBody>
          <a:bodyPr/>
          <a:lstStyle/>
          <a:p>
            <a:pPr lvl="0">
              <a:defRPr sz="1800">
                <a:solidFill>
                  <a:srgbClr val="000000"/>
                </a:solidFill>
              </a:defRPr>
            </a:pPr>
            <a:r>
              <a:rPr sz="7000">
                <a:solidFill>
                  <a:srgbClr val="D93E2B"/>
                </a:solidFill>
              </a:rPr>
              <a:t>Modeļa skaidrojums</a:t>
            </a:r>
          </a:p>
        </p:txBody>
      </p:sp>
      <p:sp>
        <p:nvSpPr>
          <p:cNvPr id="71" name="Shape 71"/>
          <p:cNvSpPr>
            <a:spLocks noGrp="1"/>
          </p:cNvSpPr>
          <p:nvPr>
            <p:ph type="body" idx="1"/>
          </p:nvPr>
        </p:nvSpPr>
        <p:spPr>
          <a:prstGeom prst="rect">
            <a:avLst/>
          </a:prstGeom>
        </p:spPr>
        <p:txBody>
          <a:bodyPr/>
          <a:lstStyle/>
          <a:p>
            <a:pPr marL="404113" lvl="0" indent="-404113" defTabSz="502412">
              <a:spcBef>
                <a:spcPts val="2000"/>
              </a:spcBef>
              <a:defRPr sz="1800">
                <a:solidFill>
                  <a:srgbClr val="000000"/>
                </a:solidFill>
              </a:defRPr>
            </a:pPr>
            <a:r>
              <a:rPr sz="3096">
                <a:solidFill>
                  <a:srgbClr val="414141"/>
                </a:solidFill>
              </a:rPr>
              <a:t>Valsts - politiskās un sociālās organizācijas forma, ar materiālo pamatu, pārvaldes un organizācijas uzturēšanas institūtiem un valsts ideju;</a:t>
            </a:r>
          </a:p>
          <a:p>
            <a:pPr marL="404113" lvl="0" indent="-404113" defTabSz="502412">
              <a:spcBef>
                <a:spcPts val="2000"/>
              </a:spcBef>
              <a:defRPr sz="1800">
                <a:solidFill>
                  <a:srgbClr val="000000"/>
                </a:solidFill>
              </a:defRPr>
            </a:pPr>
            <a:r>
              <a:rPr sz="3096">
                <a:solidFill>
                  <a:srgbClr val="414141"/>
                </a:solidFill>
              </a:rPr>
              <a:t>Valsts - resursu turētāja, kas nodod indivīdiem viņu rīcībā drošumspējas uzturēšanas līdzekļus.</a:t>
            </a:r>
          </a:p>
          <a:p>
            <a:pPr marL="404113" lvl="0" indent="-404113" defTabSz="502412">
              <a:spcBef>
                <a:spcPts val="2000"/>
              </a:spcBef>
              <a:defRPr sz="1800">
                <a:solidFill>
                  <a:srgbClr val="000000"/>
                </a:solidFill>
              </a:defRPr>
            </a:pPr>
            <a:r>
              <a:rPr sz="3096">
                <a:solidFill>
                  <a:srgbClr val="414141"/>
                </a:solidFill>
              </a:rPr>
              <a:t>Valsts atbalsta indivīda spēju un interesi vairot savu drošumspēju;</a:t>
            </a:r>
          </a:p>
          <a:p>
            <a:pPr marL="404113" lvl="0" indent="-404113" defTabSz="502412">
              <a:spcBef>
                <a:spcPts val="2000"/>
              </a:spcBef>
              <a:defRPr sz="1800">
                <a:solidFill>
                  <a:srgbClr val="000000"/>
                </a:solidFill>
              </a:defRPr>
            </a:pPr>
            <a:r>
              <a:rPr sz="3096">
                <a:solidFill>
                  <a:srgbClr val="414141"/>
                </a:solidFill>
              </a:rPr>
              <a:t>Efektīvāk izmantot resursu nodošanas kanālus - starpniekus - formālos un neformālos tīklus, arī NVO (pilsoniskās sabiedrības organizācijas) - drošumspējas zonu</a:t>
            </a:r>
          </a:p>
        </p:txBody>
      </p:sp>
    </p:spTree>
  </p:cSld>
  <p:clrMapOvr>
    <a:masterClrMapping/>
  </p:clrMapOvr>
  <p:transition spd="med"/>
</p:sld>
</file>

<file path=ppt/theme/_rels/theme1.xml.rels><?xml version="1.0" encoding="UTF-8" standalone="yes"?>
<Relationships xmlns="http://schemas.openxmlformats.org/package/2006/relationships"><Relationship Id="rId1" Type="http://schemas.openxmlformats.org/officeDocument/2006/relationships/image" Target="../media/image1.png"/></Relationships>
</file>

<file path=ppt/theme/_rels/theme2.xml.rels><?xml version="1.0" encoding="UTF-8" standalone="yes"?>
<Relationships xmlns="http://schemas.openxmlformats.org/package/2006/relationships"><Relationship Id="rId1" Type="http://schemas.openxmlformats.org/officeDocument/2006/relationships/image" Target="../media/image1.png"/></Relationships>
</file>

<file path=ppt/theme/theme1.xml><?xml version="1.0" encoding="utf-8"?>
<a:theme xmlns:a="http://schemas.openxmlformats.org/drawingml/2006/main" name="New_Template4">
  <a:themeElements>
    <a:clrScheme name="New_Template4">
      <a:dk1>
        <a:srgbClr val="414141"/>
      </a:dk1>
      <a:lt1>
        <a:srgbClr val="FFFFFF"/>
      </a:lt1>
      <a:dk2>
        <a:srgbClr val="66635F"/>
      </a:dk2>
      <a:lt2>
        <a:srgbClr val="C9C3BA"/>
      </a:lt2>
      <a:accent1>
        <a:srgbClr val="738FAF"/>
      </a:accent1>
      <a:accent2>
        <a:srgbClr val="74B6A8"/>
      </a:accent2>
      <a:accent3>
        <a:srgbClr val="A0AA69"/>
      </a:accent3>
      <a:accent4>
        <a:srgbClr val="CBA968"/>
      </a:accent4>
      <a:accent5>
        <a:srgbClr val="D08A7A"/>
      </a:accent5>
      <a:accent6>
        <a:srgbClr val="9E95A9"/>
      </a:accent6>
      <a:hlink>
        <a:srgbClr val="0000FF"/>
      </a:hlink>
      <a:folHlink>
        <a:srgbClr val="FF00FF"/>
      </a:folHlink>
    </a:clrScheme>
    <a:fontScheme name="New_Template4">
      <a:majorFont>
        <a:latin typeface="Bodoni SvtyTwo ITC TT-Book"/>
        <a:ea typeface="Bodoni SvtyTwo ITC TT-Book"/>
        <a:cs typeface="Bodoni SvtyTwo ITC TT-Book"/>
      </a:majorFont>
      <a:minorFont>
        <a:latin typeface="Bodoni SvtyTwo ITC TT-Book"/>
        <a:ea typeface="Bodoni SvtyTwo ITC TT-Book"/>
        <a:cs typeface="Bodoni SvtyTwo ITC TT-Book"/>
      </a:minorFont>
    </a:fontScheme>
    <a:fmtScheme name="New_Template4">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xmlns:r="http://schemas.openxmlformats.org/officeDocument/2006/relationships" r:embed="rId1"/>
          <a:srcRect/>
          <a:tile tx="0" ty="0" sx="100000" sy="100000" flip="none" algn="tl"/>
        </a:blipFill>
        <a:ln w="12700" cap="flat">
          <a:noFill/>
          <a:miter lim="400000"/>
        </a:ln>
        <a:effectLst/>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1" hangingPunct="0">
          <a:lnSpc>
            <a:spcPct val="100000"/>
          </a:lnSpc>
          <a:spcBef>
            <a:spcPts val="0"/>
          </a:spcBef>
          <a:spcAft>
            <a:spcPts val="0"/>
          </a:spcAft>
          <a:buClrTx/>
          <a:buSzTx/>
          <a:buFontTx/>
          <a:buNone/>
          <a:tabLst/>
          <a:defRPr kumimoji="0" sz="3200" b="0" i="0" u="none" strike="noStrike" cap="none" spc="0" normalizeH="0" baseline="0">
            <a:ln>
              <a:noFill/>
            </a:ln>
            <a:solidFill>
              <a:srgbClr val="FFFFFF"/>
            </a:solidFill>
            <a:effectLst>
              <a:outerShdw blurRad="25400" dist="33948" dir="2700000" rotWithShape="0">
                <a:srgbClr val="3B3936"/>
              </a:outerShdw>
            </a:effectLst>
            <a:uFillTx/>
            <a:latin typeface="Palatino"/>
            <a:ea typeface="Palatino"/>
            <a:cs typeface="Palatino"/>
            <a:sym typeface="Palatino"/>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414141"/>
          </a:solidFill>
          <a:prstDash val="solid"/>
          <a:miter lim="400000"/>
        </a:ln>
        <a:effectLst/>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1" hangingPunct="0">
          <a:lnSpc>
            <a:spcPct val="100000"/>
          </a:lnSpc>
          <a:spcBef>
            <a:spcPts val="0"/>
          </a:spcBef>
          <a:spcAft>
            <a:spcPts val="0"/>
          </a:spcAft>
          <a:buClrTx/>
          <a:buSzTx/>
          <a:buFontTx/>
          <a:buNone/>
          <a:tabLst/>
          <a:defRPr kumimoji="0" sz="2400" b="0" i="0" u="none" strike="noStrike" cap="none" spc="0" normalizeH="0" baseline="0">
            <a:ln>
              <a:noFill/>
            </a:ln>
            <a:solidFill>
              <a:srgbClr val="414141"/>
            </a:solidFill>
            <a:effectLst/>
            <a:uFillTx/>
            <a:latin typeface="Palatino"/>
            <a:ea typeface="Palatino"/>
            <a:cs typeface="Palatino"/>
            <a:sym typeface="Palatino"/>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New_Template4">
  <a:themeElements>
    <a:clrScheme name="New_Template4">
      <a:dk1>
        <a:srgbClr val="000000"/>
      </a:dk1>
      <a:lt1>
        <a:srgbClr val="FFFFFF"/>
      </a:lt1>
      <a:dk2>
        <a:srgbClr val="66635F"/>
      </a:dk2>
      <a:lt2>
        <a:srgbClr val="C9C3BA"/>
      </a:lt2>
      <a:accent1>
        <a:srgbClr val="738FAF"/>
      </a:accent1>
      <a:accent2>
        <a:srgbClr val="74B6A8"/>
      </a:accent2>
      <a:accent3>
        <a:srgbClr val="A0AA69"/>
      </a:accent3>
      <a:accent4>
        <a:srgbClr val="CBA968"/>
      </a:accent4>
      <a:accent5>
        <a:srgbClr val="D08A7A"/>
      </a:accent5>
      <a:accent6>
        <a:srgbClr val="9E95A9"/>
      </a:accent6>
      <a:hlink>
        <a:srgbClr val="0000FF"/>
      </a:hlink>
      <a:folHlink>
        <a:srgbClr val="FF00FF"/>
      </a:folHlink>
    </a:clrScheme>
    <a:fontScheme name="New_Template4">
      <a:majorFont>
        <a:latin typeface="Bodoni SvtyTwo ITC TT-Book"/>
        <a:ea typeface="Bodoni SvtyTwo ITC TT-Book"/>
        <a:cs typeface="Bodoni SvtyTwo ITC TT-Book"/>
      </a:majorFont>
      <a:minorFont>
        <a:latin typeface="Bodoni SvtyTwo ITC TT-Book"/>
        <a:ea typeface="Bodoni SvtyTwo ITC TT-Book"/>
        <a:cs typeface="Bodoni SvtyTwo ITC TT-Book"/>
      </a:minorFont>
    </a:fontScheme>
    <a:fmtScheme name="New_Template4">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xmlns:r="http://schemas.openxmlformats.org/officeDocument/2006/relationships" r:embed="rId1"/>
          <a:srcRect/>
          <a:tile tx="0" ty="0" sx="100000" sy="100000" flip="none" algn="tl"/>
        </a:blipFill>
        <a:ln w="12700" cap="flat">
          <a:noFill/>
          <a:miter lim="400000"/>
        </a:ln>
        <a:effectLst/>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1" hangingPunct="0">
          <a:lnSpc>
            <a:spcPct val="100000"/>
          </a:lnSpc>
          <a:spcBef>
            <a:spcPts val="0"/>
          </a:spcBef>
          <a:spcAft>
            <a:spcPts val="0"/>
          </a:spcAft>
          <a:buClrTx/>
          <a:buSzTx/>
          <a:buFontTx/>
          <a:buNone/>
          <a:tabLst/>
          <a:defRPr kumimoji="0" sz="3200" b="0" i="0" u="none" strike="noStrike" cap="none" spc="0" normalizeH="0" baseline="0">
            <a:ln>
              <a:noFill/>
            </a:ln>
            <a:solidFill>
              <a:srgbClr val="FFFFFF"/>
            </a:solidFill>
            <a:effectLst>
              <a:outerShdw blurRad="25400" dist="33948" dir="2700000" rotWithShape="0">
                <a:srgbClr val="3B3936"/>
              </a:outerShdw>
            </a:effectLst>
            <a:uFillTx/>
            <a:latin typeface="Palatino"/>
            <a:ea typeface="Palatino"/>
            <a:cs typeface="Palatino"/>
            <a:sym typeface="Palatino"/>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414141"/>
          </a:solidFill>
          <a:prstDash val="solid"/>
          <a:miter lim="400000"/>
        </a:ln>
        <a:effectLst/>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1" hangingPunct="0">
          <a:lnSpc>
            <a:spcPct val="100000"/>
          </a:lnSpc>
          <a:spcBef>
            <a:spcPts val="0"/>
          </a:spcBef>
          <a:spcAft>
            <a:spcPts val="0"/>
          </a:spcAft>
          <a:buClrTx/>
          <a:buSzTx/>
          <a:buFontTx/>
          <a:buNone/>
          <a:tabLst/>
          <a:defRPr kumimoji="0" sz="2400" b="0" i="0" u="none" strike="noStrike" cap="none" spc="0" normalizeH="0" baseline="0">
            <a:ln>
              <a:noFill/>
            </a:ln>
            <a:solidFill>
              <a:srgbClr val="414141"/>
            </a:solidFill>
            <a:effectLst/>
            <a:uFillTx/>
            <a:latin typeface="Palatino"/>
            <a:ea typeface="Palatino"/>
            <a:cs typeface="Palatino"/>
            <a:sym typeface="Palatino"/>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13</TotalTime>
  <Words>1428</Words>
  <Application>Microsoft Office PowerPoint</Application>
  <PresentationFormat>Custom</PresentationFormat>
  <Paragraphs>151</Paragraphs>
  <Slides>23</Slides>
  <Notes>0</Notes>
  <HiddenSlides>0</HiddenSlides>
  <MMClips>0</MMClips>
  <ScaleCrop>false</ScaleCrop>
  <HeadingPairs>
    <vt:vector size="4" baseType="variant">
      <vt:variant>
        <vt:lpstr>Theme</vt:lpstr>
      </vt:variant>
      <vt:variant>
        <vt:i4>1</vt:i4>
      </vt:variant>
      <vt:variant>
        <vt:lpstr>Slide Titles</vt:lpstr>
      </vt:variant>
      <vt:variant>
        <vt:i4>23</vt:i4>
      </vt:variant>
    </vt:vector>
  </HeadingPairs>
  <TitlesOfParts>
    <vt:vector size="24" baseType="lpstr">
      <vt:lpstr>New_Template4</vt:lpstr>
      <vt:lpstr>Cilvēkdrošības koncepcijas ieviešana kopienu līmeni, tajā skaitā, nevalstiskajās organizācijās</vt:lpstr>
      <vt:lpstr>Pētījuma konteksts Latvijā</vt:lpstr>
      <vt:lpstr>Cilvēkdrošības jēdziens</vt:lpstr>
      <vt:lpstr>Cilvēkdrošības principi</vt:lpstr>
      <vt:lpstr>Cilvēkdrošībai nozīmīgi sektori</vt:lpstr>
      <vt:lpstr>Cilvēkdrošības jēdziena trūkumi</vt:lpstr>
      <vt:lpstr>Kopienas jēdziena izpratne</vt:lpstr>
      <vt:lpstr>Tradicionālais/ statiskais cilvēkdrošības modelis</vt:lpstr>
      <vt:lpstr>Modeļa skaidrojums</vt:lpstr>
      <vt:lpstr>Universālais/ dinamiskais cilvēkdrošības modelis</vt:lpstr>
      <vt:lpstr>Piemērošana kopienu līmenī</vt:lpstr>
      <vt:lpstr>Cilvēkdrošības koncepta ieviešana kopienu līmenī:  praktiskās vadlīnijas</vt:lpstr>
      <vt:lpstr>Cilvēkdrošība kopienās:</vt:lpstr>
      <vt:lpstr>Ko var darīt indivīds?</vt:lpstr>
      <vt:lpstr>Ko var darīt NVO?</vt:lpstr>
      <vt:lpstr>Piemēri</vt:lpstr>
      <vt:lpstr>Ko darīt pašvaldībām?</vt:lpstr>
      <vt:lpstr>Labās prakses piemēri - metodes testēšana</vt:lpstr>
      <vt:lpstr>Ieskats rezultātos I</vt:lpstr>
      <vt:lpstr>Ieskats rezultātos II</vt:lpstr>
      <vt:lpstr>Ieskats rezultātos III</vt:lpstr>
      <vt:lpstr>Secinājumi</vt:lpstr>
      <vt:lpstr>Ieteikumi</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Cilvēkdrošības koncepcijas ieviešana kopienu līmeni, tajā skaitā, nevalstiskajās organizācijās</dc:title>
  <dc:creator>Laura Titane</dc:creator>
  <cp:lastModifiedBy>Laura Titane</cp:lastModifiedBy>
  <cp:revision>5</cp:revision>
  <cp:lastPrinted>2014-11-26T05:35:15Z</cp:lastPrinted>
  <dcterms:modified xsi:type="dcterms:W3CDTF">2014-11-26T05:45:23Z</dcterms:modified>
</cp:coreProperties>
</file>