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1.xml" ContentType="application/vnd.openxmlformats-officedocument.presentationml.notesSlide+xml"/>
  <Override PartName="/ppt/tags/tag55.xml" ContentType="application/vnd.openxmlformats-officedocument.presentationml.tags+xml"/>
  <Override PartName="/ppt/notesSlides/notesSlide1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813" r:id="rId3"/>
    <p:sldMasterId id="2147483817" r:id="rId4"/>
    <p:sldMasterId id="2147483823" r:id="rId5"/>
    <p:sldMasterId id="2147483829" r:id="rId6"/>
  </p:sldMasterIdLst>
  <p:notesMasterIdLst>
    <p:notesMasterId r:id="rId69"/>
  </p:notesMasterIdLst>
  <p:sldIdLst>
    <p:sldId id="1642" r:id="rId7"/>
    <p:sldId id="1983" r:id="rId8"/>
    <p:sldId id="1984" r:id="rId9"/>
    <p:sldId id="1985" r:id="rId10"/>
    <p:sldId id="1370" r:id="rId11"/>
    <p:sldId id="828" r:id="rId12"/>
    <p:sldId id="839" r:id="rId13"/>
    <p:sldId id="1954" r:id="rId14"/>
    <p:sldId id="1767" r:id="rId15"/>
    <p:sldId id="1955" r:id="rId16"/>
    <p:sldId id="1956" r:id="rId17"/>
    <p:sldId id="1957" r:id="rId18"/>
    <p:sldId id="268" r:id="rId19"/>
    <p:sldId id="1996" r:id="rId20"/>
    <p:sldId id="1830" r:id="rId21"/>
    <p:sldId id="1831" r:id="rId22"/>
    <p:sldId id="1832" r:id="rId23"/>
    <p:sldId id="1833" r:id="rId24"/>
    <p:sldId id="1958" r:id="rId25"/>
    <p:sldId id="1834" r:id="rId26"/>
    <p:sldId id="1835" r:id="rId27"/>
    <p:sldId id="1959" r:id="rId28"/>
    <p:sldId id="1961" r:id="rId29"/>
    <p:sldId id="1836" r:id="rId30"/>
    <p:sldId id="1837" r:id="rId31"/>
    <p:sldId id="1962" r:id="rId32"/>
    <p:sldId id="1963" r:id="rId33"/>
    <p:sldId id="1838" r:id="rId34"/>
    <p:sldId id="1839" r:id="rId35"/>
    <p:sldId id="1964" r:id="rId36"/>
    <p:sldId id="1965" r:id="rId37"/>
    <p:sldId id="1840" r:id="rId38"/>
    <p:sldId id="1841" r:id="rId39"/>
    <p:sldId id="1974" r:id="rId40"/>
    <p:sldId id="1973" r:id="rId41"/>
    <p:sldId id="1842" r:id="rId42"/>
    <p:sldId id="1843" r:id="rId43"/>
    <p:sldId id="1975" r:id="rId44"/>
    <p:sldId id="1844" r:id="rId45"/>
    <p:sldId id="1845" r:id="rId46"/>
    <p:sldId id="1979" r:id="rId47"/>
    <p:sldId id="1978" r:id="rId48"/>
    <p:sldId id="332" r:id="rId49"/>
    <p:sldId id="1986" r:id="rId50"/>
    <p:sldId id="1997" r:id="rId51"/>
    <p:sldId id="279" r:id="rId52"/>
    <p:sldId id="280" r:id="rId53"/>
    <p:sldId id="257" r:id="rId54"/>
    <p:sldId id="2000" r:id="rId55"/>
    <p:sldId id="261" r:id="rId56"/>
    <p:sldId id="1999" r:id="rId57"/>
    <p:sldId id="259" r:id="rId58"/>
    <p:sldId id="2001" r:id="rId59"/>
    <p:sldId id="2003" r:id="rId60"/>
    <p:sldId id="265" r:id="rId61"/>
    <p:sldId id="2002" r:id="rId62"/>
    <p:sldId id="1992" r:id="rId63"/>
    <p:sldId id="1994" r:id="rId64"/>
    <p:sldId id="1988" r:id="rId65"/>
    <p:sldId id="1989" r:id="rId66"/>
    <p:sldId id="1990" r:id="rId67"/>
    <p:sldId id="1429" r:id="rId68"/>
  </p:sldIdLst>
  <p:sldSz cx="9144000" cy="6858000" type="screen4x3"/>
  <p:notesSz cx="6858000" cy="9144000"/>
  <p:custDataLst>
    <p:tags r:id="rId70"/>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Barrett" initials="R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1B53A3"/>
    <a:srgbClr val="799250"/>
    <a:srgbClr val="0099FF"/>
    <a:srgbClr val="FF3300"/>
    <a:srgbClr val="CC3300"/>
    <a:srgbClr val="0EF239"/>
    <a:srgbClr val="F1A00F"/>
    <a:srgbClr val="4D6238"/>
    <a:srgbClr val="5A0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E28A6C-79F2-48B0-BEDE-179B3AD93F60}" v="437" dt="2020-10-28T15:18:56.94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DFF"/>
          </a:solidFill>
        </a:fill>
      </a:tcStyle>
    </a:wholeTbl>
    <a:band2H>
      <a:tcTxStyle/>
      <a:tcStyle>
        <a:tcBdr/>
        <a:fill>
          <a:solidFill>
            <a:srgbClr val="E7E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FFCC"/>
          </a:solidFill>
        </a:fill>
      </a:tcStyle>
    </a:wholeTbl>
    <a:band2H>
      <a:tcTxStyle/>
      <a:tcStyle>
        <a:tcBdr/>
        <a:fill>
          <a:solidFill>
            <a:srgbClr val="F6FF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CFF"/>
          </a:solidFill>
        </a:fill>
      </a:tcStyle>
    </a:wholeTbl>
    <a:band2H>
      <a:tcTxStyle/>
      <a:tcStyle>
        <a:tcBdr/>
        <a:fill>
          <a:solidFill>
            <a:srgbClr val="FFE7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965" autoAdjust="0"/>
  </p:normalViewPr>
  <p:slideViewPr>
    <p:cSldViewPr>
      <p:cViewPr varScale="1">
        <p:scale>
          <a:sx n="71" d="100"/>
          <a:sy n="71" d="100"/>
        </p:scale>
        <p:origin x="-1122" y="-6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8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rrett" userId="3d34b40d6378e647" providerId="LiveId" clId="{6B581AC5-CF02-48BE-9DE9-24921C39233F}"/>
    <pc:docChg chg="undo redo custSel addSld delSld modSld sldOrd delMainMaster modMainMaster modNotesMaster">
      <pc:chgData name="Richard Barrett" userId="3d34b40d6378e647" providerId="LiveId" clId="{6B581AC5-CF02-48BE-9DE9-24921C39233F}" dt="2020-10-27T11:37:45.349" v="2225" actId="6549"/>
      <pc:docMkLst>
        <pc:docMk/>
      </pc:docMkLst>
      <pc:sldChg chg="modSp add del">
        <pc:chgData name="Richard Barrett" userId="3d34b40d6378e647" providerId="LiveId" clId="{6B581AC5-CF02-48BE-9DE9-24921C39233F}" dt="2020-10-23T10:25:26.705" v="1551" actId="47"/>
        <pc:sldMkLst>
          <pc:docMk/>
          <pc:sldMk cId="0" sldId="257"/>
        </pc:sldMkLst>
        <pc:spChg chg="mod">
          <ac:chgData name="Richard Barrett" userId="3d34b40d6378e647" providerId="LiveId" clId="{6B581AC5-CF02-48BE-9DE9-24921C39233F}" dt="2020-10-23T08:50:00.908" v="837"/>
          <ac:spMkLst>
            <pc:docMk/>
            <pc:sldMk cId="0" sldId="257"/>
            <ac:spMk id="4101" creationId="{9F9DAABC-F1DC-48A2-993F-349712D7903E}"/>
          </ac:spMkLst>
        </pc:spChg>
        <pc:spChg chg="mod">
          <ac:chgData name="Richard Barrett" userId="3d34b40d6378e647" providerId="LiveId" clId="{6B581AC5-CF02-48BE-9DE9-24921C39233F}" dt="2020-10-23T08:50:00.908" v="837"/>
          <ac:spMkLst>
            <pc:docMk/>
            <pc:sldMk cId="0" sldId="257"/>
            <ac:spMk id="4102" creationId="{DD58BC6D-A3B1-48A8-A7C4-D5469B41DF8C}"/>
          </ac:spMkLst>
        </pc:spChg>
        <pc:spChg chg="mod">
          <ac:chgData name="Richard Barrett" userId="3d34b40d6378e647" providerId="LiveId" clId="{6B581AC5-CF02-48BE-9DE9-24921C39233F}" dt="2020-10-23T08:50:00.908" v="837"/>
          <ac:spMkLst>
            <pc:docMk/>
            <pc:sldMk cId="0" sldId="257"/>
            <ac:spMk id="4103" creationId="{A32A4CD6-540A-48D7-A98B-43F168C0ADA6}"/>
          </ac:spMkLst>
        </pc:spChg>
        <pc:spChg chg="mod">
          <ac:chgData name="Richard Barrett" userId="3d34b40d6378e647" providerId="LiveId" clId="{6B581AC5-CF02-48BE-9DE9-24921C39233F}" dt="2020-10-23T08:50:00.908" v="837"/>
          <ac:spMkLst>
            <pc:docMk/>
            <pc:sldMk cId="0" sldId="257"/>
            <ac:spMk id="4104" creationId="{FCD2678E-F88E-4D41-B0F0-8717C01A8F6B}"/>
          </ac:spMkLst>
        </pc:spChg>
        <pc:spChg chg="mod">
          <ac:chgData name="Richard Barrett" userId="3d34b40d6378e647" providerId="LiveId" clId="{6B581AC5-CF02-48BE-9DE9-24921C39233F}" dt="2020-10-23T08:50:00.908" v="837"/>
          <ac:spMkLst>
            <pc:docMk/>
            <pc:sldMk cId="0" sldId="257"/>
            <ac:spMk id="4105" creationId="{7BEF6D8D-28B9-4692-8FF6-7D33DED299AD}"/>
          </ac:spMkLst>
        </pc:spChg>
        <pc:spChg chg="mod">
          <ac:chgData name="Richard Barrett" userId="3d34b40d6378e647" providerId="LiveId" clId="{6B581AC5-CF02-48BE-9DE9-24921C39233F}" dt="2020-10-23T08:50:00.908" v="837"/>
          <ac:spMkLst>
            <pc:docMk/>
            <pc:sldMk cId="0" sldId="257"/>
            <ac:spMk id="4106" creationId="{B6FF6D1B-5B43-4AA7-93C0-852CF9CA23E3}"/>
          </ac:spMkLst>
        </pc:spChg>
        <pc:spChg chg="mod">
          <ac:chgData name="Richard Barrett" userId="3d34b40d6378e647" providerId="LiveId" clId="{6B581AC5-CF02-48BE-9DE9-24921C39233F}" dt="2020-10-23T08:50:00.908" v="837"/>
          <ac:spMkLst>
            <pc:docMk/>
            <pc:sldMk cId="0" sldId="257"/>
            <ac:spMk id="4107" creationId="{53646620-0E84-4DC5-9CD6-F1B3B6500C4C}"/>
          </ac:spMkLst>
        </pc:spChg>
        <pc:spChg chg="mod">
          <ac:chgData name="Richard Barrett" userId="3d34b40d6378e647" providerId="LiveId" clId="{6B581AC5-CF02-48BE-9DE9-24921C39233F}" dt="2020-10-23T08:50:00.908" v="837"/>
          <ac:spMkLst>
            <pc:docMk/>
            <pc:sldMk cId="0" sldId="257"/>
            <ac:spMk id="4108" creationId="{A732D5A2-5B9C-43CD-A4BF-64CE28D96BD1}"/>
          </ac:spMkLst>
        </pc:spChg>
        <pc:spChg chg="mod">
          <ac:chgData name="Richard Barrett" userId="3d34b40d6378e647" providerId="LiveId" clId="{6B581AC5-CF02-48BE-9DE9-24921C39233F}" dt="2020-10-23T08:50:00.908" v="837"/>
          <ac:spMkLst>
            <pc:docMk/>
            <pc:sldMk cId="0" sldId="257"/>
            <ac:spMk id="4109" creationId="{09E5588D-6BCC-4DC3-8B3E-D03EBC3D55EB}"/>
          </ac:spMkLst>
        </pc:spChg>
        <pc:spChg chg="mod">
          <ac:chgData name="Richard Barrett" userId="3d34b40d6378e647" providerId="LiveId" clId="{6B581AC5-CF02-48BE-9DE9-24921C39233F}" dt="2020-10-23T08:50:00.908" v="837"/>
          <ac:spMkLst>
            <pc:docMk/>
            <pc:sldMk cId="0" sldId="257"/>
            <ac:spMk id="4110" creationId="{F0566060-2BF6-4E71-ACAB-9BF91DD2B93E}"/>
          </ac:spMkLst>
        </pc:spChg>
        <pc:spChg chg="mod">
          <ac:chgData name="Richard Barrett" userId="3d34b40d6378e647" providerId="LiveId" clId="{6B581AC5-CF02-48BE-9DE9-24921C39233F}" dt="2020-10-23T08:50:00.908" v="837"/>
          <ac:spMkLst>
            <pc:docMk/>
            <pc:sldMk cId="0" sldId="257"/>
            <ac:spMk id="4112" creationId="{D1FDCD1D-CFD3-4448-AC33-0DFCFF7EC77C}"/>
          </ac:spMkLst>
        </pc:spChg>
        <pc:spChg chg="mod">
          <ac:chgData name="Richard Barrett" userId="3d34b40d6378e647" providerId="LiveId" clId="{6B581AC5-CF02-48BE-9DE9-24921C39233F}" dt="2020-10-23T08:50:00.908" v="837"/>
          <ac:spMkLst>
            <pc:docMk/>
            <pc:sldMk cId="0" sldId="257"/>
            <ac:spMk id="4113" creationId="{0401C288-5B3D-46F2-A7CA-E70328947006}"/>
          </ac:spMkLst>
        </pc:spChg>
        <pc:spChg chg="mod">
          <ac:chgData name="Richard Barrett" userId="3d34b40d6378e647" providerId="LiveId" clId="{6B581AC5-CF02-48BE-9DE9-24921C39233F}" dt="2020-10-23T08:50:00.908" v="837"/>
          <ac:spMkLst>
            <pc:docMk/>
            <pc:sldMk cId="0" sldId="257"/>
            <ac:spMk id="4114" creationId="{4A16F304-C608-41AF-9202-247F0524AE30}"/>
          </ac:spMkLst>
        </pc:spChg>
        <pc:spChg chg="mod">
          <ac:chgData name="Richard Barrett" userId="3d34b40d6378e647" providerId="LiveId" clId="{6B581AC5-CF02-48BE-9DE9-24921C39233F}" dt="2020-10-23T08:50:00.908" v="837"/>
          <ac:spMkLst>
            <pc:docMk/>
            <pc:sldMk cId="0" sldId="257"/>
            <ac:spMk id="4115" creationId="{7F74435F-48B3-466E-A7B2-763C5FD55251}"/>
          </ac:spMkLst>
        </pc:spChg>
        <pc:spChg chg="mod">
          <ac:chgData name="Richard Barrett" userId="3d34b40d6378e647" providerId="LiveId" clId="{6B581AC5-CF02-48BE-9DE9-24921C39233F}" dt="2020-10-23T08:50:00.908" v="837"/>
          <ac:spMkLst>
            <pc:docMk/>
            <pc:sldMk cId="0" sldId="257"/>
            <ac:spMk id="4116" creationId="{07126CC2-10EB-43EA-A66B-4C7714CA7F0A}"/>
          </ac:spMkLst>
        </pc:spChg>
        <pc:spChg chg="mod">
          <ac:chgData name="Richard Barrett" userId="3d34b40d6378e647" providerId="LiveId" clId="{6B581AC5-CF02-48BE-9DE9-24921C39233F}" dt="2020-10-23T08:50:00.908" v="837"/>
          <ac:spMkLst>
            <pc:docMk/>
            <pc:sldMk cId="0" sldId="257"/>
            <ac:spMk id="4118" creationId="{13F24DC2-7F06-4788-A0B2-33574A41E452}"/>
          </ac:spMkLst>
        </pc:spChg>
        <pc:spChg chg="mod">
          <ac:chgData name="Richard Barrett" userId="3d34b40d6378e647" providerId="LiveId" clId="{6B581AC5-CF02-48BE-9DE9-24921C39233F}" dt="2020-10-23T08:50:00.908" v="837"/>
          <ac:spMkLst>
            <pc:docMk/>
            <pc:sldMk cId="0" sldId="257"/>
            <ac:spMk id="4119" creationId="{E0DB1D3B-0863-4964-AE23-9674BEB4E232}"/>
          </ac:spMkLst>
        </pc:spChg>
        <pc:spChg chg="mod">
          <ac:chgData name="Richard Barrett" userId="3d34b40d6378e647" providerId="LiveId" clId="{6B581AC5-CF02-48BE-9DE9-24921C39233F}" dt="2020-10-23T08:50:00.908" v="837"/>
          <ac:spMkLst>
            <pc:docMk/>
            <pc:sldMk cId="0" sldId="257"/>
            <ac:spMk id="4120" creationId="{63ED3622-A42A-4F42-B9AC-373108D7A339}"/>
          </ac:spMkLst>
        </pc:spChg>
        <pc:spChg chg="mod">
          <ac:chgData name="Richard Barrett" userId="3d34b40d6378e647" providerId="LiveId" clId="{6B581AC5-CF02-48BE-9DE9-24921C39233F}" dt="2020-10-23T08:50:00.908" v="837"/>
          <ac:spMkLst>
            <pc:docMk/>
            <pc:sldMk cId="0" sldId="257"/>
            <ac:spMk id="4121" creationId="{6EE819E7-E103-4638-B80A-A01AAAD5680D}"/>
          </ac:spMkLst>
        </pc:spChg>
        <pc:spChg chg="mod">
          <ac:chgData name="Richard Barrett" userId="3d34b40d6378e647" providerId="LiveId" clId="{6B581AC5-CF02-48BE-9DE9-24921C39233F}" dt="2020-10-23T08:50:00.908" v="837"/>
          <ac:spMkLst>
            <pc:docMk/>
            <pc:sldMk cId="0" sldId="257"/>
            <ac:spMk id="4122" creationId="{E70DB6B5-44C9-44ED-8004-251638720F8B}"/>
          </ac:spMkLst>
        </pc:spChg>
        <pc:spChg chg="mod">
          <ac:chgData name="Richard Barrett" userId="3d34b40d6378e647" providerId="LiveId" clId="{6B581AC5-CF02-48BE-9DE9-24921C39233F}" dt="2020-10-23T08:50:00.908" v="837"/>
          <ac:spMkLst>
            <pc:docMk/>
            <pc:sldMk cId="0" sldId="257"/>
            <ac:spMk id="4123" creationId="{F7F3EB6D-D83A-4BA4-9BF7-70A152413197}"/>
          </ac:spMkLst>
        </pc:spChg>
        <pc:spChg chg="mod">
          <ac:chgData name="Richard Barrett" userId="3d34b40d6378e647" providerId="LiveId" clId="{6B581AC5-CF02-48BE-9DE9-24921C39233F}" dt="2020-10-23T08:50:00.908" v="837"/>
          <ac:spMkLst>
            <pc:docMk/>
            <pc:sldMk cId="0" sldId="257"/>
            <ac:spMk id="4124" creationId="{5482F82F-B407-42C7-9B1E-33D97A9CB4E9}"/>
          </ac:spMkLst>
        </pc:spChg>
        <pc:spChg chg="mod">
          <ac:chgData name="Richard Barrett" userId="3d34b40d6378e647" providerId="LiveId" clId="{6B581AC5-CF02-48BE-9DE9-24921C39233F}" dt="2020-10-23T08:50:00.908" v="837"/>
          <ac:spMkLst>
            <pc:docMk/>
            <pc:sldMk cId="0" sldId="257"/>
            <ac:spMk id="4125" creationId="{769291E6-E6BA-4167-926D-0CB4CD3A06A0}"/>
          </ac:spMkLst>
        </pc:spChg>
        <pc:spChg chg="mod">
          <ac:chgData name="Richard Barrett" userId="3d34b40d6378e647" providerId="LiveId" clId="{6B581AC5-CF02-48BE-9DE9-24921C39233F}" dt="2020-10-23T08:50:00.908" v="837"/>
          <ac:spMkLst>
            <pc:docMk/>
            <pc:sldMk cId="0" sldId="257"/>
            <ac:spMk id="4127" creationId="{AF029552-6873-46C6-AB41-841CFEA8B805}"/>
          </ac:spMkLst>
        </pc:spChg>
        <pc:spChg chg="mod">
          <ac:chgData name="Richard Barrett" userId="3d34b40d6378e647" providerId="LiveId" clId="{6B581AC5-CF02-48BE-9DE9-24921C39233F}" dt="2020-10-23T08:50:00.908" v="837"/>
          <ac:spMkLst>
            <pc:docMk/>
            <pc:sldMk cId="0" sldId="257"/>
            <ac:spMk id="4128" creationId="{0108C639-4416-4162-A8E9-AF2FB7FF2D94}"/>
          </ac:spMkLst>
        </pc:spChg>
        <pc:spChg chg="mod">
          <ac:chgData name="Richard Barrett" userId="3d34b40d6378e647" providerId="LiveId" clId="{6B581AC5-CF02-48BE-9DE9-24921C39233F}" dt="2020-10-23T08:50:00.908" v="837"/>
          <ac:spMkLst>
            <pc:docMk/>
            <pc:sldMk cId="0" sldId="257"/>
            <ac:spMk id="4129" creationId="{CA393FAD-3300-4D16-8C4B-93408934B30C}"/>
          </ac:spMkLst>
        </pc:spChg>
        <pc:spChg chg="mod">
          <ac:chgData name="Richard Barrett" userId="3d34b40d6378e647" providerId="LiveId" clId="{6B581AC5-CF02-48BE-9DE9-24921C39233F}" dt="2020-10-23T08:50:00.908" v="837"/>
          <ac:spMkLst>
            <pc:docMk/>
            <pc:sldMk cId="0" sldId="257"/>
            <ac:spMk id="4130" creationId="{94E9AC0E-96A6-41C3-9F43-1900B8BF3DF0}"/>
          </ac:spMkLst>
        </pc:spChg>
        <pc:spChg chg="mod">
          <ac:chgData name="Richard Barrett" userId="3d34b40d6378e647" providerId="LiveId" clId="{6B581AC5-CF02-48BE-9DE9-24921C39233F}" dt="2020-10-23T08:50:00.908" v="837"/>
          <ac:spMkLst>
            <pc:docMk/>
            <pc:sldMk cId="0" sldId="257"/>
            <ac:spMk id="4131" creationId="{C23FCB4B-4F54-4C8D-A662-BA753880746B}"/>
          </ac:spMkLst>
        </pc:spChg>
        <pc:spChg chg="mod">
          <ac:chgData name="Richard Barrett" userId="3d34b40d6378e647" providerId="LiveId" clId="{6B581AC5-CF02-48BE-9DE9-24921C39233F}" dt="2020-10-23T08:50:00.908" v="837"/>
          <ac:spMkLst>
            <pc:docMk/>
            <pc:sldMk cId="0" sldId="257"/>
            <ac:spMk id="4132" creationId="{1B9289EF-3880-4FC0-AC98-CE41A07D508F}"/>
          </ac:spMkLst>
        </pc:spChg>
        <pc:spChg chg="mod">
          <ac:chgData name="Richard Barrett" userId="3d34b40d6378e647" providerId="LiveId" clId="{6B581AC5-CF02-48BE-9DE9-24921C39233F}" dt="2020-10-23T08:50:00.908" v="837"/>
          <ac:spMkLst>
            <pc:docMk/>
            <pc:sldMk cId="0" sldId="257"/>
            <ac:spMk id="4133" creationId="{1106EB30-BEBF-4339-8C67-4C9FBB2D0BA9}"/>
          </ac:spMkLst>
        </pc:spChg>
        <pc:spChg chg="mod">
          <ac:chgData name="Richard Barrett" userId="3d34b40d6378e647" providerId="LiveId" clId="{6B581AC5-CF02-48BE-9DE9-24921C39233F}" dt="2020-10-23T08:50:00.908" v="837"/>
          <ac:spMkLst>
            <pc:docMk/>
            <pc:sldMk cId="0" sldId="257"/>
            <ac:spMk id="4134" creationId="{8BDF34CD-8FBC-43C6-915D-611B4AF6E589}"/>
          </ac:spMkLst>
        </pc:spChg>
        <pc:spChg chg="mod">
          <ac:chgData name="Richard Barrett" userId="3d34b40d6378e647" providerId="LiveId" clId="{6B581AC5-CF02-48BE-9DE9-24921C39233F}" dt="2020-10-23T08:50:00.908" v="837"/>
          <ac:spMkLst>
            <pc:docMk/>
            <pc:sldMk cId="0" sldId="257"/>
            <ac:spMk id="4135" creationId="{EAC218E9-917E-487C-BC10-E01979B1E860}"/>
          </ac:spMkLst>
        </pc:spChg>
        <pc:spChg chg="mod">
          <ac:chgData name="Richard Barrett" userId="3d34b40d6378e647" providerId="LiveId" clId="{6B581AC5-CF02-48BE-9DE9-24921C39233F}" dt="2020-10-23T08:50:00.908" v="837"/>
          <ac:spMkLst>
            <pc:docMk/>
            <pc:sldMk cId="0" sldId="257"/>
            <ac:spMk id="4136" creationId="{40F9A4E1-9B8B-48B3-B7AB-26D85B104DC7}"/>
          </ac:spMkLst>
        </pc:spChg>
        <pc:spChg chg="mod">
          <ac:chgData name="Richard Barrett" userId="3d34b40d6378e647" providerId="LiveId" clId="{6B581AC5-CF02-48BE-9DE9-24921C39233F}" dt="2020-10-23T08:50:00.908" v="837"/>
          <ac:spMkLst>
            <pc:docMk/>
            <pc:sldMk cId="0" sldId="257"/>
            <ac:spMk id="4137" creationId="{6B6B6337-6696-4B2F-B0F6-2BFC17CD52FB}"/>
          </ac:spMkLst>
        </pc:spChg>
        <pc:spChg chg="mod">
          <ac:chgData name="Richard Barrett" userId="3d34b40d6378e647" providerId="LiveId" clId="{6B581AC5-CF02-48BE-9DE9-24921C39233F}" dt="2020-10-23T08:50:00.908" v="837"/>
          <ac:spMkLst>
            <pc:docMk/>
            <pc:sldMk cId="0" sldId="257"/>
            <ac:spMk id="4138" creationId="{2DB31641-8F4E-42E9-8C1C-A1CA51AE1B43}"/>
          </ac:spMkLst>
        </pc:spChg>
        <pc:spChg chg="mod">
          <ac:chgData name="Richard Barrett" userId="3d34b40d6378e647" providerId="LiveId" clId="{6B581AC5-CF02-48BE-9DE9-24921C39233F}" dt="2020-10-23T08:50:00.908" v="837"/>
          <ac:spMkLst>
            <pc:docMk/>
            <pc:sldMk cId="0" sldId="257"/>
            <ac:spMk id="4139" creationId="{D032A73A-4916-4044-BCBE-4C31D8FF6224}"/>
          </ac:spMkLst>
        </pc:spChg>
        <pc:spChg chg="mod">
          <ac:chgData name="Richard Barrett" userId="3d34b40d6378e647" providerId="LiveId" clId="{6B581AC5-CF02-48BE-9DE9-24921C39233F}" dt="2020-10-23T08:50:00.908" v="837"/>
          <ac:spMkLst>
            <pc:docMk/>
            <pc:sldMk cId="0" sldId="257"/>
            <ac:spMk id="4140" creationId="{0CA2DAAE-54E5-458E-802F-A4E0268114B0}"/>
          </ac:spMkLst>
        </pc:spChg>
        <pc:spChg chg="mod">
          <ac:chgData name="Richard Barrett" userId="3d34b40d6378e647" providerId="LiveId" clId="{6B581AC5-CF02-48BE-9DE9-24921C39233F}" dt="2020-10-23T08:50:00.908" v="837"/>
          <ac:spMkLst>
            <pc:docMk/>
            <pc:sldMk cId="0" sldId="257"/>
            <ac:spMk id="4141" creationId="{078E053C-289B-4713-87DF-20FF302A0B68}"/>
          </ac:spMkLst>
        </pc:spChg>
        <pc:spChg chg="mod">
          <ac:chgData name="Richard Barrett" userId="3d34b40d6378e647" providerId="LiveId" clId="{6B581AC5-CF02-48BE-9DE9-24921C39233F}" dt="2020-10-23T08:50:00.908" v="837"/>
          <ac:spMkLst>
            <pc:docMk/>
            <pc:sldMk cId="0" sldId="257"/>
            <ac:spMk id="4142" creationId="{9F444A66-EACF-464B-B91B-05A3CFAEAA49}"/>
          </ac:spMkLst>
        </pc:spChg>
        <pc:spChg chg="mod">
          <ac:chgData name="Richard Barrett" userId="3d34b40d6378e647" providerId="LiveId" clId="{6B581AC5-CF02-48BE-9DE9-24921C39233F}" dt="2020-10-23T08:50:00.908" v="837"/>
          <ac:spMkLst>
            <pc:docMk/>
            <pc:sldMk cId="0" sldId="257"/>
            <ac:spMk id="4143" creationId="{E01C2B93-481C-4477-B9EF-09D7087578B0}"/>
          </ac:spMkLst>
        </pc:spChg>
        <pc:spChg chg="mod">
          <ac:chgData name="Richard Barrett" userId="3d34b40d6378e647" providerId="LiveId" clId="{6B581AC5-CF02-48BE-9DE9-24921C39233F}" dt="2020-10-23T08:50:00.908" v="837"/>
          <ac:spMkLst>
            <pc:docMk/>
            <pc:sldMk cId="0" sldId="257"/>
            <ac:spMk id="4144" creationId="{55EE6EC1-D514-48E6-9A17-FE2827224203}"/>
          </ac:spMkLst>
        </pc:spChg>
        <pc:spChg chg="mod">
          <ac:chgData name="Richard Barrett" userId="3d34b40d6378e647" providerId="LiveId" clId="{6B581AC5-CF02-48BE-9DE9-24921C39233F}" dt="2020-10-23T08:50:00.908" v="837"/>
          <ac:spMkLst>
            <pc:docMk/>
            <pc:sldMk cId="0" sldId="257"/>
            <ac:spMk id="4145" creationId="{30ADF59A-B010-438E-BB0E-BE7C10FC1755}"/>
          </ac:spMkLst>
        </pc:spChg>
        <pc:spChg chg="mod">
          <ac:chgData name="Richard Barrett" userId="3d34b40d6378e647" providerId="LiveId" clId="{6B581AC5-CF02-48BE-9DE9-24921C39233F}" dt="2020-10-23T08:50:00.908" v="837"/>
          <ac:spMkLst>
            <pc:docMk/>
            <pc:sldMk cId="0" sldId="257"/>
            <ac:spMk id="4146" creationId="{DBDF3050-2E79-4005-8A0A-690A05A87809}"/>
          </ac:spMkLst>
        </pc:spChg>
        <pc:spChg chg="mod">
          <ac:chgData name="Richard Barrett" userId="3d34b40d6378e647" providerId="LiveId" clId="{6B581AC5-CF02-48BE-9DE9-24921C39233F}" dt="2020-10-23T08:50:00.908" v="837"/>
          <ac:spMkLst>
            <pc:docMk/>
            <pc:sldMk cId="0" sldId="257"/>
            <ac:spMk id="4147" creationId="{99EC0847-414C-4834-B9E3-D3BBAD24FE1C}"/>
          </ac:spMkLst>
        </pc:spChg>
        <pc:spChg chg="mod">
          <ac:chgData name="Richard Barrett" userId="3d34b40d6378e647" providerId="LiveId" clId="{6B581AC5-CF02-48BE-9DE9-24921C39233F}" dt="2020-10-23T08:50:00.908" v="837"/>
          <ac:spMkLst>
            <pc:docMk/>
            <pc:sldMk cId="0" sldId="257"/>
            <ac:spMk id="4148" creationId="{D005C846-E485-4A78-BED0-3413591B46C3}"/>
          </ac:spMkLst>
        </pc:spChg>
        <pc:spChg chg="mod">
          <ac:chgData name="Richard Barrett" userId="3d34b40d6378e647" providerId="LiveId" clId="{6B581AC5-CF02-48BE-9DE9-24921C39233F}" dt="2020-10-23T08:50:00.908" v="837"/>
          <ac:spMkLst>
            <pc:docMk/>
            <pc:sldMk cId="0" sldId="257"/>
            <ac:spMk id="4149" creationId="{784A754B-AACA-4E2F-8EFB-0152BF4E054C}"/>
          </ac:spMkLst>
        </pc:spChg>
        <pc:grpChg chg="mod">
          <ac:chgData name="Richard Barrett" userId="3d34b40d6378e647" providerId="LiveId" clId="{6B581AC5-CF02-48BE-9DE9-24921C39233F}" dt="2020-10-23T08:50:00.908" v="837"/>
          <ac:grpSpMkLst>
            <pc:docMk/>
            <pc:sldMk cId="0" sldId="257"/>
            <ac:grpSpMk id="4111" creationId="{AFCD2D4C-7C1E-4225-AED5-4014C1723176}"/>
          </ac:grpSpMkLst>
        </pc:grpChg>
        <pc:grpChg chg="mod">
          <ac:chgData name="Richard Barrett" userId="3d34b40d6378e647" providerId="LiveId" clId="{6B581AC5-CF02-48BE-9DE9-24921C39233F}" dt="2020-10-23T08:50:00.908" v="837"/>
          <ac:grpSpMkLst>
            <pc:docMk/>
            <pc:sldMk cId="0" sldId="257"/>
            <ac:grpSpMk id="4117" creationId="{2009ACDC-99FE-429A-BBE5-CEEB470A2744}"/>
          </ac:grpSpMkLst>
        </pc:grpChg>
        <pc:graphicFrameChg chg="mod">
          <ac:chgData name="Richard Barrett" userId="3d34b40d6378e647" providerId="LiveId" clId="{6B581AC5-CF02-48BE-9DE9-24921C39233F}" dt="2020-10-23T08:50:00.908" v="837"/>
          <ac:graphicFrameMkLst>
            <pc:docMk/>
            <pc:sldMk cId="0" sldId="257"/>
            <ac:graphicFrameMk id="4098" creationId="{FC1A0ACD-7669-432C-A54C-6C72867F02B2}"/>
          </ac:graphicFrameMkLst>
        </pc:graphicFrameChg>
        <pc:graphicFrameChg chg="mod">
          <ac:chgData name="Richard Barrett" userId="3d34b40d6378e647" providerId="LiveId" clId="{6B581AC5-CF02-48BE-9DE9-24921C39233F}" dt="2020-10-23T08:50:00.908" v="837"/>
          <ac:graphicFrameMkLst>
            <pc:docMk/>
            <pc:sldMk cId="0" sldId="257"/>
            <ac:graphicFrameMk id="4099" creationId="{73C84FA4-53A8-4FC4-BEFC-8E9D8168592A}"/>
          </ac:graphicFrameMkLst>
        </pc:graphicFrameChg>
        <pc:graphicFrameChg chg="mod">
          <ac:chgData name="Richard Barrett" userId="3d34b40d6378e647" providerId="LiveId" clId="{6B581AC5-CF02-48BE-9DE9-24921C39233F}" dt="2020-10-23T08:50:00.908" v="837"/>
          <ac:graphicFrameMkLst>
            <pc:docMk/>
            <pc:sldMk cId="0" sldId="257"/>
            <ac:graphicFrameMk id="4100" creationId="{90905830-6B10-4FD4-914C-CEC3C5F15EFB}"/>
          </ac:graphicFrameMkLst>
        </pc:graphicFrameChg>
        <pc:picChg chg="mod">
          <ac:chgData name="Richard Barrett" userId="3d34b40d6378e647" providerId="LiveId" clId="{6B581AC5-CF02-48BE-9DE9-24921C39233F}" dt="2020-10-23T08:50:00.908" v="837"/>
          <ac:picMkLst>
            <pc:docMk/>
            <pc:sldMk cId="0" sldId="257"/>
            <ac:picMk id="4126" creationId="{1DDFD48A-70D4-4AA2-9E3A-29ADDBCECB61}"/>
          </ac:picMkLst>
        </pc:picChg>
      </pc:sldChg>
      <pc:sldChg chg="modSp mod">
        <pc:chgData name="Richard Barrett" userId="3d34b40d6378e647" providerId="LiveId" clId="{6B581AC5-CF02-48BE-9DE9-24921C39233F}" dt="2020-10-23T11:00:52.229" v="2008" actId="1076"/>
        <pc:sldMkLst>
          <pc:docMk/>
          <pc:sldMk cId="543035728" sldId="265"/>
        </pc:sldMkLst>
        <pc:spChg chg="mod">
          <ac:chgData name="Richard Barrett" userId="3d34b40d6378e647" providerId="LiveId" clId="{6B581AC5-CF02-48BE-9DE9-24921C39233F}" dt="2020-10-23T11:00:52.229" v="2008" actId="1076"/>
          <ac:spMkLst>
            <pc:docMk/>
            <pc:sldMk cId="543035728" sldId="265"/>
            <ac:spMk id="523" creationId="{00000000-0000-0000-0000-000000000000}"/>
          </ac:spMkLst>
        </pc:spChg>
      </pc:sldChg>
      <pc:sldChg chg="modSp del modNotes">
        <pc:chgData name="Richard Barrett" userId="3d34b40d6378e647" providerId="LiveId" clId="{6B581AC5-CF02-48BE-9DE9-24921C39233F}" dt="2020-10-23T10:54:01.867" v="1696" actId="2696"/>
        <pc:sldMkLst>
          <pc:docMk/>
          <pc:sldMk cId="543035728" sldId="265"/>
        </pc:sldMkLst>
        <pc:spChg chg="mod">
          <ac:chgData name="Richard Barrett" userId="3d34b40d6378e647" providerId="LiveId" clId="{6B581AC5-CF02-48BE-9DE9-24921C39233F}" dt="2020-10-23T08:50:00.908" v="837"/>
          <ac:spMkLst>
            <pc:docMk/>
            <pc:sldMk cId="543035728" sldId="265"/>
            <ac:spMk id="523" creationId="{00000000-0000-0000-0000-000000000000}"/>
          </ac:spMkLst>
        </pc:spChg>
        <pc:spChg chg="mod">
          <ac:chgData name="Richard Barrett" userId="3d34b40d6378e647" providerId="LiveId" clId="{6B581AC5-CF02-48BE-9DE9-24921C39233F}" dt="2020-10-23T08:50:00.908" v="837"/>
          <ac:spMkLst>
            <pc:docMk/>
            <pc:sldMk cId="543035728" sldId="265"/>
            <ac:spMk id="530" creationId="{00000000-0000-0000-0000-000000000000}"/>
          </ac:spMkLst>
        </pc:spChg>
        <pc:spChg chg="mod">
          <ac:chgData name="Richard Barrett" userId="3d34b40d6378e647" providerId="LiveId" clId="{6B581AC5-CF02-48BE-9DE9-24921C39233F}" dt="2020-10-23T08:50:00.908" v="837"/>
          <ac:spMkLst>
            <pc:docMk/>
            <pc:sldMk cId="543035728" sldId="265"/>
            <ac:spMk id="532" creationId="{00000000-0000-0000-0000-000000000000}"/>
          </ac:spMkLst>
        </pc:spChg>
        <pc:picChg chg="mod">
          <ac:chgData name="Richard Barrett" userId="3d34b40d6378e647" providerId="LiveId" clId="{6B581AC5-CF02-48BE-9DE9-24921C39233F}" dt="2020-10-23T08:50:00.908" v="837"/>
          <ac:picMkLst>
            <pc:docMk/>
            <pc:sldMk cId="543035728" sldId="265"/>
            <ac:picMk id="524" creationId="{00000000-0000-0000-0000-000000000000}"/>
          </ac:picMkLst>
        </pc:picChg>
        <pc:picChg chg="mod">
          <ac:chgData name="Richard Barrett" userId="3d34b40d6378e647" providerId="LiveId" clId="{6B581AC5-CF02-48BE-9DE9-24921C39233F}" dt="2020-10-23T08:50:00.908" v="837"/>
          <ac:picMkLst>
            <pc:docMk/>
            <pc:sldMk cId="543035728" sldId="265"/>
            <ac:picMk id="525" creationId="{00000000-0000-0000-0000-000000000000}"/>
          </ac:picMkLst>
        </pc:picChg>
        <pc:picChg chg="mod">
          <ac:chgData name="Richard Barrett" userId="3d34b40d6378e647" providerId="LiveId" clId="{6B581AC5-CF02-48BE-9DE9-24921C39233F}" dt="2020-10-23T08:50:00.908" v="837"/>
          <ac:picMkLst>
            <pc:docMk/>
            <pc:sldMk cId="543035728" sldId="265"/>
            <ac:picMk id="526" creationId="{00000000-0000-0000-0000-000000000000}"/>
          </ac:picMkLst>
        </pc:picChg>
        <pc:picChg chg="mod">
          <ac:chgData name="Richard Barrett" userId="3d34b40d6378e647" providerId="LiveId" clId="{6B581AC5-CF02-48BE-9DE9-24921C39233F}" dt="2020-10-23T08:50:00.908" v="837"/>
          <ac:picMkLst>
            <pc:docMk/>
            <pc:sldMk cId="543035728" sldId="265"/>
            <ac:picMk id="527" creationId="{00000000-0000-0000-0000-000000000000}"/>
          </ac:picMkLst>
        </pc:picChg>
        <pc:picChg chg="mod">
          <ac:chgData name="Richard Barrett" userId="3d34b40d6378e647" providerId="LiveId" clId="{6B581AC5-CF02-48BE-9DE9-24921C39233F}" dt="2020-10-23T08:50:00.908" v="837"/>
          <ac:picMkLst>
            <pc:docMk/>
            <pc:sldMk cId="543035728" sldId="265"/>
            <ac:picMk id="528" creationId="{00000000-0000-0000-0000-000000000000}"/>
          </ac:picMkLst>
        </pc:picChg>
        <pc:picChg chg="mod">
          <ac:chgData name="Richard Barrett" userId="3d34b40d6378e647" providerId="LiveId" clId="{6B581AC5-CF02-48BE-9DE9-24921C39233F}" dt="2020-10-23T08:50:00.908" v="837"/>
          <ac:picMkLst>
            <pc:docMk/>
            <pc:sldMk cId="543035728" sldId="265"/>
            <ac:picMk id="529" creationId="{00000000-0000-0000-0000-000000000000}"/>
          </ac:picMkLst>
        </pc:picChg>
        <pc:picChg chg="mod">
          <ac:chgData name="Richard Barrett" userId="3d34b40d6378e647" providerId="LiveId" clId="{6B581AC5-CF02-48BE-9DE9-24921C39233F}" dt="2020-10-23T08:50:00.908" v="837"/>
          <ac:picMkLst>
            <pc:docMk/>
            <pc:sldMk cId="543035728" sldId="265"/>
            <ac:picMk id="531" creationId="{00000000-0000-0000-0000-000000000000}"/>
          </ac:picMkLst>
        </pc:picChg>
      </pc:sldChg>
      <pc:sldChg chg="modSp add del mod">
        <pc:chgData name="Richard Barrett" userId="3d34b40d6378e647" providerId="LiveId" clId="{6B581AC5-CF02-48BE-9DE9-24921C39233F}" dt="2020-10-23T11:00:08.722" v="2003" actId="2696"/>
        <pc:sldMkLst>
          <pc:docMk/>
          <pc:sldMk cId="3339836625" sldId="265"/>
        </pc:sldMkLst>
        <pc:spChg chg="mod">
          <ac:chgData name="Richard Barrett" userId="3d34b40d6378e647" providerId="LiveId" clId="{6B581AC5-CF02-48BE-9DE9-24921C39233F}" dt="2020-10-23T10:54:26.025" v="1707" actId="20577"/>
          <ac:spMkLst>
            <pc:docMk/>
            <pc:sldMk cId="3339836625" sldId="265"/>
            <ac:spMk id="523" creationId="{00000000-0000-0000-0000-000000000000}"/>
          </ac:spMkLst>
        </pc:spChg>
      </pc:sldChg>
      <pc:sldChg chg="del">
        <pc:chgData name="Richard Barrett" userId="3d34b40d6378e647" providerId="LiveId" clId="{6B581AC5-CF02-48BE-9DE9-24921C39233F}" dt="2020-10-22T08:46:40.512" v="168" actId="47"/>
        <pc:sldMkLst>
          <pc:docMk/>
          <pc:sldMk cId="3539850289" sldId="266"/>
        </pc:sldMkLst>
      </pc:sldChg>
      <pc:sldChg chg="del">
        <pc:chgData name="Richard Barrett" userId="3d34b40d6378e647" providerId="LiveId" clId="{6B581AC5-CF02-48BE-9DE9-24921C39233F}" dt="2020-10-22T08:46:40.512" v="168" actId="47"/>
        <pc:sldMkLst>
          <pc:docMk/>
          <pc:sldMk cId="1695802037" sldId="267"/>
        </pc:sldMkLst>
      </pc:sldChg>
      <pc:sldChg chg="modSp del mod">
        <pc:chgData name="Richard Barrett" userId="3d34b40d6378e647" providerId="LiveId" clId="{6B581AC5-CF02-48BE-9DE9-24921C39233F}" dt="2020-10-23T08:50:00.908" v="837"/>
        <pc:sldMkLst>
          <pc:docMk/>
          <pc:sldMk cId="3647664103" sldId="268"/>
        </pc:sldMkLst>
        <pc:spChg chg="mod">
          <ac:chgData name="Richard Barrett" userId="3d34b40d6378e647" providerId="LiveId" clId="{6B581AC5-CF02-48BE-9DE9-24921C39233F}" dt="2020-10-23T08:50:00.908" v="837"/>
          <ac:spMkLst>
            <pc:docMk/>
            <pc:sldMk cId="3647664103" sldId="268"/>
            <ac:spMk id="413" creationId="{00000000-0000-0000-0000-000000000000}"/>
          </ac:spMkLst>
        </pc:spChg>
        <pc:spChg chg="mod">
          <ac:chgData name="Richard Barrett" userId="3d34b40d6378e647" providerId="LiveId" clId="{6B581AC5-CF02-48BE-9DE9-24921C39233F}" dt="2020-10-23T08:50:00.908" v="837"/>
          <ac:spMkLst>
            <pc:docMk/>
            <pc:sldMk cId="3647664103" sldId="268"/>
            <ac:spMk id="414" creationId="{00000000-0000-0000-0000-000000000000}"/>
          </ac:spMkLst>
        </pc:spChg>
        <pc:spChg chg="mod">
          <ac:chgData name="Richard Barrett" userId="3d34b40d6378e647" providerId="LiveId" clId="{6B581AC5-CF02-48BE-9DE9-24921C39233F}" dt="2020-10-23T08:50:00.908" v="837"/>
          <ac:spMkLst>
            <pc:docMk/>
            <pc:sldMk cId="3647664103" sldId="268"/>
            <ac:spMk id="415" creationId="{00000000-0000-0000-0000-000000000000}"/>
          </ac:spMkLst>
        </pc:spChg>
        <pc:spChg chg="mod">
          <ac:chgData name="Richard Barrett" userId="3d34b40d6378e647" providerId="LiveId" clId="{6B581AC5-CF02-48BE-9DE9-24921C39233F}" dt="2020-10-23T08:50:00.908" v="837"/>
          <ac:spMkLst>
            <pc:docMk/>
            <pc:sldMk cId="3647664103" sldId="268"/>
            <ac:spMk id="416" creationId="{00000000-0000-0000-0000-000000000000}"/>
          </ac:spMkLst>
        </pc:spChg>
        <pc:picChg chg="mod">
          <ac:chgData name="Richard Barrett" userId="3d34b40d6378e647" providerId="LiveId" clId="{6B581AC5-CF02-48BE-9DE9-24921C39233F}" dt="2020-10-23T08:50:00.908" v="837"/>
          <ac:picMkLst>
            <pc:docMk/>
            <pc:sldMk cId="3647664103" sldId="268"/>
            <ac:picMk id="412" creationId="{00000000-0000-0000-0000-000000000000}"/>
          </ac:picMkLst>
        </pc:picChg>
      </pc:sldChg>
      <pc:sldChg chg="del">
        <pc:chgData name="Richard Barrett" userId="3d34b40d6378e647" providerId="LiveId" clId="{6B581AC5-CF02-48BE-9DE9-24921C39233F}" dt="2020-10-22T09:19:07.521" v="646" actId="2696"/>
        <pc:sldMkLst>
          <pc:docMk/>
          <pc:sldMk cId="519299284" sldId="271"/>
        </pc:sldMkLst>
      </pc:sldChg>
      <pc:sldChg chg="del">
        <pc:chgData name="Richard Barrett" userId="3d34b40d6378e647" providerId="LiveId" clId="{6B581AC5-CF02-48BE-9DE9-24921C39233F}" dt="2020-10-22T09:34:53.577" v="818" actId="47"/>
        <pc:sldMkLst>
          <pc:docMk/>
          <pc:sldMk cId="1992568735" sldId="271"/>
        </pc:sldMkLst>
      </pc:sldChg>
      <pc:sldChg chg="modSp del modNotes">
        <pc:chgData name="Richard Barrett" userId="3d34b40d6378e647" providerId="LiveId" clId="{6B581AC5-CF02-48BE-9DE9-24921C39233F}" dt="2020-10-23T10:25:26.705" v="1551" actId="47"/>
        <pc:sldMkLst>
          <pc:docMk/>
          <pc:sldMk cId="0" sldId="272"/>
        </pc:sldMkLst>
        <pc:spChg chg="mod">
          <ac:chgData name="Richard Barrett" userId="3d34b40d6378e647" providerId="LiveId" clId="{6B581AC5-CF02-48BE-9DE9-24921C39233F}" dt="2020-10-23T08:50:00.908" v="837"/>
          <ac:spMkLst>
            <pc:docMk/>
            <pc:sldMk cId="0" sldId="272"/>
            <ac:spMk id="647" creationId="{00000000-0000-0000-0000-000000000000}"/>
          </ac:spMkLst>
        </pc:spChg>
        <pc:spChg chg="mod">
          <ac:chgData name="Richard Barrett" userId="3d34b40d6378e647" providerId="LiveId" clId="{6B581AC5-CF02-48BE-9DE9-24921C39233F}" dt="2020-10-23T08:50:00.908" v="837"/>
          <ac:spMkLst>
            <pc:docMk/>
            <pc:sldMk cId="0" sldId="272"/>
            <ac:spMk id="649" creationId="{00000000-0000-0000-0000-000000000000}"/>
          </ac:spMkLst>
        </pc:spChg>
        <pc:spChg chg="mod">
          <ac:chgData name="Richard Barrett" userId="3d34b40d6378e647" providerId="LiveId" clId="{6B581AC5-CF02-48BE-9DE9-24921C39233F}" dt="2020-10-23T08:50:00.908" v="837"/>
          <ac:spMkLst>
            <pc:docMk/>
            <pc:sldMk cId="0" sldId="272"/>
            <ac:spMk id="650" creationId="{00000000-0000-0000-0000-000000000000}"/>
          </ac:spMkLst>
        </pc:spChg>
        <pc:spChg chg="mod">
          <ac:chgData name="Richard Barrett" userId="3d34b40d6378e647" providerId="LiveId" clId="{6B581AC5-CF02-48BE-9DE9-24921C39233F}" dt="2020-10-23T08:50:00.908" v="837"/>
          <ac:spMkLst>
            <pc:docMk/>
            <pc:sldMk cId="0" sldId="272"/>
            <ac:spMk id="651" creationId="{00000000-0000-0000-0000-000000000000}"/>
          </ac:spMkLst>
        </pc:spChg>
        <pc:spChg chg="mod">
          <ac:chgData name="Richard Barrett" userId="3d34b40d6378e647" providerId="LiveId" clId="{6B581AC5-CF02-48BE-9DE9-24921C39233F}" dt="2020-10-23T08:50:00.908" v="837"/>
          <ac:spMkLst>
            <pc:docMk/>
            <pc:sldMk cId="0" sldId="272"/>
            <ac:spMk id="652" creationId="{00000000-0000-0000-0000-000000000000}"/>
          </ac:spMkLst>
        </pc:spChg>
        <pc:spChg chg="mod">
          <ac:chgData name="Richard Barrett" userId="3d34b40d6378e647" providerId="LiveId" clId="{6B581AC5-CF02-48BE-9DE9-24921C39233F}" dt="2020-10-23T08:50:00.908" v="837"/>
          <ac:spMkLst>
            <pc:docMk/>
            <pc:sldMk cId="0" sldId="272"/>
            <ac:spMk id="653" creationId="{00000000-0000-0000-0000-000000000000}"/>
          </ac:spMkLst>
        </pc:spChg>
        <pc:spChg chg="mod">
          <ac:chgData name="Richard Barrett" userId="3d34b40d6378e647" providerId="LiveId" clId="{6B581AC5-CF02-48BE-9DE9-24921C39233F}" dt="2020-10-23T08:50:00.908" v="837"/>
          <ac:spMkLst>
            <pc:docMk/>
            <pc:sldMk cId="0" sldId="272"/>
            <ac:spMk id="654" creationId="{00000000-0000-0000-0000-000000000000}"/>
          </ac:spMkLst>
        </pc:spChg>
        <pc:spChg chg="mod">
          <ac:chgData name="Richard Barrett" userId="3d34b40d6378e647" providerId="LiveId" clId="{6B581AC5-CF02-48BE-9DE9-24921C39233F}" dt="2020-10-23T08:50:00.908" v="837"/>
          <ac:spMkLst>
            <pc:docMk/>
            <pc:sldMk cId="0" sldId="272"/>
            <ac:spMk id="655" creationId="{00000000-0000-0000-0000-000000000000}"/>
          </ac:spMkLst>
        </pc:spChg>
        <pc:spChg chg="mod">
          <ac:chgData name="Richard Barrett" userId="3d34b40d6378e647" providerId="LiveId" clId="{6B581AC5-CF02-48BE-9DE9-24921C39233F}" dt="2020-10-23T08:50:00.908" v="837"/>
          <ac:spMkLst>
            <pc:docMk/>
            <pc:sldMk cId="0" sldId="272"/>
            <ac:spMk id="657" creationId="{00000000-0000-0000-0000-000000000000}"/>
          </ac:spMkLst>
        </pc:spChg>
        <pc:spChg chg="mod">
          <ac:chgData name="Richard Barrett" userId="3d34b40d6378e647" providerId="LiveId" clId="{6B581AC5-CF02-48BE-9DE9-24921C39233F}" dt="2020-10-23T08:50:00.908" v="837"/>
          <ac:spMkLst>
            <pc:docMk/>
            <pc:sldMk cId="0" sldId="272"/>
            <ac:spMk id="658" creationId="{00000000-0000-0000-0000-000000000000}"/>
          </ac:spMkLst>
        </pc:spChg>
        <pc:spChg chg="mod">
          <ac:chgData name="Richard Barrett" userId="3d34b40d6378e647" providerId="LiveId" clId="{6B581AC5-CF02-48BE-9DE9-24921C39233F}" dt="2020-10-23T08:50:00.908" v="837"/>
          <ac:spMkLst>
            <pc:docMk/>
            <pc:sldMk cId="0" sldId="272"/>
            <ac:spMk id="659" creationId="{00000000-0000-0000-0000-000000000000}"/>
          </ac:spMkLst>
        </pc:spChg>
        <pc:picChg chg="mod">
          <ac:chgData name="Richard Barrett" userId="3d34b40d6378e647" providerId="LiveId" clId="{6B581AC5-CF02-48BE-9DE9-24921C39233F}" dt="2020-10-23T08:50:00.908" v="837"/>
          <ac:picMkLst>
            <pc:docMk/>
            <pc:sldMk cId="0" sldId="272"/>
            <ac:picMk id="648" creationId="{00000000-0000-0000-0000-000000000000}"/>
          </ac:picMkLst>
        </pc:picChg>
        <pc:picChg chg="mod">
          <ac:chgData name="Richard Barrett" userId="3d34b40d6378e647" providerId="LiveId" clId="{6B581AC5-CF02-48BE-9DE9-24921C39233F}" dt="2020-10-23T08:50:00.908" v="837"/>
          <ac:picMkLst>
            <pc:docMk/>
            <pc:sldMk cId="0" sldId="272"/>
            <ac:picMk id="656" creationId="{00000000-0000-0000-0000-000000000000}"/>
          </ac:picMkLst>
        </pc:picChg>
      </pc:sldChg>
      <pc:sldChg chg="del">
        <pc:chgData name="Richard Barrett" userId="3d34b40d6378e647" providerId="LiveId" clId="{6B581AC5-CF02-48BE-9DE9-24921C39233F}" dt="2020-10-22T09:19:07.521" v="646" actId="2696"/>
        <pc:sldMkLst>
          <pc:docMk/>
          <pc:sldMk cId="186939162" sldId="272"/>
        </pc:sldMkLst>
      </pc:sldChg>
      <pc:sldChg chg="del">
        <pc:chgData name="Richard Barrett" userId="3d34b40d6378e647" providerId="LiveId" clId="{6B581AC5-CF02-48BE-9DE9-24921C39233F}" dt="2020-10-22T09:34:53.577" v="818" actId="47"/>
        <pc:sldMkLst>
          <pc:docMk/>
          <pc:sldMk cId="2623353648" sldId="272"/>
        </pc:sldMkLst>
      </pc:sldChg>
      <pc:sldChg chg="del">
        <pc:chgData name="Richard Barrett" userId="3d34b40d6378e647" providerId="LiveId" clId="{6B581AC5-CF02-48BE-9DE9-24921C39233F}" dt="2020-10-22T09:19:07.521" v="646" actId="2696"/>
        <pc:sldMkLst>
          <pc:docMk/>
          <pc:sldMk cId="177612755" sldId="273"/>
        </pc:sldMkLst>
      </pc:sldChg>
      <pc:sldChg chg="del">
        <pc:chgData name="Richard Barrett" userId="3d34b40d6378e647" providerId="LiveId" clId="{6B581AC5-CF02-48BE-9DE9-24921C39233F}" dt="2020-10-22T09:34:53.577" v="818" actId="47"/>
        <pc:sldMkLst>
          <pc:docMk/>
          <pc:sldMk cId="755820261" sldId="273"/>
        </pc:sldMkLst>
      </pc:sldChg>
      <pc:sldChg chg="del">
        <pc:chgData name="Richard Barrett" userId="3d34b40d6378e647" providerId="LiveId" clId="{6B581AC5-CF02-48BE-9DE9-24921C39233F}" dt="2020-10-22T09:19:07.521" v="646" actId="2696"/>
        <pc:sldMkLst>
          <pc:docMk/>
          <pc:sldMk cId="2705737399" sldId="276"/>
        </pc:sldMkLst>
      </pc:sldChg>
      <pc:sldChg chg="del">
        <pc:chgData name="Richard Barrett" userId="3d34b40d6378e647" providerId="LiveId" clId="{6B581AC5-CF02-48BE-9DE9-24921C39233F}" dt="2020-10-22T09:34:53.577" v="818" actId="47"/>
        <pc:sldMkLst>
          <pc:docMk/>
          <pc:sldMk cId="2878854644" sldId="276"/>
        </pc:sldMkLst>
      </pc:sldChg>
      <pc:sldChg chg="modSp mod modNotes">
        <pc:chgData name="Richard Barrett" userId="3d34b40d6378e647" providerId="LiveId" clId="{6B581AC5-CF02-48BE-9DE9-24921C39233F}" dt="2020-10-23T10:52:58.273" v="1689" actId="207"/>
        <pc:sldMkLst>
          <pc:docMk/>
          <pc:sldMk cId="0" sldId="279"/>
        </pc:sldMkLst>
        <pc:spChg chg="mod">
          <ac:chgData name="Richard Barrett" userId="3d34b40d6378e647" providerId="LiveId" clId="{6B581AC5-CF02-48BE-9DE9-24921C39233F}" dt="2020-10-23T08:50:00.908" v="837"/>
          <ac:spMkLst>
            <pc:docMk/>
            <pc:sldMk cId="0" sldId="279"/>
            <ac:spMk id="828" creationId="{00000000-0000-0000-0000-000000000000}"/>
          </ac:spMkLst>
        </pc:spChg>
        <pc:spChg chg="mod">
          <ac:chgData name="Richard Barrett" userId="3d34b40d6378e647" providerId="LiveId" clId="{6B581AC5-CF02-48BE-9DE9-24921C39233F}" dt="2020-10-23T10:52:58.273" v="1689" actId="207"/>
          <ac:spMkLst>
            <pc:docMk/>
            <pc:sldMk cId="0" sldId="279"/>
            <ac:spMk id="830" creationId="{00000000-0000-0000-0000-000000000000}"/>
          </ac:spMkLst>
        </pc:spChg>
        <pc:spChg chg="mod">
          <ac:chgData name="Richard Barrett" userId="3d34b40d6378e647" providerId="LiveId" clId="{6B581AC5-CF02-48BE-9DE9-24921C39233F}" dt="2020-10-23T08:50:00.908" v="837"/>
          <ac:spMkLst>
            <pc:docMk/>
            <pc:sldMk cId="0" sldId="279"/>
            <ac:spMk id="832" creationId="{00000000-0000-0000-0000-000000000000}"/>
          </ac:spMkLst>
        </pc:spChg>
        <pc:spChg chg="mod">
          <ac:chgData name="Richard Barrett" userId="3d34b40d6378e647" providerId="LiveId" clId="{6B581AC5-CF02-48BE-9DE9-24921C39233F}" dt="2020-10-23T08:50:00.908" v="837"/>
          <ac:spMkLst>
            <pc:docMk/>
            <pc:sldMk cId="0" sldId="279"/>
            <ac:spMk id="833" creationId="{00000000-0000-0000-0000-000000000000}"/>
          </ac:spMkLst>
        </pc:spChg>
        <pc:spChg chg="mod">
          <ac:chgData name="Richard Barrett" userId="3d34b40d6378e647" providerId="LiveId" clId="{6B581AC5-CF02-48BE-9DE9-24921C39233F}" dt="2020-10-23T08:50:00.908" v="837"/>
          <ac:spMkLst>
            <pc:docMk/>
            <pc:sldMk cId="0" sldId="279"/>
            <ac:spMk id="836" creationId="{00000000-0000-0000-0000-000000000000}"/>
          </ac:spMkLst>
        </pc:spChg>
        <pc:spChg chg="mod">
          <ac:chgData name="Richard Barrett" userId="3d34b40d6378e647" providerId="LiveId" clId="{6B581AC5-CF02-48BE-9DE9-24921C39233F}" dt="2020-10-23T08:50:00.908" v="837"/>
          <ac:spMkLst>
            <pc:docMk/>
            <pc:sldMk cId="0" sldId="279"/>
            <ac:spMk id="837" creationId="{00000000-0000-0000-0000-000000000000}"/>
          </ac:spMkLst>
        </pc:spChg>
        <pc:spChg chg="mod">
          <ac:chgData name="Richard Barrett" userId="3d34b40d6378e647" providerId="LiveId" clId="{6B581AC5-CF02-48BE-9DE9-24921C39233F}" dt="2020-10-23T08:50:00.908" v="837"/>
          <ac:spMkLst>
            <pc:docMk/>
            <pc:sldMk cId="0" sldId="279"/>
            <ac:spMk id="838" creationId="{00000000-0000-0000-0000-000000000000}"/>
          </ac:spMkLst>
        </pc:spChg>
        <pc:spChg chg="mod">
          <ac:chgData name="Richard Barrett" userId="3d34b40d6378e647" providerId="LiveId" clId="{6B581AC5-CF02-48BE-9DE9-24921C39233F}" dt="2020-10-23T08:50:00.908" v="837"/>
          <ac:spMkLst>
            <pc:docMk/>
            <pc:sldMk cId="0" sldId="279"/>
            <ac:spMk id="839" creationId="{00000000-0000-0000-0000-000000000000}"/>
          </ac:spMkLst>
        </pc:spChg>
        <pc:spChg chg="mod">
          <ac:chgData name="Richard Barrett" userId="3d34b40d6378e647" providerId="LiveId" clId="{6B581AC5-CF02-48BE-9DE9-24921C39233F}" dt="2020-10-23T08:50:00.908" v="837"/>
          <ac:spMkLst>
            <pc:docMk/>
            <pc:sldMk cId="0" sldId="279"/>
            <ac:spMk id="840" creationId="{00000000-0000-0000-0000-000000000000}"/>
          </ac:spMkLst>
        </pc:spChg>
        <pc:spChg chg="mod">
          <ac:chgData name="Richard Barrett" userId="3d34b40d6378e647" providerId="LiveId" clId="{6B581AC5-CF02-48BE-9DE9-24921C39233F}" dt="2020-10-23T08:50:00.908" v="837"/>
          <ac:spMkLst>
            <pc:docMk/>
            <pc:sldMk cId="0" sldId="279"/>
            <ac:spMk id="841" creationId="{00000000-0000-0000-0000-000000000000}"/>
          </ac:spMkLst>
        </pc:spChg>
        <pc:spChg chg="mod">
          <ac:chgData name="Richard Barrett" userId="3d34b40d6378e647" providerId="LiveId" clId="{6B581AC5-CF02-48BE-9DE9-24921C39233F}" dt="2020-10-23T08:50:00.908" v="837"/>
          <ac:spMkLst>
            <pc:docMk/>
            <pc:sldMk cId="0" sldId="279"/>
            <ac:spMk id="842" creationId="{00000000-0000-0000-0000-000000000000}"/>
          </ac:spMkLst>
        </pc:spChg>
        <pc:spChg chg="mod">
          <ac:chgData name="Richard Barrett" userId="3d34b40d6378e647" providerId="LiveId" clId="{6B581AC5-CF02-48BE-9DE9-24921C39233F}" dt="2020-10-23T08:50:00.908" v="837"/>
          <ac:spMkLst>
            <pc:docMk/>
            <pc:sldMk cId="0" sldId="279"/>
            <ac:spMk id="843" creationId="{00000000-0000-0000-0000-000000000000}"/>
          </ac:spMkLst>
        </pc:spChg>
        <pc:spChg chg="mod">
          <ac:chgData name="Richard Barrett" userId="3d34b40d6378e647" providerId="LiveId" clId="{6B581AC5-CF02-48BE-9DE9-24921C39233F}" dt="2020-10-23T08:50:00.908" v="837"/>
          <ac:spMkLst>
            <pc:docMk/>
            <pc:sldMk cId="0" sldId="279"/>
            <ac:spMk id="844" creationId="{00000000-0000-0000-0000-000000000000}"/>
          </ac:spMkLst>
        </pc:spChg>
        <pc:spChg chg="mod">
          <ac:chgData name="Richard Barrett" userId="3d34b40d6378e647" providerId="LiveId" clId="{6B581AC5-CF02-48BE-9DE9-24921C39233F}" dt="2020-10-23T08:50:00.908" v="837"/>
          <ac:spMkLst>
            <pc:docMk/>
            <pc:sldMk cId="0" sldId="279"/>
            <ac:spMk id="845" creationId="{00000000-0000-0000-0000-000000000000}"/>
          </ac:spMkLst>
        </pc:spChg>
        <pc:spChg chg="mod">
          <ac:chgData name="Richard Barrett" userId="3d34b40d6378e647" providerId="LiveId" clId="{6B581AC5-CF02-48BE-9DE9-24921C39233F}" dt="2020-10-23T08:50:00.908" v="837"/>
          <ac:spMkLst>
            <pc:docMk/>
            <pc:sldMk cId="0" sldId="279"/>
            <ac:spMk id="846" creationId="{00000000-0000-0000-0000-000000000000}"/>
          </ac:spMkLst>
        </pc:spChg>
        <pc:spChg chg="mod">
          <ac:chgData name="Richard Barrett" userId="3d34b40d6378e647" providerId="LiveId" clId="{6B581AC5-CF02-48BE-9DE9-24921C39233F}" dt="2020-10-23T08:50:00.908" v="837"/>
          <ac:spMkLst>
            <pc:docMk/>
            <pc:sldMk cId="0" sldId="279"/>
            <ac:spMk id="847" creationId="{00000000-0000-0000-0000-000000000000}"/>
          </ac:spMkLst>
        </pc:spChg>
        <pc:spChg chg="mod">
          <ac:chgData name="Richard Barrett" userId="3d34b40d6378e647" providerId="LiveId" clId="{6B581AC5-CF02-48BE-9DE9-24921C39233F}" dt="2020-10-23T08:50:00.908" v="837"/>
          <ac:spMkLst>
            <pc:docMk/>
            <pc:sldMk cId="0" sldId="279"/>
            <ac:spMk id="850" creationId="{00000000-0000-0000-0000-000000000000}"/>
          </ac:spMkLst>
        </pc:spChg>
        <pc:spChg chg="mod">
          <ac:chgData name="Richard Barrett" userId="3d34b40d6378e647" providerId="LiveId" clId="{6B581AC5-CF02-48BE-9DE9-24921C39233F}" dt="2020-10-23T08:50:00.908" v="837"/>
          <ac:spMkLst>
            <pc:docMk/>
            <pc:sldMk cId="0" sldId="279"/>
            <ac:spMk id="851" creationId="{00000000-0000-0000-0000-000000000000}"/>
          </ac:spMkLst>
        </pc:spChg>
        <pc:spChg chg="mod">
          <ac:chgData name="Richard Barrett" userId="3d34b40d6378e647" providerId="LiveId" clId="{6B581AC5-CF02-48BE-9DE9-24921C39233F}" dt="2020-10-23T08:50:00.908" v="837"/>
          <ac:spMkLst>
            <pc:docMk/>
            <pc:sldMk cId="0" sldId="279"/>
            <ac:spMk id="852" creationId="{00000000-0000-0000-0000-000000000000}"/>
          </ac:spMkLst>
        </pc:spChg>
        <pc:spChg chg="mod">
          <ac:chgData name="Richard Barrett" userId="3d34b40d6378e647" providerId="LiveId" clId="{6B581AC5-CF02-48BE-9DE9-24921C39233F}" dt="2020-10-23T08:50:00.908" v="837"/>
          <ac:spMkLst>
            <pc:docMk/>
            <pc:sldMk cId="0" sldId="279"/>
            <ac:spMk id="853" creationId="{00000000-0000-0000-0000-000000000000}"/>
          </ac:spMkLst>
        </pc:spChg>
        <pc:spChg chg="mod">
          <ac:chgData name="Richard Barrett" userId="3d34b40d6378e647" providerId="LiveId" clId="{6B581AC5-CF02-48BE-9DE9-24921C39233F}" dt="2020-10-23T08:50:00.908" v="837"/>
          <ac:spMkLst>
            <pc:docMk/>
            <pc:sldMk cId="0" sldId="279"/>
            <ac:spMk id="854" creationId="{00000000-0000-0000-0000-000000000000}"/>
          </ac:spMkLst>
        </pc:spChg>
        <pc:spChg chg="mod">
          <ac:chgData name="Richard Barrett" userId="3d34b40d6378e647" providerId="LiveId" clId="{6B581AC5-CF02-48BE-9DE9-24921C39233F}" dt="2020-10-23T08:50:00.908" v="837"/>
          <ac:spMkLst>
            <pc:docMk/>
            <pc:sldMk cId="0" sldId="279"/>
            <ac:spMk id="855" creationId="{00000000-0000-0000-0000-000000000000}"/>
          </ac:spMkLst>
        </pc:spChg>
        <pc:spChg chg="mod">
          <ac:chgData name="Richard Barrett" userId="3d34b40d6378e647" providerId="LiveId" clId="{6B581AC5-CF02-48BE-9DE9-24921C39233F}" dt="2020-10-23T08:50:00.908" v="837"/>
          <ac:spMkLst>
            <pc:docMk/>
            <pc:sldMk cId="0" sldId="279"/>
            <ac:spMk id="856" creationId="{00000000-0000-0000-0000-000000000000}"/>
          </ac:spMkLst>
        </pc:spChg>
        <pc:spChg chg="mod">
          <ac:chgData name="Richard Barrett" userId="3d34b40d6378e647" providerId="LiveId" clId="{6B581AC5-CF02-48BE-9DE9-24921C39233F}" dt="2020-10-23T08:50:00.908" v="837"/>
          <ac:spMkLst>
            <pc:docMk/>
            <pc:sldMk cId="0" sldId="279"/>
            <ac:spMk id="857" creationId="{00000000-0000-0000-0000-000000000000}"/>
          </ac:spMkLst>
        </pc:spChg>
        <pc:spChg chg="mod">
          <ac:chgData name="Richard Barrett" userId="3d34b40d6378e647" providerId="LiveId" clId="{6B581AC5-CF02-48BE-9DE9-24921C39233F}" dt="2020-10-23T08:50:00.908" v="837"/>
          <ac:spMkLst>
            <pc:docMk/>
            <pc:sldMk cId="0" sldId="279"/>
            <ac:spMk id="858" creationId="{00000000-0000-0000-0000-000000000000}"/>
          </ac:spMkLst>
        </pc:spChg>
        <pc:spChg chg="mod">
          <ac:chgData name="Richard Barrett" userId="3d34b40d6378e647" providerId="LiveId" clId="{6B581AC5-CF02-48BE-9DE9-24921C39233F}" dt="2020-10-23T08:50:00.908" v="837"/>
          <ac:spMkLst>
            <pc:docMk/>
            <pc:sldMk cId="0" sldId="279"/>
            <ac:spMk id="859" creationId="{00000000-0000-0000-0000-000000000000}"/>
          </ac:spMkLst>
        </pc:spChg>
        <pc:spChg chg="mod">
          <ac:chgData name="Richard Barrett" userId="3d34b40d6378e647" providerId="LiveId" clId="{6B581AC5-CF02-48BE-9DE9-24921C39233F}" dt="2020-10-23T08:50:00.908" v="837"/>
          <ac:spMkLst>
            <pc:docMk/>
            <pc:sldMk cId="0" sldId="279"/>
            <ac:spMk id="860" creationId="{00000000-0000-0000-0000-000000000000}"/>
          </ac:spMkLst>
        </pc:spChg>
        <pc:spChg chg="mod">
          <ac:chgData name="Richard Barrett" userId="3d34b40d6378e647" providerId="LiveId" clId="{6B581AC5-CF02-48BE-9DE9-24921C39233F}" dt="2020-10-23T08:50:00.908" v="837"/>
          <ac:spMkLst>
            <pc:docMk/>
            <pc:sldMk cId="0" sldId="279"/>
            <ac:spMk id="861" creationId="{00000000-0000-0000-0000-000000000000}"/>
          </ac:spMkLst>
        </pc:spChg>
        <pc:spChg chg="mod">
          <ac:chgData name="Richard Barrett" userId="3d34b40d6378e647" providerId="LiveId" clId="{6B581AC5-CF02-48BE-9DE9-24921C39233F}" dt="2020-10-23T08:50:00.908" v="837"/>
          <ac:spMkLst>
            <pc:docMk/>
            <pc:sldMk cId="0" sldId="279"/>
            <ac:spMk id="863" creationId="{00000000-0000-0000-0000-000000000000}"/>
          </ac:spMkLst>
        </pc:spChg>
        <pc:spChg chg="mod">
          <ac:chgData name="Richard Barrett" userId="3d34b40d6378e647" providerId="LiveId" clId="{6B581AC5-CF02-48BE-9DE9-24921C39233F}" dt="2020-10-23T08:50:00.908" v="837"/>
          <ac:spMkLst>
            <pc:docMk/>
            <pc:sldMk cId="0" sldId="279"/>
            <ac:spMk id="864" creationId="{00000000-0000-0000-0000-000000000000}"/>
          </ac:spMkLst>
        </pc:spChg>
        <pc:grpChg chg="mod">
          <ac:chgData name="Richard Barrett" userId="3d34b40d6378e647" providerId="LiveId" clId="{6B581AC5-CF02-48BE-9DE9-24921C39233F}" dt="2020-10-23T08:50:00.908" v="837"/>
          <ac:grpSpMkLst>
            <pc:docMk/>
            <pc:sldMk cId="0" sldId="279"/>
            <ac:grpSpMk id="834" creationId="{00000000-0000-0000-0000-000000000000}"/>
          </ac:grpSpMkLst>
        </pc:grpChg>
        <pc:grpChg chg="mod">
          <ac:chgData name="Richard Barrett" userId="3d34b40d6378e647" providerId="LiveId" clId="{6B581AC5-CF02-48BE-9DE9-24921C39233F}" dt="2020-10-23T08:50:00.908" v="837"/>
          <ac:grpSpMkLst>
            <pc:docMk/>
            <pc:sldMk cId="0" sldId="279"/>
            <ac:grpSpMk id="848" creationId="{00000000-0000-0000-0000-000000000000}"/>
          </ac:grpSpMkLst>
        </pc:grpChg>
        <pc:graphicFrameChg chg="mod">
          <ac:chgData name="Richard Barrett" userId="3d34b40d6378e647" providerId="LiveId" clId="{6B581AC5-CF02-48BE-9DE9-24921C39233F}" dt="2020-10-23T08:50:00.908" v="837"/>
          <ac:graphicFrameMkLst>
            <pc:docMk/>
            <pc:sldMk cId="0" sldId="279"/>
            <ac:graphicFrameMk id="829" creationId="{00000000-0000-0000-0000-000000000000}"/>
          </ac:graphicFrameMkLst>
        </pc:graphicFrameChg>
        <pc:graphicFrameChg chg="mod">
          <ac:chgData name="Richard Barrett" userId="3d34b40d6378e647" providerId="LiveId" clId="{6B581AC5-CF02-48BE-9DE9-24921C39233F}" dt="2020-10-23T08:50:00.908" v="837"/>
          <ac:graphicFrameMkLst>
            <pc:docMk/>
            <pc:sldMk cId="0" sldId="279"/>
            <ac:graphicFrameMk id="862" creationId="{00000000-0000-0000-0000-000000000000}"/>
          </ac:graphicFrameMkLst>
        </pc:graphicFrameChg>
        <pc:picChg chg="mod">
          <ac:chgData name="Richard Barrett" userId="3d34b40d6378e647" providerId="LiveId" clId="{6B581AC5-CF02-48BE-9DE9-24921C39233F}" dt="2020-10-23T08:50:00.908" v="837"/>
          <ac:picMkLst>
            <pc:docMk/>
            <pc:sldMk cId="0" sldId="279"/>
            <ac:picMk id="831" creationId="{00000000-0000-0000-0000-000000000000}"/>
          </ac:picMkLst>
        </pc:picChg>
        <pc:picChg chg="mod">
          <ac:chgData name="Richard Barrett" userId="3d34b40d6378e647" providerId="LiveId" clId="{6B581AC5-CF02-48BE-9DE9-24921C39233F}" dt="2020-10-23T08:50:00.908" v="837"/>
          <ac:picMkLst>
            <pc:docMk/>
            <pc:sldMk cId="0" sldId="279"/>
            <ac:picMk id="835" creationId="{00000000-0000-0000-0000-000000000000}"/>
          </ac:picMkLst>
        </pc:picChg>
        <pc:picChg chg="mod">
          <ac:chgData name="Richard Barrett" userId="3d34b40d6378e647" providerId="LiveId" clId="{6B581AC5-CF02-48BE-9DE9-24921C39233F}" dt="2020-10-23T08:50:00.908" v="837"/>
          <ac:picMkLst>
            <pc:docMk/>
            <pc:sldMk cId="0" sldId="279"/>
            <ac:picMk id="849" creationId="{00000000-0000-0000-0000-000000000000}"/>
          </ac:picMkLst>
        </pc:picChg>
      </pc:sldChg>
      <pc:sldChg chg="addSp delSp modSp mod modNotes">
        <pc:chgData name="Richard Barrett" userId="3d34b40d6378e647" providerId="LiveId" clId="{6B581AC5-CF02-48BE-9DE9-24921C39233F}" dt="2020-10-23T10:53:25.722" v="1692" actId="478"/>
        <pc:sldMkLst>
          <pc:docMk/>
          <pc:sldMk cId="0" sldId="280"/>
        </pc:sldMkLst>
        <pc:spChg chg="add del mod">
          <ac:chgData name="Richard Barrett" userId="3d34b40d6378e647" providerId="LiveId" clId="{6B581AC5-CF02-48BE-9DE9-24921C39233F}" dt="2020-10-23T10:53:25.722" v="1692" actId="478"/>
          <ac:spMkLst>
            <pc:docMk/>
            <pc:sldMk cId="0" sldId="280"/>
            <ac:spMk id="3" creationId="{27B5BE3E-ABB8-4B87-8613-35C5C81142C0}"/>
          </ac:spMkLst>
        </pc:spChg>
        <pc:spChg chg="add mod">
          <ac:chgData name="Richard Barrett" userId="3d34b40d6378e647" providerId="LiveId" clId="{6B581AC5-CF02-48BE-9DE9-24921C39233F}" dt="2020-10-23T10:53:22.040" v="1691"/>
          <ac:spMkLst>
            <pc:docMk/>
            <pc:sldMk cId="0" sldId="280"/>
            <ac:spMk id="38" creationId="{0C9D73AF-403B-4F37-B3B6-3D4B3E61AE8C}"/>
          </ac:spMkLst>
        </pc:spChg>
        <pc:spChg chg="mod">
          <ac:chgData name="Richard Barrett" userId="3d34b40d6378e647" providerId="LiveId" clId="{6B581AC5-CF02-48BE-9DE9-24921C39233F}" dt="2020-10-23T08:50:00.908" v="837"/>
          <ac:spMkLst>
            <pc:docMk/>
            <pc:sldMk cId="0" sldId="280"/>
            <ac:spMk id="869" creationId="{00000000-0000-0000-0000-000000000000}"/>
          </ac:spMkLst>
        </pc:spChg>
        <pc:spChg chg="del mod">
          <ac:chgData name="Richard Barrett" userId="3d34b40d6378e647" providerId="LiveId" clId="{6B581AC5-CF02-48BE-9DE9-24921C39233F}" dt="2020-10-23T10:53:20.526" v="1690" actId="478"/>
          <ac:spMkLst>
            <pc:docMk/>
            <pc:sldMk cId="0" sldId="280"/>
            <ac:spMk id="871" creationId="{00000000-0000-0000-0000-000000000000}"/>
          </ac:spMkLst>
        </pc:spChg>
        <pc:spChg chg="mod">
          <ac:chgData name="Richard Barrett" userId="3d34b40d6378e647" providerId="LiveId" clId="{6B581AC5-CF02-48BE-9DE9-24921C39233F}" dt="2020-10-23T08:50:00.908" v="837"/>
          <ac:spMkLst>
            <pc:docMk/>
            <pc:sldMk cId="0" sldId="280"/>
            <ac:spMk id="873" creationId="{00000000-0000-0000-0000-000000000000}"/>
          </ac:spMkLst>
        </pc:spChg>
        <pc:spChg chg="mod">
          <ac:chgData name="Richard Barrett" userId="3d34b40d6378e647" providerId="LiveId" clId="{6B581AC5-CF02-48BE-9DE9-24921C39233F}" dt="2020-10-23T08:50:00.908" v="837"/>
          <ac:spMkLst>
            <pc:docMk/>
            <pc:sldMk cId="0" sldId="280"/>
            <ac:spMk id="874" creationId="{00000000-0000-0000-0000-000000000000}"/>
          </ac:spMkLst>
        </pc:spChg>
        <pc:spChg chg="mod">
          <ac:chgData name="Richard Barrett" userId="3d34b40d6378e647" providerId="LiveId" clId="{6B581AC5-CF02-48BE-9DE9-24921C39233F}" dt="2020-10-23T08:50:00.908" v="837"/>
          <ac:spMkLst>
            <pc:docMk/>
            <pc:sldMk cId="0" sldId="280"/>
            <ac:spMk id="878" creationId="{00000000-0000-0000-0000-000000000000}"/>
          </ac:spMkLst>
        </pc:spChg>
        <pc:spChg chg="mod">
          <ac:chgData name="Richard Barrett" userId="3d34b40d6378e647" providerId="LiveId" clId="{6B581AC5-CF02-48BE-9DE9-24921C39233F}" dt="2020-10-23T08:50:00.908" v="837"/>
          <ac:spMkLst>
            <pc:docMk/>
            <pc:sldMk cId="0" sldId="280"/>
            <ac:spMk id="879" creationId="{00000000-0000-0000-0000-000000000000}"/>
          </ac:spMkLst>
        </pc:spChg>
        <pc:spChg chg="mod">
          <ac:chgData name="Richard Barrett" userId="3d34b40d6378e647" providerId="LiveId" clId="{6B581AC5-CF02-48BE-9DE9-24921C39233F}" dt="2020-10-23T08:50:00.908" v="837"/>
          <ac:spMkLst>
            <pc:docMk/>
            <pc:sldMk cId="0" sldId="280"/>
            <ac:spMk id="880" creationId="{00000000-0000-0000-0000-000000000000}"/>
          </ac:spMkLst>
        </pc:spChg>
        <pc:spChg chg="mod">
          <ac:chgData name="Richard Barrett" userId="3d34b40d6378e647" providerId="LiveId" clId="{6B581AC5-CF02-48BE-9DE9-24921C39233F}" dt="2020-10-23T08:50:00.908" v="837"/>
          <ac:spMkLst>
            <pc:docMk/>
            <pc:sldMk cId="0" sldId="280"/>
            <ac:spMk id="881" creationId="{00000000-0000-0000-0000-000000000000}"/>
          </ac:spMkLst>
        </pc:spChg>
        <pc:spChg chg="mod">
          <ac:chgData name="Richard Barrett" userId="3d34b40d6378e647" providerId="LiveId" clId="{6B581AC5-CF02-48BE-9DE9-24921C39233F}" dt="2020-10-23T08:50:00.908" v="837"/>
          <ac:spMkLst>
            <pc:docMk/>
            <pc:sldMk cId="0" sldId="280"/>
            <ac:spMk id="882" creationId="{00000000-0000-0000-0000-000000000000}"/>
          </ac:spMkLst>
        </pc:spChg>
        <pc:spChg chg="mod">
          <ac:chgData name="Richard Barrett" userId="3d34b40d6378e647" providerId="LiveId" clId="{6B581AC5-CF02-48BE-9DE9-24921C39233F}" dt="2020-10-23T08:50:00.908" v="837"/>
          <ac:spMkLst>
            <pc:docMk/>
            <pc:sldMk cId="0" sldId="280"/>
            <ac:spMk id="883" creationId="{00000000-0000-0000-0000-000000000000}"/>
          </ac:spMkLst>
        </pc:spChg>
        <pc:spChg chg="mod">
          <ac:chgData name="Richard Barrett" userId="3d34b40d6378e647" providerId="LiveId" clId="{6B581AC5-CF02-48BE-9DE9-24921C39233F}" dt="2020-10-23T08:50:00.908" v="837"/>
          <ac:spMkLst>
            <pc:docMk/>
            <pc:sldMk cId="0" sldId="280"/>
            <ac:spMk id="884" creationId="{00000000-0000-0000-0000-000000000000}"/>
          </ac:spMkLst>
        </pc:spChg>
        <pc:spChg chg="mod">
          <ac:chgData name="Richard Barrett" userId="3d34b40d6378e647" providerId="LiveId" clId="{6B581AC5-CF02-48BE-9DE9-24921C39233F}" dt="2020-10-23T08:50:00.908" v="837"/>
          <ac:spMkLst>
            <pc:docMk/>
            <pc:sldMk cId="0" sldId="280"/>
            <ac:spMk id="885" creationId="{00000000-0000-0000-0000-000000000000}"/>
          </ac:spMkLst>
        </pc:spChg>
        <pc:spChg chg="mod">
          <ac:chgData name="Richard Barrett" userId="3d34b40d6378e647" providerId="LiveId" clId="{6B581AC5-CF02-48BE-9DE9-24921C39233F}" dt="2020-10-23T08:50:00.908" v="837"/>
          <ac:spMkLst>
            <pc:docMk/>
            <pc:sldMk cId="0" sldId="280"/>
            <ac:spMk id="886" creationId="{00000000-0000-0000-0000-000000000000}"/>
          </ac:spMkLst>
        </pc:spChg>
        <pc:spChg chg="mod">
          <ac:chgData name="Richard Barrett" userId="3d34b40d6378e647" providerId="LiveId" clId="{6B581AC5-CF02-48BE-9DE9-24921C39233F}" dt="2020-10-23T08:50:00.908" v="837"/>
          <ac:spMkLst>
            <pc:docMk/>
            <pc:sldMk cId="0" sldId="280"/>
            <ac:spMk id="887" creationId="{00000000-0000-0000-0000-000000000000}"/>
          </ac:spMkLst>
        </pc:spChg>
        <pc:spChg chg="mod">
          <ac:chgData name="Richard Barrett" userId="3d34b40d6378e647" providerId="LiveId" clId="{6B581AC5-CF02-48BE-9DE9-24921C39233F}" dt="2020-10-23T08:50:00.908" v="837"/>
          <ac:spMkLst>
            <pc:docMk/>
            <pc:sldMk cId="0" sldId="280"/>
            <ac:spMk id="890" creationId="{00000000-0000-0000-0000-000000000000}"/>
          </ac:spMkLst>
        </pc:spChg>
        <pc:spChg chg="mod">
          <ac:chgData name="Richard Barrett" userId="3d34b40d6378e647" providerId="LiveId" clId="{6B581AC5-CF02-48BE-9DE9-24921C39233F}" dt="2020-10-23T08:50:00.908" v="837"/>
          <ac:spMkLst>
            <pc:docMk/>
            <pc:sldMk cId="0" sldId="280"/>
            <ac:spMk id="891" creationId="{00000000-0000-0000-0000-000000000000}"/>
          </ac:spMkLst>
        </pc:spChg>
        <pc:spChg chg="mod">
          <ac:chgData name="Richard Barrett" userId="3d34b40d6378e647" providerId="LiveId" clId="{6B581AC5-CF02-48BE-9DE9-24921C39233F}" dt="2020-10-23T08:50:00.908" v="837"/>
          <ac:spMkLst>
            <pc:docMk/>
            <pc:sldMk cId="0" sldId="280"/>
            <ac:spMk id="892" creationId="{00000000-0000-0000-0000-000000000000}"/>
          </ac:spMkLst>
        </pc:spChg>
        <pc:spChg chg="mod">
          <ac:chgData name="Richard Barrett" userId="3d34b40d6378e647" providerId="LiveId" clId="{6B581AC5-CF02-48BE-9DE9-24921C39233F}" dt="2020-10-23T08:50:00.908" v="837"/>
          <ac:spMkLst>
            <pc:docMk/>
            <pc:sldMk cId="0" sldId="280"/>
            <ac:spMk id="893" creationId="{00000000-0000-0000-0000-000000000000}"/>
          </ac:spMkLst>
        </pc:spChg>
        <pc:spChg chg="mod">
          <ac:chgData name="Richard Barrett" userId="3d34b40d6378e647" providerId="LiveId" clId="{6B581AC5-CF02-48BE-9DE9-24921C39233F}" dt="2020-10-23T08:50:00.908" v="837"/>
          <ac:spMkLst>
            <pc:docMk/>
            <pc:sldMk cId="0" sldId="280"/>
            <ac:spMk id="894" creationId="{00000000-0000-0000-0000-000000000000}"/>
          </ac:spMkLst>
        </pc:spChg>
        <pc:spChg chg="mod">
          <ac:chgData name="Richard Barrett" userId="3d34b40d6378e647" providerId="LiveId" clId="{6B581AC5-CF02-48BE-9DE9-24921C39233F}" dt="2020-10-23T08:50:00.908" v="837"/>
          <ac:spMkLst>
            <pc:docMk/>
            <pc:sldMk cId="0" sldId="280"/>
            <ac:spMk id="895" creationId="{00000000-0000-0000-0000-000000000000}"/>
          </ac:spMkLst>
        </pc:spChg>
        <pc:spChg chg="mod">
          <ac:chgData name="Richard Barrett" userId="3d34b40d6378e647" providerId="LiveId" clId="{6B581AC5-CF02-48BE-9DE9-24921C39233F}" dt="2020-10-23T08:50:00.908" v="837"/>
          <ac:spMkLst>
            <pc:docMk/>
            <pc:sldMk cId="0" sldId="280"/>
            <ac:spMk id="896" creationId="{00000000-0000-0000-0000-000000000000}"/>
          </ac:spMkLst>
        </pc:spChg>
        <pc:spChg chg="mod">
          <ac:chgData name="Richard Barrett" userId="3d34b40d6378e647" providerId="LiveId" clId="{6B581AC5-CF02-48BE-9DE9-24921C39233F}" dt="2020-10-23T08:50:00.908" v="837"/>
          <ac:spMkLst>
            <pc:docMk/>
            <pc:sldMk cId="0" sldId="280"/>
            <ac:spMk id="897" creationId="{00000000-0000-0000-0000-000000000000}"/>
          </ac:spMkLst>
        </pc:spChg>
        <pc:spChg chg="mod">
          <ac:chgData name="Richard Barrett" userId="3d34b40d6378e647" providerId="LiveId" clId="{6B581AC5-CF02-48BE-9DE9-24921C39233F}" dt="2020-10-23T08:50:00.908" v="837"/>
          <ac:spMkLst>
            <pc:docMk/>
            <pc:sldMk cId="0" sldId="280"/>
            <ac:spMk id="898" creationId="{00000000-0000-0000-0000-000000000000}"/>
          </ac:spMkLst>
        </pc:spChg>
        <pc:spChg chg="mod">
          <ac:chgData name="Richard Barrett" userId="3d34b40d6378e647" providerId="LiveId" clId="{6B581AC5-CF02-48BE-9DE9-24921C39233F}" dt="2020-10-23T08:50:00.908" v="837"/>
          <ac:spMkLst>
            <pc:docMk/>
            <pc:sldMk cId="0" sldId="280"/>
            <ac:spMk id="899" creationId="{00000000-0000-0000-0000-000000000000}"/>
          </ac:spMkLst>
        </pc:spChg>
        <pc:spChg chg="mod">
          <ac:chgData name="Richard Barrett" userId="3d34b40d6378e647" providerId="LiveId" clId="{6B581AC5-CF02-48BE-9DE9-24921C39233F}" dt="2020-10-23T08:50:00.908" v="837"/>
          <ac:spMkLst>
            <pc:docMk/>
            <pc:sldMk cId="0" sldId="280"/>
            <ac:spMk id="900" creationId="{00000000-0000-0000-0000-000000000000}"/>
          </ac:spMkLst>
        </pc:spChg>
        <pc:spChg chg="mod">
          <ac:chgData name="Richard Barrett" userId="3d34b40d6378e647" providerId="LiveId" clId="{6B581AC5-CF02-48BE-9DE9-24921C39233F}" dt="2020-10-23T08:50:00.908" v="837"/>
          <ac:spMkLst>
            <pc:docMk/>
            <pc:sldMk cId="0" sldId="280"/>
            <ac:spMk id="901" creationId="{00000000-0000-0000-0000-000000000000}"/>
          </ac:spMkLst>
        </pc:spChg>
        <pc:spChg chg="mod">
          <ac:chgData name="Richard Barrett" userId="3d34b40d6378e647" providerId="LiveId" clId="{6B581AC5-CF02-48BE-9DE9-24921C39233F}" dt="2020-10-23T08:50:00.908" v="837"/>
          <ac:spMkLst>
            <pc:docMk/>
            <pc:sldMk cId="0" sldId="280"/>
            <ac:spMk id="902" creationId="{00000000-0000-0000-0000-000000000000}"/>
          </ac:spMkLst>
        </pc:spChg>
        <pc:grpChg chg="mod">
          <ac:chgData name="Richard Barrett" userId="3d34b40d6378e647" providerId="LiveId" clId="{6B581AC5-CF02-48BE-9DE9-24921C39233F}" dt="2020-10-23T08:50:00.908" v="837"/>
          <ac:grpSpMkLst>
            <pc:docMk/>
            <pc:sldMk cId="0" sldId="280"/>
            <ac:grpSpMk id="876" creationId="{00000000-0000-0000-0000-000000000000}"/>
          </ac:grpSpMkLst>
        </pc:grpChg>
        <pc:grpChg chg="mod">
          <ac:chgData name="Richard Barrett" userId="3d34b40d6378e647" providerId="LiveId" clId="{6B581AC5-CF02-48BE-9DE9-24921C39233F}" dt="2020-10-23T08:50:00.908" v="837"/>
          <ac:grpSpMkLst>
            <pc:docMk/>
            <pc:sldMk cId="0" sldId="280"/>
            <ac:grpSpMk id="888" creationId="{00000000-0000-0000-0000-000000000000}"/>
          </ac:grpSpMkLst>
        </pc:grpChg>
        <pc:graphicFrameChg chg="mod">
          <ac:chgData name="Richard Barrett" userId="3d34b40d6378e647" providerId="LiveId" clId="{6B581AC5-CF02-48BE-9DE9-24921C39233F}" dt="2020-10-23T08:50:00.908" v="837"/>
          <ac:graphicFrameMkLst>
            <pc:docMk/>
            <pc:sldMk cId="0" sldId="280"/>
            <ac:graphicFrameMk id="870" creationId="{00000000-0000-0000-0000-000000000000}"/>
          </ac:graphicFrameMkLst>
        </pc:graphicFrameChg>
        <pc:graphicFrameChg chg="mod">
          <ac:chgData name="Richard Barrett" userId="3d34b40d6378e647" providerId="LiveId" clId="{6B581AC5-CF02-48BE-9DE9-24921C39233F}" dt="2020-10-23T08:50:00.908" v="837"/>
          <ac:graphicFrameMkLst>
            <pc:docMk/>
            <pc:sldMk cId="0" sldId="280"/>
            <ac:graphicFrameMk id="875" creationId="{00000000-0000-0000-0000-000000000000}"/>
          </ac:graphicFrameMkLst>
        </pc:graphicFrameChg>
        <pc:picChg chg="mod">
          <ac:chgData name="Richard Barrett" userId="3d34b40d6378e647" providerId="LiveId" clId="{6B581AC5-CF02-48BE-9DE9-24921C39233F}" dt="2020-10-23T08:50:00.908" v="837"/>
          <ac:picMkLst>
            <pc:docMk/>
            <pc:sldMk cId="0" sldId="280"/>
            <ac:picMk id="872" creationId="{00000000-0000-0000-0000-000000000000}"/>
          </ac:picMkLst>
        </pc:picChg>
        <pc:picChg chg="mod">
          <ac:chgData name="Richard Barrett" userId="3d34b40d6378e647" providerId="LiveId" clId="{6B581AC5-CF02-48BE-9DE9-24921C39233F}" dt="2020-10-23T08:50:00.908" v="837"/>
          <ac:picMkLst>
            <pc:docMk/>
            <pc:sldMk cId="0" sldId="280"/>
            <ac:picMk id="877" creationId="{00000000-0000-0000-0000-000000000000}"/>
          </ac:picMkLst>
        </pc:picChg>
        <pc:picChg chg="mod">
          <ac:chgData name="Richard Barrett" userId="3d34b40d6378e647" providerId="LiveId" clId="{6B581AC5-CF02-48BE-9DE9-24921C39233F}" dt="2020-10-23T08:50:00.908" v="837"/>
          <ac:picMkLst>
            <pc:docMk/>
            <pc:sldMk cId="0" sldId="280"/>
            <ac:picMk id="889" creationId="{00000000-0000-0000-0000-000000000000}"/>
          </ac:picMkLst>
        </pc:picChg>
      </pc:sldChg>
      <pc:sldChg chg="modSp del modNotes">
        <pc:chgData name="Richard Barrett" userId="3d34b40d6378e647" providerId="LiveId" clId="{6B581AC5-CF02-48BE-9DE9-24921C39233F}" dt="2020-10-23T10:53:31.823" v="1693" actId="47"/>
        <pc:sldMkLst>
          <pc:docMk/>
          <pc:sldMk cId="0" sldId="331"/>
        </pc:sldMkLst>
        <pc:picChg chg="mod">
          <ac:chgData name="Richard Barrett" userId="3d34b40d6378e647" providerId="LiveId" clId="{6B581AC5-CF02-48BE-9DE9-24921C39233F}" dt="2020-10-23T08:50:00.908" v="837"/>
          <ac:picMkLst>
            <pc:docMk/>
            <pc:sldMk cId="0" sldId="331"/>
            <ac:picMk id="1649" creationId="{00000000-0000-0000-0000-000000000000}"/>
          </ac:picMkLst>
        </pc:picChg>
      </pc:sldChg>
      <pc:sldChg chg="modSp ord modNotes">
        <pc:chgData name="Richard Barrett" userId="3d34b40d6378e647" providerId="LiveId" clId="{6B581AC5-CF02-48BE-9DE9-24921C39233F}" dt="2020-10-23T10:53:44.513" v="1695"/>
        <pc:sldMkLst>
          <pc:docMk/>
          <pc:sldMk cId="0" sldId="332"/>
        </pc:sldMkLst>
        <pc:spChg chg="mod">
          <ac:chgData name="Richard Barrett" userId="3d34b40d6378e647" providerId="LiveId" clId="{6B581AC5-CF02-48BE-9DE9-24921C39233F}" dt="2020-10-23T08:50:00.908" v="837"/>
          <ac:spMkLst>
            <pc:docMk/>
            <pc:sldMk cId="0" sldId="332"/>
            <ac:spMk id="1654" creationId="{00000000-0000-0000-0000-000000000000}"/>
          </ac:spMkLst>
        </pc:spChg>
        <pc:spChg chg="mod">
          <ac:chgData name="Richard Barrett" userId="3d34b40d6378e647" providerId="LiveId" clId="{6B581AC5-CF02-48BE-9DE9-24921C39233F}" dt="2020-10-23T08:50:00.908" v="837"/>
          <ac:spMkLst>
            <pc:docMk/>
            <pc:sldMk cId="0" sldId="332"/>
            <ac:spMk id="1655" creationId="{00000000-0000-0000-0000-000000000000}"/>
          </ac:spMkLst>
        </pc:spChg>
        <pc:picChg chg="mod">
          <ac:chgData name="Richard Barrett" userId="3d34b40d6378e647" providerId="LiveId" clId="{6B581AC5-CF02-48BE-9DE9-24921C39233F}" dt="2020-10-23T08:50:00.908" v="837"/>
          <ac:picMkLst>
            <pc:docMk/>
            <pc:sldMk cId="0" sldId="332"/>
            <ac:picMk id="1656" creationId="{00000000-0000-0000-0000-000000000000}"/>
          </ac:picMkLst>
        </pc:picChg>
      </pc:sldChg>
      <pc:sldChg chg="modSp add del">
        <pc:chgData name="Richard Barrett" userId="3d34b40d6378e647" providerId="LiveId" clId="{6B581AC5-CF02-48BE-9DE9-24921C39233F}" dt="2020-10-23T10:25:26.705" v="1551" actId="47"/>
        <pc:sldMkLst>
          <pc:docMk/>
          <pc:sldMk cId="0" sldId="350"/>
        </pc:sldMkLst>
        <pc:spChg chg="mod">
          <ac:chgData name="Richard Barrett" userId="3d34b40d6378e647" providerId="LiveId" clId="{6B581AC5-CF02-48BE-9DE9-24921C39233F}" dt="2020-10-23T08:50:00.908" v="837"/>
          <ac:spMkLst>
            <pc:docMk/>
            <pc:sldMk cId="0" sldId="350"/>
            <ac:spMk id="5123" creationId="{1304DB79-2519-4C4B-82C3-F2D509F99B00}"/>
          </ac:spMkLst>
        </pc:spChg>
        <pc:spChg chg="mod">
          <ac:chgData name="Richard Barrett" userId="3d34b40d6378e647" providerId="LiveId" clId="{6B581AC5-CF02-48BE-9DE9-24921C39233F}" dt="2020-10-23T08:50:00.908" v="837"/>
          <ac:spMkLst>
            <pc:docMk/>
            <pc:sldMk cId="0" sldId="350"/>
            <ac:spMk id="5124" creationId="{68BEBC15-5F83-4DF7-A055-3F9271E4E970}"/>
          </ac:spMkLst>
        </pc:spChg>
        <pc:spChg chg="mod">
          <ac:chgData name="Richard Barrett" userId="3d34b40d6378e647" providerId="LiveId" clId="{6B581AC5-CF02-48BE-9DE9-24921C39233F}" dt="2020-10-23T08:50:00.908" v="837"/>
          <ac:spMkLst>
            <pc:docMk/>
            <pc:sldMk cId="0" sldId="350"/>
            <ac:spMk id="5125" creationId="{36145D22-F5C2-405B-82EB-92854F7F95E6}"/>
          </ac:spMkLst>
        </pc:spChg>
        <pc:spChg chg="mod">
          <ac:chgData name="Richard Barrett" userId="3d34b40d6378e647" providerId="LiveId" clId="{6B581AC5-CF02-48BE-9DE9-24921C39233F}" dt="2020-10-23T08:50:00.908" v="837"/>
          <ac:spMkLst>
            <pc:docMk/>
            <pc:sldMk cId="0" sldId="350"/>
            <ac:spMk id="5126" creationId="{B77255BC-B867-4341-885D-5C9EB601AF76}"/>
          </ac:spMkLst>
        </pc:spChg>
        <pc:spChg chg="mod">
          <ac:chgData name="Richard Barrett" userId="3d34b40d6378e647" providerId="LiveId" clId="{6B581AC5-CF02-48BE-9DE9-24921C39233F}" dt="2020-10-23T08:50:00.908" v="837"/>
          <ac:spMkLst>
            <pc:docMk/>
            <pc:sldMk cId="0" sldId="350"/>
            <ac:spMk id="5127" creationId="{50E4D818-04B9-41F0-94FA-AECF77EDAA08}"/>
          </ac:spMkLst>
        </pc:spChg>
        <pc:spChg chg="mod">
          <ac:chgData name="Richard Barrett" userId="3d34b40d6378e647" providerId="LiveId" clId="{6B581AC5-CF02-48BE-9DE9-24921C39233F}" dt="2020-10-23T08:50:00.908" v="837"/>
          <ac:spMkLst>
            <pc:docMk/>
            <pc:sldMk cId="0" sldId="350"/>
            <ac:spMk id="5128" creationId="{16E466C6-0BC9-467F-9751-A8481DBC895C}"/>
          </ac:spMkLst>
        </pc:spChg>
        <pc:spChg chg="mod">
          <ac:chgData name="Richard Barrett" userId="3d34b40d6378e647" providerId="LiveId" clId="{6B581AC5-CF02-48BE-9DE9-24921C39233F}" dt="2020-10-23T08:50:00.908" v="837"/>
          <ac:spMkLst>
            <pc:docMk/>
            <pc:sldMk cId="0" sldId="350"/>
            <ac:spMk id="5130" creationId="{1F802D69-6E4A-4A35-ADE2-AA40F047B46A}"/>
          </ac:spMkLst>
        </pc:spChg>
        <pc:spChg chg="mod">
          <ac:chgData name="Richard Barrett" userId="3d34b40d6378e647" providerId="LiveId" clId="{6B581AC5-CF02-48BE-9DE9-24921C39233F}" dt="2020-10-23T08:50:00.908" v="837"/>
          <ac:spMkLst>
            <pc:docMk/>
            <pc:sldMk cId="0" sldId="350"/>
            <ac:spMk id="5131" creationId="{903F99CE-CBB7-435C-B18F-E5E9917C1A74}"/>
          </ac:spMkLst>
        </pc:spChg>
        <pc:spChg chg="mod">
          <ac:chgData name="Richard Barrett" userId="3d34b40d6378e647" providerId="LiveId" clId="{6B581AC5-CF02-48BE-9DE9-24921C39233F}" dt="2020-10-23T08:50:00.908" v="837"/>
          <ac:spMkLst>
            <pc:docMk/>
            <pc:sldMk cId="0" sldId="350"/>
            <ac:spMk id="5132" creationId="{F59D3AA2-81C5-4F58-8418-20AA94F0ABC8}"/>
          </ac:spMkLst>
        </pc:spChg>
        <pc:spChg chg="mod">
          <ac:chgData name="Richard Barrett" userId="3d34b40d6378e647" providerId="LiveId" clId="{6B581AC5-CF02-48BE-9DE9-24921C39233F}" dt="2020-10-23T08:50:00.908" v="837"/>
          <ac:spMkLst>
            <pc:docMk/>
            <pc:sldMk cId="0" sldId="350"/>
            <ac:spMk id="5133" creationId="{BE72C712-9F05-48C9-96DE-2308361C9BA4}"/>
          </ac:spMkLst>
        </pc:spChg>
        <pc:spChg chg="mod">
          <ac:chgData name="Richard Barrett" userId="3d34b40d6378e647" providerId="LiveId" clId="{6B581AC5-CF02-48BE-9DE9-24921C39233F}" dt="2020-10-23T08:50:00.908" v="837"/>
          <ac:spMkLst>
            <pc:docMk/>
            <pc:sldMk cId="0" sldId="350"/>
            <ac:spMk id="5134" creationId="{FCF924C0-4E36-40E0-926D-E95EDFEFE136}"/>
          </ac:spMkLst>
        </pc:spChg>
        <pc:spChg chg="mod">
          <ac:chgData name="Richard Barrett" userId="3d34b40d6378e647" providerId="LiveId" clId="{6B581AC5-CF02-48BE-9DE9-24921C39233F}" dt="2020-10-23T08:50:00.908" v="837"/>
          <ac:spMkLst>
            <pc:docMk/>
            <pc:sldMk cId="0" sldId="350"/>
            <ac:spMk id="5136" creationId="{AA3B9477-411A-4693-878C-81E6ADC5EA5F}"/>
          </ac:spMkLst>
        </pc:spChg>
        <pc:spChg chg="mod">
          <ac:chgData name="Richard Barrett" userId="3d34b40d6378e647" providerId="LiveId" clId="{6B581AC5-CF02-48BE-9DE9-24921C39233F}" dt="2020-10-23T08:50:00.908" v="837"/>
          <ac:spMkLst>
            <pc:docMk/>
            <pc:sldMk cId="0" sldId="350"/>
            <ac:spMk id="5137" creationId="{321E98B6-6AF7-473A-9FEE-A087DA3B649E}"/>
          </ac:spMkLst>
        </pc:spChg>
        <pc:spChg chg="mod">
          <ac:chgData name="Richard Barrett" userId="3d34b40d6378e647" providerId="LiveId" clId="{6B581AC5-CF02-48BE-9DE9-24921C39233F}" dt="2020-10-23T08:50:00.908" v="837"/>
          <ac:spMkLst>
            <pc:docMk/>
            <pc:sldMk cId="0" sldId="350"/>
            <ac:spMk id="5138" creationId="{A468FEC1-AE3F-4EF0-BCF7-358F1A3744A0}"/>
          </ac:spMkLst>
        </pc:spChg>
        <pc:spChg chg="mod">
          <ac:chgData name="Richard Barrett" userId="3d34b40d6378e647" providerId="LiveId" clId="{6B581AC5-CF02-48BE-9DE9-24921C39233F}" dt="2020-10-23T08:50:00.908" v="837"/>
          <ac:spMkLst>
            <pc:docMk/>
            <pc:sldMk cId="0" sldId="350"/>
            <ac:spMk id="5139" creationId="{78AEEFA6-B873-4FB7-8E6F-F1C845433835}"/>
          </ac:spMkLst>
        </pc:spChg>
        <pc:spChg chg="mod">
          <ac:chgData name="Richard Barrett" userId="3d34b40d6378e647" providerId="LiveId" clId="{6B581AC5-CF02-48BE-9DE9-24921C39233F}" dt="2020-10-23T08:50:00.908" v="837"/>
          <ac:spMkLst>
            <pc:docMk/>
            <pc:sldMk cId="0" sldId="350"/>
            <ac:spMk id="5140" creationId="{A1E58693-6820-4250-92EE-7BF484B3AFCF}"/>
          </ac:spMkLst>
        </pc:spChg>
        <pc:spChg chg="mod">
          <ac:chgData name="Richard Barrett" userId="3d34b40d6378e647" providerId="LiveId" clId="{6B581AC5-CF02-48BE-9DE9-24921C39233F}" dt="2020-10-23T08:50:00.908" v="837"/>
          <ac:spMkLst>
            <pc:docMk/>
            <pc:sldMk cId="0" sldId="350"/>
            <ac:spMk id="5141" creationId="{9106C4DE-3A25-4D96-B6F2-26B67C41CB0F}"/>
          </ac:spMkLst>
        </pc:spChg>
        <pc:spChg chg="mod">
          <ac:chgData name="Richard Barrett" userId="3d34b40d6378e647" providerId="LiveId" clId="{6B581AC5-CF02-48BE-9DE9-24921C39233F}" dt="2020-10-23T08:50:00.908" v="837"/>
          <ac:spMkLst>
            <pc:docMk/>
            <pc:sldMk cId="0" sldId="350"/>
            <ac:spMk id="5142" creationId="{CECCA695-C0DE-4A8C-B6BE-B86D82ED1E1C}"/>
          </ac:spMkLst>
        </pc:spChg>
        <pc:spChg chg="mod">
          <ac:chgData name="Richard Barrett" userId="3d34b40d6378e647" providerId="LiveId" clId="{6B581AC5-CF02-48BE-9DE9-24921C39233F}" dt="2020-10-23T08:50:00.908" v="837"/>
          <ac:spMkLst>
            <pc:docMk/>
            <pc:sldMk cId="0" sldId="350"/>
            <ac:spMk id="5143" creationId="{9C162804-BDCB-4C3C-85FC-AA45A875C808}"/>
          </ac:spMkLst>
        </pc:spChg>
        <pc:spChg chg="mod">
          <ac:chgData name="Richard Barrett" userId="3d34b40d6378e647" providerId="LiveId" clId="{6B581AC5-CF02-48BE-9DE9-24921C39233F}" dt="2020-10-23T08:50:00.908" v="837"/>
          <ac:spMkLst>
            <pc:docMk/>
            <pc:sldMk cId="0" sldId="350"/>
            <ac:spMk id="5145" creationId="{3FBBCD14-C5C0-4F40-AE6C-F188D3A265B1}"/>
          </ac:spMkLst>
        </pc:spChg>
        <pc:spChg chg="mod">
          <ac:chgData name="Richard Barrett" userId="3d34b40d6378e647" providerId="LiveId" clId="{6B581AC5-CF02-48BE-9DE9-24921C39233F}" dt="2020-10-23T08:50:00.908" v="837"/>
          <ac:spMkLst>
            <pc:docMk/>
            <pc:sldMk cId="0" sldId="350"/>
            <ac:spMk id="5146" creationId="{50CAA86A-D2E5-4B47-A4C0-042D8135EC44}"/>
          </ac:spMkLst>
        </pc:spChg>
        <pc:spChg chg="mod">
          <ac:chgData name="Richard Barrett" userId="3d34b40d6378e647" providerId="LiveId" clId="{6B581AC5-CF02-48BE-9DE9-24921C39233F}" dt="2020-10-23T08:50:00.908" v="837"/>
          <ac:spMkLst>
            <pc:docMk/>
            <pc:sldMk cId="0" sldId="350"/>
            <ac:spMk id="5147" creationId="{6732523C-F0BD-40AA-B20B-CBFA186CE46C}"/>
          </ac:spMkLst>
        </pc:spChg>
        <pc:spChg chg="mod">
          <ac:chgData name="Richard Barrett" userId="3d34b40d6378e647" providerId="LiveId" clId="{6B581AC5-CF02-48BE-9DE9-24921C39233F}" dt="2020-10-23T08:50:00.908" v="837"/>
          <ac:spMkLst>
            <pc:docMk/>
            <pc:sldMk cId="0" sldId="350"/>
            <ac:spMk id="5148" creationId="{BAEAB225-547B-4D81-8A72-7FDE4484566B}"/>
          </ac:spMkLst>
        </pc:spChg>
        <pc:spChg chg="mod">
          <ac:chgData name="Richard Barrett" userId="3d34b40d6378e647" providerId="LiveId" clId="{6B581AC5-CF02-48BE-9DE9-24921C39233F}" dt="2020-10-23T08:50:00.908" v="837"/>
          <ac:spMkLst>
            <pc:docMk/>
            <pc:sldMk cId="0" sldId="350"/>
            <ac:spMk id="5149" creationId="{BF9E9CB7-8BDD-41E4-9613-E304B4E61123}"/>
          </ac:spMkLst>
        </pc:spChg>
        <pc:spChg chg="mod">
          <ac:chgData name="Richard Barrett" userId="3d34b40d6378e647" providerId="LiveId" clId="{6B581AC5-CF02-48BE-9DE9-24921C39233F}" dt="2020-10-23T08:50:00.908" v="837"/>
          <ac:spMkLst>
            <pc:docMk/>
            <pc:sldMk cId="0" sldId="350"/>
            <ac:spMk id="5150" creationId="{19B5A098-8EEB-4199-9277-E39879573B62}"/>
          </ac:spMkLst>
        </pc:spChg>
        <pc:spChg chg="mod">
          <ac:chgData name="Richard Barrett" userId="3d34b40d6378e647" providerId="LiveId" clId="{6B581AC5-CF02-48BE-9DE9-24921C39233F}" dt="2020-10-23T08:50:00.908" v="837"/>
          <ac:spMkLst>
            <pc:docMk/>
            <pc:sldMk cId="0" sldId="350"/>
            <ac:spMk id="5151" creationId="{4944C16D-71FB-43AE-B3FA-394D93225ED1}"/>
          </ac:spMkLst>
        </pc:spChg>
        <pc:spChg chg="mod">
          <ac:chgData name="Richard Barrett" userId="3d34b40d6378e647" providerId="LiveId" clId="{6B581AC5-CF02-48BE-9DE9-24921C39233F}" dt="2020-10-23T08:50:00.908" v="837"/>
          <ac:spMkLst>
            <pc:docMk/>
            <pc:sldMk cId="0" sldId="350"/>
            <ac:spMk id="5152" creationId="{4FD5767E-5EA3-4C69-AD95-6174BBB27B24}"/>
          </ac:spMkLst>
        </pc:spChg>
        <pc:spChg chg="mod">
          <ac:chgData name="Richard Barrett" userId="3d34b40d6378e647" providerId="LiveId" clId="{6B581AC5-CF02-48BE-9DE9-24921C39233F}" dt="2020-10-23T08:50:00.908" v="837"/>
          <ac:spMkLst>
            <pc:docMk/>
            <pc:sldMk cId="0" sldId="350"/>
            <ac:spMk id="5153" creationId="{420C3D6A-F2B6-46BA-BFBD-E7AE8F6E38F0}"/>
          </ac:spMkLst>
        </pc:spChg>
        <pc:spChg chg="mod">
          <ac:chgData name="Richard Barrett" userId="3d34b40d6378e647" providerId="LiveId" clId="{6B581AC5-CF02-48BE-9DE9-24921C39233F}" dt="2020-10-23T08:50:00.908" v="837"/>
          <ac:spMkLst>
            <pc:docMk/>
            <pc:sldMk cId="0" sldId="350"/>
            <ac:spMk id="5157" creationId="{9A134B47-4585-460E-934E-B8CE42A37937}"/>
          </ac:spMkLst>
        </pc:spChg>
        <pc:spChg chg="mod">
          <ac:chgData name="Richard Barrett" userId="3d34b40d6378e647" providerId="LiveId" clId="{6B581AC5-CF02-48BE-9DE9-24921C39233F}" dt="2020-10-23T08:50:00.908" v="837"/>
          <ac:spMkLst>
            <pc:docMk/>
            <pc:sldMk cId="0" sldId="350"/>
            <ac:spMk id="5158" creationId="{C49DB9D7-6E15-4779-991D-6A06C5B17F66}"/>
          </ac:spMkLst>
        </pc:spChg>
        <pc:spChg chg="mod">
          <ac:chgData name="Richard Barrett" userId="3d34b40d6378e647" providerId="LiveId" clId="{6B581AC5-CF02-48BE-9DE9-24921C39233F}" dt="2020-10-23T08:50:00.908" v="837"/>
          <ac:spMkLst>
            <pc:docMk/>
            <pc:sldMk cId="0" sldId="350"/>
            <ac:spMk id="5159" creationId="{F587FB5C-618D-47BD-870A-4502C6EFC784}"/>
          </ac:spMkLst>
        </pc:spChg>
        <pc:spChg chg="mod">
          <ac:chgData name="Richard Barrett" userId="3d34b40d6378e647" providerId="LiveId" clId="{6B581AC5-CF02-48BE-9DE9-24921C39233F}" dt="2020-10-23T08:50:00.908" v="837"/>
          <ac:spMkLst>
            <pc:docMk/>
            <pc:sldMk cId="0" sldId="350"/>
            <ac:spMk id="5160" creationId="{EB59D040-97A0-4346-9CCB-7CB0FE6197FC}"/>
          </ac:spMkLst>
        </pc:spChg>
        <pc:spChg chg="mod">
          <ac:chgData name="Richard Barrett" userId="3d34b40d6378e647" providerId="LiveId" clId="{6B581AC5-CF02-48BE-9DE9-24921C39233F}" dt="2020-10-23T08:50:00.908" v="837"/>
          <ac:spMkLst>
            <pc:docMk/>
            <pc:sldMk cId="0" sldId="350"/>
            <ac:spMk id="5161" creationId="{B668899C-65AB-4547-AEC7-8BAAFBD7316B}"/>
          </ac:spMkLst>
        </pc:spChg>
        <pc:spChg chg="mod">
          <ac:chgData name="Richard Barrett" userId="3d34b40d6378e647" providerId="LiveId" clId="{6B581AC5-CF02-48BE-9DE9-24921C39233F}" dt="2020-10-23T08:50:00.908" v="837"/>
          <ac:spMkLst>
            <pc:docMk/>
            <pc:sldMk cId="0" sldId="350"/>
            <ac:spMk id="5162" creationId="{6B7711ED-F920-477F-BD3E-12D15C4A2E43}"/>
          </ac:spMkLst>
        </pc:spChg>
        <pc:spChg chg="mod">
          <ac:chgData name="Richard Barrett" userId="3d34b40d6378e647" providerId="LiveId" clId="{6B581AC5-CF02-48BE-9DE9-24921C39233F}" dt="2020-10-23T08:50:00.908" v="837"/>
          <ac:spMkLst>
            <pc:docMk/>
            <pc:sldMk cId="0" sldId="350"/>
            <ac:spMk id="5163" creationId="{C047BBA6-C067-40E0-AA05-E8F85E5050C0}"/>
          </ac:spMkLst>
        </pc:spChg>
        <pc:spChg chg="mod">
          <ac:chgData name="Richard Barrett" userId="3d34b40d6378e647" providerId="LiveId" clId="{6B581AC5-CF02-48BE-9DE9-24921C39233F}" dt="2020-10-23T08:50:00.908" v="837"/>
          <ac:spMkLst>
            <pc:docMk/>
            <pc:sldMk cId="0" sldId="350"/>
            <ac:spMk id="5164" creationId="{8CCDED16-CF3F-42CC-8F01-D5FC1675929C}"/>
          </ac:spMkLst>
        </pc:spChg>
        <pc:spChg chg="mod">
          <ac:chgData name="Richard Barrett" userId="3d34b40d6378e647" providerId="LiveId" clId="{6B581AC5-CF02-48BE-9DE9-24921C39233F}" dt="2020-10-23T08:50:00.908" v="837"/>
          <ac:spMkLst>
            <pc:docMk/>
            <pc:sldMk cId="0" sldId="350"/>
            <ac:spMk id="5165" creationId="{F2FBAEF3-5128-4A7F-84B8-2D7F473EA34A}"/>
          </ac:spMkLst>
        </pc:spChg>
        <pc:spChg chg="mod">
          <ac:chgData name="Richard Barrett" userId="3d34b40d6378e647" providerId="LiveId" clId="{6B581AC5-CF02-48BE-9DE9-24921C39233F}" dt="2020-10-23T08:50:00.908" v="837"/>
          <ac:spMkLst>
            <pc:docMk/>
            <pc:sldMk cId="0" sldId="350"/>
            <ac:spMk id="5166" creationId="{69176EFA-828C-4A4A-960A-F2B402AAAFC4}"/>
          </ac:spMkLst>
        </pc:spChg>
        <pc:spChg chg="mod">
          <ac:chgData name="Richard Barrett" userId="3d34b40d6378e647" providerId="LiveId" clId="{6B581AC5-CF02-48BE-9DE9-24921C39233F}" dt="2020-10-23T08:50:00.908" v="837"/>
          <ac:spMkLst>
            <pc:docMk/>
            <pc:sldMk cId="0" sldId="350"/>
            <ac:spMk id="5167" creationId="{B44D1C55-4AC8-4FAE-B7E0-CC5EC09B47D3}"/>
          </ac:spMkLst>
        </pc:spChg>
        <pc:spChg chg="mod">
          <ac:chgData name="Richard Barrett" userId="3d34b40d6378e647" providerId="LiveId" clId="{6B581AC5-CF02-48BE-9DE9-24921C39233F}" dt="2020-10-23T08:50:00.908" v="837"/>
          <ac:spMkLst>
            <pc:docMk/>
            <pc:sldMk cId="0" sldId="350"/>
            <ac:spMk id="129078" creationId="{0F4385CA-9044-4426-96B1-917A2373DCB6}"/>
          </ac:spMkLst>
        </pc:spChg>
        <pc:spChg chg="mod">
          <ac:chgData name="Richard Barrett" userId="3d34b40d6378e647" providerId="LiveId" clId="{6B581AC5-CF02-48BE-9DE9-24921C39233F}" dt="2020-10-23T08:50:00.908" v="837"/>
          <ac:spMkLst>
            <pc:docMk/>
            <pc:sldMk cId="0" sldId="350"/>
            <ac:spMk id="129079" creationId="{05D6D98B-4B8D-48C0-AF83-AA834599057C}"/>
          </ac:spMkLst>
        </pc:spChg>
        <pc:spChg chg="mod">
          <ac:chgData name="Richard Barrett" userId="3d34b40d6378e647" providerId="LiveId" clId="{6B581AC5-CF02-48BE-9DE9-24921C39233F}" dt="2020-10-23T08:50:00.908" v="837"/>
          <ac:spMkLst>
            <pc:docMk/>
            <pc:sldMk cId="0" sldId="350"/>
            <ac:spMk id="129080" creationId="{6EB47F5F-1BDC-481F-9560-980C9CA27826}"/>
          </ac:spMkLst>
        </pc:spChg>
        <pc:grpChg chg="mod">
          <ac:chgData name="Richard Barrett" userId="3d34b40d6378e647" providerId="LiveId" clId="{6B581AC5-CF02-48BE-9DE9-24921C39233F}" dt="2020-10-23T08:50:00.908" v="837"/>
          <ac:grpSpMkLst>
            <pc:docMk/>
            <pc:sldMk cId="0" sldId="350"/>
            <ac:grpSpMk id="5129" creationId="{1F8D34D3-E30E-4473-97B4-61BF045AA032}"/>
          </ac:grpSpMkLst>
        </pc:grpChg>
        <pc:grpChg chg="mod">
          <ac:chgData name="Richard Barrett" userId="3d34b40d6378e647" providerId="LiveId" clId="{6B581AC5-CF02-48BE-9DE9-24921C39233F}" dt="2020-10-23T08:50:00.908" v="837"/>
          <ac:grpSpMkLst>
            <pc:docMk/>
            <pc:sldMk cId="0" sldId="350"/>
            <ac:grpSpMk id="5135" creationId="{653E3D6D-5E18-43B6-A6A9-51D438746312}"/>
          </ac:grpSpMkLst>
        </pc:grpChg>
        <pc:graphicFrameChg chg="mod">
          <ac:chgData name="Richard Barrett" userId="3d34b40d6378e647" providerId="LiveId" clId="{6B581AC5-CF02-48BE-9DE9-24921C39233F}" dt="2020-10-23T08:50:00.908" v="837"/>
          <ac:graphicFrameMkLst>
            <pc:docMk/>
            <pc:sldMk cId="0" sldId="350"/>
            <ac:graphicFrameMk id="5122" creationId="{A729F3A1-D494-4422-8C34-720877EC6318}"/>
          </ac:graphicFrameMkLst>
        </pc:graphicFrameChg>
        <pc:picChg chg="mod">
          <ac:chgData name="Richard Barrett" userId="3d34b40d6378e647" providerId="LiveId" clId="{6B581AC5-CF02-48BE-9DE9-24921C39233F}" dt="2020-10-23T08:50:00.908" v="837"/>
          <ac:picMkLst>
            <pc:docMk/>
            <pc:sldMk cId="0" sldId="350"/>
            <ac:picMk id="5144" creationId="{75BB11FC-375D-4338-9446-C9B94EE319FA}"/>
          </ac:picMkLst>
        </pc:picChg>
      </pc:sldChg>
      <pc:sldChg chg="modSp add del">
        <pc:chgData name="Richard Barrett" userId="3d34b40d6378e647" providerId="LiveId" clId="{6B581AC5-CF02-48BE-9DE9-24921C39233F}" dt="2020-10-23T10:25:26.705" v="1551" actId="47"/>
        <pc:sldMkLst>
          <pc:docMk/>
          <pc:sldMk cId="0" sldId="377"/>
        </pc:sldMkLst>
        <pc:spChg chg="mod">
          <ac:chgData name="Richard Barrett" userId="3d34b40d6378e647" providerId="LiveId" clId="{6B581AC5-CF02-48BE-9DE9-24921C39233F}" dt="2020-10-23T08:50:00.908" v="837"/>
          <ac:spMkLst>
            <pc:docMk/>
            <pc:sldMk cId="0" sldId="377"/>
            <ac:spMk id="63490" creationId="{59E06D6B-69DE-494E-AE21-5372A25AFE14}"/>
          </ac:spMkLst>
        </pc:spChg>
        <pc:spChg chg="mod">
          <ac:chgData name="Richard Barrett" userId="3d34b40d6378e647" providerId="LiveId" clId="{6B581AC5-CF02-48BE-9DE9-24921C39233F}" dt="2020-10-23T08:50:00.908" v="837"/>
          <ac:spMkLst>
            <pc:docMk/>
            <pc:sldMk cId="0" sldId="377"/>
            <ac:spMk id="63491" creationId="{A2FB7746-0C79-4407-82CB-D13CFC8970F0}"/>
          </ac:spMkLst>
        </pc:spChg>
        <pc:spChg chg="mod">
          <ac:chgData name="Richard Barrett" userId="3d34b40d6378e647" providerId="LiveId" clId="{6B581AC5-CF02-48BE-9DE9-24921C39233F}" dt="2020-10-23T08:50:00.908" v="837"/>
          <ac:spMkLst>
            <pc:docMk/>
            <pc:sldMk cId="0" sldId="377"/>
            <ac:spMk id="63492" creationId="{F70F4808-DA87-4EFD-902F-32903803CC44}"/>
          </ac:spMkLst>
        </pc:spChg>
        <pc:spChg chg="mod">
          <ac:chgData name="Richard Barrett" userId="3d34b40d6378e647" providerId="LiveId" clId="{6B581AC5-CF02-48BE-9DE9-24921C39233F}" dt="2020-10-23T08:50:00.908" v="837"/>
          <ac:spMkLst>
            <pc:docMk/>
            <pc:sldMk cId="0" sldId="377"/>
            <ac:spMk id="63493" creationId="{97E05931-7E7E-4A19-A512-BB9E663A9C07}"/>
          </ac:spMkLst>
        </pc:spChg>
        <pc:spChg chg="mod">
          <ac:chgData name="Richard Barrett" userId="3d34b40d6378e647" providerId="LiveId" clId="{6B581AC5-CF02-48BE-9DE9-24921C39233F}" dt="2020-10-23T08:50:00.908" v="837"/>
          <ac:spMkLst>
            <pc:docMk/>
            <pc:sldMk cId="0" sldId="377"/>
            <ac:spMk id="63494" creationId="{E657E008-6130-4197-87BB-D05F164FA607}"/>
          </ac:spMkLst>
        </pc:spChg>
        <pc:spChg chg="mod">
          <ac:chgData name="Richard Barrett" userId="3d34b40d6378e647" providerId="LiveId" clId="{6B581AC5-CF02-48BE-9DE9-24921C39233F}" dt="2020-10-23T08:50:00.908" v="837"/>
          <ac:spMkLst>
            <pc:docMk/>
            <pc:sldMk cId="0" sldId="377"/>
            <ac:spMk id="63495" creationId="{484E4D91-30B8-4903-9176-EF9E5B95151C}"/>
          </ac:spMkLst>
        </pc:spChg>
        <pc:spChg chg="mod">
          <ac:chgData name="Richard Barrett" userId="3d34b40d6378e647" providerId="LiveId" clId="{6B581AC5-CF02-48BE-9DE9-24921C39233F}" dt="2020-10-23T08:50:00.908" v="837"/>
          <ac:spMkLst>
            <pc:docMk/>
            <pc:sldMk cId="0" sldId="377"/>
            <ac:spMk id="63496" creationId="{5FCA9E53-4F98-4E10-B2F4-4851D7CF5997}"/>
          </ac:spMkLst>
        </pc:spChg>
        <pc:spChg chg="mod">
          <ac:chgData name="Richard Barrett" userId="3d34b40d6378e647" providerId="LiveId" clId="{6B581AC5-CF02-48BE-9DE9-24921C39233F}" dt="2020-10-23T08:50:00.908" v="837"/>
          <ac:spMkLst>
            <pc:docMk/>
            <pc:sldMk cId="0" sldId="377"/>
            <ac:spMk id="63497" creationId="{46FF376D-BDBB-42AE-8B5B-4D6E3B6F0189}"/>
          </ac:spMkLst>
        </pc:spChg>
        <pc:spChg chg="mod">
          <ac:chgData name="Richard Barrett" userId="3d34b40d6378e647" providerId="LiveId" clId="{6B581AC5-CF02-48BE-9DE9-24921C39233F}" dt="2020-10-23T08:50:00.908" v="837"/>
          <ac:spMkLst>
            <pc:docMk/>
            <pc:sldMk cId="0" sldId="377"/>
            <ac:spMk id="63498" creationId="{90B43190-194F-4F01-8394-D378F699BD72}"/>
          </ac:spMkLst>
        </pc:spChg>
        <pc:spChg chg="mod">
          <ac:chgData name="Richard Barrett" userId="3d34b40d6378e647" providerId="LiveId" clId="{6B581AC5-CF02-48BE-9DE9-24921C39233F}" dt="2020-10-23T08:50:00.908" v="837"/>
          <ac:spMkLst>
            <pc:docMk/>
            <pc:sldMk cId="0" sldId="377"/>
            <ac:spMk id="63499" creationId="{4417DC04-2966-4FA2-B336-A7368C6EAC93}"/>
          </ac:spMkLst>
        </pc:spChg>
        <pc:spChg chg="mod">
          <ac:chgData name="Richard Barrett" userId="3d34b40d6378e647" providerId="LiveId" clId="{6B581AC5-CF02-48BE-9DE9-24921C39233F}" dt="2020-10-23T08:50:00.908" v="837"/>
          <ac:spMkLst>
            <pc:docMk/>
            <pc:sldMk cId="0" sldId="377"/>
            <ac:spMk id="63500" creationId="{26244D5C-C6B8-403E-87F9-11A5650F4DE5}"/>
          </ac:spMkLst>
        </pc:spChg>
        <pc:spChg chg="mod">
          <ac:chgData name="Richard Barrett" userId="3d34b40d6378e647" providerId="LiveId" clId="{6B581AC5-CF02-48BE-9DE9-24921C39233F}" dt="2020-10-23T08:50:00.908" v="837"/>
          <ac:spMkLst>
            <pc:docMk/>
            <pc:sldMk cId="0" sldId="377"/>
            <ac:spMk id="63501" creationId="{B7EA6866-8674-4889-890C-C8DC3E367853}"/>
          </ac:spMkLst>
        </pc:spChg>
        <pc:spChg chg="mod">
          <ac:chgData name="Richard Barrett" userId="3d34b40d6378e647" providerId="LiveId" clId="{6B581AC5-CF02-48BE-9DE9-24921C39233F}" dt="2020-10-23T08:50:00.908" v="837"/>
          <ac:spMkLst>
            <pc:docMk/>
            <pc:sldMk cId="0" sldId="377"/>
            <ac:spMk id="63505" creationId="{5559614A-7BE7-49B3-AA2F-82BC938142DB}"/>
          </ac:spMkLst>
        </pc:spChg>
        <pc:spChg chg="mod">
          <ac:chgData name="Richard Barrett" userId="3d34b40d6378e647" providerId="LiveId" clId="{6B581AC5-CF02-48BE-9DE9-24921C39233F}" dt="2020-10-23T08:50:00.908" v="837"/>
          <ac:spMkLst>
            <pc:docMk/>
            <pc:sldMk cId="0" sldId="377"/>
            <ac:spMk id="63506" creationId="{DD1CD06E-CCC0-4384-851D-C4C43E486F97}"/>
          </ac:spMkLst>
        </pc:spChg>
        <pc:spChg chg="mod">
          <ac:chgData name="Richard Barrett" userId="3d34b40d6378e647" providerId="LiveId" clId="{6B581AC5-CF02-48BE-9DE9-24921C39233F}" dt="2020-10-23T08:50:00.908" v="837"/>
          <ac:spMkLst>
            <pc:docMk/>
            <pc:sldMk cId="0" sldId="377"/>
            <ac:spMk id="63507" creationId="{80D2B22C-40AD-4593-9156-62D123C2C828}"/>
          </ac:spMkLst>
        </pc:spChg>
        <pc:spChg chg="mod">
          <ac:chgData name="Richard Barrett" userId="3d34b40d6378e647" providerId="LiveId" clId="{6B581AC5-CF02-48BE-9DE9-24921C39233F}" dt="2020-10-23T08:50:00.908" v="837"/>
          <ac:spMkLst>
            <pc:docMk/>
            <pc:sldMk cId="0" sldId="377"/>
            <ac:spMk id="63508" creationId="{C9BB08C5-0F7D-4360-92B4-7721ACDF9AB8}"/>
          </ac:spMkLst>
        </pc:spChg>
        <pc:spChg chg="mod">
          <ac:chgData name="Richard Barrett" userId="3d34b40d6378e647" providerId="LiveId" clId="{6B581AC5-CF02-48BE-9DE9-24921C39233F}" dt="2020-10-23T08:50:00.908" v="837"/>
          <ac:spMkLst>
            <pc:docMk/>
            <pc:sldMk cId="0" sldId="377"/>
            <ac:spMk id="63510" creationId="{8CF70C8D-9B28-4030-BF23-5CD8FED893A5}"/>
          </ac:spMkLst>
        </pc:spChg>
        <pc:spChg chg="mod">
          <ac:chgData name="Richard Barrett" userId="3d34b40d6378e647" providerId="LiveId" clId="{6B581AC5-CF02-48BE-9DE9-24921C39233F}" dt="2020-10-23T08:50:00.908" v="837"/>
          <ac:spMkLst>
            <pc:docMk/>
            <pc:sldMk cId="0" sldId="377"/>
            <ac:spMk id="63511" creationId="{C699B218-A18D-440D-8FE0-0CEDFEFCB3DD}"/>
          </ac:spMkLst>
        </pc:spChg>
        <pc:spChg chg="mod">
          <ac:chgData name="Richard Barrett" userId="3d34b40d6378e647" providerId="LiveId" clId="{6B581AC5-CF02-48BE-9DE9-24921C39233F}" dt="2020-10-23T08:50:00.908" v="837"/>
          <ac:spMkLst>
            <pc:docMk/>
            <pc:sldMk cId="0" sldId="377"/>
            <ac:spMk id="63512" creationId="{ACB28C89-9B4E-4E1A-AFCC-3BF1F27F9BDA}"/>
          </ac:spMkLst>
        </pc:spChg>
        <pc:spChg chg="mod">
          <ac:chgData name="Richard Barrett" userId="3d34b40d6378e647" providerId="LiveId" clId="{6B581AC5-CF02-48BE-9DE9-24921C39233F}" dt="2020-10-23T08:50:00.908" v="837"/>
          <ac:spMkLst>
            <pc:docMk/>
            <pc:sldMk cId="0" sldId="377"/>
            <ac:spMk id="63513" creationId="{D17DD0E7-ACFA-4E26-9D71-B43F33D8A221}"/>
          </ac:spMkLst>
        </pc:spChg>
        <pc:spChg chg="mod">
          <ac:chgData name="Richard Barrett" userId="3d34b40d6378e647" providerId="LiveId" clId="{6B581AC5-CF02-48BE-9DE9-24921C39233F}" dt="2020-10-23T08:50:00.908" v="837"/>
          <ac:spMkLst>
            <pc:docMk/>
            <pc:sldMk cId="0" sldId="377"/>
            <ac:spMk id="63514" creationId="{CA3251A6-BAA8-4EBF-88DA-8C9D207FA3B4}"/>
          </ac:spMkLst>
        </pc:spChg>
        <pc:spChg chg="mod">
          <ac:chgData name="Richard Barrett" userId="3d34b40d6378e647" providerId="LiveId" clId="{6B581AC5-CF02-48BE-9DE9-24921C39233F}" dt="2020-10-23T08:50:00.908" v="837"/>
          <ac:spMkLst>
            <pc:docMk/>
            <pc:sldMk cId="0" sldId="377"/>
            <ac:spMk id="63515" creationId="{F3EE9F1C-65DD-4B1C-9791-AE3D8CD66C3B}"/>
          </ac:spMkLst>
        </pc:spChg>
        <pc:spChg chg="mod">
          <ac:chgData name="Richard Barrett" userId="3d34b40d6378e647" providerId="LiveId" clId="{6B581AC5-CF02-48BE-9DE9-24921C39233F}" dt="2020-10-23T08:50:00.908" v="837"/>
          <ac:spMkLst>
            <pc:docMk/>
            <pc:sldMk cId="0" sldId="377"/>
            <ac:spMk id="63516" creationId="{ABE42E88-B4B1-4D2F-9DE4-8923ADAC7B0E}"/>
          </ac:spMkLst>
        </pc:spChg>
        <pc:spChg chg="mod">
          <ac:chgData name="Richard Barrett" userId="3d34b40d6378e647" providerId="LiveId" clId="{6B581AC5-CF02-48BE-9DE9-24921C39233F}" dt="2020-10-23T08:50:00.908" v="837"/>
          <ac:spMkLst>
            <pc:docMk/>
            <pc:sldMk cId="0" sldId="377"/>
            <ac:spMk id="63517" creationId="{55570A85-123B-4B39-BF8B-E1490FD9FD27}"/>
          </ac:spMkLst>
        </pc:spChg>
        <pc:spChg chg="mod">
          <ac:chgData name="Richard Barrett" userId="3d34b40d6378e647" providerId="LiveId" clId="{6B581AC5-CF02-48BE-9DE9-24921C39233F}" dt="2020-10-23T08:50:00.908" v="837"/>
          <ac:spMkLst>
            <pc:docMk/>
            <pc:sldMk cId="0" sldId="377"/>
            <ac:spMk id="63518" creationId="{51C1E6AD-18C1-40B9-A429-BA4203506AA2}"/>
          </ac:spMkLst>
        </pc:spChg>
        <pc:spChg chg="mod">
          <ac:chgData name="Richard Barrett" userId="3d34b40d6378e647" providerId="LiveId" clId="{6B581AC5-CF02-48BE-9DE9-24921C39233F}" dt="2020-10-23T08:50:00.908" v="837"/>
          <ac:spMkLst>
            <pc:docMk/>
            <pc:sldMk cId="0" sldId="377"/>
            <ac:spMk id="63519" creationId="{0168FBF3-402F-4A18-A47F-E6D6ACE801A4}"/>
          </ac:spMkLst>
        </pc:spChg>
        <pc:spChg chg="mod">
          <ac:chgData name="Richard Barrett" userId="3d34b40d6378e647" providerId="LiveId" clId="{6B581AC5-CF02-48BE-9DE9-24921C39233F}" dt="2020-10-23T08:50:00.908" v="837"/>
          <ac:spMkLst>
            <pc:docMk/>
            <pc:sldMk cId="0" sldId="377"/>
            <ac:spMk id="63520" creationId="{D11C0240-015C-42F4-9118-762F01763B20}"/>
          </ac:spMkLst>
        </pc:spChg>
        <pc:spChg chg="mod">
          <ac:chgData name="Richard Barrett" userId="3d34b40d6378e647" providerId="LiveId" clId="{6B581AC5-CF02-48BE-9DE9-24921C39233F}" dt="2020-10-23T08:50:00.908" v="837"/>
          <ac:spMkLst>
            <pc:docMk/>
            <pc:sldMk cId="0" sldId="377"/>
            <ac:spMk id="63521" creationId="{5418D51B-7366-42B7-96C1-2D21700DC546}"/>
          </ac:spMkLst>
        </pc:spChg>
        <pc:spChg chg="mod">
          <ac:chgData name="Richard Barrett" userId="3d34b40d6378e647" providerId="LiveId" clId="{6B581AC5-CF02-48BE-9DE9-24921C39233F}" dt="2020-10-23T08:50:00.908" v="837"/>
          <ac:spMkLst>
            <pc:docMk/>
            <pc:sldMk cId="0" sldId="377"/>
            <ac:spMk id="63522" creationId="{E1492F7B-D0EF-4E3A-914D-518B55A52F15}"/>
          </ac:spMkLst>
        </pc:spChg>
        <pc:spChg chg="mod">
          <ac:chgData name="Richard Barrett" userId="3d34b40d6378e647" providerId="LiveId" clId="{6B581AC5-CF02-48BE-9DE9-24921C39233F}" dt="2020-10-23T08:50:00.908" v="837"/>
          <ac:spMkLst>
            <pc:docMk/>
            <pc:sldMk cId="0" sldId="377"/>
            <ac:spMk id="63523" creationId="{4C945242-662F-459E-BB6C-099575CCF8B6}"/>
          </ac:spMkLst>
        </pc:spChg>
        <pc:spChg chg="mod">
          <ac:chgData name="Richard Barrett" userId="3d34b40d6378e647" providerId="LiveId" clId="{6B581AC5-CF02-48BE-9DE9-24921C39233F}" dt="2020-10-23T08:50:00.908" v="837"/>
          <ac:spMkLst>
            <pc:docMk/>
            <pc:sldMk cId="0" sldId="377"/>
            <ac:spMk id="63524" creationId="{8AECDEB3-BB69-4850-8F2B-54DAD5B97D60}"/>
          </ac:spMkLst>
        </pc:spChg>
        <pc:spChg chg="mod">
          <ac:chgData name="Richard Barrett" userId="3d34b40d6378e647" providerId="LiveId" clId="{6B581AC5-CF02-48BE-9DE9-24921C39233F}" dt="2020-10-23T08:50:00.908" v="837"/>
          <ac:spMkLst>
            <pc:docMk/>
            <pc:sldMk cId="0" sldId="377"/>
            <ac:spMk id="63525" creationId="{8D54C3DD-25F8-47DF-B2FD-776053490367}"/>
          </ac:spMkLst>
        </pc:spChg>
        <pc:spChg chg="mod">
          <ac:chgData name="Richard Barrett" userId="3d34b40d6378e647" providerId="LiveId" clId="{6B581AC5-CF02-48BE-9DE9-24921C39233F}" dt="2020-10-23T08:50:00.908" v="837"/>
          <ac:spMkLst>
            <pc:docMk/>
            <pc:sldMk cId="0" sldId="377"/>
            <ac:spMk id="63526" creationId="{0FFF0C21-E059-46F9-8D24-66C5C8EC6B99}"/>
          </ac:spMkLst>
        </pc:spChg>
        <pc:spChg chg="mod">
          <ac:chgData name="Richard Barrett" userId="3d34b40d6378e647" providerId="LiveId" clId="{6B581AC5-CF02-48BE-9DE9-24921C39233F}" dt="2020-10-23T08:50:00.908" v="837"/>
          <ac:spMkLst>
            <pc:docMk/>
            <pc:sldMk cId="0" sldId="377"/>
            <ac:spMk id="63527" creationId="{AC99CEA0-5CAB-443F-9698-767D61EB8B65}"/>
          </ac:spMkLst>
        </pc:spChg>
        <pc:spChg chg="mod">
          <ac:chgData name="Richard Barrett" userId="3d34b40d6378e647" providerId="LiveId" clId="{6B581AC5-CF02-48BE-9DE9-24921C39233F}" dt="2020-10-23T08:50:00.908" v="837"/>
          <ac:spMkLst>
            <pc:docMk/>
            <pc:sldMk cId="0" sldId="377"/>
            <ac:spMk id="63528" creationId="{81D7455E-C740-4E5F-8AC7-1D0182BE739D}"/>
          </ac:spMkLst>
        </pc:spChg>
        <pc:spChg chg="mod">
          <ac:chgData name="Richard Barrett" userId="3d34b40d6378e647" providerId="LiveId" clId="{6B581AC5-CF02-48BE-9DE9-24921C39233F}" dt="2020-10-23T08:50:00.908" v="837"/>
          <ac:spMkLst>
            <pc:docMk/>
            <pc:sldMk cId="0" sldId="377"/>
            <ac:spMk id="63529" creationId="{380A7970-9F07-47BD-BFF6-4B9BB6C7A3E0}"/>
          </ac:spMkLst>
        </pc:spChg>
        <pc:spChg chg="mod">
          <ac:chgData name="Richard Barrett" userId="3d34b40d6378e647" providerId="LiveId" clId="{6B581AC5-CF02-48BE-9DE9-24921C39233F}" dt="2020-10-23T08:50:00.908" v="837"/>
          <ac:spMkLst>
            <pc:docMk/>
            <pc:sldMk cId="0" sldId="377"/>
            <ac:spMk id="63530" creationId="{553417A2-DF28-487F-9EC2-CAF14A661CF9}"/>
          </ac:spMkLst>
        </pc:spChg>
        <pc:spChg chg="mod">
          <ac:chgData name="Richard Barrett" userId="3d34b40d6378e647" providerId="LiveId" clId="{6B581AC5-CF02-48BE-9DE9-24921C39233F}" dt="2020-10-23T08:50:00.908" v="837"/>
          <ac:spMkLst>
            <pc:docMk/>
            <pc:sldMk cId="0" sldId="377"/>
            <ac:spMk id="63531" creationId="{B65E940A-1735-40F2-804B-39F3FE087265}"/>
          </ac:spMkLst>
        </pc:spChg>
        <pc:spChg chg="mod">
          <ac:chgData name="Richard Barrett" userId="3d34b40d6378e647" providerId="LiveId" clId="{6B581AC5-CF02-48BE-9DE9-24921C39233F}" dt="2020-10-23T08:50:00.908" v="837"/>
          <ac:spMkLst>
            <pc:docMk/>
            <pc:sldMk cId="0" sldId="377"/>
            <ac:spMk id="63532" creationId="{F4035EBB-B5FD-4ED4-895D-92189537FE05}"/>
          </ac:spMkLst>
        </pc:spChg>
        <pc:spChg chg="mod">
          <ac:chgData name="Richard Barrett" userId="3d34b40d6378e647" providerId="LiveId" clId="{6B581AC5-CF02-48BE-9DE9-24921C39233F}" dt="2020-10-23T08:50:00.908" v="837"/>
          <ac:spMkLst>
            <pc:docMk/>
            <pc:sldMk cId="0" sldId="377"/>
            <ac:spMk id="63533" creationId="{DF7D9187-3EDE-4B05-8540-763B73BDFF17}"/>
          </ac:spMkLst>
        </pc:spChg>
        <pc:spChg chg="mod">
          <ac:chgData name="Richard Barrett" userId="3d34b40d6378e647" providerId="LiveId" clId="{6B581AC5-CF02-48BE-9DE9-24921C39233F}" dt="2020-10-23T08:50:00.908" v="837"/>
          <ac:spMkLst>
            <pc:docMk/>
            <pc:sldMk cId="0" sldId="377"/>
            <ac:spMk id="63534" creationId="{EDB612F9-3F19-4C84-8115-AB701FF66C5E}"/>
          </ac:spMkLst>
        </pc:spChg>
        <pc:spChg chg="mod">
          <ac:chgData name="Richard Barrett" userId="3d34b40d6378e647" providerId="LiveId" clId="{6B581AC5-CF02-48BE-9DE9-24921C39233F}" dt="2020-10-23T08:50:00.908" v="837"/>
          <ac:spMkLst>
            <pc:docMk/>
            <pc:sldMk cId="0" sldId="377"/>
            <ac:spMk id="63535" creationId="{7D7E5431-8A57-44B9-8756-7027F97507BB}"/>
          </ac:spMkLst>
        </pc:spChg>
        <pc:spChg chg="mod">
          <ac:chgData name="Richard Barrett" userId="3d34b40d6378e647" providerId="LiveId" clId="{6B581AC5-CF02-48BE-9DE9-24921C39233F}" dt="2020-10-23T08:50:00.908" v="837"/>
          <ac:spMkLst>
            <pc:docMk/>
            <pc:sldMk cId="0" sldId="377"/>
            <ac:spMk id="63536" creationId="{3C6A5E35-F1F3-4BCB-A3EA-75A919110BF3}"/>
          </ac:spMkLst>
        </pc:spChg>
        <pc:spChg chg="mod">
          <ac:chgData name="Richard Barrett" userId="3d34b40d6378e647" providerId="LiveId" clId="{6B581AC5-CF02-48BE-9DE9-24921C39233F}" dt="2020-10-23T08:50:00.908" v="837"/>
          <ac:spMkLst>
            <pc:docMk/>
            <pc:sldMk cId="0" sldId="377"/>
            <ac:spMk id="63537" creationId="{4653FCD2-9FC2-4F37-AC4B-1AE3A8D8C605}"/>
          </ac:spMkLst>
        </pc:spChg>
        <pc:spChg chg="mod">
          <ac:chgData name="Richard Barrett" userId="3d34b40d6378e647" providerId="LiveId" clId="{6B581AC5-CF02-48BE-9DE9-24921C39233F}" dt="2020-10-23T08:50:00.908" v="837"/>
          <ac:spMkLst>
            <pc:docMk/>
            <pc:sldMk cId="0" sldId="377"/>
            <ac:spMk id="63538" creationId="{03FA9475-B1C3-430C-88B0-6ACEDB65CAFE}"/>
          </ac:spMkLst>
        </pc:spChg>
        <pc:spChg chg="mod">
          <ac:chgData name="Richard Barrett" userId="3d34b40d6378e647" providerId="LiveId" clId="{6B581AC5-CF02-48BE-9DE9-24921C39233F}" dt="2020-10-23T08:50:00.908" v="837"/>
          <ac:spMkLst>
            <pc:docMk/>
            <pc:sldMk cId="0" sldId="377"/>
            <ac:spMk id="63539" creationId="{7B42AC3B-B393-49D8-A21E-1C6F289D0E71}"/>
          </ac:spMkLst>
        </pc:spChg>
        <pc:spChg chg="mod">
          <ac:chgData name="Richard Barrett" userId="3d34b40d6378e647" providerId="LiveId" clId="{6B581AC5-CF02-48BE-9DE9-24921C39233F}" dt="2020-10-23T08:50:00.908" v="837"/>
          <ac:spMkLst>
            <pc:docMk/>
            <pc:sldMk cId="0" sldId="377"/>
            <ac:spMk id="63540" creationId="{81CAB4D2-4E0C-4EAE-90D9-E169255EE758}"/>
          </ac:spMkLst>
        </pc:spChg>
        <pc:spChg chg="mod">
          <ac:chgData name="Richard Barrett" userId="3d34b40d6378e647" providerId="LiveId" clId="{6B581AC5-CF02-48BE-9DE9-24921C39233F}" dt="2020-10-23T08:50:00.908" v="837"/>
          <ac:spMkLst>
            <pc:docMk/>
            <pc:sldMk cId="0" sldId="377"/>
            <ac:spMk id="63541" creationId="{E8611265-324A-4AF9-812D-7E234298DB02}"/>
          </ac:spMkLst>
        </pc:spChg>
        <pc:spChg chg="mod">
          <ac:chgData name="Richard Barrett" userId="3d34b40d6378e647" providerId="LiveId" clId="{6B581AC5-CF02-48BE-9DE9-24921C39233F}" dt="2020-10-23T08:50:00.908" v="837"/>
          <ac:spMkLst>
            <pc:docMk/>
            <pc:sldMk cId="0" sldId="377"/>
            <ac:spMk id="63542" creationId="{978BA609-76E1-4A02-B095-998879711652}"/>
          </ac:spMkLst>
        </pc:spChg>
        <pc:spChg chg="mod">
          <ac:chgData name="Richard Barrett" userId="3d34b40d6378e647" providerId="LiveId" clId="{6B581AC5-CF02-48BE-9DE9-24921C39233F}" dt="2020-10-23T08:50:00.908" v="837"/>
          <ac:spMkLst>
            <pc:docMk/>
            <pc:sldMk cId="0" sldId="377"/>
            <ac:spMk id="63543" creationId="{48AB8B44-55F1-44DF-B8AF-6C2403946E1E}"/>
          </ac:spMkLst>
        </pc:spChg>
        <pc:spChg chg="mod">
          <ac:chgData name="Richard Barrett" userId="3d34b40d6378e647" providerId="LiveId" clId="{6B581AC5-CF02-48BE-9DE9-24921C39233F}" dt="2020-10-23T08:50:00.908" v="837"/>
          <ac:spMkLst>
            <pc:docMk/>
            <pc:sldMk cId="0" sldId="377"/>
            <ac:spMk id="63544" creationId="{50B5BA49-C2FC-450C-83E3-323AECCC75A1}"/>
          </ac:spMkLst>
        </pc:spChg>
        <pc:spChg chg="mod">
          <ac:chgData name="Richard Barrett" userId="3d34b40d6378e647" providerId="LiveId" clId="{6B581AC5-CF02-48BE-9DE9-24921C39233F}" dt="2020-10-23T08:50:00.908" v="837"/>
          <ac:spMkLst>
            <pc:docMk/>
            <pc:sldMk cId="0" sldId="377"/>
            <ac:spMk id="63545" creationId="{761E9F4B-D4D6-4E29-AEA8-34A1C82DDB2B}"/>
          </ac:spMkLst>
        </pc:spChg>
        <pc:spChg chg="mod">
          <ac:chgData name="Richard Barrett" userId="3d34b40d6378e647" providerId="LiveId" clId="{6B581AC5-CF02-48BE-9DE9-24921C39233F}" dt="2020-10-23T08:50:00.908" v="837"/>
          <ac:spMkLst>
            <pc:docMk/>
            <pc:sldMk cId="0" sldId="377"/>
            <ac:spMk id="63546" creationId="{DC0A2F25-A6C7-44EB-8C5D-F57D21370920}"/>
          </ac:spMkLst>
        </pc:spChg>
        <pc:spChg chg="mod">
          <ac:chgData name="Richard Barrett" userId="3d34b40d6378e647" providerId="LiveId" clId="{6B581AC5-CF02-48BE-9DE9-24921C39233F}" dt="2020-10-23T08:50:00.908" v="837"/>
          <ac:spMkLst>
            <pc:docMk/>
            <pc:sldMk cId="0" sldId="377"/>
            <ac:spMk id="63547" creationId="{53BBF9A9-EB53-486A-B2D0-0EA153170A5A}"/>
          </ac:spMkLst>
        </pc:spChg>
        <pc:spChg chg="mod">
          <ac:chgData name="Richard Barrett" userId="3d34b40d6378e647" providerId="LiveId" clId="{6B581AC5-CF02-48BE-9DE9-24921C39233F}" dt="2020-10-23T08:50:00.908" v="837"/>
          <ac:spMkLst>
            <pc:docMk/>
            <pc:sldMk cId="0" sldId="377"/>
            <ac:spMk id="63548" creationId="{B0E093D3-1838-451C-8172-1FEFE66B9CC5}"/>
          </ac:spMkLst>
        </pc:spChg>
        <pc:spChg chg="mod">
          <ac:chgData name="Richard Barrett" userId="3d34b40d6378e647" providerId="LiveId" clId="{6B581AC5-CF02-48BE-9DE9-24921C39233F}" dt="2020-10-23T08:50:00.908" v="837"/>
          <ac:spMkLst>
            <pc:docMk/>
            <pc:sldMk cId="0" sldId="377"/>
            <ac:spMk id="63549" creationId="{26A74BA9-230D-49B7-931B-B6E7A0CA815D}"/>
          </ac:spMkLst>
        </pc:spChg>
        <pc:spChg chg="mod">
          <ac:chgData name="Richard Barrett" userId="3d34b40d6378e647" providerId="LiveId" clId="{6B581AC5-CF02-48BE-9DE9-24921C39233F}" dt="2020-10-23T08:50:00.908" v="837"/>
          <ac:spMkLst>
            <pc:docMk/>
            <pc:sldMk cId="0" sldId="377"/>
            <ac:spMk id="63550" creationId="{CC8FDD76-A8A8-4FB3-9951-6854C0DE86E7}"/>
          </ac:spMkLst>
        </pc:spChg>
        <pc:spChg chg="mod">
          <ac:chgData name="Richard Barrett" userId="3d34b40d6378e647" providerId="LiveId" clId="{6B581AC5-CF02-48BE-9DE9-24921C39233F}" dt="2020-10-23T08:50:00.908" v="837"/>
          <ac:spMkLst>
            <pc:docMk/>
            <pc:sldMk cId="0" sldId="377"/>
            <ac:spMk id="63551" creationId="{57AD24D0-6F7E-4275-8FED-CCEA463490D1}"/>
          </ac:spMkLst>
        </pc:spChg>
        <pc:spChg chg="mod">
          <ac:chgData name="Richard Barrett" userId="3d34b40d6378e647" providerId="LiveId" clId="{6B581AC5-CF02-48BE-9DE9-24921C39233F}" dt="2020-10-23T08:50:00.908" v="837"/>
          <ac:spMkLst>
            <pc:docMk/>
            <pc:sldMk cId="0" sldId="377"/>
            <ac:spMk id="63552" creationId="{4D38E1B4-21DC-4B95-ABC0-1B40AF003F80}"/>
          </ac:spMkLst>
        </pc:spChg>
        <pc:spChg chg="mod">
          <ac:chgData name="Richard Barrett" userId="3d34b40d6378e647" providerId="LiveId" clId="{6B581AC5-CF02-48BE-9DE9-24921C39233F}" dt="2020-10-23T08:50:00.908" v="837"/>
          <ac:spMkLst>
            <pc:docMk/>
            <pc:sldMk cId="0" sldId="377"/>
            <ac:spMk id="63553" creationId="{9AF912E0-1978-4FDD-9A85-903DA311921D}"/>
          </ac:spMkLst>
        </pc:spChg>
        <pc:spChg chg="mod">
          <ac:chgData name="Richard Barrett" userId="3d34b40d6378e647" providerId="LiveId" clId="{6B581AC5-CF02-48BE-9DE9-24921C39233F}" dt="2020-10-23T08:50:00.908" v="837"/>
          <ac:spMkLst>
            <pc:docMk/>
            <pc:sldMk cId="0" sldId="377"/>
            <ac:spMk id="63554" creationId="{E7F5BD61-8E75-4421-8C71-33BE1F4A1394}"/>
          </ac:spMkLst>
        </pc:spChg>
        <pc:spChg chg="mod">
          <ac:chgData name="Richard Barrett" userId="3d34b40d6378e647" providerId="LiveId" clId="{6B581AC5-CF02-48BE-9DE9-24921C39233F}" dt="2020-10-23T08:50:00.908" v="837"/>
          <ac:spMkLst>
            <pc:docMk/>
            <pc:sldMk cId="0" sldId="377"/>
            <ac:spMk id="63555" creationId="{894474B6-651A-4489-8923-42F32CCECE42}"/>
          </ac:spMkLst>
        </pc:spChg>
        <pc:spChg chg="mod">
          <ac:chgData name="Richard Barrett" userId="3d34b40d6378e647" providerId="LiveId" clId="{6B581AC5-CF02-48BE-9DE9-24921C39233F}" dt="2020-10-23T08:50:00.908" v="837"/>
          <ac:spMkLst>
            <pc:docMk/>
            <pc:sldMk cId="0" sldId="377"/>
            <ac:spMk id="63556" creationId="{138CCFD4-F0F7-42B5-B971-CBBBCC5F838E}"/>
          </ac:spMkLst>
        </pc:spChg>
        <pc:spChg chg="mod">
          <ac:chgData name="Richard Barrett" userId="3d34b40d6378e647" providerId="LiveId" clId="{6B581AC5-CF02-48BE-9DE9-24921C39233F}" dt="2020-10-23T08:50:00.908" v="837"/>
          <ac:spMkLst>
            <pc:docMk/>
            <pc:sldMk cId="0" sldId="377"/>
            <ac:spMk id="63557" creationId="{5C44F45B-CD1A-4D48-B07A-0647A1E3B110}"/>
          </ac:spMkLst>
        </pc:spChg>
        <pc:spChg chg="mod">
          <ac:chgData name="Richard Barrett" userId="3d34b40d6378e647" providerId="LiveId" clId="{6B581AC5-CF02-48BE-9DE9-24921C39233F}" dt="2020-10-23T08:50:00.908" v="837"/>
          <ac:spMkLst>
            <pc:docMk/>
            <pc:sldMk cId="0" sldId="377"/>
            <ac:spMk id="63558" creationId="{B59FC65D-5C51-4FC2-935C-EC6834A4B112}"/>
          </ac:spMkLst>
        </pc:spChg>
        <pc:spChg chg="mod">
          <ac:chgData name="Richard Barrett" userId="3d34b40d6378e647" providerId="LiveId" clId="{6B581AC5-CF02-48BE-9DE9-24921C39233F}" dt="2020-10-23T08:50:00.908" v="837"/>
          <ac:spMkLst>
            <pc:docMk/>
            <pc:sldMk cId="0" sldId="377"/>
            <ac:spMk id="63559" creationId="{0D23A950-048F-422A-80B8-83CD60EA8FBA}"/>
          </ac:spMkLst>
        </pc:spChg>
        <pc:spChg chg="mod">
          <ac:chgData name="Richard Barrett" userId="3d34b40d6378e647" providerId="LiveId" clId="{6B581AC5-CF02-48BE-9DE9-24921C39233F}" dt="2020-10-23T08:50:00.908" v="837"/>
          <ac:spMkLst>
            <pc:docMk/>
            <pc:sldMk cId="0" sldId="377"/>
            <ac:spMk id="63560" creationId="{293F0655-76DB-48E4-92B6-1FF139D7244A}"/>
          </ac:spMkLst>
        </pc:spChg>
        <pc:spChg chg="mod">
          <ac:chgData name="Richard Barrett" userId="3d34b40d6378e647" providerId="LiveId" clId="{6B581AC5-CF02-48BE-9DE9-24921C39233F}" dt="2020-10-23T08:50:00.908" v="837"/>
          <ac:spMkLst>
            <pc:docMk/>
            <pc:sldMk cId="0" sldId="377"/>
            <ac:spMk id="63561" creationId="{9FB6CA48-A703-41AC-B33F-09817F02CB0F}"/>
          </ac:spMkLst>
        </pc:spChg>
        <pc:spChg chg="mod">
          <ac:chgData name="Richard Barrett" userId="3d34b40d6378e647" providerId="LiveId" clId="{6B581AC5-CF02-48BE-9DE9-24921C39233F}" dt="2020-10-23T08:50:00.908" v="837"/>
          <ac:spMkLst>
            <pc:docMk/>
            <pc:sldMk cId="0" sldId="377"/>
            <ac:spMk id="63562" creationId="{CF7B379E-8A83-47D6-8EF4-FEF95C0A7919}"/>
          </ac:spMkLst>
        </pc:spChg>
        <pc:spChg chg="mod">
          <ac:chgData name="Richard Barrett" userId="3d34b40d6378e647" providerId="LiveId" clId="{6B581AC5-CF02-48BE-9DE9-24921C39233F}" dt="2020-10-23T08:50:00.908" v="837"/>
          <ac:spMkLst>
            <pc:docMk/>
            <pc:sldMk cId="0" sldId="377"/>
            <ac:spMk id="63563" creationId="{34EB9700-07BD-49B1-837B-820670F6C10A}"/>
          </ac:spMkLst>
        </pc:spChg>
        <pc:spChg chg="mod">
          <ac:chgData name="Richard Barrett" userId="3d34b40d6378e647" providerId="LiveId" clId="{6B581AC5-CF02-48BE-9DE9-24921C39233F}" dt="2020-10-23T08:50:00.908" v="837"/>
          <ac:spMkLst>
            <pc:docMk/>
            <pc:sldMk cId="0" sldId="377"/>
            <ac:spMk id="63564" creationId="{BAF83B11-E06A-4CD2-A3C3-52685C27C074}"/>
          </ac:spMkLst>
        </pc:spChg>
        <pc:spChg chg="mod">
          <ac:chgData name="Richard Barrett" userId="3d34b40d6378e647" providerId="LiveId" clId="{6B581AC5-CF02-48BE-9DE9-24921C39233F}" dt="2020-10-23T08:50:00.908" v="837"/>
          <ac:spMkLst>
            <pc:docMk/>
            <pc:sldMk cId="0" sldId="377"/>
            <ac:spMk id="63565" creationId="{FC82A2D0-02C5-4AC7-9B53-898945095ED1}"/>
          </ac:spMkLst>
        </pc:spChg>
        <pc:spChg chg="mod">
          <ac:chgData name="Richard Barrett" userId="3d34b40d6378e647" providerId="LiveId" clId="{6B581AC5-CF02-48BE-9DE9-24921C39233F}" dt="2020-10-23T08:50:00.908" v="837"/>
          <ac:spMkLst>
            <pc:docMk/>
            <pc:sldMk cId="0" sldId="377"/>
            <ac:spMk id="63566" creationId="{E8B155A8-F3C2-4CC9-B957-D63BAD8C8A50}"/>
          </ac:spMkLst>
        </pc:spChg>
        <pc:grpChg chg="mod">
          <ac:chgData name="Richard Barrett" userId="3d34b40d6378e647" providerId="LiveId" clId="{6B581AC5-CF02-48BE-9DE9-24921C39233F}" dt="2020-10-23T08:50:00.908" v="837"/>
          <ac:grpSpMkLst>
            <pc:docMk/>
            <pc:sldMk cId="0" sldId="377"/>
            <ac:grpSpMk id="63502" creationId="{66CA43A7-DEB7-4123-8DA8-699629121B8D}"/>
          </ac:grpSpMkLst>
        </pc:grpChg>
        <pc:grpChg chg="mod">
          <ac:chgData name="Richard Barrett" userId="3d34b40d6378e647" providerId="LiveId" clId="{6B581AC5-CF02-48BE-9DE9-24921C39233F}" dt="2020-10-23T08:50:00.908" v="837"/>
          <ac:grpSpMkLst>
            <pc:docMk/>
            <pc:sldMk cId="0" sldId="377"/>
            <ac:grpSpMk id="63503" creationId="{EF1B190D-817E-489C-AFE0-EB2488458C0C}"/>
          </ac:grpSpMkLst>
        </pc:grpChg>
        <pc:grpChg chg="mod">
          <ac:chgData name="Richard Barrett" userId="3d34b40d6378e647" providerId="LiveId" clId="{6B581AC5-CF02-48BE-9DE9-24921C39233F}" dt="2020-10-23T08:50:00.908" v="837"/>
          <ac:grpSpMkLst>
            <pc:docMk/>
            <pc:sldMk cId="0" sldId="377"/>
            <ac:grpSpMk id="63504" creationId="{70D9BC7F-C3DF-4857-86F3-1D8565183C25}"/>
          </ac:grpSpMkLst>
        </pc:grpChg>
        <pc:picChg chg="mod">
          <ac:chgData name="Richard Barrett" userId="3d34b40d6378e647" providerId="LiveId" clId="{6B581AC5-CF02-48BE-9DE9-24921C39233F}" dt="2020-10-23T08:50:00.908" v="837"/>
          <ac:picMkLst>
            <pc:docMk/>
            <pc:sldMk cId="0" sldId="377"/>
            <ac:picMk id="63509" creationId="{666B8483-D20D-4058-B583-AF04C062365B}"/>
          </ac:picMkLst>
        </pc:picChg>
      </pc:sldChg>
      <pc:sldChg chg="modSp add del">
        <pc:chgData name="Richard Barrett" userId="3d34b40d6378e647" providerId="LiveId" clId="{6B581AC5-CF02-48BE-9DE9-24921C39233F}" dt="2020-10-23T10:25:26.705" v="1551" actId="47"/>
        <pc:sldMkLst>
          <pc:docMk/>
          <pc:sldMk cId="0" sldId="459"/>
        </pc:sldMkLst>
        <pc:spChg chg="mod">
          <ac:chgData name="Richard Barrett" userId="3d34b40d6378e647" providerId="LiveId" clId="{6B581AC5-CF02-48BE-9DE9-24921C39233F}" dt="2020-10-23T08:50:00.908" v="837"/>
          <ac:spMkLst>
            <pc:docMk/>
            <pc:sldMk cId="0" sldId="459"/>
            <ac:spMk id="64514" creationId="{208F6B87-62DA-481C-B81A-70C6EAC900E2}"/>
          </ac:spMkLst>
        </pc:spChg>
        <pc:spChg chg="mod">
          <ac:chgData name="Richard Barrett" userId="3d34b40d6378e647" providerId="LiveId" clId="{6B581AC5-CF02-48BE-9DE9-24921C39233F}" dt="2020-10-23T08:50:00.908" v="837"/>
          <ac:spMkLst>
            <pc:docMk/>
            <pc:sldMk cId="0" sldId="459"/>
            <ac:spMk id="64515" creationId="{792F07B8-6D48-4614-8568-011FB9FEFD29}"/>
          </ac:spMkLst>
        </pc:spChg>
        <pc:spChg chg="mod">
          <ac:chgData name="Richard Barrett" userId="3d34b40d6378e647" providerId="LiveId" clId="{6B581AC5-CF02-48BE-9DE9-24921C39233F}" dt="2020-10-23T08:50:00.908" v="837"/>
          <ac:spMkLst>
            <pc:docMk/>
            <pc:sldMk cId="0" sldId="459"/>
            <ac:spMk id="64516" creationId="{2331251F-36BD-4DAA-85C8-80618E158BA5}"/>
          </ac:spMkLst>
        </pc:spChg>
        <pc:spChg chg="mod">
          <ac:chgData name="Richard Barrett" userId="3d34b40d6378e647" providerId="LiveId" clId="{6B581AC5-CF02-48BE-9DE9-24921C39233F}" dt="2020-10-23T08:50:00.908" v="837"/>
          <ac:spMkLst>
            <pc:docMk/>
            <pc:sldMk cId="0" sldId="459"/>
            <ac:spMk id="64517" creationId="{2E189CF8-BEA0-410D-AB38-001318400218}"/>
          </ac:spMkLst>
        </pc:spChg>
        <pc:spChg chg="mod">
          <ac:chgData name="Richard Barrett" userId="3d34b40d6378e647" providerId="LiveId" clId="{6B581AC5-CF02-48BE-9DE9-24921C39233F}" dt="2020-10-23T08:50:00.908" v="837"/>
          <ac:spMkLst>
            <pc:docMk/>
            <pc:sldMk cId="0" sldId="459"/>
            <ac:spMk id="64518" creationId="{93210007-2C97-4C52-A52D-46EF9D7065AA}"/>
          </ac:spMkLst>
        </pc:spChg>
        <pc:spChg chg="mod">
          <ac:chgData name="Richard Barrett" userId="3d34b40d6378e647" providerId="LiveId" clId="{6B581AC5-CF02-48BE-9DE9-24921C39233F}" dt="2020-10-23T08:50:00.908" v="837"/>
          <ac:spMkLst>
            <pc:docMk/>
            <pc:sldMk cId="0" sldId="459"/>
            <ac:spMk id="64519" creationId="{1FB1B99E-6C90-49A4-B96F-F2F8170C6F9A}"/>
          </ac:spMkLst>
        </pc:spChg>
        <pc:spChg chg="mod">
          <ac:chgData name="Richard Barrett" userId="3d34b40d6378e647" providerId="LiveId" clId="{6B581AC5-CF02-48BE-9DE9-24921C39233F}" dt="2020-10-23T08:50:00.908" v="837"/>
          <ac:spMkLst>
            <pc:docMk/>
            <pc:sldMk cId="0" sldId="459"/>
            <ac:spMk id="64520" creationId="{6BC0F85E-F594-4C59-95F7-1DDB3EEC2598}"/>
          </ac:spMkLst>
        </pc:spChg>
        <pc:spChg chg="mod">
          <ac:chgData name="Richard Barrett" userId="3d34b40d6378e647" providerId="LiveId" clId="{6B581AC5-CF02-48BE-9DE9-24921C39233F}" dt="2020-10-23T08:50:00.908" v="837"/>
          <ac:spMkLst>
            <pc:docMk/>
            <pc:sldMk cId="0" sldId="459"/>
            <ac:spMk id="64521" creationId="{F36ED958-FF4E-426F-BDDE-672AE903085E}"/>
          </ac:spMkLst>
        </pc:spChg>
        <pc:spChg chg="mod">
          <ac:chgData name="Richard Barrett" userId="3d34b40d6378e647" providerId="LiveId" clId="{6B581AC5-CF02-48BE-9DE9-24921C39233F}" dt="2020-10-23T08:50:00.908" v="837"/>
          <ac:spMkLst>
            <pc:docMk/>
            <pc:sldMk cId="0" sldId="459"/>
            <ac:spMk id="64522" creationId="{27BC6265-EAD3-4890-8064-4876E2CBC0A7}"/>
          </ac:spMkLst>
        </pc:spChg>
        <pc:spChg chg="mod">
          <ac:chgData name="Richard Barrett" userId="3d34b40d6378e647" providerId="LiveId" clId="{6B581AC5-CF02-48BE-9DE9-24921C39233F}" dt="2020-10-23T08:50:00.908" v="837"/>
          <ac:spMkLst>
            <pc:docMk/>
            <pc:sldMk cId="0" sldId="459"/>
            <ac:spMk id="64524" creationId="{808A6588-F3D3-4DAB-8D79-03500A92FB0B}"/>
          </ac:spMkLst>
        </pc:spChg>
        <pc:spChg chg="mod">
          <ac:chgData name="Richard Barrett" userId="3d34b40d6378e647" providerId="LiveId" clId="{6B581AC5-CF02-48BE-9DE9-24921C39233F}" dt="2020-10-23T08:50:00.908" v="837"/>
          <ac:spMkLst>
            <pc:docMk/>
            <pc:sldMk cId="0" sldId="459"/>
            <ac:spMk id="64526" creationId="{33E28A3B-2CF7-4482-931D-699EE0AC78D9}"/>
          </ac:spMkLst>
        </pc:spChg>
        <pc:spChg chg="mod">
          <ac:chgData name="Richard Barrett" userId="3d34b40d6378e647" providerId="LiveId" clId="{6B581AC5-CF02-48BE-9DE9-24921C39233F}" dt="2020-10-23T08:50:00.908" v="837"/>
          <ac:spMkLst>
            <pc:docMk/>
            <pc:sldMk cId="0" sldId="459"/>
            <ac:spMk id="64527" creationId="{45CD65E1-720D-4173-BC03-2F1D77727683}"/>
          </ac:spMkLst>
        </pc:spChg>
        <pc:spChg chg="mod">
          <ac:chgData name="Richard Barrett" userId="3d34b40d6378e647" providerId="LiveId" clId="{6B581AC5-CF02-48BE-9DE9-24921C39233F}" dt="2020-10-23T08:50:00.908" v="837"/>
          <ac:spMkLst>
            <pc:docMk/>
            <pc:sldMk cId="0" sldId="459"/>
            <ac:spMk id="64528" creationId="{DF603A41-CCF9-47A0-9F36-043B4C0DC22A}"/>
          </ac:spMkLst>
        </pc:spChg>
        <pc:spChg chg="mod">
          <ac:chgData name="Richard Barrett" userId="3d34b40d6378e647" providerId="LiveId" clId="{6B581AC5-CF02-48BE-9DE9-24921C39233F}" dt="2020-10-23T08:50:00.908" v="837"/>
          <ac:spMkLst>
            <pc:docMk/>
            <pc:sldMk cId="0" sldId="459"/>
            <ac:spMk id="64529" creationId="{A73AC364-E6AD-4875-B76A-1AB18FC0AC76}"/>
          </ac:spMkLst>
        </pc:spChg>
        <pc:spChg chg="mod">
          <ac:chgData name="Richard Barrett" userId="3d34b40d6378e647" providerId="LiveId" clId="{6B581AC5-CF02-48BE-9DE9-24921C39233F}" dt="2020-10-23T08:50:00.908" v="837"/>
          <ac:spMkLst>
            <pc:docMk/>
            <pc:sldMk cId="0" sldId="459"/>
            <ac:spMk id="64530" creationId="{FEE75095-5DF9-418F-AAF5-52A587C95BDD}"/>
          </ac:spMkLst>
        </pc:spChg>
        <pc:spChg chg="mod">
          <ac:chgData name="Richard Barrett" userId="3d34b40d6378e647" providerId="LiveId" clId="{6B581AC5-CF02-48BE-9DE9-24921C39233F}" dt="2020-10-23T08:50:00.908" v="837"/>
          <ac:spMkLst>
            <pc:docMk/>
            <pc:sldMk cId="0" sldId="459"/>
            <ac:spMk id="64531" creationId="{BE18722B-6000-43C8-A2AF-44248FBEFE05}"/>
          </ac:spMkLst>
        </pc:spChg>
        <pc:spChg chg="mod">
          <ac:chgData name="Richard Barrett" userId="3d34b40d6378e647" providerId="LiveId" clId="{6B581AC5-CF02-48BE-9DE9-24921C39233F}" dt="2020-10-23T08:50:00.908" v="837"/>
          <ac:spMkLst>
            <pc:docMk/>
            <pc:sldMk cId="0" sldId="459"/>
            <ac:spMk id="64532" creationId="{A36E0BDE-0CBD-4053-A560-687C45133E58}"/>
          </ac:spMkLst>
        </pc:spChg>
        <pc:spChg chg="mod">
          <ac:chgData name="Richard Barrett" userId="3d34b40d6378e647" providerId="LiveId" clId="{6B581AC5-CF02-48BE-9DE9-24921C39233F}" dt="2020-10-23T08:50:00.908" v="837"/>
          <ac:spMkLst>
            <pc:docMk/>
            <pc:sldMk cId="0" sldId="459"/>
            <ac:spMk id="64533" creationId="{C1C39651-40AE-4C2F-A556-AFAC8C1DB7DD}"/>
          </ac:spMkLst>
        </pc:spChg>
        <pc:spChg chg="mod">
          <ac:chgData name="Richard Barrett" userId="3d34b40d6378e647" providerId="LiveId" clId="{6B581AC5-CF02-48BE-9DE9-24921C39233F}" dt="2020-10-23T08:50:00.908" v="837"/>
          <ac:spMkLst>
            <pc:docMk/>
            <pc:sldMk cId="0" sldId="459"/>
            <ac:spMk id="64534" creationId="{047044BF-0C19-43DC-B3D2-7D38C90A2E14}"/>
          </ac:spMkLst>
        </pc:spChg>
        <pc:spChg chg="mod">
          <ac:chgData name="Richard Barrett" userId="3d34b40d6378e647" providerId="LiveId" clId="{6B581AC5-CF02-48BE-9DE9-24921C39233F}" dt="2020-10-23T08:50:00.908" v="837"/>
          <ac:spMkLst>
            <pc:docMk/>
            <pc:sldMk cId="0" sldId="459"/>
            <ac:spMk id="64535" creationId="{EEDF81FD-68CB-4330-9EE5-D7EE91E8C077}"/>
          </ac:spMkLst>
        </pc:spChg>
        <pc:spChg chg="mod">
          <ac:chgData name="Richard Barrett" userId="3d34b40d6378e647" providerId="LiveId" clId="{6B581AC5-CF02-48BE-9DE9-24921C39233F}" dt="2020-10-23T08:50:00.908" v="837"/>
          <ac:spMkLst>
            <pc:docMk/>
            <pc:sldMk cId="0" sldId="459"/>
            <ac:spMk id="64536" creationId="{D8A281EA-A786-4FFF-A4C7-26E52BE4033C}"/>
          </ac:spMkLst>
        </pc:spChg>
        <pc:spChg chg="mod">
          <ac:chgData name="Richard Barrett" userId="3d34b40d6378e647" providerId="LiveId" clId="{6B581AC5-CF02-48BE-9DE9-24921C39233F}" dt="2020-10-23T08:50:00.908" v="837"/>
          <ac:spMkLst>
            <pc:docMk/>
            <pc:sldMk cId="0" sldId="459"/>
            <ac:spMk id="64537" creationId="{369CDA2B-3167-4B87-96C6-3843A3245797}"/>
          </ac:spMkLst>
        </pc:spChg>
        <pc:spChg chg="mod">
          <ac:chgData name="Richard Barrett" userId="3d34b40d6378e647" providerId="LiveId" clId="{6B581AC5-CF02-48BE-9DE9-24921C39233F}" dt="2020-10-23T08:50:00.908" v="837"/>
          <ac:spMkLst>
            <pc:docMk/>
            <pc:sldMk cId="0" sldId="459"/>
            <ac:spMk id="64538" creationId="{4CB32991-2ADD-48C7-8D1F-59E5E258F134}"/>
          </ac:spMkLst>
        </pc:spChg>
        <pc:spChg chg="mod">
          <ac:chgData name="Richard Barrett" userId="3d34b40d6378e647" providerId="LiveId" clId="{6B581AC5-CF02-48BE-9DE9-24921C39233F}" dt="2020-10-23T08:50:00.908" v="837"/>
          <ac:spMkLst>
            <pc:docMk/>
            <pc:sldMk cId="0" sldId="459"/>
            <ac:spMk id="64539" creationId="{98400338-DC40-4A90-BA48-AA282C40998F}"/>
          </ac:spMkLst>
        </pc:spChg>
        <pc:spChg chg="mod">
          <ac:chgData name="Richard Barrett" userId="3d34b40d6378e647" providerId="LiveId" clId="{6B581AC5-CF02-48BE-9DE9-24921C39233F}" dt="2020-10-23T08:50:00.908" v="837"/>
          <ac:spMkLst>
            <pc:docMk/>
            <pc:sldMk cId="0" sldId="459"/>
            <ac:spMk id="64540" creationId="{3801CF7A-226A-4934-8E9C-48F928582B6E}"/>
          </ac:spMkLst>
        </pc:spChg>
        <pc:spChg chg="mod">
          <ac:chgData name="Richard Barrett" userId="3d34b40d6378e647" providerId="LiveId" clId="{6B581AC5-CF02-48BE-9DE9-24921C39233F}" dt="2020-10-23T08:50:00.908" v="837"/>
          <ac:spMkLst>
            <pc:docMk/>
            <pc:sldMk cId="0" sldId="459"/>
            <ac:spMk id="64541" creationId="{940E40B8-58C6-4108-9903-8BF7DFC71603}"/>
          </ac:spMkLst>
        </pc:spChg>
        <pc:spChg chg="mod">
          <ac:chgData name="Richard Barrett" userId="3d34b40d6378e647" providerId="LiveId" clId="{6B581AC5-CF02-48BE-9DE9-24921C39233F}" dt="2020-10-23T08:50:00.908" v="837"/>
          <ac:spMkLst>
            <pc:docMk/>
            <pc:sldMk cId="0" sldId="459"/>
            <ac:spMk id="64542" creationId="{4DA8AD1D-A6D7-426D-BC66-27DCDC410A06}"/>
          </ac:spMkLst>
        </pc:spChg>
        <pc:spChg chg="mod">
          <ac:chgData name="Richard Barrett" userId="3d34b40d6378e647" providerId="LiveId" clId="{6B581AC5-CF02-48BE-9DE9-24921C39233F}" dt="2020-10-23T08:50:00.908" v="837"/>
          <ac:spMkLst>
            <pc:docMk/>
            <pc:sldMk cId="0" sldId="459"/>
            <ac:spMk id="64543" creationId="{E99F3264-BC6F-47C9-81CA-532564C6BDA7}"/>
          </ac:spMkLst>
        </pc:spChg>
        <pc:spChg chg="mod">
          <ac:chgData name="Richard Barrett" userId="3d34b40d6378e647" providerId="LiveId" clId="{6B581AC5-CF02-48BE-9DE9-24921C39233F}" dt="2020-10-23T08:50:00.908" v="837"/>
          <ac:spMkLst>
            <pc:docMk/>
            <pc:sldMk cId="0" sldId="459"/>
            <ac:spMk id="64544" creationId="{2F83C6F2-7C2D-427D-B739-E4B5FE7E50D3}"/>
          </ac:spMkLst>
        </pc:spChg>
        <pc:grpChg chg="mod">
          <ac:chgData name="Richard Barrett" userId="3d34b40d6378e647" providerId="LiveId" clId="{6B581AC5-CF02-48BE-9DE9-24921C39233F}" dt="2020-10-23T08:50:00.908" v="837"/>
          <ac:grpSpMkLst>
            <pc:docMk/>
            <pc:sldMk cId="0" sldId="459"/>
            <ac:grpSpMk id="64523" creationId="{C7EDA8AC-E30F-42FE-8C64-04417F96C949}"/>
          </ac:grpSpMkLst>
        </pc:grpChg>
        <pc:picChg chg="mod">
          <ac:chgData name="Richard Barrett" userId="3d34b40d6378e647" providerId="LiveId" clId="{6B581AC5-CF02-48BE-9DE9-24921C39233F}" dt="2020-10-23T08:50:00.908" v="837"/>
          <ac:picMkLst>
            <pc:docMk/>
            <pc:sldMk cId="0" sldId="459"/>
            <ac:picMk id="64525" creationId="{FCC9F1D0-6DD0-49D8-80D1-9CF8493548CB}"/>
          </ac:picMkLst>
        </pc:picChg>
      </pc:sldChg>
      <pc:sldChg chg="modSp add del">
        <pc:chgData name="Richard Barrett" userId="3d34b40d6378e647" providerId="LiveId" clId="{6B581AC5-CF02-48BE-9DE9-24921C39233F}" dt="2020-10-23T10:25:26.705" v="1551" actId="47"/>
        <pc:sldMkLst>
          <pc:docMk/>
          <pc:sldMk cId="0" sldId="460"/>
        </pc:sldMkLst>
        <pc:spChg chg="mod">
          <ac:chgData name="Richard Barrett" userId="3d34b40d6378e647" providerId="LiveId" clId="{6B581AC5-CF02-48BE-9DE9-24921C39233F}" dt="2020-10-23T08:50:00.908" v="837"/>
          <ac:spMkLst>
            <pc:docMk/>
            <pc:sldMk cId="0" sldId="460"/>
            <ac:spMk id="65538" creationId="{591A0124-0F90-4A72-B5CF-59EA402EBF5D}"/>
          </ac:spMkLst>
        </pc:spChg>
        <pc:spChg chg="mod">
          <ac:chgData name="Richard Barrett" userId="3d34b40d6378e647" providerId="LiveId" clId="{6B581AC5-CF02-48BE-9DE9-24921C39233F}" dt="2020-10-23T08:50:00.908" v="837"/>
          <ac:spMkLst>
            <pc:docMk/>
            <pc:sldMk cId="0" sldId="460"/>
            <ac:spMk id="65539" creationId="{E424775D-4995-4D3C-957A-594FBC7FCAB2}"/>
          </ac:spMkLst>
        </pc:spChg>
        <pc:spChg chg="mod">
          <ac:chgData name="Richard Barrett" userId="3d34b40d6378e647" providerId="LiveId" clId="{6B581AC5-CF02-48BE-9DE9-24921C39233F}" dt="2020-10-23T08:50:00.908" v="837"/>
          <ac:spMkLst>
            <pc:docMk/>
            <pc:sldMk cId="0" sldId="460"/>
            <ac:spMk id="65540" creationId="{EFBC627C-04A1-4E04-812D-EF8EF1338CB6}"/>
          </ac:spMkLst>
        </pc:spChg>
        <pc:spChg chg="mod">
          <ac:chgData name="Richard Barrett" userId="3d34b40d6378e647" providerId="LiveId" clId="{6B581AC5-CF02-48BE-9DE9-24921C39233F}" dt="2020-10-23T08:50:00.908" v="837"/>
          <ac:spMkLst>
            <pc:docMk/>
            <pc:sldMk cId="0" sldId="460"/>
            <ac:spMk id="65541" creationId="{E154A4D3-09C9-4011-BBDE-78A8F54042B4}"/>
          </ac:spMkLst>
        </pc:spChg>
        <pc:spChg chg="mod">
          <ac:chgData name="Richard Barrett" userId="3d34b40d6378e647" providerId="LiveId" clId="{6B581AC5-CF02-48BE-9DE9-24921C39233F}" dt="2020-10-23T08:50:00.908" v="837"/>
          <ac:spMkLst>
            <pc:docMk/>
            <pc:sldMk cId="0" sldId="460"/>
            <ac:spMk id="65542" creationId="{55B57E6F-E530-43D6-91C5-38311E9CA372}"/>
          </ac:spMkLst>
        </pc:spChg>
        <pc:spChg chg="mod">
          <ac:chgData name="Richard Barrett" userId="3d34b40d6378e647" providerId="LiveId" clId="{6B581AC5-CF02-48BE-9DE9-24921C39233F}" dt="2020-10-23T08:50:00.908" v="837"/>
          <ac:spMkLst>
            <pc:docMk/>
            <pc:sldMk cId="0" sldId="460"/>
            <ac:spMk id="65543" creationId="{0DFCE77A-80C6-4728-B2FA-31B68E023CCB}"/>
          </ac:spMkLst>
        </pc:spChg>
        <pc:spChg chg="mod">
          <ac:chgData name="Richard Barrett" userId="3d34b40d6378e647" providerId="LiveId" clId="{6B581AC5-CF02-48BE-9DE9-24921C39233F}" dt="2020-10-23T08:50:00.908" v="837"/>
          <ac:spMkLst>
            <pc:docMk/>
            <pc:sldMk cId="0" sldId="460"/>
            <ac:spMk id="65544" creationId="{85074B45-08F0-4597-8BC8-264298161DFC}"/>
          </ac:spMkLst>
        </pc:spChg>
        <pc:spChg chg="mod">
          <ac:chgData name="Richard Barrett" userId="3d34b40d6378e647" providerId="LiveId" clId="{6B581AC5-CF02-48BE-9DE9-24921C39233F}" dt="2020-10-23T08:50:00.908" v="837"/>
          <ac:spMkLst>
            <pc:docMk/>
            <pc:sldMk cId="0" sldId="460"/>
            <ac:spMk id="65545" creationId="{0DE4EE3C-DEF6-47B0-9AAE-5B904D80B7DC}"/>
          </ac:spMkLst>
        </pc:spChg>
        <pc:spChg chg="mod">
          <ac:chgData name="Richard Barrett" userId="3d34b40d6378e647" providerId="LiveId" clId="{6B581AC5-CF02-48BE-9DE9-24921C39233F}" dt="2020-10-23T08:50:00.908" v="837"/>
          <ac:spMkLst>
            <pc:docMk/>
            <pc:sldMk cId="0" sldId="460"/>
            <ac:spMk id="65547" creationId="{84F4891E-F496-4B56-8A0A-B6779D48A6FC}"/>
          </ac:spMkLst>
        </pc:spChg>
        <pc:spChg chg="mod">
          <ac:chgData name="Richard Barrett" userId="3d34b40d6378e647" providerId="LiveId" clId="{6B581AC5-CF02-48BE-9DE9-24921C39233F}" dt="2020-10-23T08:50:00.908" v="837"/>
          <ac:spMkLst>
            <pc:docMk/>
            <pc:sldMk cId="0" sldId="460"/>
            <ac:spMk id="65548" creationId="{73B9D492-7445-4A2E-B23C-34633F00DAC4}"/>
          </ac:spMkLst>
        </pc:spChg>
        <pc:spChg chg="mod">
          <ac:chgData name="Richard Barrett" userId="3d34b40d6378e647" providerId="LiveId" clId="{6B581AC5-CF02-48BE-9DE9-24921C39233F}" dt="2020-10-23T08:50:00.908" v="837"/>
          <ac:spMkLst>
            <pc:docMk/>
            <pc:sldMk cId="0" sldId="460"/>
            <ac:spMk id="65550" creationId="{362E6723-F95A-4131-9672-BAD5704D84DB}"/>
          </ac:spMkLst>
        </pc:spChg>
        <pc:spChg chg="mod">
          <ac:chgData name="Richard Barrett" userId="3d34b40d6378e647" providerId="LiveId" clId="{6B581AC5-CF02-48BE-9DE9-24921C39233F}" dt="2020-10-23T08:50:00.908" v="837"/>
          <ac:spMkLst>
            <pc:docMk/>
            <pc:sldMk cId="0" sldId="460"/>
            <ac:spMk id="65551" creationId="{DFFDE6BE-803C-43E2-B79D-670B918F0203}"/>
          </ac:spMkLst>
        </pc:spChg>
        <pc:spChg chg="mod">
          <ac:chgData name="Richard Barrett" userId="3d34b40d6378e647" providerId="LiveId" clId="{6B581AC5-CF02-48BE-9DE9-24921C39233F}" dt="2020-10-23T08:50:00.908" v="837"/>
          <ac:spMkLst>
            <pc:docMk/>
            <pc:sldMk cId="0" sldId="460"/>
            <ac:spMk id="65552" creationId="{40C03282-987D-4F89-B971-3CE049592E4A}"/>
          </ac:spMkLst>
        </pc:spChg>
        <pc:spChg chg="mod">
          <ac:chgData name="Richard Barrett" userId="3d34b40d6378e647" providerId="LiveId" clId="{6B581AC5-CF02-48BE-9DE9-24921C39233F}" dt="2020-10-23T08:50:00.908" v="837"/>
          <ac:spMkLst>
            <pc:docMk/>
            <pc:sldMk cId="0" sldId="460"/>
            <ac:spMk id="65553" creationId="{F39B3EEB-0DB9-4553-95C6-C7168100D842}"/>
          </ac:spMkLst>
        </pc:spChg>
        <pc:spChg chg="mod">
          <ac:chgData name="Richard Barrett" userId="3d34b40d6378e647" providerId="LiveId" clId="{6B581AC5-CF02-48BE-9DE9-24921C39233F}" dt="2020-10-23T08:50:00.908" v="837"/>
          <ac:spMkLst>
            <pc:docMk/>
            <pc:sldMk cId="0" sldId="460"/>
            <ac:spMk id="65554" creationId="{90AE6B36-8604-4253-AE6F-B43197307934}"/>
          </ac:spMkLst>
        </pc:spChg>
        <pc:spChg chg="mod">
          <ac:chgData name="Richard Barrett" userId="3d34b40d6378e647" providerId="LiveId" clId="{6B581AC5-CF02-48BE-9DE9-24921C39233F}" dt="2020-10-23T08:50:00.908" v="837"/>
          <ac:spMkLst>
            <pc:docMk/>
            <pc:sldMk cId="0" sldId="460"/>
            <ac:spMk id="65555" creationId="{4A1DB6E0-B49D-42F8-ACDE-18322B2EFA83}"/>
          </ac:spMkLst>
        </pc:spChg>
        <pc:spChg chg="mod">
          <ac:chgData name="Richard Barrett" userId="3d34b40d6378e647" providerId="LiveId" clId="{6B581AC5-CF02-48BE-9DE9-24921C39233F}" dt="2020-10-23T08:50:00.908" v="837"/>
          <ac:spMkLst>
            <pc:docMk/>
            <pc:sldMk cId="0" sldId="460"/>
            <ac:spMk id="65556" creationId="{F221629F-D979-4F69-AF3D-9DD71B3350FB}"/>
          </ac:spMkLst>
        </pc:spChg>
        <pc:spChg chg="mod">
          <ac:chgData name="Richard Barrett" userId="3d34b40d6378e647" providerId="LiveId" clId="{6B581AC5-CF02-48BE-9DE9-24921C39233F}" dt="2020-10-23T08:50:00.908" v="837"/>
          <ac:spMkLst>
            <pc:docMk/>
            <pc:sldMk cId="0" sldId="460"/>
            <ac:spMk id="65557" creationId="{222279B4-AE23-4F7C-AF28-525D548FEE99}"/>
          </ac:spMkLst>
        </pc:spChg>
        <pc:spChg chg="mod">
          <ac:chgData name="Richard Barrett" userId="3d34b40d6378e647" providerId="LiveId" clId="{6B581AC5-CF02-48BE-9DE9-24921C39233F}" dt="2020-10-23T08:50:00.908" v="837"/>
          <ac:spMkLst>
            <pc:docMk/>
            <pc:sldMk cId="0" sldId="460"/>
            <ac:spMk id="65558" creationId="{1584FFE0-B239-4C6B-A339-FEBB4937DAD9}"/>
          </ac:spMkLst>
        </pc:spChg>
        <pc:spChg chg="mod">
          <ac:chgData name="Richard Barrett" userId="3d34b40d6378e647" providerId="LiveId" clId="{6B581AC5-CF02-48BE-9DE9-24921C39233F}" dt="2020-10-23T08:50:00.908" v="837"/>
          <ac:spMkLst>
            <pc:docMk/>
            <pc:sldMk cId="0" sldId="460"/>
            <ac:spMk id="65559" creationId="{046CAB7E-C259-4FB0-9FF7-4B7CF1CABE9F}"/>
          </ac:spMkLst>
        </pc:spChg>
        <pc:spChg chg="mod">
          <ac:chgData name="Richard Barrett" userId="3d34b40d6378e647" providerId="LiveId" clId="{6B581AC5-CF02-48BE-9DE9-24921C39233F}" dt="2020-10-23T08:50:00.908" v="837"/>
          <ac:spMkLst>
            <pc:docMk/>
            <pc:sldMk cId="0" sldId="460"/>
            <ac:spMk id="65560" creationId="{30445C9B-9F2F-4217-B4EE-8C596E5662E4}"/>
          </ac:spMkLst>
        </pc:spChg>
        <pc:spChg chg="mod">
          <ac:chgData name="Richard Barrett" userId="3d34b40d6378e647" providerId="LiveId" clId="{6B581AC5-CF02-48BE-9DE9-24921C39233F}" dt="2020-10-23T08:50:00.908" v="837"/>
          <ac:spMkLst>
            <pc:docMk/>
            <pc:sldMk cId="0" sldId="460"/>
            <ac:spMk id="65561" creationId="{8A1C7B5D-649B-4F3B-8679-E5CD52E4CED4}"/>
          </ac:spMkLst>
        </pc:spChg>
        <pc:spChg chg="mod">
          <ac:chgData name="Richard Barrett" userId="3d34b40d6378e647" providerId="LiveId" clId="{6B581AC5-CF02-48BE-9DE9-24921C39233F}" dt="2020-10-23T08:50:00.908" v="837"/>
          <ac:spMkLst>
            <pc:docMk/>
            <pc:sldMk cId="0" sldId="460"/>
            <ac:spMk id="65562" creationId="{B2B8939C-F18B-417A-A47C-F06FA75DC9D7}"/>
          </ac:spMkLst>
        </pc:spChg>
        <pc:spChg chg="mod">
          <ac:chgData name="Richard Barrett" userId="3d34b40d6378e647" providerId="LiveId" clId="{6B581AC5-CF02-48BE-9DE9-24921C39233F}" dt="2020-10-23T08:50:00.908" v="837"/>
          <ac:spMkLst>
            <pc:docMk/>
            <pc:sldMk cId="0" sldId="460"/>
            <ac:spMk id="65563" creationId="{CA8C8B11-233B-4CEB-BC46-76AB00AE6BC8}"/>
          </ac:spMkLst>
        </pc:spChg>
        <pc:spChg chg="mod">
          <ac:chgData name="Richard Barrett" userId="3d34b40d6378e647" providerId="LiveId" clId="{6B581AC5-CF02-48BE-9DE9-24921C39233F}" dt="2020-10-23T08:50:00.908" v="837"/>
          <ac:spMkLst>
            <pc:docMk/>
            <pc:sldMk cId="0" sldId="460"/>
            <ac:spMk id="65564" creationId="{75115D37-4F53-49BA-A0E9-22CD8A64E68D}"/>
          </ac:spMkLst>
        </pc:spChg>
        <pc:spChg chg="mod">
          <ac:chgData name="Richard Barrett" userId="3d34b40d6378e647" providerId="LiveId" clId="{6B581AC5-CF02-48BE-9DE9-24921C39233F}" dt="2020-10-23T08:50:00.908" v="837"/>
          <ac:spMkLst>
            <pc:docMk/>
            <pc:sldMk cId="0" sldId="460"/>
            <ac:spMk id="65565" creationId="{32B991C0-1094-41A5-AF2F-B2A6AE99B34D}"/>
          </ac:spMkLst>
        </pc:spChg>
        <pc:spChg chg="mod">
          <ac:chgData name="Richard Barrett" userId="3d34b40d6378e647" providerId="LiveId" clId="{6B581AC5-CF02-48BE-9DE9-24921C39233F}" dt="2020-10-23T08:50:00.908" v="837"/>
          <ac:spMkLst>
            <pc:docMk/>
            <pc:sldMk cId="0" sldId="460"/>
            <ac:spMk id="65566" creationId="{C96B6647-4E66-4F8C-91CA-D4D6BAC7EB8F}"/>
          </ac:spMkLst>
        </pc:spChg>
        <pc:spChg chg="mod">
          <ac:chgData name="Richard Barrett" userId="3d34b40d6378e647" providerId="LiveId" clId="{6B581AC5-CF02-48BE-9DE9-24921C39233F}" dt="2020-10-23T08:50:00.908" v="837"/>
          <ac:spMkLst>
            <pc:docMk/>
            <pc:sldMk cId="0" sldId="460"/>
            <ac:spMk id="65567" creationId="{010D6FB6-B4B0-4923-BF1F-815055DC0FC4}"/>
          </ac:spMkLst>
        </pc:spChg>
        <pc:spChg chg="mod">
          <ac:chgData name="Richard Barrett" userId="3d34b40d6378e647" providerId="LiveId" clId="{6B581AC5-CF02-48BE-9DE9-24921C39233F}" dt="2020-10-23T08:50:00.908" v="837"/>
          <ac:spMkLst>
            <pc:docMk/>
            <pc:sldMk cId="0" sldId="460"/>
            <ac:spMk id="65568" creationId="{AD117E04-F004-4BCE-B022-757BF6DCF1EB}"/>
          </ac:spMkLst>
        </pc:spChg>
        <pc:grpChg chg="mod">
          <ac:chgData name="Richard Barrett" userId="3d34b40d6378e647" providerId="LiveId" clId="{6B581AC5-CF02-48BE-9DE9-24921C39233F}" dt="2020-10-23T08:50:00.908" v="837"/>
          <ac:grpSpMkLst>
            <pc:docMk/>
            <pc:sldMk cId="0" sldId="460"/>
            <ac:grpSpMk id="65546" creationId="{16D5CD7B-4F43-4B09-91F4-6B43C8F7B0FB}"/>
          </ac:grpSpMkLst>
        </pc:grpChg>
        <pc:picChg chg="mod">
          <ac:chgData name="Richard Barrett" userId="3d34b40d6378e647" providerId="LiveId" clId="{6B581AC5-CF02-48BE-9DE9-24921C39233F}" dt="2020-10-23T08:50:00.908" v="837"/>
          <ac:picMkLst>
            <pc:docMk/>
            <pc:sldMk cId="0" sldId="460"/>
            <ac:picMk id="65549" creationId="{C149F11D-F71C-4E8A-BA6C-84C34BF016F2}"/>
          </ac:picMkLst>
        </pc:picChg>
      </pc:sldChg>
      <pc:sldChg chg="modSp add del">
        <pc:chgData name="Richard Barrett" userId="3d34b40d6378e647" providerId="LiveId" clId="{6B581AC5-CF02-48BE-9DE9-24921C39233F}" dt="2020-10-23T10:25:26.705" v="1551" actId="47"/>
        <pc:sldMkLst>
          <pc:docMk/>
          <pc:sldMk cId="0" sldId="461"/>
        </pc:sldMkLst>
        <pc:spChg chg="mod">
          <ac:chgData name="Richard Barrett" userId="3d34b40d6378e647" providerId="LiveId" clId="{6B581AC5-CF02-48BE-9DE9-24921C39233F}" dt="2020-10-23T08:50:00.908" v="837"/>
          <ac:spMkLst>
            <pc:docMk/>
            <pc:sldMk cId="0" sldId="461"/>
            <ac:spMk id="66562" creationId="{DF3D008A-19DD-4880-85C9-E38FA6AA4145}"/>
          </ac:spMkLst>
        </pc:spChg>
        <pc:spChg chg="mod">
          <ac:chgData name="Richard Barrett" userId="3d34b40d6378e647" providerId="LiveId" clId="{6B581AC5-CF02-48BE-9DE9-24921C39233F}" dt="2020-10-23T08:50:00.908" v="837"/>
          <ac:spMkLst>
            <pc:docMk/>
            <pc:sldMk cId="0" sldId="461"/>
            <ac:spMk id="66563" creationId="{D678EAD2-0155-4114-9B5E-E73B03CE6CDB}"/>
          </ac:spMkLst>
        </pc:spChg>
        <pc:spChg chg="mod">
          <ac:chgData name="Richard Barrett" userId="3d34b40d6378e647" providerId="LiveId" clId="{6B581AC5-CF02-48BE-9DE9-24921C39233F}" dt="2020-10-23T08:50:00.908" v="837"/>
          <ac:spMkLst>
            <pc:docMk/>
            <pc:sldMk cId="0" sldId="461"/>
            <ac:spMk id="66564" creationId="{4AA7FAC1-4187-4E3A-9F5C-4F71389D397B}"/>
          </ac:spMkLst>
        </pc:spChg>
        <pc:spChg chg="mod">
          <ac:chgData name="Richard Barrett" userId="3d34b40d6378e647" providerId="LiveId" clId="{6B581AC5-CF02-48BE-9DE9-24921C39233F}" dt="2020-10-23T08:50:00.908" v="837"/>
          <ac:spMkLst>
            <pc:docMk/>
            <pc:sldMk cId="0" sldId="461"/>
            <ac:spMk id="66565" creationId="{4F3E9564-8683-482A-8377-75429C487F35}"/>
          </ac:spMkLst>
        </pc:spChg>
        <pc:spChg chg="mod">
          <ac:chgData name="Richard Barrett" userId="3d34b40d6378e647" providerId="LiveId" clId="{6B581AC5-CF02-48BE-9DE9-24921C39233F}" dt="2020-10-23T08:50:00.908" v="837"/>
          <ac:spMkLst>
            <pc:docMk/>
            <pc:sldMk cId="0" sldId="461"/>
            <ac:spMk id="66566" creationId="{ECD9416C-9349-4D5B-8221-077BF127249E}"/>
          </ac:spMkLst>
        </pc:spChg>
        <pc:spChg chg="mod">
          <ac:chgData name="Richard Barrett" userId="3d34b40d6378e647" providerId="LiveId" clId="{6B581AC5-CF02-48BE-9DE9-24921C39233F}" dt="2020-10-23T08:50:00.908" v="837"/>
          <ac:spMkLst>
            <pc:docMk/>
            <pc:sldMk cId="0" sldId="461"/>
            <ac:spMk id="66567" creationId="{61E06A7F-A9EA-47EF-BC66-8B6EA73AED97}"/>
          </ac:spMkLst>
        </pc:spChg>
        <pc:spChg chg="mod">
          <ac:chgData name="Richard Barrett" userId="3d34b40d6378e647" providerId="LiveId" clId="{6B581AC5-CF02-48BE-9DE9-24921C39233F}" dt="2020-10-23T08:50:00.908" v="837"/>
          <ac:spMkLst>
            <pc:docMk/>
            <pc:sldMk cId="0" sldId="461"/>
            <ac:spMk id="66568" creationId="{C5D09953-4A0F-43A5-84D0-111DABFA7F97}"/>
          </ac:spMkLst>
        </pc:spChg>
        <pc:spChg chg="mod">
          <ac:chgData name="Richard Barrett" userId="3d34b40d6378e647" providerId="LiveId" clId="{6B581AC5-CF02-48BE-9DE9-24921C39233F}" dt="2020-10-23T08:50:00.908" v="837"/>
          <ac:spMkLst>
            <pc:docMk/>
            <pc:sldMk cId="0" sldId="461"/>
            <ac:spMk id="66569" creationId="{4BF7AC9E-CB1D-46C8-845B-65F0A5242CAD}"/>
          </ac:spMkLst>
        </pc:spChg>
        <pc:spChg chg="mod">
          <ac:chgData name="Richard Barrett" userId="3d34b40d6378e647" providerId="LiveId" clId="{6B581AC5-CF02-48BE-9DE9-24921C39233F}" dt="2020-10-23T08:50:00.908" v="837"/>
          <ac:spMkLst>
            <pc:docMk/>
            <pc:sldMk cId="0" sldId="461"/>
            <ac:spMk id="66570" creationId="{436AAB08-0393-45EB-8680-32BDD9F4277E}"/>
          </ac:spMkLst>
        </pc:spChg>
        <pc:spChg chg="mod">
          <ac:chgData name="Richard Barrett" userId="3d34b40d6378e647" providerId="LiveId" clId="{6B581AC5-CF02-48BE-9DE9-24921C39233F}" dt="2020-10-23T08:50:00.908" v="837"/>
          <ac:spMkLst>
            <pc:docMk/>
            <pc:sldMk cId="0" sldId="461"/>
            <ac:spMk id="66572" creationId="{412AA79D-4FB6-4678-BB69-56F5F5F72E14}"/>
          </ac:spMkLst>
        </pc:spChg>
        <pc:spChg chg="mod">
          <ac:chgData name="Richard Barrett" userId="3d34b40d6378e647" providerId="LiveId" clId="{6B581AC5-CF02-48BE-9DE9-24921C39233F}" dt="2020-10-23T08:50:00.908" v="837"/>
          <ac:spMkLst>
            <pc:docMk/>
            <pc:sldMk cId="0" sldId="461"/>
            <ac:spMk id="66574" creationId="{8DF9E55A-F019-4782-840C-784B04447F80}"/>
          </ac:spMkLst>
        </pc:spChg>
        <pc:spChg chg="mod">
          <ac:chgData name="Richard Barrett" userId="3d34b40d6378e647" providerId="LiveId" clId="{6B581AC5-CF02-48BE-9DE9-24921C39233F}" dt="2020-10-23T08:50:00.908" v="837"/>
          <ac:spMkLst>
            <pc:docMk/>
            <pc:sldMk cId="0" sldId="461"/>
            <ac:spMk id="66575" creationId="{589A0B9A-B362-4901-9533-1D72F18451B2}"/>
          </ac:spMkLst>
        </pc:spChg>
        <pc:spChg chg="mod">
          <ac:chgData name="Richard Barrett" userId="3d34b40d6378e647" providerId="LiveId" clId="{6B581AC5-CF02-48BE-9DE9-24921C39233F}" dt="2020-10-23T08:50:00.908" v="837"/>
          <ac:spMkLst>
            <pc:docMk/>
            <pc:sldMk cId="0" sldId="461"/>
            <ac:spMk id="66576" creationId="{F7AC2A86-4E2A-44CF-90C8-92F266BB61E1}"/>
          </ac:spMkLst>
        </pc:spChg>
        <pc:spChg chg="mod">
          <ac:chgData name="Richard Barrett" userId="3d34b40d6378e647" providerId="LiveId" clId="{6B581AC5-CF02-48BE-9DE9-24921C39233F}" dt="2020-10-23T08:50:00.908" v="837"/>
          <ac:spMkLst>
            <pc:docMk/>
            <pc:sldMk cId="0" sldId="461"/>
            <ac:spMk id="66577" creationId="{75E268A5-02A0-49A2-B635-B01A856F703B}"/>
          </ac:spMkLst>
        </pc:spChg>
        <pc:spChg chg="mod">
          <ac:chgData name="Richard Barrett" userId="3d34b40d6378e647" providerId="LiveId" clId="{6B581AC5-CF02-48BE-9DE9-24921C39233F}" dt="2020-10-23T08:50:00.908" v="837"/>
          <ac:spMkLst>
            <pc:docMk/>
            <pc:sldMk cId="0" sldId="461"/>
            <ac:spMk id="66578" creationId="{75084CB4-B316-44A2-9F14-4ECB4D2D8D27}"/>
          </ac:spMkLst>
        </pc:spChg>
        <pc:spChg chg="mod">
          <ac:chgData name="Richard Barrett" userId="3d34b40d6378e647" providerId="LiveId" clId="{6B581AC5-CF02-48BE-9DE9-24921C39233F}" dt="2020-10-23T08:50:00.908" v="837"/>
          <ac:spMkLst>
            <pc:docMk/>
            <pc:sldMk cId="0" sldId="461"/>
            <ac:spMk id="66579" creationId="{4DEBB6F2-3188-414F-AEE2-A57844A53167}"/>
          </ac:spMkLst>
        </pc:spChg>
        <pc:spChg chg="mod">
          <ac:chgData name="Richard Barrett" userId="3d34b40d6378e647" providerId="LiveId" clId="{6B581AC5-CF02-48BE-9DE9-24921C39233F}" dt="2020-10-23T08:50:00.908" v="837"/>
          <ac:spMkLst>
            <pc:docMk/>
            <pc:sldMk cId="0" sldId="461"/>
            <ac:spMk id="66580" creationId="{8E15132C-91D0-4A90-97FA-B91E74014324}"/>
          </ac:spMkLst>
        </pc:spChg>
        <pc:spChg chg="mod">
          <ac:chgData name="Richard Barrett" userId="3d34b40d6378e647" providerId="LiveId" clId="{6B581AC5-CF02-48BE-9DE9-24921C39233F}" dt="2020-10-23T08:50:00.908" v="837"/>
          <ac:spMkLst>
            <pc:docMk/>
            <pc:sldMk cId="0" sldId="461"/>
            <ac:spMk id="66581" creationId="{6FE5956E-637E-487D-8231-FCAB3CEC555B}"/>
          </ac:spMkLst>
        </pc:spChg>
        <pc:spChg chg="mod">
          <ac:chgData name="Richard Barrett" userId="3d34b40d6378e647" providerId="LiveId" clId="{6B581AC5-CF02-48BE-9DE9-24921C39233F}" dt="2020-10-23T08:50:00.908" v="837"/>
          <ac:spMkLst>
            <pc:docMk/>
            <pc:sldMk cId="0" sldId="461"/>
            <ac:spMk id="66582" creationId="{6A6A4271-BB24-4AD4-869A-47A7A53FE6CB}"/>
          </ac:spMkLst>
        </pc:spChg>
        <pc:spChg chg="mod">
          <ac:chgData name="Richard Barrett" userId="3d34b40d6378e647" providerId="LiveId" clId="{6B581AC5-CF02-48BE-9DE9-24921C39233F}" dt="2020-10-23T08:50:00.908" v="837"/>
          <ac:spMkLst>
            <pc:docMk/>
            <pc:sldMk cId="0" sldId="461"/>
            <ac:spMk id="66583" creationId="{9807B365-4BD6-4D0C-B37F-94BCF71174DA}"/>
          </ac:spMkLst>
        </pc:spChg>
        <pc:spChg chg="mod">
          <ac:chgData name="Richard Barrett" userId="3d34b40d6378e647" providerId="LiveId" clId="{6B581AC5-CF02-48BE-9DE9-24921C39233F}" dt="2020-10-23T08:50:00.908" v="837"/>
          <ac:spMkLst>
            <pc:docMk/>
            <pc:sldMk cId="0" sldId="461"/>
            <ac:spMk id="66584" creationId="{5B05C3DC-6920-44D4-B70C-623C553A7ADD}"/>
          </ac:spMkLst>
        </pc:spChg>
        <pc:spChg chg="mod">
          <ac:chgData name="Richard Barrett" userId="3d34b40d6378e647" providerId="LiveId" clId="{6B581AC5-CF02-48BE-9DE9-24921C39233F}" dt="2020-10-23T08:50:00.908" v="837"/>
          <ac:spMkLst>
            <pc:docMk/>
            <pc:sldMk cId="0" sldId="461"/>
            <ac:spMk id="66585" creationId="{5577F2BD-901D-4DB3-A812-AB4BEFF3ED59}"/>
          </ac:spMkLst>
        </pc:spChg>
        <pc:spChg chg="mod">
          <ac:chgData name="Richard Barrett" userId="3d34b40d6378e647" providerId="LiveId" clId="{6B581AC5-CF02-48BE-9DE9-24921C39233F}" dt="2020-10-23T08:50:00.908" v="837"/>
          <ac:spMkLst>
            <pc:docMk/>
            <pc:sldMk cId="0" sldId="461"/>
            <ac:spMk id="66586" creationId="{FC7DC568-82B8-47E9-8387-B70378121EE3}"/>
          </ac:spMkLst>
        </pc:spChg>
        <pc:spChg chg="mod">
          <ac:chgData name="Richard Barrett" userId="3d34b40d6378e647" providerId="LiveId" clId="{6B581AC5-CF02-48BE-9DE9-24921C39233F}" dt="2020-10-23T08:50:00.908" v="837"/>
          <ac:spMkLst>
            <pc:docMk/>
            <pc:sldMk cId="0" sldId="461"/>
            <ac:spMk id="66587" creationId="{318E9EC4-F05A-4B9B-833A-0F586802B14E}"/>
          </ac:spMkLst>
        </pc:spChg>
        <pc:spChg chg="mod">
          <ac:chgData name="Richard Barrett" userId="3d34b40d6378e647" providerId="LiveId" clId="{6B581AC5-CF02-48BE-9DE9-24921C39233F}" dt="2020-10-23T08:50:00.908" v="837"/>
          <ac:spMkLst>
            <pc:docMk/>
            <pc:sldMk cId="0" sldId="461"/>
            <ac:spMk id="66588" creationId="{D5B97C83-E17C-42CC-9EA2-F7DEB8B8C5DA}"/>
          </ac:spMkLst>
        </pc:spChg>
        <pc:spChg chg="mod">
          <ac:chgData name="Richard Barrett" userId="3d34b40d6378e647" providerId="LiveId" clId="{6B581AC5-CF02-48BE-9DE9-24921C39233F}" dt="2020-10-23T08:50:00.908" v="837"/>
          <ac:spMkLst>
            <pc:docMk/>
            <pc:sldMk cId="0" sldId="461"/>
            <ac:spMk id="66589" creationId="{A8E368C2-0C4D-486F-9E6A-ADCE4DD0B781}"/>
          </ac:spMkLst>
        </pc:spChg>
        <pc:spChg chg="mod">
          <ac:chgData name="Richard Barrett" userId="3d34b40d6378e647" providerId="LiveId" clId="{6B581AC5-CF02-48BE-9DE9-24921C39233F}" dt="2020-10-23T08:50:00.908" v="837"/>
          <ac:spMkLst>
            <pc:docMk/>
            <pc:sldMk cId="0" sldId="461"/>
            <ac:spMk id="66590" creationId="{9DB3C5D0-92F1-49A3-B53A-925A43BAC9E5}"/>
          </ac:spMkLst>
        </pc:spChg>
        <pc:spChg chg="mod">
          <ac:chgData name="Richard Barrett" userId="3d34b40d6378e647" providerId="LiveId" clId="{6B581AC5-CF02-48BE-9DE9-24921C39233F}" dt="2020-10-23T08:50:00.908" v="837"/>
          <ac:spMkLst>
            <pc:docMk/>
            <pc:sldMk cId="0" sldId="461"/>
            <ac:spMk id="66591" creationId="{34B38717-9013-4C76-84FE-2BCE35192BBE}"/>
          </ac:spMkLst>
        </pc:spChg>
        <pc:spChg chg="mod">
          <ac:chgData name="Richard Barrett" userId="3d34b40d6378e647" providerId="LiveId" clId="{6B581AC5-CF02-48BE-9DE9-24921C39233F}" dt="2020-10-23T08:50:00.908" v="837"/>
          <ac:spMkLst>
            <pc:docMk/>
            <pc:sldMk cId="0" sldId="461"/>
            <ac:spMk id="66592" creationId="{B2183A94-8D41-4889-B402-9DB406010622}"/>
          </ac:spMkLst>
        </pc:spChg>
        <pc:grpChg chg="mod">
          <ac:chgData name="Richard Barrett" userId="3d34b40d6378e647" providerId="LiveId" clId="{6B581AC5-CF02-48BE-9DE9-24921C39233F}" dt="2020-10-23T08:50:00.908" v="837"/>
          <ac:grpSpMkLst>
            <pc:docMk/>
            <pc:sldMk cId="0" sldId="461"/>
            <ac:grpSpMk id="66571" creationId="{CF113BCD-165B-4AFB-8A68-C3B0F78EB320}"/>
          </ac:grpSpMkLst>
        </pc:grpChg>
        <pc:picChg chg="mod">
          <ac:chgData name="Richard Barrett" userId="3d34b40d6378e647" providerId="LiveId" clId="{6B581AC5-CF02-48BE-9DE9-24921C39233F}" dt="2020-10-23T08:50:00.908" v="837"/>
          <ac:picMkLst>
            <pc:docMk/>
            <pc:sldMk cId="0" sldId="461"/>
            <ac:picMk id="66573" creationId="{888F7D95-1716-422D-9543-0330E0B41DC6}"/>
          </ac:picMkLst>
        </pc:picChg>
      </pc:sldChg>
      <pc:sldChg chg="modSp add del">
        <pc:chgData name="Richard Barrett" userId="3d34b40d6378e647" providerId="LiveId" clId="{6B581AC5-CF02-48BE-9DE9-24921C39233F}" dt="2020-10-23T10:25:26.705" v="1551" actId="47"/>
        <pc:sldMkLst>
          <pc:docMk/>
          <pc:sldMk cId="0" sldId="462"/>
        </pc:sldMkLst>
        <pc:spChg chg="mod">
          <ac:chgData name="Richard Barrett" userId="3d34b40d6378e647" providerId="LiveId" clId="{6B581AC5-CF02-48BE-9DE9-24921C39233F}" dt="2020-10-23T08:50:00.908" v="837"/>
          <ac:spMkLst>
            <pc:docMk/>
            <pc:sldMk cId="0" sldId="462"/>
            <ac:spMk id="67586" creationId="{60E3E986-7E4A-43C2-8059-7180DB2A452A}"/>
          </ac:spMkLst>
        </pc:spChg>
        <pc:spChg chg="mod">
          <ac:chgData name="Richard Barrett" userId="3d34b40d6378e647" providerId="LiveId" clId="{6B581AC5-CF02-48BE-9DE9-24921C39233F}" dt="2020-10-23T08:50:00.908" v="837"/>
          <ac:spMkLst>
            <pc:docMk/>
            <pc:sldMk cId="0" sldId="462"/>
            <ac:spMk id="67587" creationId="{A5EA4B15-71C5-4B11-8422-28458F66D933}"/>
          </ac:spMkLst>
        </pc:spChg>
        <pc:spChg chg="mod">
          <ac:chgData name="Richard Barrett" userId="3d34b40d6378e647" providerId="LiveId" clId="{6B581AC5-CF02-48BE-9DE9-24921C39233F}" dt="2020-10-23T08:50:00.908" v="837"/>
          <ac:spMkLst>
            <pc:docMk/>
            <pc:sldMk cId="0" sldId="462"/>
            <ac:spMk id="67588" creationId="{84D2C4AB-AD7A-463D-AB36-E2F71F825BA2}"/>
          </ac:spMkLst>
        </pc:spChg>
        <pc:spChg chg="mod">
          <ac:chgData name="Richard Barrett" userId="3d34b40d6378e647" providerId="LiveId" clId="{6B581AC5-CF02-48BE-9DE9-24921C39233F}" dt="2020-10-23T08:50:00.908" v="837"/>
          <ac:spMkLst>
            <pc:docMk/>
            <pc:sldMk cId="0" sldId="462"/>
            <ac:spMk id="67589" creationId="{ABA06FF3-BA2D-4883-BF85-05EE719402C6}"/>
          </ac:spMkLst>
        </pc:spChg>
        <pc:spChg chg="mod">
          <ac:chgData name="Richard Barrett" userId="3d34b40d6378e647" providerId="LiveId" clId="{6B581AC5-CF02-48BE-9DE9-24921C39233F}" dt="2020-10-23T08:50:00.908" v="837"/>
          <ac:spMkLst>
            <pc:docMk/>
            <pc:sldMk cId="0" sldId="462"/>
            <ac:spMk id="67590" creationId="{0EEEB939-A344-4EEE-861E-A112EFC2A076}"/>
          </ac:spMkLst>
        </pc:spChg>
        <pc:spChg chg="mod">
          <ac:chgData name="Richard Barrett" userId="3d34b40d6378e647" providerId="LiveId" clId="{6B581AC5-CF02-48BE-9DE9-24921C39233F}" dt="2020-10-23T08:50:00.908" v="837"/>
          <ac:spMkLst>
            <pc:docMk/>
            <pc:sldMk cId="0" sldId="462"/>
            <ac:spMk id="67591" creationId="{4A66E483-44BB-48C4-9F7B-217D616ECC9C}"/>
          </ac:spMkLst>
        </pc:spChg>
        <pc:spChg chg="mod">
          <ac:chgData name="Richard Barrett" userId="3d34b40d6378e647" providerId="LiveId" clId="{6B581AC5-CF02-48BE-9DE9-24921C39233F}" dt="2020-10-23T08:50:00.908" v="837"/>
          <ac:spMkLst>
            <pc:docMk/>
            <pc:sldMk cId="0" sldId="462"/>
            <ac:spMk id="67592" creationId="{DE1C4F13-5A10-4703-AE6B-9B18B4F706FA}"/>
          </ac:spMkLst>
        </pc:spChg>
        <pc:spChg chg="mod">
          <ac:chgData name="Richard Barrett" userId="3d34b40d6378e647" providerId="LiveId" clId="{6B581AC5-CF02-48BE-9DE9-24921C39233F}" dt="2020-10-23T08:50:00.908" v="837"/>
          <ac:spMkLst>
            <pc:docMk/>
            <pc:sldMk cId="0" sldId="462"/>
            <ac:spMk id="67593" creationId="{C96E4AEF-F539-4E5F-879D-A7063E3DD0BC}"/>
          </ac:spMkLst>
        </pc:spChg>
        <pc:spChg chg="mod">
          <ac:chgData name="Richard Barrett" userId="3d34b40d6378e647" providerId="LiveId" clId="{6B581AC5-CF02-48BE-9DE9-24921C39233F}" dt="2020-10-23T08:50:00.908" v="837"/>
          <ac:spMkLst>
            <pc:docMk/>
            <pc:sldMk cId="0" sldId="462"/>
            <ac:spMk id="67594" creationId="{C2C52866-BE76-40DD-8FE6-F8774D547177}"/>
          </ac:spMkLst>
        </pc:spChg>
        <pc:spChg chg="mod">
          <ac:chgData name="Richard Barrett" userId="3d34b40d6378e647" providerId="LiveId" clId="{6B581AC5-CF02-48BE-9DE9-24921C39233F}" dt="2020-10-23T08:50:00.908" v="837"/>
          <ac:spMkLst>
            <pc:docMk/>
            <pc:sldMk cId="0" sldId="462"/>
            <ac:spMk id="67595" creationId="{879A1BBB-C319-4A25-A007-2AD68959DA42}"/>
          </ac:spMkLst>
        </pc:spChg>
        <pc:spChg chg="mod">
          <ac:chgData name="Richard Barrett" userId="3d34b40d6378e647" providerId="LiveId" clId="{6B581AC5-CF02-48BE-9DE9-24921C39233F}" dt="2020-10-23T08:50:00.908" v="837"/>
          <ac:spMkLst>
            <pc:docMk/>
            <pc:sldMk cId="0" sldId="462"/>
            <ac:spMk id="67596" creationId="{F3F13B3B-7C3A-434A-8F19-2044AD8765D7}"/>
          </ac:spMkLst>
        </pc:spChg>
        <pc:spChg chg="mod">
          <ac:chgData name="Richard Barrett" userId="3d34b40d6378e647" providerId="LiveId" clId="{6B581AC5-CF02-48BE-9DE9-24921C39233F}" dt="2020-10-23T08:50:00.908" v="837"/>
          <ac:spMkLst>
            <pc:docMk/>
            <pc:sldMk cId="0" sldId="462"/>
            <ac:spMk id="67597" creationId="{B405C235-BB11-476B-98EB-E7A09B3A09BF}"/>
          </ac:spMkLst>
        </pc:spChg>
        <pc:spChg chg="mod">
          <ac:chgData name="Richard Barrett" userId="3d34b40d6378e647" providerId="LiveId" clId="{6B581AC5-CF02-48BE-9DE9-24921C39233F}" dt="2020-10-23T08:50:00.908" v="837"/>
          <ac:spMkLst>
            <pc:docMk/>
            <pc:sldMk cId="0" sldId="462"/>
            <ac:spMk id="67601" creationId="{4DE9D993-D086-4A91-84C9-AE64875AC786}"/>
          </ac:spMkLst>
        </pc:spChg>
        <pc:spChg chg="mod">
          <ac:chgData name="Richard Barrett" userId="3d34b40d6378e647" providerId="LiveId" clId="{6B581AC5-CF02-48BE-9DE9-24921C39233F}" dt="2020-10-23T08:50:00.908" v="837"/>
          <ac:spMkLst>
            <pc:docMk/>
            <pc:sldMk cId="0" sldId="462"/>
            <ac:spMk id="67602" creationId="{8822FF50-E89D-4110-8014-0CB10CB2F1FF}"/>
          </ac:spMkLst>
        </pc:spChg>
        <pc:spChg chg="mod">
          <ac:chgData name="Richard Barrett" userId="3d34b40d6378e647" providerId="LiveId" clId="{6B581AC5-CF02-48BE-9DE9-24921C39233F}" dt="2020-10-23T08:50:00.908" v="837"/>
          <ac:spMkLst>
            <pc:docMk/>
            <pc:sldMk cId="0" sldId="462"/>
            <ac:spMk id="67603" creationId="{1353A522-A942-476B-906A-0077239C3F05}"/>
          </ac:spMkLst>
        </pc:spChg>
        <pc:spChg chg="mod">
          <ac:chgData name="Richard Barrett" userId="3d34b40d6378e647" providerId="LiveId" clId="{6B581AC5-CF02-48BE-9DE9-24921C39233F}" dt="2020-10-23T08:50:00.908" v="837"/>
          <ac:spMkLst>
            <pc:docMk/>
            <pc:sldMk cId="0" sldId="462"/>
            <ac:spMk id="67604" creationId="{CF6392F2-5BD2-470E-9A71-7B7EF31386CE}"/>
          </ac:spMkLst>
        </pc:spChg>
        <pc:spChg chg="mod">
          <ac:chgData name="Richard Barrett" userId="3d34b40d6378e647" providerId="LiveId" clId="{6B581AC5-CF02-48BE-9DE9-24921C39233F}" dt="2020-10-23T08:50:00.908" v="837"/>
          <ac:spMkLst>
            <pc:docMk/>
            <pc:sldMk cId="0" sldId="462"/>
            <ac:spMk id="67606" creationId="{3BB8C99C-34B4-412A-A50B-5EFD32256A50}"/>
          </ac:spMkLst>
        </pc:spChg>
        <pc:spChg chg="mod">
          <ac:chgData name="Richard Barrett" userId="3d34b40d6378e647" providerId="LiveId" clId="{6B581AC5-CF02-48BE-9DE9-24921C39233F}" dt="2020-10-23T08:50:00.908" v="837"/>
          <ac:spMkLst>
            <pc:docMk/>
            <pc:sldMk cId="0" sldId="462"/>
            <ac:spMk id="67607" creationId="{29BD9FE5-EBAC-4CBB-BD45-191AEFB0158D}"/>
          </ac:spMkLst>
        </pc:spChg>
        <pc:spChg chg="mod">
          <ac:chgData name="Richard Barrett" userId="3d34b40d6378e647" providerId="LiveId" clId="{6B581AC5-CF02-48BE-9DE9-24921C39233F}" dt="2020-10-23T08:50:00.908" v="837"/>
          <ac:spMkLst>
            <pc:docMk/>
            <pc:sldMk cId="0" sldId="462"/>
            <ac:spMk id="67608" creationId="{BE29A707-D715-4655-8D01-FF6385A3BB02}"/>
          </ac:spMkLst>
        </pc:spChg>
        <pc:spChg chg="mod">
          <ac:chgData name="Richard Barrett" userId="3d34b40d6378e647" providerId="LiveId" clId="{6B581AC5-CF02-48BE-9DE9-24921C39233F}" dt="2020-10-23T08:50:00.908" v="837"/>
          <ac:spMkLst>
            <pc:docMk/>
            <pc:sldMk cId="0" sldId="462"/>
            <ac:spMk id="67609" creationId="{AA782237-5A15-44FB-B8B7-2A90AE702D11}"/>
          </ac:spMkLst>
        </pc:spChg>
        <pc:spChg chg="mod">
          <ac:chgData name="Richard Barrett" userId="3d34b40d6378e647" providerId="LiveId" clId="{6B581AC5-CF02-48BE-9DE9-24921C39233F}" dt="2020-10-23T08:50:00.908" v="837"/>
          <ac:spMkLst>
            <pc:docMk/>
            <pc:sldMk cId="0" sldId="462"/>
            <ac:spMk id="67610" creationId="{5608D560-F1D4-4B21-8E27-C606AF3E8979}"/>
          </ac:spMkLst>
        </pc:spChg>
        <pc:spChg chg="mod">
          <ac:chgData name="Richard Barrett" userId="3d34b40d6378e647" providerId="LiveId" clId="{6B581AC5-CF02-48BE-9DE9-24921C39233F}" dt="2020-10-23T08:50:00.908" v="837"/>
          <ac:spMkLst>
            <pc:docMk/>
            <pc:sldMk cId="0" sldId="462"/>
            <ac:spMk id="67611" creationId="{493D082B-A29A-4869-8D84-36C4C4933073}"/>
          </ac:spMkLst>
        </pc:spChg>
        <pc:spChg chg="mod">
          <ac:chgData name="Richard Barrett" userId="3d34b40d6378e647" providerId="LiveId" clId="{6B581AC5-CF02-48BE-9DE9-24921C39233F}" dt="2020-10-23T08:50:00.908" v="837"/>
          <ac:spMkLst>
            <pc:docMk/>
            <pc:sldMk cId="0" sldId="462"/>
            <ac:spMk id="67612" creationId="{5E48C1D6-881B-4C4F-9BF8-5376878FA27C}"/>
          </ac:spMkLst>
        </pc:spChg>
        <pc:spChg chg="mod">
          <ac:chgData name="Richard Barrett" userId="3d34b40d6378e647" providerId="LiveId" clId="{6B581AC5-CF02-48BE-9DE9-24921C39233F}" dt="2020-10-23T08:50:00.908" v="837"/>
          <ac:spMkLst>
            <pc:docMk/>
            <pc:sldMk cId="0" sldId="462"/>
            <ac:spMk id="67613" creationId="{4DCCFC34-41FE-43B2-9F41-64345E226696}"/>
          </ac:spMkLst>
        </pc:spChg>
        <pc:spChg chg="mod">
          <ac:chgData name="Richard Barrett" userId="3d34b40d6378e647" providerId="LiveId" clId="{6B581AC5-CF02-48BE-9DE9-24921C39233F}" dt="2020-10-23T08:50:00.908" v="837"/>
          <ac:spMkLst>
            <pc:docMk/>
            <pc:sldMk cId="0" sldId="462"/>
            <ac:spMk id="67614" creationId="{CD29CDB0-367D-4526-BF0E-0D031C1A5E08}"/>
          </ac:spMkLst>
        </pc:spChg>
        <pc:spChg chg="mod">
          <ac:chgData name="Richard Barrett" userId="3d34b40d6378e647" providerId="LiveId" clId="{6B581AC5-CF02-48BE-9DE9-24921C39233F}" dt="2020-10-23T08:50:00.908" v="837"/>
          <ac:spMkLst>
            <pc:docMk/>
            <pc:sldMk cId="0" sldId="462"/>
            <ac:spMk id="67615" creationId="{DD8164B8-2A81-4132-904B-E49361862888}"/>
          </ac:spMkLst>
        </pc:spChg>
        <pc:spChg chg="mod">
          <ac:chgData name="Richard Barrett" userId="3d34b40d6378e647" providerId="LiveId" clId="{6B581AC5-CF02-48BE-9DE9-24921C39233F}" dt="2020-10-23T08:50:00.908" v="837"/>
          <ac:spMkLst>
            <pc:docMk/>
            <pc:sldMk cId="0" sldId="462"/>
            <ac:spMk id="67616" creationId="{24BD56F4-ED88-4CB3-8A66-6F23A99C0328}"/>
          </ac:spMkLst>
        </pc:spChg>
        <pc:spChg chg="mod">
          <ac:chgData name="Richard Barrett" userId="3d34b40d6378e647" providerId="LiveId" clId="{6B581AC5-CF02-48BE-9DE9-24921C39233F}" dt="2020-10-23T08:50:00.908" v="837"/>
          <ac:spMkLst>
            <pc:docMk/>
            <pc:sldMk cId="0" sldId="462"/>
            <ac:spMk id="67617" creationId="{04BDA75E-D85C-49C7-8B1E-9A6D35603BD3}"/>
          </ac:spMkLst>
        </pc:spChg>
        <pc:spChg chg="mod">
          <ac:chgData name="Richard Barrett" userId="3d34b40d6378e647" providerId="LiveId" clId="{6B581AC5-CF02-48BE-9DE9-24921C39233F}" dt="2020-10-23T08:50:00.908" v="837"/>
          <ac:spMkLst>
            <pc:docMk/>
            <pc:sldMk cId="0" sldId="462"/>
            <ac:spMk id="67618" creationId="{A3E9BE0E-088E-4ECD-8EC7-93E29A94BBEB}"/>
          </ac:spMkLst>
        </pc:spChg>
        <pc:spChg chg="mod">
          <ac:chgData name="Richard Barrett" userId="3d34b40d6378e647" providerId="LiveId" clId="{6B581AC5-CF02-48BE-9DE9-24921C39233F}" dt="2020-10-23T08:50:00.908" v="837"/>
          <ac:spMkLst>
            <pc:docMk/>
            <pc:sldMk cId="0" sldId="462"/>
            <ac:spMk id="67619" creationId="{6D6D31D6-B458-4EA3-8EA2-5D80372F2A20}"/>
          </ac:spMkLst>
        </pc:spChg>
        <pc:spChg chg="mod">
          <ac:chgData name="Richard Barrett" userId="3d34b40d6378e647" providerId="LiveId" clId="{6B581AC5-CF02-48BE-9DE9-24921C39233F}" dt="2020-10-23T08:50:00.908" v="837"/>
          <ac:spMkLst>
            <pc:docMk/>
            <pc:sldMk cId="0" sldId="462"/>
            <ac:spMk id="67620" creationId="{3A8DAA19-E1B5-417F-8495-2F251212BF19}"/>
          </ac:spMkLst>
        </pc:spChg>
        <pc:spChg chg="mod">
          <ac:chgData name="Richard Barrett" userId="3d34b40d6378e647" providerId="LiveId" clId="{6B581AC5-CF02-48BE-9DE9-24921C39233F}" dt="2020-10-23T08:50:00.908" v="837"/>
          <ac:spMkLst>
            <pc:docMk/>
            <pc:sldMk cId="0" sldId="462"/>
            <ac:spMk id="67621" creationId="{F402E910-1C57-4D66-82BC-5C625AA7D02F}"/>
          </ac:spMkLst>
        </pc:spChg>
        <pc:spChg chg="mod">
          <ac:chgData name="Richard Barrett" userId="3d34b40d6378e647" providerId="LiveId" clId="{6B581AC5-CF02-48BE-9DE9-24921C39233F}" dt="2020-10-23T08:50:00.908" v="837"/>
          <ac:spMkLst>
            <pc:docMk/>
            <pc:sldMk cId="0" sldId="462"/>
            <ac:spMk id="67622" creationId="{A8618D10-448C-4E76-A826-9A00879068E4}"/>
          </ac:spMkLst>
        </pc:spChg>
        <pc:spChg chg="mod">
          <ac:chgData name="Richard Barrett" userId="3d34b40d6378e647" providerId="LiveId" clId="{6B581AC5-CF02-48BE-9DE9-24921C39233F}" dt="2020-10-23T08:50:00.908" v="837"/>
          <ac:spMkLst>
            <pc:docMk/>
            <pc:sldMk cId="0" sldId="462"/>
            <ac:spMk id="67623" creationId="{D9B7CD56-B041-4CCD-8224-7EE6DB379055}"/>
          </ac:spMkLst>
        </pc:spChg>
        <pc:spChg chg="mod">
          <ac:chgData name="Richard Barrett" userId="3d34b40d6378e647" providerId="LiveId" clId="{6B581AC5-CF02-48BE-9DE9-24921C39233F}" dt="2020-10-23T08:50:00.908" v="837"/>
          <ac:spMkLst>
            <pc:docMk/>
            <pc:sldMk cId="0" sldId="462"/>
            <ac:spMk id="67624" creationId="{929B5C67-8237-481F-8602-9EE034133FA5}"/>
          </ac:spMkLst>
        </pc:spChg>
        <pc:spChg chg="mod">
          <ac:chgData name="Richard Barrett" userId="3d34b40d6378e647" providerId="LiveId" clId="{6B581AC5-CF02-48BE-9DE9-24921C39233F}" dt="2020-10-23T08:50:00.908" v="837"/>
          <ac:spMkLst>
            <pc:docMk/>
            <pc:sldMk cId="0" sldId="462"/>
            <ac:spMk id="67625" creationId="{CAF0E0ED-6CFD-40BF-9E42-45E990D2FD32}"/>
          </ac:spMkLst>
        </pc:spChg>
        <pc:spChg chg="mod">
          <ac:chgData name="Richard Barrett" userId="3d34b40d6378e647" providerId="LiveId" clId="{6B581AC5-CF02-48BE-9DE9-24921C39233F}" dt="2020-10-23T08:50:00.908" v="837"/>
          <ac:spMkLst>
            <pc:docMk/>
            <pc:sldMk cId="0" sldId="462"/>
            <ac:spMk id="67626" creationId="{02A7E5C2-4A6D-4942-8C02-C8B3754ABEF1}"/>
          </ac:spMkLst>
        </pc:spChg>
        <pc:spChg chg="mod">
          <ac:chgData name="Richard Barrett" userId="3d34b40d6378e647" providerId="LiveId" clId="{6B581AC5-CF02-48BE-9DE9-24921C39233F}" dt="2020-10-23T08:50:00.908" v="837"/>
          <ac:spMkLst>
            <pc:docMk/>
            <pc:sldMk cId="0" sldId="462"/>
            <ac:spMk id="67627" creationId="{D9E09505-193F-46FF-8494-222155BB064E}"/>
          </ac:spMkLst>
        </pc:spChg>
        <pc:spChg chg="mod">
          <ac:chgData name="Richard Barrett" userId="3d34b40d6378e647" providerId="LiveId" clId="{6B581AC5-CF02-48BE-9DE9-24921C39233F}" dt="2020-10-23T08:50:00.908" v="837"/>
          <ac:spMkLst>
            <pc:docMk/>
            <pc:sldMk cId="0" sldId="462"/>
            <ac:spMk id="67628" creationId="{60E106B1-3AF6-4589-8904-586F41DA4945}"/>
          </ac:spMkLst>
        </pc:spChg>
        <pc:spChg chg="mod">
          <ac:chgData name="Richard Barrett" userId="3d34b40d6378e647" providerId="LiveId" clId="{6B581AC5-CF02-48BE-9DE9-24921C39233F}" dt="2020-10-23T08:50:00.908" v="837"/>
          <ac:spMkLst>
            <pc:docMk/>
            <pc:sldMk cId="0" sldId="462"/>
            <ac:spMk id="67629" creationId="{A192A884-8486-4D58-96A5-E63A599870D3}"/>
          </ac:spMkLst>
        </pc:spChg>
        <pc:spChg chg="mod">
          <ac:chgData name="Richard Barrett" userId="3d34b40d6378e647" providerId="LiveId" clId="{6B581AC5-CF02-48BE-9DE9-24921C39233F}" dt="2020-10-23T08:50:00.908" v="837"/>
          <ac:spMkLst>
            <pc:docMk/>
            <pc:sldMk cId="0" sldId="462"/>
            <ac:spMk id="67630" creationId="{88D3B425-8A33-40BD-83CC-77094984BA14}"/>
          </ac:spMkLst>
        </pc:spChg>
        <pc:spChg chg="mod">
          <ac:chgData name="Richard Barrett" userId="3d34b40d6378e647" providerId="LiveId" clId="{6B581AC5-CF02-48BE-9DE9-24921C39233F}" dt="2020-10-23T08:50:00.908" v="837"/>
          <ac:spMkLst>
            <pc:docMk/>
            <pc:sldMk cId="0" sldId="462"/>
            <ac:spMk id="67631" creationId="{3E2E7F92-2E6B-4278-B1AA-215119E0D8D6}"/>
          </ac:spMkLst>
        </pc:spChg>
        <pc:spChg chg="mod">
          <ac:chgData name="Richard Barrett" userId="3d34b40d6378e647" providerId="LiveId" clId="{6B581AC5-CF02-48BE-9DE9-24921C39233F}" dt="2020-10-23T08:50:00.908" v="837"/>
          <ac:spMkLst>
            <pc:docMk/>
            <pc:sldMk cId="0" sldId="462"/>
            <ac:spMk id="67632" creationId="{40E28505-DD4C-4F91-BABC-C31FA3CC395E}"/>
          </ac:spMkLst>
        </pc:spChg>
        <pc:spChg chg="mod">
          <ac:chgData name="Richard Barrett" userId="3d34b40d6378e647" providerId="LiveId" clId="{6B581AC5-CF02-48BE-9DE9-24921C39233F}" dt="2020-10-23T08:50:00.908" v="837"/>
          <ac:spMkLst>
            <pc:docMk/>
            <pc:sldMk cId="0" sldId="462"/>
            <ac:spMk id="67633" creationId="{D88311BB-886D-448B-8096-58A4BD3E11AB}"/>
          </ac:spMkLst>
        </pc:spChg>
        <pc:spChg chg="mod">
          <ac:chgData name="Richard Barrett" userId="3d34b40d6378e647" providerId="LiveId" clId="{6B581AC5-CF02-48BE-9DE9-24921C39233F}" dt="2020-10-23T08:50:00.908" v="837"/>
          <ac:spMkLst>
            <pc:docMk/>
            <pc:sldMk cId="0" sldId="462"/>
            <ac:spMk id="67634" creationId="{72060917-6C9B-4B74-99BB-8A607CBF4B5A}"/>
          </ac:spMkLst>
        </pc:spChg>
        <pc:spChg chg="mod">
          <ac:chgData name="Richard Barrett" userId="3d34b40d6378e647" providerId="LiveId" clId="{6B581AC5-CF02-48BE-9DE9-24921C39233F}" dt="2020-10-23T08:50:00.908" v="837"/>
          <ac:spMkLst>
            <pc:docMk/>
            <pc:sldMk cId="0" sldId="462"/>
            <ac:spMk id="67635" creationId="{3B34AE6D-6932-444D-9362-48E84548A70B}"/>
          </ac:spMkLst>
        </pc:spChg>
        <pc:spChg chg="mod">
          <ac:chgData name="Richard Barrett" userId="3d34b40d6378e647" providerId="LiveId" clId="{6B581AC5-CF02-48BE-9DE9-24921C39233F}" dt="2020-10-23T08:50:00.908" v="837"/>
          <ac:spMkLst>
            <pc:docMk/>
            <pc:sldMk cId="0" sldId="462"/>
            <ac:spMk id="67636" creationId="{54DDBCF1-1C5C-41F1-9548-19E2099CB81E}"/>
          </ac:spMkLst>
        </pc:spChg>
        <pc:spChg chg="mod">
          <ac:chgData name="Richard Barrett" userId="3d34b40d6378e647" providerId="LiveId" clId="{6B581AC5-CF02-48BE-9DE9-24921C39233F}" dt="2020-10-23T08:50:00.908" v="837"/>
          <ac:spMkLst>
            <pc:docMk/>
            <pc:sldMk cId="0" sldId="462"/>
            <ac:spMk id="67637" creationId="{9C78D4E9-F5EA-446D-83E7-2EEABF61D491}"/>
          </ac:spMkLst>
        </pc:spChg>
        <pc:spChg chg="mod">
          <ac:chgData name="Richard Barrett" userId="3d34b40d6378e647" providerId="LiveId" clId="{6B581AC5-CF02-48BE-9DE9-24921C39233F}" dt="2020-10-23T08:50:00.908" v="837"/>
          <ac:spMkLst>
            <pc:docMk/>
            <pc:sldMk cId="0" sldId="462"/>
            <ac:spMk id="67638" creationId="{1392B353-EA13-458A-8894-AEF0E7BDC799}"/>
          </ac:spMkLst>
        </pc:spChg>
        <pc:spChg chg="mod">
          <ac:chgData name="Richard Barrett" userId="3d34b40d6378e647" providerId="LiveId" clId="{6B581AC5-CF02-48BE-9DE9-24921C39233F}" dt="2020-10-23T08:50:00.908" v="837"/>
          <ac:spMkLst>
            <pc:docMk/>
            <pc:sldMk cId="0" sldId="462"/>
            <ac:spMk id="67639" creationId="{53591F6D-634F-4729-9854-F5F4E5C3BEB1}"/>
          </ac:spMkLst>
        </pc:spChg>
        <pc:spChg chg="mod">
          <ac:chgData name="Richard Barrett" userId="3d34b40d6378e647" providerId="LiveId" clId="{6B581AC5-CF02-48BE-9DE9-24921C39233F}" dt="2020-10-23T08:50:00.908" v="837"/>
          <ac:spMkLst>
            <pc:docMk/>
            <pc:sldMk cId="0" sldId="462"/>
            <ac:spMk id="67640" creationId="{05DD2A54-7C57-448B-AE12-ED7C1F0CE711}"/>
          </ac:spMkLst>
        </pc:spChg>
        <pc:spChg chg="mod">
          <ac:chgData name="Richard Barrett" userId="3d34b40d6378e647" providerId="LiveId" clId="{6B581AC5-CF02-48BE-9DE9-24921C39233F}" dt="2020-10-23T08:50:00.908" v="837"/>
          <ac:spMkLst>
            <pc:docMk/>
            <pc:sldMk cId="0" sldId="462"/>
            <ac:spMk id="67641" creationId="{7E0428A3-003C-4492-B8EF-2D629A0C8D93}"/>
          </ac:spMkLst>
        </pc:spChg>
        <pc:spChg chg="mod">
          <ac:chgData name="Richard Barrett" userId="3d34b40d6378e647" providerId="LiveId" clId="{6B581AC5-CF02-48BE-9DE9-24921C39233F}" dt="2020-10-23T08:50:00.908" v="837"/>
          <ac:spMkLst>
            <pc:docMk/>
            <pc:sldMk cId="0" sldId="462"/>
            <ac:spMk id="67642" creationId="{60C0B6CA-339B-4CE0-86C3-242C1944DF07}"/>
          </ac:spMkLst>
        </pc:spChg>
        <pc:spChg chg="mod">
          <ac:chgData name="Richard Barrett" userId="3d34b40d6378e647" providerId="LiveId" clId="{6B581AC5-CF02-48BE-9DE9-24921C39233F}" dt="2020-10-23T08:50:00.908" v="837"/>
          <ac:spMkLst>
            <pc:docMk/>
            <pc:sldMk cId="0" sldId="462"/>
            <ac:spMk id="67643" creationId="{33C28BED-D3FE-494A-80C0-5D77AAE579EA}"/>
          </ac:spMkLst>
        </pc:spChg>
        <pc:spChg chg="mod">
          <ac:chgData name="Richard Barrett" userId="3d34b40d6378e647" providerId="LiveId" clId="{6B581AC5-CF02-48BE-9DE9-24921C39233F}" dt="2020-10-23T08:50:00.908" v="837"/>
          <ac:spMkLst>
            <pc:docMk/>
            <pc:sldMk cId="0" sldId="462"/>
            <ac:spMk id="67644" creationId="{0A91CA2F-A8C2-4BAD-9D24-3BA0EB092477}"/>
          </ac:spMkLst>
        </pc:spChg>
        <pc:spChg chg="mod">
          <ac:chgData name="Richard Barrett" userId="3d34b40d6378e647" providerId="LiveId" clId="{6B581AC5-CF02-48BE-9DE9-24921C39233F}" dt="2020-10-23T08:50:00.908" v="837"/>
          <ac:spMkLst>
            <pc:docMk/>
            <pc:sldMk cId="0" sldId="462"/>
            <ac:spMk id="67645" creationId="{8E3D5050-38D3-444E-8427-3C0131181F65}"/>
          </ac:spMkLst>
        </pc:spChg>
        <pc:spChg chg="mod">
          <ac:chgData name="Richard Barrett" userId="3d34b40d6378e647" providerId="LiveId" clId="{6B581AC5-CF02-48BE-9DE9-24921C39233F}" dt="2020-10-23T08:50:00.908" v="837"/>
          <ac:spMkLst>
            <pc:docMk/>
            <pc:sldMk cId="0" sldId="462"/>
            <ac:spMk id="67646" creationId="{B1C661AF-43AC-4986-A6B5-385FEBC1C0EF}"/>
          </ac:spMkLst>
        </pc:spChg>
        <pc:spChg chg="mod">
          <ac:chgData name="Richard Barrett" userId="3d34b40d6378e647" providerId="LiveId" clId="{6B581AC5-CF02-48BE-9DE9-24921C39233F}" dt="2020-10-23T08:50:00.908" v="837"/>
          <ac:spMkLst>
            <pc:docMk/>
            <pc:sldMk cId="0" sldId="462"/>
            <ac:spMk id="67647" creationId="{BF7AFFD6-72B2-43DF-B148-D13D8D21A023}"/>
          </ac:spMkLst>
        </pc:spChg>
        <pc:spChg chg="mod">
          <ac:chgData name="Richard Barrett" userId="3d34b40d6378e647" providerId="LiveId" clId="{6B581AC5-CF02-48BE-9DE9-24921C39233F}" dt="2020-10-23T08:50:00.908" v="837"/>
          <ac:spMkLst>
            <pc:docMk/>
            <pc:sldMk cId="0" sldId="462"/>
            <ac:spMk id="67648" creationId="{2B09B72A-06BD-48EC-A205-7584827EF9AA}"/>
          </ac:spMkLst>
        </pc:spChg>
        <pc:spChg chg="mod">
          <ac:chgData name="Richard Barrett" userId="3d34b40d6378e647" providerId="LiveId" clId="{6B581AC5-CF02-48BE-9DE9-24921C39233F}" dt="2020-10-23T08:50:00.908" v="837"/>
          <ac:spMkLst>
            <pc:docMk/>
            <pc:sldMk cId="0" sldId="462"/>
            <ac:spMk id="67649" creationId="{B4ADEDC2-C71D-4B05-8DD2-21376B823895}"/>
          </ac:spMkLst>
        </pc:spChg>
        <pc:spChg chg="mod">
          <ac:chgData name="Richard Barrett" userId="3d34b40d6378e647" providerId="LiveId" clId="{6B581AC5-CF02-48BE-9DE9-24921C39233F}" dt="2020-10-23T08:50:00.908" v="837"/>
          <ac:spMkLst>
            <pc:docMk/>
            <pc:sldMk cId="0" sldId="462"/>
            <ac:spMk id="67650" creationId="{DBA01113-9F42-4804-9357-65A2B6F9C2CA}"/>
          </ac:spMkLst>
        </pc:spChg>
        <pc:spChg chg="mod">
          <ac:chgData name="Richard Barrett" userId="3d34b40d6378e647" providerId="LiveId" clId="{6B581AC5-CF02-48BE-9DE9-24921C39233F}" dt="2020-10-23T08:50:00.908" v="837"/>
          <ac:spMkLst>
            <pc:docMk/>
            <pc:sldMk cId="0" sldId="462"/>
            <ac:spMk id="67651" creationId="{41D8F092-2873-438D-A845-973CF031B43F}"/>
          </ac:spMkLst>
        </pc:spChg>
        <pc:spChg chg="mod">
          <ac:chgData name="Richard Barrett" userId="3d34b40d6378e647" providerId="LiveId" clId="{6B581AC5-CF02-48BE-9DE9-24921C39233F}" dt="2020-10-23T08:50:00.908" v="837"/>
          <ac:spMkLst>
            <pc:docMk/>
            <pc:sldMk cId="0" sldId="462"/>
            <ac:spMk id="67652" creationId="{BECD85E4-409F-445E-80DE-41BD281A5B30}"/>
          </ac:spMkLst>
        </pc:spChg>
        <pc:spChg chg="mod">
          <ac:chgData name="Richard Barrett" userId="3d34b40d6378e647" providerId="LiveId" clId="{6B581AC5-CF02-48BE-9DE9-24921C39233F}" dt="2020-10-23T08:50:00.908" v="837"/>
          <ac:spMkLst>
            <pc:docMk/>
            <pc:sldMk cId="0" sldId="462"/>
            <ac:spMk id="67653" creationId="{394B5735-51D2-47B1-8A9B-8A10C59321CE}"/>
          </ac:spMkLst>
        </pc:spChg>
        <pc:spChg chg="mod">
          <ac:chgData name="Richard Barrett" userId="3d34b40d6378e647" providerId="LiveId" clId="{6B581AC5-CF02-48BE-9DE9-24921C39233F}" dt="2020-10-23T08:50:00.908" v="837"/>
          <ac:spMkLst>
            <pc:docMk/>
            <pc:sldMk cId="0" sldId="462"/>
            <ac:spMk id="67654" creationId="{076CA16A-DA57-46BC-97AD-CA40844F6C63}"/>
          </ac:spMkLst>
        </pc:spChg>
        <pc:spChg chg="mod">
          <ac:chgData name="Richard Barrett" userId="3d34b40d6378e647" providerId="LiveId" clId="{6B581AC5-CF02-48BE-9DE9-24921C39233F}" dt="2020-10-23T08:50:00.908" v="837"/>
          <ac:spMkLst>
            <pc:docMk/>
            <pc:sldMk cId="0" sldId="462"/>
            <ac:spMk id="67655" creationId="{72B53338-8FF4-4C7E-B691-BF8EC5499162}"/>
          </ac:spMkLst>
        </pc:spChg>
        <pc:spChg chg="mod">
          <ac:chgData name="Richard Barrett" userId="3d34b40d6378e647" providerId="LiveId" clId="{6B581AC5-CF02-48BE-9DE9-24921C39233F}" dt="2020-10-23T08:50:00.908" v="837"/>
          <ac:spMkLst>
            <pc:docMk/>
            <pc:sldMk cId="0" sldId="462"/>
            <ac:spMk id="67656" creationId="{0464B914-5804-4BBC-8AB3-316CB6669733}"/>
          </ac:spMkLst>
        </pc:spChg>
        <pc:spChg chg="mod">
          <ac:chgData name="Richard Barrett" userId="3d34b40d6378e647" providerId="LiveId" clId="{6B581AC5-CF02-48BE-9DE9-24921C39233F}" dt="2020-10-23T08:50:00.908" v="837"/>
          <ac:spMkLst>
            <pc:docMk/>
            <pc:sldMk cId="0" sldId="462"/>
            <ac:spMk id="67657" creationId="{43B15242-A311-4BD2-B4C6-AC4D32E796BE}"/>
          </ac:spMkLst>
        </pc:spChg>
        <pc:spChg chg="mod">
          <ac:chgData name="Richard Barrett" userId="3d34b40d6378e647" providerId="LiveId" clId="{6B581AC5-CF02-48BE-9DE9-24921C39233F}" dt="2020-10-23T08:50:00.908" v="837"/>
          <ac:spMkLst>
            <pc:docMk/>
            <pc:sldMk cId="0" sldId="462"/>
            <ac:spMk id="67658" creationId="{1828A7A4-5DF9-4BAF-AA29-A63340D095B8}"/>
          </ac:spMkLst>
        </pc:spChg>
        <pc:spChg chg="mod">
          <ac:chgData name="Richard Barrett" userId="3d34b40d6378e647" providerId="LiveId" clId="{6B581AC5-CF02-48BE-9DE9-24921C39233F}" dt="2020-10-23T08:50:00.908" v="837"/>
          <ac:spMkLst>
            <pc:docMk/>
            <pc:sldMk cId="0" sldId="462"/>
            <ac:spMk id="67659" creationId="{BC43DB77-2EC3-4EE5-8EF0-2020D4F79C57}"/>
          </ac:spMkLst>
        </pc:spChg>
        <pc:spChg chg="mod">
          <ac:chgData name="Richard Barrett" userId="3d34b40d6378e647" providerId="LiveId" clId="{6B581AC5-CF02-48BE-9DE9-24921C39233F}" dt="2020-10-23T08:50:00.908" v="837"/>
          <ac:spMkLst>
            <pc:docMk/>
            <pc:sldMk cId="0" sldId="462"/>
            <ac:spMk id="67660" creationId="{C2EB80EC-2B47-4F9A-8E54-E84F0EB06C14}"/>
          </ac:spMkLst>
        </pc:spChg>
        <pc:spChg chg="mod">
          <ac:chgData name="Richard Barrett" userId="3d34b40d6378e647" providerId="LiveId" clId="{6B581AC5-CF02-48BE-9DE9-24921C39233F}" dt="2020-10-23T08:50:00.908" v="837"/>
          <ac:spMkLst>
            <pc:docMk/>
            <pc:sldMk cId="0" sldId="462"/>
            <ac:spMk id="67661" creationId="{D5762888-EBEA-41D8-AFC9-0C07B32E1644}"/>
          </ac:spMkLst>
        </pc:spChg>
        <pc:spChg chg="mod">
          <ac:chgData name="Richard Barrett" userId="3d34b40d6378e647" providerId="LiveId" clId="{6B581AC5-CF02-48BE-9DE9-24921C39233F}" dt="2020-10-23T08:50:00.908" v="837"/>
          <ac:spMkLst>
            <pc:docMk/>
            <pc:sldMk cId="0" sldId="462"/>
            <ac:spMk id="67662" creationId="{636CB0B0-9E02-4F1E-9FAA-090C4B3B1ECA}"/>
          </ac:spMkLst>
        </pc:spChg>
        <pc:grpChg chg="mod">
          <ac:chgData name="Richard Barrett" userId="3d34b40d6378e647" providerId="LiveId" clId="{6B581AC5-CF02-48BE-9DE9-24921C39233F}" dt="2020-10-23T08:50:00.908" v="837"/>
          <ac:grpSpMkLst>
            <pc:docMk/>
            <pc:sldMk cId="0" sldId="462"/>
            <ac:grpSpMk id="67598" creationId="{6B1590A3-D949-4F5F-9D9D-F09FCA729C05}"/>
          </ac:grpSpMkLst>
        </pc:grpChg>
        <pc:grpChg chg="mod">
          <ac:chgData name="Richard Barrett" userId="3d34b40d6378e647" providerId="LiveId" clId="{6B581AC5-CF02-48BE-9DE9-24921C39233F}" dt="2020-10-23T08:50:00.908" v="837"/>
          <ac:grpSpMkLst>
            <pc:docMk/>
            <pc:sldMk cId="0" sldId="462"/>
            <ac:grpSpMk id="67599" creationId="{08D09180-19D4-47C1-AEB6-2661DFB44B14}"/>
          </ac:grpSpMkLst>
        </pc:grpChg>
        <pc:grpChg chg="mod">
          <ac:chgData name="Richard Barrett" userId="3d34b40d6378e647" providerId="LiveId" clId="{6B581AC5-CF02-48BE-9DE9-24921C39233F}" dt="2020-10-23T08:50:00.908" v="837"/>
          <ac:grpSpMkLst>
            <pc:docMk/>
            <pc:sldMk cId="0" sldId="462"/>
            <ac:grpSpMk id="67600" creationId="{2E4EEA20-1429-42B6-AA1E-2150B606F5C0}"/>
          </ac:grpSpMkLst>
        </pc:grpChg>
        <pc:picChg chg="mod">
          <ac:chgData name="Richard Barrett" userId="3d34b40d6378e647" providerId="LiveId" clId="{6B581AC5-CF02-48BE-9DE9-24921C39233F}" dt="2020-10-23T08:50:00.908" v="837"/>
          <ac:picMkLst>
            <pc:docMk/>
            <pc:sldMk cId="0" sldId="462"/>
            <ac:picMk id="67605" creationId="{1965EDE9-0AD1-4E76-8785-D33C63F5902B}"/>
          </ac:picMkLst>
        </pc:picChg>
      </pc:sldChg>
      <pc:sldChg chg="modSp add del modNotes">
        <pc:chgData name="Richard Barrett" userId="3d34b40d6378e647" providerId="LiveId" clId="{6B581AC5-CF02-48BE-9DE9-24921C39233F}" dt="2020-10-23T10:25:26.705" v="1551" actId="47"/>
        <pc:sldMkLst>
          <pc:docMk/>
          <pc:sldMk cId="94133854" sldId="728"/>
        </pc:sldMkLst>
        <pc:spChg chg="mod">
          <ac:chgData name="Richard Barrett" userId="3d34b40d6378e647" providerId="LiveId" clId="{6B581AC5-CF02-48BE-9DE9-24921C39233F}" dt="2020-10-23T08:50:00.908" v="837"/>
          <ac:spMkLst>
            <pc:docMk/>
            <pc:sldMk cId="94133854" sldId="728"/>
            <ac:spMk id="22" creationId="{AF31BF10-2CAA-4F94-8654-19A5C23AD224}"/>
          </ac:spMkLst>
        </pc:spChg>
        <pc:spChg chg="mod">
          <ac:chgData name="Richard Barrett" userId="3d34b40d6378e647" providerId="LiveId" clId="{6B581AC5-CF02-48BE-9DE9-24921C39233F}" dt="2020-10-23T08:50:00.908" v="837"/>
          <ac:spMkLst>
            <pc:docMk/>
            <pc:sldMk cId="94133854" sldId="728"/>
            <ac:spMk id="52" creationId="{00000000-0000-0000-0000-000000000000}"/>
          </ac:spMkLst>
        </pc:spChg>
        <pc:spChg chg="mod">
          <ac:chgData name="Richard Barrett" userId="3d34b40d6378e647" providerId="LiveId" clId="{6B581AC5-CF02-48BE-9DE9-24921C39233F}" dt="2020-10-23T08:50:00.908" v="837"/>
          <ac:spMkLst>
            <pc:docMk/>
            <pc:sldMk cId="94133854" sldId="728"/>
            <ac:spMk id="54" creationId="{00000000-0000-0000-0000-000000000000}"/>
          </ac:spMkLst>
        </pc:spChg>
        <pc:spChg chg="mod">
          <ac:chgData name="Richard Barrett" userId="3d34b40d6378e647" providerId="LiveId" clId="{6B581AC5-CF02-48BE-9DE9-24921C39233F}" dt="2020-10-23T08:50:00.908" v="837"/>
          <ac:spMkLst>
            <pc:docMk/>
            <pc:sldMk cId="94133854" sldId="728"/>
            <ac:spMk id="55" creationId="{00000000-0000-0000-0000-000000000000}"/>
          </ac:spMkLst>
        </pc:spChg>
        <pc:spChg chg="mod">
          <ac:chgData name="Richard Barrett" userId="3d34b40d6378e647" providerId="LiveId" clId="{6B581AC5-CF02-48BE-9DE9-24921C39233F}" dt="2020-10-23T08:50:00.908" v="837"/>
          <ac:spMkLst>
            <pc:docMk/>
            <pc:sldMk cId="94133854" sldId="728"/>
            <ac:spMk id="56" creationId="{00000000-0000-0000-0000-000000000000}"/>
          </ac:spMkLst>
        </pc:spChg>
        <pc:spChg chg="mod">
          <ac:chgData name="Richard Barrett" userId="3d34b40d6378e647" providerId="LiveId" clId="{6B581AC5-CF02-48BE-9DE9-24921C39233F}" dt="2020-10-23T08:50:00.908" v="837"/>
          <ac:spMkLst>
            <pc:docMk/>
            <pc:sldMk cId="94133854" sldId="728"/>
            <ac:spMk id="58" creationId="{0C9A6E48-8FB1-41C1-A695-9C71576AD48B}"/>
          </ac:spMkLst>
        </pc:spChg>
        <pc:spChg chg="mod">
          <ac:chgData name="Richard Barrett" userId="3d34b40d6378e647" providerId="LiveId" clId="{6B581AC5-CF02-48BE-9DE9-24921C39233F}" dt="2020-10-23T08:50:00.908" v="837"/>
          <ac:spMkLst>
            <pc:docMk/>
            <pc:sldMk cId="94133854" sldId="728"/>
            <ac:spMk id="59" creationId="{2B9B571F-32F3-4495-8B9A-8C159D7435B7}"/>
          </ac:spMkLst>
        </pc:spChg>
        <pc:spChg chg="mod">
          <ac:chgData name="Richard Barrett" userId="3d34b40d6378e647" providerId="LiveId" clId="{6B581AC5-CF02-48BE-9DE9-24921C39233F}" dt="2020-10-23T08:50:00.908" v="837"/>
          <ac:spMkLst>
            <pc:docMk/>
            <pc:sldMk cId="94133854" sldId="728"/>
            <ac:spMk id="60" creationId="{00AC1CB7-4AF0-4FE4-8F83-02D4EB920D11}"/>
          </ac:spMkLst>
        </pc:spChg>
        <pc:spChg chg="mod">
          <ac:chgData name="Richard Barrett" userId="3d34b40d6378e647" providerId="LiveId" clId="{6B581AC5-CF02-48BE-9DE9-24921C39233F}" dt="2020-10-23T08:50:00.908" v="837"/>
          <ac:spMkLst>
            <pc:docMk/>
            <pc:sldMk cId="94133854" sldId="728"/>
            <ac:spMk id="61" creationId="{31E7C7EC-BA31-495C-BB1A-5693D98C2715}"/>
          </ac:spMkLst>
        </pc:spChg>
        <pc:spChg chg="mod">
          <ac:chgData name="Richard Barrett" userId="3d34b40d6378e647" providerId="LiveId" clId="{6B581AC5-CF02-48BE-9DE9-24921C39233F}" dt="2020-10-23T08:50:00.908" v="837"/>
          <ac:spMkLst>
            <pc:docMk/>
            <pc:sldMk cId="94133854" sldId="728"/>
            <ac:spMk id="62" creationId="{6310B052-E7C5-4271-8AE4-4CFC93442781}"/>
          </ac:spMkLst>
        </pc:spChg>
        <pc:spChg chg="mod">
          <ac:chgData name="Richard Barrett" userId="3d34b40d6378e647" providerId="LiveId" clId="{6B581AC5-CF02-48BE-9DE9-24921C39233F}" dt="2020-10-23T08:50:00.908" v="837"/>
          <ac:spMkLst>
            <pc:docMk/>
            <pc:sldMk cId="94133854" sldId="728"/>
            <ac:spMk id="63" creationId="{BF566663-CF65-4CA9-B120-A7590DD23C23}"/>
          </ac:spMkLst>
        </pc:spChg>
        <pc:spChg chg="mod">
          <ac:chgData name="Richard Barrett" userId="3d34b40d6378e647" providerId="LiveId" clId="{6B581AC5-CF02-48BE-9DE9-24921C39233F}" dt="2020-10-23T08:50:00.908" v="837"/>
          <ac:spMkLst>
            <pc:docMk/>
            <pc:sldMk cId="94133854" sldId="728"/>
            <ac:spMk id="64" creationId="{E6F8119A-7438-49A7-8AB5-E49D83EAC32F}"/>
          </ac:spMkLst>
        </pc:spChg>
        <pc:spChg chg="mod">
          <ac:chgData name="Richard Barrett" userId="3d34b40d6378e647" providerId="LiveId" clId="{6B581AC5-CF02-48BE-9DE9-24921C39233F}" dt="2020-10-23T08:50:00.908" v="837"/>
          <ac:spMkLst>
            <pc:docMk/>
            <pc:sldMk cId="94133854" sldId="728"/>
            <ac:spMk id="65" creationId="{C86E984B-19C3-449F-BE85-3D5B808B8BD7}"/>
          </ac:spMkLst>
        </pc:spChg>
        <pc:spChg chg="mod">
          <ac:chgData name="Richard Barrett" userId="3d34b40d6378e647" providerId="LiveId" clId="{6B581AC5-CF02-48BE-9DE9-24921C39233F}" dt="2020-10-23T08:50:00.908" v="837"/>
          <ac:spMkLst>
            <pc:docMk/>
            <pc:sldMk cId="94133854" sldId="728"/>
            <ac:spMk id="66" creationId="{2267F824-701A-48D5-95BF-3AFAA029827D}"/>
          </ac:spMkLst>
        </pc:spChg>
        <pc:spChg chg="mod">
          <ac:chgData name="Richard Barrett" userId="3d34b40d6378e647" providerId="LiveId" clId="{6B581AC5-CF02-48BE-9DE9-24921C39233F}" dt="2020-10-23T08:50:00.908" v="837"/>
          <ac:spMkLst>
            <pc:docMk/>
            <pc:sldMk cId="94133854" sldId="728"/>
            <ac:spMk id="70" creationId="{67CAD435-4C73-432D-A369-0477C05F50AE}"/>
          </ac:spMkLst>
        </pc:spChg>
        <pc:spChg chg="mod">
          <ac:chgData name="Richard Barrett" userId="3d34b40d6378e647" providerId="LiveId" clId="{6B581AC5-CF02-48BE-9DE9-24921C39233F}" dt="2020-10-23T08:50:00.908" v="837"/>
          <ac:spMkLst>
            <pc:docMk/>
            <pc:sldMk cId="94133854" sldId="728"/>
            <ac:spMk id="71" creationId="{4BDCE3A8-0DB9-48F7-94C9-D490B3A60B05}"/>
          </ac:spMkLst>
        </pc:spChg>
        <pc:spChg chg="mod">
          <ac:chgData name="Richard Barrett" userId="3d34b40d6378e647" providerId="LiveId" clId="{6B581AC5-CF02-48BE-9DE9-24921C39233F}" dt="2020-10-23T08:50:00.908" v="837"/>
          <ac:spMkLst>
            <pc:docMk/>
            <pc:sldMk cId="94133854" sldId="728"/>
            <ac:spMk id="72" creationId="{F1754127-4939-4B39-906A-5B8DFB374479}"/>
          </ac:spMkLst>
        </pc:spChg>
        <pc:spChg chg="mod">
          <ac:chgData name="Richard Barrett" userId="3d34b40d6378e647" providerId="LiveId" clId="{6B581AC5-CF02-48BE-9DE9-24921C39233F}" dt="2020-10-23T08:50:00.908" v="837"/>
          <ac:spMkLst>
            <pc:docMk/>
            <pc:sldMk cId="94133854" sldId="728"/>
            <ac:spMk id="73" creationId="{087E9939-5FF9-4806-BE7A-D5EFADCBE78D}"/>
          </ac:spMkLst>
        </pc:spChg>
        <pc:spChg chg="mod">
          <ac:chgData name="Richard Barrett" userId="3d34b40d6378e647" providerId="LiveId" clId="{6B581AC5-CF02-48BE-9DE9-24921C39233F}" dt="2020-10-23T08:50:00.908" v="837"/>
          <ac:spMkLst>
            <pc:docMk/>
            <pc:sldMk cId="94133854" sldId="728"/>
            <ac:spMk id="74" creationId="{00DC8A50-11A3-4839-8B40-BD8076AD6977}"/>
          </ac:spMkLst>
        </pc:spChg>
        <pc:spChg chg="mod">
          <ac:chgData name="Richard Barrett" userId="3d34b40d6378e647" providerId="LiveId" clId="{6B581AC5-CF02-48BE-9DE9-24921C39233F}" dt="2020-10-23T08:50:00.908" v="837"/>
          <ac:spMkLst>
            <pc:docMk/>
            <pc:sldMk cId="94133854" sldId="728"/>
            <ac:spMk id="75" creationId="{4DD4A646-C98D-487E-B13C-956D55025FC3}"/>
          </ac:spMkLst>
        </pc:spChg>
        <pc:spChg chg="mod">
          <ac:chgData name="Richard Barrett" userId="3d34b40d6378e647" providerId="LiveId" clId="{6B581AC5-CF02-48BE-9DE9-24921C39233F}" dt="2020-10-23T08:50:00.908" v="837"/>
          <ac:spMkLst>
            <pc:docMk/>
            <pc:sldMk cId="94133854" sldId="728"/>
            <ac:spMk id="76" creationId="{7879A1C8-3152-4ADE-A9D6-462C8A23D4A5}"/>
          </ac:spMkLst>
        </pc:spChg>
        <pc:spChg chg="mod">
          <ac:chgData name="Richard Barrett" userId="3d34b40d6378e647" providerId="LiveId" clId="{6B581AC5-CF02-48BE-9DE9-24921C39233F}" dt="2020-10-23T08:50:00.908" v="837"/>
          <ac:spMkLst>
            <pc:docMk/>
            <pc:sldMk cId="94133854" sldId="728"/>
            <ac:spMk id="77" creationId="{0DDBC507-1827-45AA-8501-C8550BD39A0F}"/>
          </ac:spMkLst>
        </pc:spChg>
        <pc:spChg chg="mod">
          <ac:chgData name="Richard Barrett" userId="3d34b40d6378e647" providerId="LiveId" clId="{6B581AC5-CF02-48BE-9DE9-24921C39233F}" dt="2020-10-23T08:50:00.908" v="837"/>
          <ac:spMkLst>
            <pc:docMk/>
            <pc:sldMk cId="94133854" sldId="728"/>
            <ac:spMk id="78" creationId="{08BA2242-C71E-4A99-A936-D0DC34D2C6CD}"/>
          </ac:spMkLst>
        </pc:spChg>
        <pc:spChg chg="mod">
          <ac:chgData name="Richard Barrett" userId="3d34b40d6378e647" providerId="LiveId" clId="{6B581AC5-CF02-48BE-9DE9-24921C39233F}" dt="2020-10-23T08:50:00.908" v="837"/>
          <ac:spMkLst>
            <pc:docMk/>
            <pc:sldMk cId="94133854" sldId="728"/>
            <ac:spMk id="79" creationId="{F071BC7B-976E-423F-807C-567662B4A67B}"/>
          </ac:spMkLst>
        </pc:spChg>
        <pc:spChg chg="mod">
          <ac:chgData name="Richard Barrett" userId="3d34b40d6378e647" providerId="LiveId" clId="{6B581AC5-CF02-48BE-9DE9-24921C39233F}" dt="2020-10-23T08:50:00.908" v="837"/>
          <ac:spMkLst>
            <pc:docMk/>
            <pc:sldMk cId="94133854" sldId="728"/>
            <ac:spMk id="80" creationId="{E79A8FFC-EC48-4F49-994A-492ADC3E33BC}"/>
          </ac:spMkLst>
        </pc:spChg>
        <pc:spChg chg="mod">
          <ac:chgData name="Richard Barrett" userId="3d34b40d6378e647" providerId="LiveId" clId="{6B581AC5-CF02-48BE-9DE9-24921C39233F}" dt="2020-10-23T08:50:00.908" v="837"/>
          <ac:spMkLst>
            <pc:docMk/>
            <pc:sldMk cId="94133854" sldId="728"/>
            <ac:spMk id="81" creationId="{254340CB-327D-4128-B2BB-F81CBF0D4B2E}"/>
          </ac:spMkLst>
        </pc:spChg>
        <pc:spChg chg="mod">
          <ac:chgData name="Richard Barrett" userId="3d34b40d6378e647" providerId="LiveId" clId="{6B581AC5-CF02-48BE-9DE9-24921C39233F}" dt="2020-10-23T08:50:00.908" v="837"/>
          <ac:spMkLst>
            <pc:docMk/>
            <pc:sldMk cId="94133854" sldId="728"/>
            <ac:spMk id="82" creationId="{CA061A5B-60F9-4D76-A957-F74D303C278E}"/>
          </ac:spMkLst>
        </pc:spChg>
        <pc:spChg chg="mod">
          <ac:chgData name="Richard Barrett" userId="3d34b40d6378e647" providerId="LiveId" clId="{6B581AC5-CF02-48BE-9DE9-24921C39233F}" dt="2020-10-23T08:50:00.908" v="837"/>
          <ac:spMkLst>
            <pc:docMk/>
            <pc:sldMk cId="94133854" sldId="728"/>
            <ac:spMk id="83" creationId="{C645A47D-B16C-47CA-B6C2-B23761C4073D}"/>
          </ac:spMkLst>
        </pc:spChg>
        <pc:spChg chg="mod">
          <ac:chgData name="Richard Barrett" userId="3d34b40d6378e647" providerId="LiveId" clId="{6B581AC5-CF02-48BE-9DE9-24921C39233F}" dt="2020-10-23T08:50:00.908" v="837"/>
          <ac:spMkLst>
            <pc:docMk/>
            <pc:sldMk cId="94133854" sldId="728"/>
            <ac:spMk id="84" creationId="{1504959B-664B-4FA1-B855-343AE0E0A39B}"/>
          </ac:spMkLst>
        </pc:spChg>
        <pc:spChg chg="mod">
          <ac:chgData name="Richard Barrett" userId="3d34b40d6378e647" providerId="LiveId" clId="{6B581AC5-CF02-48BE-9DE9-24921C39233F}" dt="2020-10-23T08:50:00.908" v="837"/>
          <ac:spMkLst>
            <pc:docMk/>
            <pc:sldMk cId="94133854" sldId="728"/>
            <ac:spMk id="85" creationId="{43200C3F-3167-4FE7-A4C6-DD8AA75CB570}"/>
          </ac:spMkLst>
        </pc:spChg>
        <pc:spChg chg="mod">
          <ac:chgData name="Richard Barrett" userId="3d34b40d6378e647" providerId="LiveId" clId="{6B581AC5-CF02-48BE-9DE9-24921C39233F}" dt="2020-10-23T08:50:00.908" v="837"/>
          <ac:spMkLst>
            <pc:docMk/>
            <pc:sldMk cId="94133854" sldId="728"/>
            <ac:spMk id="86" creationId="{78BCB9A0-6226-4231-BC8B-1EB28857114A}"/>
          </ac:spMkLst>
        </pc:spChg>
        <pc:spChg chg="mod">
          <ac:chgData name="Richard Barrett" userId="3d34b40d6378e647" providerId="LiveId" clId="{6B581AC5-CF02-48BE-9DE9-24921C39233F}" dt="2020-10-23T08:50:00.908" v="837"/>
          <ac:spMkLst>
            <pc:docMk/>
            <pc:sldMk cId="94133854" sldId="728"/>
            <ac:spMk id="87" creationId="{E913E012-C29E-4DE4-B4B9-B323C6F0FE5B}"/>
          </ac:spMkLst>
        </pc:spChg>
        <pc:spChg chg="mod">
          <ac:chgData name="Richard Barrett" userId="3d34b40d6378e647" providerId="LiveId" clId="{6B581AC5-CF02-48BE-9DE9-24921C39233F}" dt="2020-10-23T08:50:00.908" v="837"/>
          <ac:spMkLst>
            <pc:docMk/>
            <pc:sldMk cId="94133854" sldId="728"/>
            <ac:spMk id="88" creationId="{45A64DA4-C4C9-4C06-AA39-D8D22204962F}"/>
          </ac:spMkLst>
        </pc:spChg>
        <pc:spChg chg="mod">
          <ac:chgData name="Richard Barrett" userId="3d34b40d6378e647" providerId="LiveId" clId="{6B581AC5-CF02-48BE-9DE9-24921C39233F}" dt="2020-10-23T08:50:00.908" v="837"/>
          <ac:spMkLst>
            <pc:docMk/>
            <pc:sldMk cId="94133854" sldId="728"/>
            <ac:spMk id="89" creationId="{34144A15-4C31-4135-AD62-2E6D797B5B27}"/>
          </ac:spMkLst>
        </pc:spChg>
        <pc:spChg chg="mod">
          <ac:chgData name="Richard Barrett" userId="3d34b40d6378e647" providerId="LiveId" clId="{6B581AC5-CF02-48BE-9DE9-24921C39233F}" dt="2020-10-23T08:50:00.908" v="837"/>
          <ac:spMkLst>
            <pc:docMk/>
            <pc:sldMk cId="94133854" sldId="728"/>
            <ac:spMk id="90" creationId="{5349E041-DB49-4798-BE9A-5DD03AC3D7E0}"/>
          </ac:spMkLst>
        </pc:spChg>
        <pc:spChg chg="mod">
          <ac:chgData name="Richard Barrett" userId="3d34b40d6378e647" providerId="LiveId" clId="{6B581AC5-CF02-48BE-9DE9-24921C39233F}" dt="2020-10-23T08:50:00.908" v="837"/>
          <ac:spMkLst>
            <pc:docMk/>
            <pc:sldMk cId="94133854" sldId="728"/>
            <ac:spMk id="91" creationId="{AC3605AD-BFBC-4F54-A817-C74FAA5D3843}"/>
          </ac:spMkLst>
        </pc:spChg>
        <pc:spChg chg="mod">
          <ac:chgData name="Richard Barrett" userId="3d34b40d6378e647" providerId="LiveId" clId="{6B581AC5-CF02-48BE-9DE9-24921C39233F}" dt="2020-10-23T08:50:00.908" v="837"/>
          <ac:spMkLst>
            <pc:docMk/>
            <pc:sldMk cId="94133854" sldId="728"/>
            <ac:spMk id="92" creationId="{F7705B16-AC73-44CB-9591-1AF77BA3CEAF}"/>
          </ac:spMkLst>
        </pc:spChg>
        <pc:spChg chg="mod">
          <ac:chgData name="Richard Barrett" userId="3d34b40d6378e647" providerId="LiveId" clId="{6B581AC5-CF02-48BE-9DE9-24921C39233F}" dt="2020-10-23T08:50:00.908" v="837"/>
          <ac:spMkLst>
            <pc:docMk/>
            <pc:sldMk cId="94133854" sldId="728"/>
            <ac:spMk id="93" creationId="{91F6D2C4-555E-4E9F-ADBA-E84FEE391BA5}"/>
          </ac:spMkLst>
        </pc:spChg>
        <pc:spChg chg="mod">
          <ac:chgData name="Richard Barrett" userId="3d34b40d6378e647" providerId="LiveId" clId="{6B581AC5-CF02-48BE-9DE9-24921C39233F}" dt="2020-10-23T08:50:00.908" v="837"/>
          <ac:spMkLst>
            <pc:docMk/>
            <pc:sldMk cId="94133854" sldId="728"/>
            <ac:spMk id="7222" creationId="{00000000-0000-0000-0000-000000000000}"/>
          </ac:spMkLst>
        </pc:spChg>
        <pc:spChg chg="mod">
          <ac:chgData name="Richard Barrett" userId="3d34b40d6378e647" providerId="LiveId" clId="{6B581AC5-CF02-48BE-9DE9-24921C39233F}" dt="2020-10-23T08:50:00.908" v="837"/>
          <ac:spMkLst>
            <pc:docMk/>
            <pc:sldMk cId="94133854" sldId="728"/>
            <ac:spMk id="7223" creationId="{00000000-0000-0000-0000-000000000000}"/>
          </ac:spMkLst>
        </pc:spChg>
        <pc:graphicFrameChg chg="mod">
          <ac:chgData name="Richard Barrett" userId="3d34b40d6378e647" providerId="LiveId" clId="{6B581AC5-CF02-48BE-9DE9-24921C39233F}" dt="2020-10-23T08:50:00.908" v="837"/>
          <ac:graphicFrameMkLst>
            <pc:docMk/>
            <pc:sldMk cId="94133854" sldId="728"/>
            <ac:graphicFrameMk id="67" creationId="{00000000-0000-0000-0000-000000000000}"/>
          </ac:graphicFrameMkLst>
        </pc:graphicFrameChg>
        <pc:graphicFrameChg chg="mod">
          <ac:chgData name="Richard Barrett" userId="3d34b40d6378e647" providerId="LiveId" clId="{6B581AC5-CF02-48BE-9DE9-24921C39233F}" dt="2020-10-23T08:50:00.908" v="837"/>
          <ac:graphicFrameMkLst>
            <pc:docMk/>
            <pc:sldMk cId="94133854" sldId="728"/>
            <ac:graphicFrameMk id="69" creationId="{00000000-0000-0000-0000-000000000000}"/>
          </ac:graphicFrameMkLst>
        </pc:graphicFrameChg>
        <pc:graphicFrameChg chg="mod">
          <ac:chgData name="Richard Barrett" userId="3d34b40d6378e647" providerId="LiveId" clId="{6B581AC5-CF02-48BE-9DE9-24921C39233F}" dt="2020-10-23T08:50:00.908" v="837"/>
          <ac:graphicFrameMkLst>
            <pc:docMk/>
            <pc:sldMk cId="94133854" sldId="728"/>
            <ac:graphicFrameMk id="8292" creationId="{00000000-0000-0000-0000-000000000000}"/>
          </ac:graphicFrameMkLst>
        </pc:graphicFrameChg>
        <pc:graphicFrameChg chg="mod">
          <ac:chgData name="Richard Barrett" userId="3d34b40d6378e647" providerId="LiveId" clId="{6B581AC5-CF02-48BE-9DE9-24921C39233F}" dt="2020-10-23T08:50:00.908" v="837"/>
          <ac:graphicFrameMkLst>
            <pc:docMk/>
            <pc:sldMk cId="94133854" sldId="728"/>
            <ac:graphicFrameMk id="8349" creationId="{00000000-0000-0000-0000-000000000000}"/>
          </ac:graphicFrameMkLst>
        </pc:graphicFrameChg>
        <pc:picChg chg="mod">
          <ac:chgData name="Richard Barrett" userId="3d34b40d6378e647" providerId="LiveId" clId="{6B581AC5-CF02-48BE-9DE9-24921C39233F}" dt="2020-10-23T08:50:00.908" v="837"/>
          <ac:picMkLst>
            <pc:docMk/>
            <pc:sldMk cId="94133854" sldId="728"/>
            <ac:picMk id="7" creationId="{00000000-0000-0000-0000-000000000000}"/>
          </ac:picMkLst>
        </pc:picChg>
        <pc:picChg chg="mod">
          <ac:chgData name="Richard Barrett" userId="3d34b40d6378e647" providerId="LiveId" clId="{6B581AC5-CF02-48BE-9DE9-24921C39233F}" dt="2020-10-23T08:50:00.908" v="837"/>
          <ac:picMkLst>
            <pc:docMk/>
            <pc:sldMk cId="94133854" sldId="728"/>
            <ac:picMk id="8" creationId="{00000000-0000-0000-0000-000000000000}"/>
          </ac:picMkLst>
        </pc:picChg>
        <pc:picChg chg="mod">
          <ac:chgData name="Richard Barrett" userId="3d34b40d6378e647" providerId="LiveId" clId="{6B581AC5-CF02-48BE-9DE9-24921C39233F}" dt="2020-10-23T08:50:00.908" v="837"/>
          <ac:picMkLst>
            <pc:docMk/>
            <pc:sldMk cId="94133854" sldId="728"/>
            <ac:picMk id="9" creationId="{00000000-0000-0000-0000-000000000000}"/>
          </ac:picMkLst>
        </pc:picChg>
        <pc:picChg chg="mod">
          <ac:chgData name="Richard Barrett" userId="3d34b40d6378e647" providerId="LiveId" clId="{6B581AC5-CF02-48BE-9DE9-24921C39233F}" dt="2020-10-23T08:50:00.908" v="837"/>
          <ac:picMkLst>
            <pc:docMk/>
            <pc:sldMk cId="94133854" sldId="728"/>
            <ac:picMk id="25" creationId="{00000000-0000-0000-0000-000000000000}"/>
          </ac:picMkLst>
        </pc:picChg>
        <pc:picChg chg="mod">
          <ac:chgData name="Richard Barrett" userId="3d34b40d6378e647" providerId="LiveId" clId="{6B581AC5-CF02-48BE-9DE9-24921C39233F}" dt="2020-10-23T08:50:00.908" v="837"/>
          <ac:picMkLst>
            <pc:docMk/>
            <pc:sldMk cId="94133854" sldId="728"/>
            <ac:picMk id="57" creationId="{8395FCEF-A7E1-46A0-B30E-96850F1B66B0}"/>
          </ac:picMkLst>
        </pc:picChg>
      </pc:sldChg>
      <pc:sldChg chg="modSp mod">
        <pc:chgData name="Richard Barrett" userId="3d34b40d6378e647" providerId="LiveId" clId="{6B581AC5-CF02-48BE-9DE9-24921C39233F}" dt="2020-10-23T08:50:00.908" v="837"/>
        <pc:sldMkLst>
          <pc:docMk/>
          <pc:sldMk cId="1817964446" sldId="828"/>
        </pc:sldMkLst>
        <pc:spChg chg="mod">
          <ac:chgData name="Richard Barrett" userId="3d34b40d6378e647" providerId="LiveId" clId="{6B581AC5-CF02-48BE-9DE9-24921C39233F}" dt="2020-10-23T08:50:00.908" v="837"/>
          <ac:spMkLst>
            <pc:docMk/>
            <pc:sldMk cId="1817964446" sldId="828"/>
            <ac:spMk id="304" creationId="{00000000-0000-0000-0000-000000000000}"/>
          </ac:spMkLst>
        </pc:spChg>
        <pc:spChg chg="mod">
          <ac:chgData name="Richard Barrett" userId="3d34b40d6378e647" providerId="LiveId" clId="{6B581AC5-CF02-48BE-9DE9-24921C39233F}" dt="2020-10-23T08:50:00.908" v="837"/>
          <ac:spMkLst>
            <pc:docMk/>
            <pc:sldMk cId="1817964446" sldId="828"/>
            <ac:spMk id="305" creationId="{00000000-0000-0000-0000-000000000000}"/>
          </ac:spMkLst>
        </pc:spChg>
        <pc:spChg chg="mod">
          <ac:chgData name="Richard Barrett" userId="3d34b40d6378e647" providerId="LiveId" clId="{6B581AC5-CF02-48BE-9DE9-24921C39233F}" dt="2020-10-23T08:50:00.908" v="837"/>
          <ac:spMkLst>
            <pc:docMk/>
            <pc:sldMk cId="1817964446" sldId="828"/>
            <ac:spMk id="306" creationId="{00000000-0000-0000-0000-000000000000}"/>
          </ac:spMkLst>
        </pc:spChg>
        <pc:spChg chg="mod">
          <ac:chgData name="Richard Barrett" userId="3d34b40d6378e647" providerId="LiveId" clId="{6B581AC5-CF02-48BE-9DE9-24921C39233F}" dt="2020-10-23T08:50:00.908" v="837"/>
          <ac:spMkLst>
            <pc:docMk/>
            <pc:sldMk cId="1817964446" sldId="828"/>
            <ac:spMk id="307" creationId="{00000000-0000-0000-0000-000000000000}"/>
          </ac:spMkLst>
        </pc:spChg>
        <pc:spChg chg="mod">
          <ac:chgData name="Richard Barrett" userId="3d34b40d6378e647" providerId="LiveId" clId="{6B581AC5-CF02-48BE-9DE9-24921C39233F}" dt="2020-10-23T08:50:00.908" v="837"/>
          <ac:spMkLst>
            <pc:docMk/>
            <pc:sldMk cId="1817964446" sldId="828"/>
            <ac:spMk id="308" creationId="{00000000-0000-0000-0000-000000000000}"/>
          </ac:spMkLst>
        </pc:spChg>
        <pc:picChg chg="mod">
          <ac:chgData name="Richard Barrett" userId="3d34b40d6378e647" providerId="LiveId" clId="{6B581AC5-CF02-48BE-9DE9-24921C39233F}" dt="2020-10-23T08:50:00.908" v="837"/>
          <ac:picMkLst>
            <pc:docMk/>
            <pc:sldMk cId="1817964446" sldId="828"/>
            <ac:picMk id="3" creationId="{DABDE418-90E6-44FE-AF86-6BCC6D2775C3}"/>
          </ac:picMkLst>
        </pc:picChg>
      </pc:sldChg>
      <pc:sldChg chg="modSp mod">
        <pc:chgData name="Richard Barrett" userId="3d34b40d6378e647" providerId="LiveId" clId="{6B581AC5-CF02-48BE-9DE9-24921C39233F}" dt="2020-10-23T08:50:00.908" v="837"/>
        <pc:sldMkLst>
          <pc:docMk/>
          <pc:sldMk cId="2863915026" sldId="839"/>
        </pc:sldMkLst>
        <pc:spChg chg="mod">
          <ac:chgData name="Richard Barrett" userId="3d34b40d6378e647" providerId="LiveId" clId="{6B581AC5-CF02-48BE-9DE9-24921C39233F}" dt="2020-10-23T08:50:00.908" v="837"/>
          <ac:spMkLst>
            <pc:docMk/>
            <pc:sldMk cId="2863915026" sldId="839"/>
            <ac:spMk id="382" creationId="{00000000-0000-0000-0000-000000000000}"/>
          </ac:spMkLst>
        </pc:spChg>
        <pc:spChg chg="mod">
          <ac:chgData name="Richard Barrett" userId="3d34b40d6378e647" providerId="LiveId" clId="{6B581AC5-CF02-48BE-9DE9-24921C39233F}" dt="2020-10-23T08:50:00.908" v="837"/>
          <ac:spMkLst>
            <pc:docMk/>
            <pc:sldMk cId="2863915026" sldId="839"/>
            <ac:spMk id="384" creationId="{00000000-0000-0000-0000-000000000000}"/>
          </ac:spMkLst>
        </pc:spChg>
        <pc:grpChg chg="mod">
          <ac:chgData name="Richard Barrett" userId="3d34b40d6378e647" providerId="LiveId" clId="{6B581AC5-CF02-48BE-9DE9-24921C39233F}" dt="2020-10-23T08:50:00.908" v="837"/>
          <ac:grpSpMkLst>
            <pc:docMk/>
            <pc:sldMk cId="2863915026" sldId="839"/>
            <ac:grpSpMk id="385" creationId="{00000000-0000-0000-0000-000000000000}"/>
          </ac:grpSpMkLst>
        </pc:grpChg>
        <pc:picChg chg="mod">
          <ac:chgData name="Richard Barrett" userId="3d34b40d6378e647" providerId="LiveId" clId="{6B581AC5-CF02-48BE-9DE9-24921C39233F}" dt="2020-10-23T08:50:00.908" v="837"/>
          <ac:picMkLst>
            <pc:docMk/>
            <pc:sldMk cId="2863915026" sldId="839"/>
            <ac:picMk id="380" creationId="{00000000-0000-0000-0000-000000000000}"/>
          </ac:picMkLst>
        </pc:picChg>
        <pc:picChg chg="mod">
          <ac:chgData name="Richard Barrett" userId="3d34b40d6378e647" providerId="LiveId" clId="{6B581AC5-CF02-48BE-9DE9-24921C39233F}" dt="2020-10-23T08:50:00.908" v="837"/>
          <ac:picMkLst>
            <pc:docMk/>
            <pc:sldMk cId="2863915026" sldId="839"/>
            <ac:picMk id="381" creationId="{00000000-0000-0000-0000-000000000000}"/>
          </ac:picMkLst>
        </pc:picChg>
      </pc:sldChg>
      <pc:sldChg chg="del">
        <pc:chgData name="Richard Barrett" userId="3d34b40d6378e647" providerId="LiveId" clId="{6B581AC5-CF02-48BE-9DE9-24921C39233F}" dt="2020-10-22T09:19:07.521" v="646" actId="2696"/>
        <pc:sldMkLst>
          <pc:docMk/>
          <pc:sldMk cId="766594292" sldId="865"/>
        </pc:sldMkLst>
      </pc:sldChg>
      <pc:sldChg chg="del">
        <pc:chgData name="Richard Barrett" userId="3d34b40d6378e647" providerId="LiveId" clId="{6B581AC5-CF02-48BE-9DE9-24921C39233F}" dt="2020-10-22T09:34:53.577" v="818" actId="47"/>
        <pc:sldMkLst>
          <pc:docMk/>
          <pc:sldMk cId="1377586515" sldId="865"/>
        </pc:sldMkLst>
      </pc:sldChg>
      <pc:sldChg chg="del">
        <pc:chgData name="Richard Barrett" userId="3d34b40d6378e647" providerId="LiveId" clId="{6B581AC5-CF02-48BE-9DE9-24921C39233F}" dt="2020-10-22T09:19:07.521" v="646" actId="2696"/>
        <pc:sldMkLst>
          <pc:docMk/>
          <pc:sldMk cId="1266152257" sldId="866"/>
        </pc:sldMkLst>
      </pc:sldChg>
      <pc:sldChg chg="del">
        <pc:chgData name="Richard Barrett" userId="3d34b40d6378e647" providerId="LiveId" clId="{6B581AC5-CF02-48BE-9DE9-24921C39233F}" dt="2020-10-22T09:34:53.577" v="818" actId="47"/>
        <pc:sldMkLst>
          <pc:docMk/>
          <pc:sldMk cId="3334102757" sldId="866"/>
        </pc:sldMkLst>
      </pc:sldChg>
      <pc:sldChg chg="del">
        <pc:chgData name="Richard Barrett" userId="3d34b40d6378e647" providerId="LiveId" clId="{6B581AC5-CF02-48BE-9DE9-24921C39233F}" dt="2020-10-22T09:34:53.577" v="818" actId="47"/>
        <pc:sldMkLst>
          <pc:docMk/>
          <pc:sldMk cId="165090971" sldId="867"/>
        </pc:sldMkLst>
      </pc:sldChg>
      <pc:sldChg chg="del">
        <pc:chgData name="Richard Barrett" userId="3d34b40d6378e647" providerId="LiveId" clId="{6B581AC5-CF02-48BE-9DE9-24921C39233F}" dt="2020-10-22T09:19:07.521" v="646" actId="2696"/>
        <pc:sldMkLst>
          <pc:docMk/>
          <pc:sldMk cId="2387705278" sldId="867"/>
        </pc:sldMkLst>
      </pc:sldChg>
      <pc:sldChg chg="del">
        <pc:chgData name="Richard Barrett" userId="3d34b40d6378e647" providerId="LiveId" clId="{6B581AC5-CF02-48BE-9DE9-24921C39233F}" dt="2020-10-22T09:19:07.521" v="646" actId="2696"/>
        <pc:sldMkLst>
          <pc:docMk/>
          <pc:sldMk cId="2172929033" sldId="868"/>
        </pc:sldMkLst>
      </pc:sldChg>
      <pc:sldChg chg="del">
        <pc:chgData name="Richard Barrett" userId="3d34b40d6378e647" providerId="LiveId" clId="{6B581AC5-CF02-48BE-9DE9-24921C39233F}" dt="2020-10-22T09:34:53.577" v="818" actId="47"/>
        <pc:sldMkLst>
          <pc:docMk/>
          <pc:sldMk cId="2263456661" sldId="868"/>
        </pc:sldMkLst>
      </pc:sldChg>
      <pc:sldChg chg="del">
        <pc:chgData name="Richard Barrett" userId="3d34b40d6378e647" providerId="LiveId" clId="{6B581AC5-CF02-48BE-9DE9-24921C39233F}" dt="2020-10-22T09:19:07.521" v="646" actId="2696"/>
        <pc:sldMkLst>
          <pc:docMk/>
          <pc:sldMk cId="16563336" sldId="869"/>
        </pc:sldMkLst>
      </pc:sldChg>
      <pc:sldChg chg="del">
        <pc:chgData name="Richard Barrett" userId="3d34b40d6378e647" providerId="LiveId" clId="{6B581AC5-CF02-48BE-9DE9-24921C39233F}" dt="2020-10-22T09:34:53.577" v="818" actId="47"/>
        <pc:sldMkLst>
          <pc:docMk/>
          <pc:sldMk cId="3014569815" sldId="869"/>
        </pc:sldMkLst>
      </pc:sldChg>
      <pc:sldChg chg="del">
        <pc:chgData name="Richard Barrett" userId="3d34b40d6378e647" providerId="LiveId" clId="{6B581AC5-CF02-48BE-9DE9-24921C39233F}" dt="2020-10-22T09:34:53.577" v="818" actId="47"/>
        <pc:sldMkLst>
          <pc:docMk/>
          <pc:sldMk cId="540140413" sldId="870"/>
        </pc:sldMkLst>
      </pc:sldChg>
      <pc:sldChg chg="del">
        <pc:chgData name="Richard Barrett" userId="3d34b40d6378e647" providerId="LiveId" clId="{6B581AC5-CF02-48BE-9DE9-24921C39233F}" dt="2020-10-22T09:19:07.521" v="646" actId="2696"/>
        <pc:sldMkLst>
          <pc:docMk/>
          <pc:sldMk cId="2943300092" sldId="870"/>
        </pc:sldMkLst>
      </pc:sldChg>
      <pc:sldChg chg="addSp delSp modSp mod">
        <pc:chgData name="Richard Barrett" userId="3d34b40d6378e647" providerId="LiveId" clId="{6B581AC5-CF02-48BE-9DE9-24921C39233F}" dt="2020-10-26T11:21:20.353" v="2152" actId="208"/>
        <pc:sldMkLst>
          <pc:docMk/>
          <pc:sldMk cId="1300820054" sldId="1370"/>
        </pc:sldMkLst>
        <pc:spChg chg="add mod ord">
          <ac:chgData name="Richard Barrett" userId="3d34b40d6378e647" providerId="LiveId" clId="{6B581AC5-CF02-48BE-9DE9-24921C39233F}" dt="2020-10-26T11:20:20.968" v="2146" actId="207"/>
          <ac:spMkLst>
            <pc:docMk/>
            <pc:sldMk cId="1300820054" sldId="1370"/>
            <ac:spMk id="2" creationId="{75FE5FB4-34DF-4A85-A287-A6D1CD9604BB}"/>
          </ac:spMkLst>
        </pc:spChg>
        <pc:spChg chg="mod">
          <ac:chgData name="Richard Barrett" userId="3d34b40d6378e647" providerId="LiveId" clId="{6B581AC5-CF02-48BE-9DE9-24921C39233F}" dt="2020-10-23T08:50:00.908" v="837"/>
          <ac:spMkLst>
            <pc:docMk/>
            <pc:sldMk cId="1300820054" sldId="1370"/>
            <ac:spMk id="10" creationId="{53DA5334-930B-4930-BFD7-4F76F5DBC605}"/>
          </ac:spMkLst>
        </pc:spChg>
        <pc:spChg chg="del mod">
          <ac:chgData name="Richard Barrett" userId="3d34b40d6378e647" providerId="LiveId" clId="{6B581AC5-CF02-48BE-9DE9-24921C39233F}" dt="2020-10-26T11:19:51.537" v="2141" actId="478"/>
          <ac:spMkLst>
            <pc:docMk/>
            <pc:sldMk cId="1300820054" sldId="1370"/>
            <ac:spMk id="11" creationId="{188321D7-F969-42F2-ABB1-521C5DDD938E}"/>
          </ac:spMkLst>
        </pc:spChg>
        <pc:spChg chg="mod">
          <ac:chgData name="Richard Barrett" userId="3d34b40d6378e647" providerId="LiveId" clId="{6B581AC5-CF02-48BE-9DE9-24921C39233F}" dt="2020-10-26T11:21:20.353" v="2152" actId="208"/>
          <ac:spMkLst>
            <pc:docMk/>
            <pc:sldMk cId="1300820054" sldId="1370"/>
            <ac:spMk id="12" creationId="{8D249D32-856F-4DA5-A6DB-1B781242C935}"/>
          </ac:spMkLst>
        </pc:spChg>
        <pc:spChg chg="mod">
          <ac:chgData name="Richard Barrett" userId="3d34b40d6378e647" providerId="LiveId" clId="{6B581AC5-CF02-48BE-9DE9-24921C39233F}" dt="2020-10-23T08:50:00.908" v="837"/>
          <ac:spMkLst>
            <pc:docMk/>
            <pc:sldMk cId="1300820054" sldId="1370"/>
            <ac:spMk id="25" creationId="{9E547C37-409B-40EA-842B-1D41FEBE90CF}"/>
          </ac:spMkLst>
        </pc:spChg>
        <pc:spChg chg="mod">
          <ac:chgData name="Richard Barrett" userId="3d34b40d6378e647" providerId="LiveId" clId="{6B581AC5-CF02-48BE-9DE9-24921C39233F}" dt="2020-10-23T08:50:00.908" v="837"/>
          <ac:spMkLst>
            <pc:docMk/>
            <pc:sldMk cId="1300820054" sldId="1370"/>
            <ac:spMk id="26" creationId="{8F6DFEA1-FB4E-4009-8545-6360159A33F7}"/>
          </ac:spMkLst>
        </pc:spChg>
        <pc:spChg chg="mod">
          <ac:chgData name="Richard Barrett" userId="3d34b40d6378e647" providerId="LiveId" clId="{6B581AC5-CF02-48BE-9DE9-24921C39233F}" dt="2020-10-23T08:50:00.908" v="837"/>
          <ac:spMkLst>
            <pc:docMk/>
            <pc:sldMk cId="1300820054" sldId="1370"/>
            <ac:spMk id="31" creationId="{5EE5D716-0023-4090-BC44-114E7991A6AA}"/>
          </ac:spMkLst>
        </pc:spChg>
        <pc:spChg chg="mod">
          <ac:chgData name="Richard Barrett" userId="3d34b40d6378e647" providerId="LiveId" clId="{6B581AC5-CF02-48BE-9DE9-24921C39233F}" dt="2020-10-23T08:50:00.908" v="837"/>
          <ac:spMkLst>
            <pc:docMk/>
            <pc:sldMk cId="1300820054" sldId="1370"/>
            <ac:spMk id="34" creationId="{45690EF6-B12B-45F6-A1B0-FAE9B9494BF4}"/>
          </ac:spMkLst>
        </pc:spChg>
        <pc:picChg chg="mod">
          <ac:chgData name="Richard Barrett" userId="3d34b40d6378e647" providerId="LiveId" clId="{6B581AC5-CF02-48BE-9DE9-24921C39233F}" dt="2020-10-23T08:50:00.908" v="837"/>
          <ac:picMkLst>
            <pc:docMk/>
            <pc:sldMk cId="1300820054" sldId="1370"/>
            <ac:picMk id="5" creationId="{15BF04E7-53E2-4F9C-BB61-E28A79141511}"/>
          </ac:picMkLst>
        </pc:picChg>
      </pc:sldChg>
      <pc:sldChg chg="addSp delSp modSp mod delAnim modNotes">
        <pc:chgData name="Richard Barrett" userId="3d34b40d6378e647" providerId="LiveId" clId="{6B581AC5-CF02-48BE-9DE9-24921C39233F}" dt="2020-10-23T10:59:27.482" v="2001" actId="20577"/>
        <pc:sldMkLst>
          <pc:docMk/>
          <pc:sldMk cId="662325269" sldId="1429"/>
        </pc:sldMkLst>
        <pc:spChg chg="del mod">
          <ac:chgData name="Richard Barrett" userId="3d34b40d6378e647" providerId="LiveId" clId="{6B581AC5-CF02-48BE-9DE9-24921C39233F}" dt="2020-10-23T10:58:26.109" v="1974" actId="478"/>
          <ac:spMkLst>
            <pc:docMk/>
            <pc:sldMk cId="662325269" sldId="1429"/>
            <ac:spMk id="6" creationId="{4521ECBE-5EDB-4546-8AC1-3593F7F92069}"/>
          </ac:spMkLst>
        </pc:spChg>
        <pc:spChg chg="add del mod">
          <ac:chgData name="Richard Barrett" userId="3d34b40d6378e647" providerId="LiveId" clId="{6B581AC5-CF02-48BE-9DE9-24921C39233F}" dt="2020-10-23T10:58:37.413" v="1976" actId="478"/>
          <ac:spMkLst>
            <pc:docMk/>
            <pc:sldMk cId="662325269" sldId="1429"/>
            <ac:spMk id="7" creationId="{73146501-48F1-4404-B766-C2705A1F6609}"/>
          </ac:spMkLst>
        </pc:spChg>
        <pc:spChg chg="mod">
          <ac:chgData name="Richard Barrett" userId="3d34b40d6378e647" providerId="LiveId" clId="{6B581AC5-CF02-48BE-9DE9-24921C39233F}" dt="2020-10-23T10:59:27.482" v="2001" actId="20577"/>
          <ac:spMkLst>
            <pc:docMk/>
            <pc:sldMk cId="662325269" sldId="1429"/>
            <ac:spMk id="9" creationId="{FF55237B-E8E9-4013-9903-F118ED86314C}"/>
          </ac:spMkLst>
        </pc:spChg>
        <pc:spChg chg="del mod">
          <ac:chgData name="Richard Barrett" userId="3d34b40d6378e647" providerId="LiveId" clId="{6B581AC5-CF02-48BE-9DE9-24921C39233F}" dt="2020-10-23T10:58:40.027" v="1977" actId="478"/>
          <ac:spMkLst>
            <pc:docMk/>
            <pc:sldMk cId="662325269" sldId="1429"/>
            <ac:spMk id="19" creationId="{D1DC7397-EA04-4C4F-B58A-6DE076275F96}"/>
          </ac:spMkLst>
        </pc:spChg>
        <pc:picChg chg="del mod">
          <ac:chgData name="Richard Barrett" userId="3d34b40d6378e647" providerId="LiveId" clId="{6B581AC5-CF02-48BE-9DE9-24921C39233F}" dt="2020-10-23T10:58:17.623" v="1970" actId="478"/>
          <ac:picMkLst>
            <pc:docMk/>
            <pc:sldMk cId="662325269" sldId="1429"/>
            <ac:picMk id="4" creationId="{26E14B6F-45D4-42E9-9DBF-BFF422238366}"/>
          </ac:picMkLst>
        </pc:picChg>
        <pc:picChg chg="mod">
          <ac:chgData name="Richard Barrett" userId="3d34b40d6378e647" providerId="LiveId" clId="{6B581AC5-CF02-48BE-9DE9-24921C39233F}" dt="2020-10-23T10:59:04.352" v="1982" actId="14100"/>
          <ac:picMkLst>
            <pc:docMk/>
            <pc:sldMk cId="662325269" sldId="1429"/>
            <ac:picMk id="18" creationId="{EA56BE57-F9EB-4399-97F2-C309516260A9}"/>
          </ac:picMkLst>
        </pc:picChg>
        <pc:picChg chg="mod">
          <ac:chgData name="Richard Barrett" userId="3d34b40d6378e647" providerId="LiveId" clId="{6B581AC5-CF02-48BE-9DE9-24921C39233F}" dt="2020-10-23T10:58:25.474" v="1973" actId="1076"/>
          <ac:picMkLst>
            <pc:docMk/>
            <pc:sldMk cId="662325269" sldId="1429"/>
            <ac:picMk id="1162" creationId="{00000000-0000-0000-0000-000000000000}"/>
          </ac:picMkLst>
        </pc:picChg>
      </pc:sldChg>
      <pc:sldChg chg="modSp mod modNotes">
        <pc:chgData name="Richard Barrett" userId="3d34b40d6378e647" providerId="LiveId" clId="{6B581AC5-CF02-48BE-9DE9-24921C39233F}" dt="2020-10-26T11:17:17.750" v="2132" actId="20577"/>
        <pc:sldMkLst>
          <pc:docMk/>
          <pc:sldMk cId="2141789673" sldId="1642"/>
        </pc:sldMkLst>
        <pc:spChg chg="mod">
          <ac:chgData name="Richard Barrett" userId="3d34b40d6378e647" providerId="LiveId" clId="{6B581AC5-CF02-48BE-9DE9-24921C39233F}" dt="2020-10-23T08:50:00.908" v="837"/>
          <ac:spMkLst>
            <pc:docMk/>
            <pc:sldMk cId="2141789673" sldId="1642"/>
            <ac:spMk id="3" creationId="{AC2E41EF-054B-4323-BCA8-83D172CB4B67}"/>
          </ac:spMkLst>
        </pc:spChg>
        <pc:spChg chg="mod">
          <ac:chgData name="Richard Barrett" userId="3d34b40d6378e647" providerId="LiveId" clId="{6B581AC5-CF02-48BE-9DE9-24921C39233F}" dt="2020-10-23T08:50:00.908" v="837"/>
          <ac:spMkLst>
            <pc:docMk/>
            <pc:sldMk cId="2141789673" sldId="1642"/>
            <ac:spMk id="292" creationId="{00000000-0000-0000-0000-000000000000}"/>
          </ac:spMkLst>
        </pc:spChg>
        <pc:spChg chg="mod">
          <ac:chgData name="Richard Barrett" userId="3d34b40d6378e647" providerId="LiveId" clId="{6B581AC5-CF02-48BE-9DE9-24921C39233F}" dt="2020-10-23T08:50:00.908" v="837"/>
          <ac:spMkLst>
            <pc:docMk/>
            <pc:sldMk cId="2141789673" sldId="1642"/>
            <ac:spMk id="293" creationId="{00000000-0000-0000-0000-000000000000}"/>
          </ac:spMkLst>
        </pc:spChg>
        <pc:spChg chg="mod">
          <ac:chgData name="Richard Barrett" userId="3d34b40d6378e647" providerId="LiveId" clId="{6B581AC5-CF02-48BE-9DE9-24921C39233F}" dt="2020-10-26T11:17:17.750" v="2132" actId="20577"/>
          <ac:spMkLst>
            <pc:docMk/>
            <pc:sldMk cId="2141789673" sldId="1642"/>
            <ac:spMk id="294" creationId="{00000000-0000-0000-0000-000000000000}"/>
          </ac:spMkLst>
        </pc:spChg>
        <pc:spChg chg="mod">
          <ac:chgData name="Richard Barrett" userId="3d34b40d6378e647" providerId="LiveId" clId="{6B581AC5-CF02-48BE-9DE9-24921C39233F}" dt="2020-10-23T08:50:00.908" v="837"/>
          <ac:spMkLst>
            <pc:docMk/>
            <pc:sldMk cId="2141789673" sldId="1642"/>
            <ac:spMk id="297" creationId="{00000000-0000-0000-0000-000000000000}"/>
          </ac:spMkLst>
        </pc:spChg>
        <pc:spChg chg="mod">
          <ac:chgData name="Richard Barrett" userId="3d34b40d6378e647" providerId="LiveId" clId="{6B581AC5-CF02-48BE-9DE9-24921C39233F}" dt="2020-10-23T08:50:00.908" v="837"/>
          <ac:spMkLst>
            <pc:docMk/>
            <pc:sldMk cId="2141789673" sldId="1642"/>
            <ac:spMk id="299" creationId="{00000000-0000-0000-0000-000000000000}"/>
          </ac:spMkLst>
        </pc:spChg>
        <pc:picChg chg="mod">
          <ac:chgData name="Richard Barrett" userId="3d34b40d6378e647" providerId="LiveId" clId="{6B581AC5-CF02-48BE-9DE9-24921C39233F}" dt="2020-10-23T08:50:00.908" v="837"/>
          <ac:picMkLst>
            <pc:docMk/>
            <pc:sldMk cId="2141789673" sldId="1642"/>
            <ac:picMk id="11" creationId="{8DDF339C-DB16-44A7-BDA9-8129D4E1FB8A}"/>
          </ac:picMkLst>
        </pc:picChg>
      </pc:sldChg>
      <pc:sldChg chg="modSp mod">
        <pc:chgData name="Richard Barrett" userId="3d34b40d6378e647" providerId="LiveId" clId="{6B581AC5-CF02-48BE-9DE9-24921C39233F}" dt="2020-10-26T11:22:18.604" v="2162" actId="20577"/>
        <pc:sldMkLst>
          <pc:docMk/>
          <pc:sldMk cId="2442466718" sldId="1767"/>
        </pc:sldMkLst>
        <pc:spChg chg="mod">
          <ac:chgData name="Richard Barrett" userId="3d34b40d6378e647" providerId="LiveId" clId="{6B581AC5-CF02-48BE-9DE9-24921C39233F}" dt="2020-10-23T08:50:00.908" v="837"/>
          <ac:spMkLst>
            <pc:docMk/>
            <pc:sldMk cId="2442466718" sldId="1767"/>
            <ac:spMk id="382" creationId="{00000000-0000-0000-0000-000000000000}"/>
          </ac:spMkLst>
        </pc:spChg>
        <pc:spChg chg="mod">
          <ac:chgData name="Richard Barrett" userId="3d34b40d6378e647" providerId="LiveId" clId="{6B581AC5-CF02-48BE-9DE9-24921C39233F}" dt="2020-10-26T11:22:18.604" v="2162" actId="20577"/>
          <ac:spMkLst>
            <pc:docMk/>
            <pc:sldMk cId="2442466718" sldId="1767"/>
            <ac:spMk id="384" creationId="{00000000-0000-0000-0000-000000000000}"/>
          </ac:spMkLst>
        </pc:spChg>
        <pc:grpChg chg="mod">
          <ac:chgData name="Richard Barrett" userId="3d34b40d6378e647" providerId="LiveId" clId="{6B581AC5-CF02-48BE-9DE9-24921C39233F}" dt="2020-10-23T08:50:00.908" v="837"/>
          <ac:grpSpMkLst>
            <pc:docMk/>
            <pc:sldMk cId="2442466718" sldId="1767"/>
            <ac:grpSpMk id="385" creationId="{00000000-0000-0000-0000-000000000000}"/>
          </ac:grpSpMkLst>
        </pc:grpChg>
        <pc:picChg chg="mod">
          <ac:chgData name="Richard Barrett" userId="3d34b40d6378e647" providerId="LiveId" clId="{6B581AC5-CF02-48BE-9DE9-24921C39233F}" dt="2020-10-23T08:50:00.908" v="837"/>
          <ac:picMkLst>
            <pc:docMk/>
            <pc:sldMk cId="2442466718" sldId="1767"/>
            <ac:picMk id="380" creationId="{00000000-0000-0000-0000-000000000000}"/>
          </ac:picMkLst>
        </pc:picChg>
        <pc:picChg chg="mod">
          <ac:chgData name="Richard Barrett" userId="3d34b40d6378e647" providerId="LiveId" clId="{6B581AC5-CF02-48BE-9DE9-24921C39233F}" dt="2020-10-23T08:50:00.908" v="837"/>
          <ac:picMkLst>
            <pc:docMk/>
            <pc:sldMk cId="2442466718" sldId="1767"/>
            <ac:picMk id="381" creationId="{00000000-0000-0000-0000-000000000000}"/>
          </ac:picMkLst>
        </pc:picChg>
      </pc:sldChg>
      <pc:sldChg chg="modSp del modNotes">
        <pc:chgData name="Richard Barrett" userId="3d34b40d6378e647" providerId="LiveId" clId="{6B581AC5-CF02-48BE-9DE9-24921C39233F}" dt="2020-10-23T08:51:34.072" v="842" actId="47"/>
        <pc:sldMkLst>
          <pc:docMk/>
          <pc:sldMk cId="3209539400" sldId="1769"/>
        </pc:sldMkLst>
        <pc:spChg chg="mod">
          <ac:chgData name="Richard Barrett" userId="3d34b40d6378e647" providerId="LiveId" clId="{6B581AC5-CF02-48BE-9DE9-24921C39233F}" dt="2020-10-23T08:50:00.908" v="837"/>
          <ac:spMkLst>
            <pc:docMk/>
            <pc:sldMk cId="3209539400" sldId="1769"/>
            <ac:spMk id="4" creationId="{F12E0859-4801-4F64-95B0-82F2675DFE8C}"/>
          </ac:spMkLst>
        </pc:spChg>
        <pc:picChg chg="mod">
          <ac:chgData name="Richard Barrett" userId="3d34b40d6378e647" providerId="LiveId" clId="{6B581AC5-CF02-48BE-9DE9-24921C39233F}" dt="2020-10-23T08:50:00.908" v="837"/>
          <ac:picMkLst>
            <pc:docMk/>
            <pc:sldMk cId="3209539400" sldId="1769"/>
            <ac:picMk id="27" creationId="{B321FA5F-9B87-4B87-BF88-51AD74CFD35E}"/>
          </ac:picMkLst>
        </pc:picChg>
      </pc:sldChg>
      <pc:sldChg chg="modSp del">
        <pc:chgData name="Richard Barrett" userId="3d34b40d6378e647" providerId="LiveId" clId="{6B581AC5-CF02-48BE-9DE9-24921C39233F}" dt="2020-10-23T10:52:08.302" v="1682" actId="47"/>
        <pc:sldMkLst>
          <pc:docMk/>
          <pc:sldMk cId="2897189344" sldId="1777"/>
        </pc:sldMkLst>
        <pc:spChg chg="mod">
          <ac:chgData name="Richard Barrett" userId="3d34b40d6378e647" providerId="LiveId" clId="{6B581AC5-CF02-48BE-9DE9-24921C39233F}" dt="2020-10-23T08:50:00.908" v="837"/>
          <ac:spMkLst>
            <pc:docMk/>
            <pc:sldMk cId="2897189344" sldId="1777"/>
            <ac:spMk id="6" creationId="{2F8D7816-69AB-40E2-AD10-E7C45DECF3DB}"/>
          </ac:spMkLst>
        </pc:spChg>
        <pc:picChg chg="mod">
          <ac:chgData name="Richard Barrett" userId="3d34b40d6378e647" providerId="LiveId" clId="{6B581AC5-CF02-48BE-9DE9-24921C39233F}" dt="2020-10-23T08:50:00.908" v="837"/>
          <ac:picMkLst>
            <pc:docMk/>
            <pc:sldMk cId="2897189344" sldId="1777"/>
            <ac:picMk id="5" creationId="{BA863ADA-32E6-4792-8EE0-69EF49B9677C}"/>
          </ac:picMkLst>
        </pc:picChg>
        <pc:picChg chg="mod">
          <ac:chgData name="Richard Barrett" userId="3d34b40d6378e647" providerId="LiveId" clId="{6B581AC5-CF02-48BE-9DE9-24921C39233F}" dt="2020-10-23T08:50:00.908" v="837"/>
          <ac:picMkLst>
            <pc:docMk/>
            <pc:sldMk cId="2897189344" sldId="1777"/>
            <ac:picMk id="7" creationId="{C72B75C4-538D-49B5-AB16-5D97FB9FEFE4}"/>
          </ac:picMkLst>
        </pc:picChg>
      </pc:sldChg>
      <pc:sldChg chg="del">
        <pc:chgData name="Richard Barrett" userId="3d34b40d6378e647" providerId="LiveId" clId="{6B581AC5-CF02-48BE-9DE9-24921C39233F}" dt="2020-10-22T09:19:07.521" v="646" actId="2696"/>
        <pc:sldMkLst>
          <pc:docMk/>
          <pc:sldMk cId="3300221245" sldId="1777"/>
        </pc:sldMkLst>
      </pc:sldChg>
      <pc:sldChg chg="del">
        <pc:chgData name="Richard Barrett" userId="3d34b40d6378e647" providerId="LiveId" clId="{6B581AC5-CF02-48BE-9DE9-24921C39233F}" dt="2020-10-22T09:19:07.521" v="646" actId="2696"/>
        <pc:sldMkLst>
          <pc:docMk/>
          <pc:sldMk cId="258554926" sldId="1779"/>
        </pc:sldMkLst>
      </pc:sldChg>
      <pc:sldChg chg="del">
        <pc:chgData name="Richard Barrett" userId="3d34b40d6378e647" providerId="LiveId" clId="{6B581AC5-CF02-48BE-9DE9-24921C39233F}" dt="2020-10-22T09:42:03.015" v="828" actId="47"/>
        <pc:sldMkLst>
          <pc:docMk/>
          <pc:sldMk cId="3436515077" sldId="1779"/>
        </pc:sldMkLst>
      </pc:sldChg>
      <pc:sldChg chg="del">
        <pc:chgData name="Richard Barrett" userId="3d34b40d6378e647" providerId="LiveId" clId="{6B581AC5-CF02-48BE-9DE9-24921C39233F}" dt="2020-10-22T09:42:03.015" v="828" actId="47"/>
        <pc:sldMkLst>
          <pc:docMk/>
          <pc:sldMk cId="2044490610" sldId="1786"/>
        </pc:sldMkLst>
      </pc:sldChg>
      <pc:sldChg chg="del">
        <pc:chgData name="Richard Barrett" userId="3d34b40d6378e647" providerId="LiveId" clId="{6B581AC5-CF02-48BE-9DE9-24921C39233F}" dt="2020-10-22T09:19:07.521" v="646" actId="2696"/>
        <pc:sldMkLst>
          <pc:docMk/>
          <pc:sldMk cId="2603480352" sldId="1786"/>
        </pc:sldMkLst>
      </pc:sldChg>
      <pc:sldChg chg="del">
        <pc:chgData name="Richard Barrett" userId="3d34b40d6378e647" providerId="LiveId" clId="{6B581AC5-CF02-48BE-9DE9-24921C39233F}" dt="2020-10-22T09:19:07.521" v="646" actId="2696"/>
        <pc:sldMkLst>
          <pc:docMk/>
          <pc:sldMk cId="2985692996" sldId="1789"/>
        </pc:sldMkLst>
      </pc:sldChg>
      <pc:sldChg chg="del">
        <pc:chgData name="Richard Barrett" userId="3d34b40d6378e647" providerId="LiveId" clId="{6B581AC5-CF02-48BE-9DE9-24921C39233F}" dt="2020-10-22T09:42:03.015" v="828" actId="47"/>
        <pc:sldMkLst>
          <pc:docMk/>
          <pc:sldMk cId="3314243467" sldId="1789"/>
        </pc:sldMkLst>
      </pc:sldChg>
      <pc:sldChg chg="del">
        <pc:chgData name="Richard Barrett" userId="3d34b40d6378e647" providerId="LiveId" clId="{6B581AC5-CF02-48BE-9DE9-24921C39233F}" dt="2020-10-22T09:42:03.015" v="828" actId="47"/>
        <pc:sldMkLst>
          <pc:docMk/>
          <pc:sldMk cId="445153577" sldId="1790"/>
        </pc:sldMkLst>
      </pc:sldChg>
      <pc:sldChg chg="del">
        <pc:chgData name="Richard Barrett" userId="3d34b40d6378e647" providerId="LiveId" clId="{6B581AC5-CF02-48BE-9DE9-24921C39233F}" dt="2020-10-22T09:19:07.521" v="646" actId="2696"/>
        <pc:sldMkLst>
          <pc:docMk/>
          <pc:sldMk cId="1570243704" sldId="1790"/>
        </pc:sldMkLst>
      </pc:sldChg>
      <pc:sldChg chg="del">
        <pc:chgData name="Richard Barrett" userId="3d34b40d6378e647" providerId="LiveId" clId="{6B581AC5-CF02-48BE-9DE9-24921C39233F}" dt="2020-10-22T09:42:03.015" v="828" actId="47"/>
        <pc:sldMkLst>
          <pc:docMk/>
          <pc:sldMk cId="3229532294" sldId="1791"/>
        </pc:sldMkLst>
      </pc:sldChg>
      <pc:sldChg chg="del">
        <pc:chgData name="Richard Barrett" userId="3d34b40d6378e647" providerId="LiveId" clId="{6B581AC5-CF02-48BE-9DE9-24921C39233F}" dt="2020-10-22T09:19:07.521" v="646" actId="2696"/>
        <pc:sldMkLst>
          <pc:docMk/>
          <pc:sldMk cId="3969020667" sldId="1791"/>
        </pc:sldMkLst>
      </pc:sldChg>
      <pc:sldChg chg="del">
        <pc:chgData name="Richard Barrett" userId="3d34b40d6378e647" providerId="LiveId" clId="{6B581AC5-CF02-48BE-9DE9-24921C39233F}" dt="2020-10-22T09:19:07.521" v="646" actId="2696"/>
        <pc:sldMkLst>
          <pc:docMk/>
          <pc:sldMk cId="31566272" sldId="1792"/>
        </pc:sldMkLst>
      </pc:sldChg>
      <pc:sldChg chg="del">
        <pc:chgData name="Richard Barrett" userId="3d34b40d6378e647" providerId="LiveId" clId="{6B581AC5-CF02-48BE-9DE9-24921C39233F}" dt="2020-10-22T09:42:03.015" v="828" actId="47"/>
        <pc:sldMkLst>
          <pc:docMk/>
          <pc:sldMk cId="96131800" sldId="1792"/>
        </pc:sldMkLst>
      </pc:sldChg>
      <pc:sldChg chg="del">
        <pc:chgData name="Richard Barrett" userId="3d34b40d6378e647" providerId="LiveId" clId="{6B581AC5-CF02-48BE-9DE9-24921C39233F}" dt="2020-10-22T09:42:03.015" v="828" actId="47"/>
        <pc:sldMkLst>
          <pc:docMk/>
          <pc:sldMk cId="2482247007" sldId="1793"/>
        </pc:sldMkLst>
      </pc:sldChg>
      <pc:sldChg chg="del">
        <pc:chgData name="Richard Barrett" userId="3d34b40d6378e647" providerId="LiveId" clId="{6B581AC5-CF02-48BE-9DE9-24921C39233F}" dt="2020-10-22T09:19:07.521" v="646" actId="2696"/>
        <pc:sldMkLst>
          <pc:docMk/>
          <pc:sldMk cId="2871296624" sldId="1793"/>
        </pc:sldMkLst>
      </pc:sldChg>
      <pc:sldChg chg="del">
        <pc:chgData name="Richard Barrett" userId="3d34b40d6378e647" providerId="LiveId" clId="{6B581AC5-CF02-48BE-9DE9-24921C39233F}" dt="2020-10-22T09:19:07.521" v="646" actId="2696"/>
        <pc:sldMkLst>
          <pc:docMk/>
          <pc:sldMk cId="2546764691" sldId="1794"/>
        </pc:sldMkLst>
      </pc:sldChg>
      <pc:sldChg chg="del">
        <pc:chgData name="Richard Barrett" userId="3d34b40d6378e647" providerId="LiveId" clId="{6B581AC5-CF02-48BE-9DE9-24921C39233F}" dt="2020-10-22T09:42:03.015" v="828" actId="47"/>
        <pc:sldMkLst>
          <pc:docMk/>
          <pc:sldMk cId="3840294787" sldId="1794"/>
        </pc:sldMkLst>
      </pc:sldChg>
      <pc:sldChg chg="del">
        <pc:chgData name="Richard Barrett" userId="3d34b40d6378e647" providerId="LiveId" clId="{6B581AC5-CF02-48BE-9DE9-24921C39233F}" dt="2020-10-22T09:42:03.015" v="828" actId="47"/>
        <pc:sldMkLst>
          <pc:docMk/>
          <pc:sldMk cId="1065787552" sldId="1795"/>
        </pc:sldMkLst>
      </pc:sldChg>
      <pc:sldChg chg="del">
        <pc:chgData name="Richard Barrett" userId="3d34b40d6378e647" providerId="LiveId" clId="{6B581AC5-CF02-48BE-9DE9-24921C39233F}" dt="2020-10-22T09:19:07.521" v="646" actId="2696"/>
        <pc:sldMkLst>
          <pc:docMk/>
          <pc:sldMk cId="1670827664" sldId="1795"/>
        </pc:sldMkLst>
      </pc:sldChg>
      <pc:sldChg chg="del">
        <pc:chgData name="Richard Barrett" userId="3d34b40d6378e647" providerId="LiveId" clId="{6B581AC5-CF02-48BE-9DE9-24921C39233F}" dt="2020-10-22T09:19:07.521" v="646" actId="2696"/>
        <pc:sldMkLst>
          <pc:docMk/>
          <pc:sldMk cId="2372391535" sldId="1796"/>
        </pc:sldMkLst>
      </pc:sldChg>
      <pc:sldChg chg="del">
        <pc:chgData name="Richard Barrett" userId="3d34b40d6378e647" providerId="LiveId" clId="{6B581AC5-CF02-48BE-9DE9-24921C39233F}" dt="2020-10-22T09:42:03.015" v="828" actId="47"/>
        <pc:sldMkLst>
          <pc:docMk/>
          <pc:sldMk cId="3712582138" sldId="1796"/>
        </pc:sldMkLst>
      </pc:sldChg>
      <pc:sldChg chg="del">
        <pc:chgData name="Richard Barrett" userId="3d34b40d6378e647" providerId="LiveId" clId="{6B581AC5-CF02-48BE-9DE9-24921C39233F}" dt="2020-10-22T09:19:07.521" v="646" actId="2696"/>
        <pc:sldMkLst>
          <pc:docMk/>
          <pc:sldMk cId="477543599" sldId="1797"/>
        </pc:sldMkLst>
      </pc:sldChg>
      <pc:sldChg chg="del">
        <pc:chgData name="Richard Barrett" userId="3d34b40d6378e647" providerId="LiveId" clId="{6B581AC5-CF02-48BE-9DE9-24921C39233F}" dt="2020-10-22T09:42:03.015" v="828" actId="47"/>
        <pc:sldMkLst>
          <pc:docMk/>
          <pc:sldMk cId="1209729036" sldId="1797"/>
        </pc:sldMkLst>
      </pc:sldChg>
      <pc:sldChg chg="del">
        <pc:chgData name="Richard Barrett" userId="3d34b40d6378e647" providerId="LiveId" clId="{6B581AC5-CF02-48BE-9DE9-24921C39233F}" dt="2020-10-22T09:42:03.015" v="828" actId="47"/>
        <pc:sldMkLst>
          <pc:docMk/>
          <pc:sldMk cId="1944185437" sldId="1798"/>
        </pc:sldMkLst>
      </pc:sldChg>
      <pc:sldChg chg="del">
        <pc:chgData name="Richard Barrett" userId="3d34b40d6378e647" providerId="LiveId" clId="{6B581AC5-CF02-48BE-9DE9-24921C39233F}" dt="2020-10-22T09:19:07.521" v="646" actId="2696"/>
        <pc:sldMkLst>
          <pc:docMk/>
          <pc:sldMk cId="3397507238" sldId="1798"/>
        </pc:sldMkLst>
      </pc:sldChg>
      <pc:sldChg chg="del">
        <pc:chgData name="Richard Barrett" userId="3d34b40d6378e647" providerId="LiveId" clId="{6B581AC5-CF02-48BE-9DE9-24921C39233F}" dt="2020-10-22T09:19:07.521" v="646" actId="2696"/>
        <pc:sldMkLst>
          <pc:docMk/>
          <pc:sldMk cId="3006709946" sldId="1799"/>
        </pc:sldMkLst>
      </pc:sldChg>
      <pc:sldChg chg="del">
        <pc:chgData name="Richard Barrett" userId="3d34b40d6378e647" providerId="LiveId" clId="{6B581AC5-CF02-48BE-9DE9-24921C39233F}" dt="2020-10-22T09:42:03.015" v="828" actId="47"/>
        <pc:sldMkLst>
          <pc:docMk/>
          <pc:sldMk cId="3718268484" sldId="1799"/>
        </pc:sldMkLst>
      </pc:sldChg>
      <pc:sldChg chg="del">
        <pc:chgData name="Richard Barrett" userId="3d34b40d6378e647" providerId="LiveId" clId="{6B581AC5-CF02-48BE-9DE9-24921C39233F}" dt="2020-10-22T09:42:03.015" v="828" actId="47"/>
        <pc:sldMkLst>
          <pc:docMk/>
          <pc:sldMk cId="731042999" sldId="1800"/>
        </pc:sldMkLst>
      </pc:sldChg>
      <pc:sldChg chg="del">
        <pc:chgData name="Richard Barrett" userId="3d34b40d6378e647" providerId="LiveId" clId="{6B581AC5-CF02-48BE-9DE9-24921C39233F}" dt="2020-10-22T09:19:07.521" v="646" actId="2696"/>
        <pc:sldMkLst>
          <pc:docMk/>
          <pc:sldMk cId="1208082085" sldId="1800"/>
        </pc:sldMkLst>
      </pc:sldChg>
      <pc:sldChg chg="del">
        <pc:chgData name="Richard Barrett" userId="3d34b40d6378e647" providerId="LiveId" clId="{6B581AC5-CF02-48BE-9DE9-24921C39233F}" dt="2020-10-22T09:19:07.521" v="646" actId="2696"/>
        <pc:sldMkLst>
          <pc:docMk/>
          <pc:sldMk cId="559115782" sldId="1803"/>
        </pc:sldMkLst>
      </pc:sldChg>
      <pc:sldChg chg="del">
        <pc:chgData name="Richard Barrett" userId="3d34b40d6378e647" providerId="LiveId" clId="{6B581AC5-CF02-48BE-9DE9-24921C39233F}" dt="2020-10-22T09:42:03.015" v="828" actId="47"/>
        <pc:sldMkLst>
          <pc:docMk/>
          <pc:sldMk cId="3197201150" sldId="1803"/>
        </pc:sldMkLst>
      </pc:sldChg>
      <pc:sldChg chg="del">
        <pc:chgData name="Richard Barrett" userId="3d34b40d6378e647" providerId="LiveId" clId="{6B581AC5-CF02-48BE-9DE9-24921C39233F}" dt="2020-10-22T09:42:03.015" v="828" actId="47"/>
        <pc:sldMkLst>
          <pc:docMk/>
          <pc:sldMk cId="2151984129" sldId="1805"/>
        </pc:sldMkLst>
      </pc:sldChg>
      <pc:sldChg chg="del">
        <pc:chgData name="Richard Barrett" userId="3d34b40d6378e647" providerId="LiveId" clId="{6B581AC5-CF02-48BE-9DE9-24921C39233F}" dt="2020-10-22T09:19:07.521" v="646" actId="2696"/>
        <pc:sldMkLst>
          <pc:docMk/>
          <pc:sldMk cId="3409319977" sldId="1805"/>
        </pc:sldMkLst>
      </pc:sldChg>
      <pc:sldChg chg="del">
        <pc:chgData name="Richard Barrett" userId="3d34b40d6378e647" providerId="LiveId" clId="{6B581AC5-CF02-48BE-9DE9-24921C39233F}" dt="2020-10-22T09:19:07.521" v="646" actId="2696"/>
        <pc:sldMkLst>
          <pc:docMk/>
          <pc:sldMk cId="1433255749" sldId="1806"/>
        </pc:sldMkLst>
      </pc:sldChg>
      <pc:sldChg chg="del">
        <pc:chgData name="Richard Barrett" userId="3d34b40d6378e647" providerId="LiveId" clId="{6B581AC5-CF02-48BE-9DE9-24921C39233F}" dt="2020-10-22T09:42:03.015" v="828" actId="47"/>
        <pc:sldMkLst>
          <pc:docMk/>
          <pc:sldMk cId="3561000466" sldId="1806"/>
        </pc:sldMkLst>
      </pc:sldChg>
      <pc:sldChg chg="del">
        <pc:chgData name="Richard Barrett" userId="3d34b40d6378e647" providerId="LiveId" clId="{6B581AC5-CF02-48BE-9DE9-24921C39233F}" dt="2020-10-22T09:42:03.015" v="828" actId="47"/>
        <pc:sldMkLst>
          <pc:docMk/>
          <pc:sldMk cId="911393999" sldId="1807"/>
        </pc:sldMkLst>
      </pc:sldChg>
      <pc:sldChg chg="del">
        <pc:chgData name="Richard Barrett" userId="3d34b40d6378e647" providerId="LiveId" clId="{6B581AC5-CF02-48BE-9DE9-24921C39233F}" dt="2020-10-22T09:19:07.521" v="646" actId="2696"/>
        <pc:sldMkLst>
          <pc:docMk/>
          <pc:sldMk cId="3877209326" sldId="1807"/>
        </pc:sldMkLst>
      </pc:sldChg>
      <pc:sldChg chg="del">
        <pc:chgData name="Richard Barrett" userId="3d34b40d6378e647" providerId="LiveId" clId="{6B581AC5-CF02-48BE-9DE9-24921C39233F}" dt="2020-10-22T09:42:03.015" v="828" actId="47"/>
        <pc:sldMkLst>
          <pc:docMk/>
          <pc:sldMk cId="2464971524" sldId="1808"/>
        </pc:sldMkLst>
      </pc:sldChg>
      <pc:sldChg chg="del">
        <pc:chgData name="Richard Barrett" userId="3d34b40d6378e647" providerId="LiveId" clId="{6B581AC5-CF02-48BE-9DE9-24921C39233F}" dt="2020-10-22T09:19:07.521" v="646" actId="2696"/>
        <pc:sldMkLst>
          <pc:docMk/>
          <pc:sldMk cId="4039771347" sldId="1808"/>
        </pc:sldMkLst>
      </pc:sldChg>
      <pc:sldChg chg="del">
        <pc:chgData name="Richard Barrett" userId="3d34b40d6378e647" providerId="LiveId" clId="{6B581AC5-CF02-48BE-9DE9-24921C39233F}" dt="2020-10-22T09:19:07.521" v="646" actId="2696"/>
        <pc:sldMkLst>
          <pc:docMk/>
          <pc:sldMk cId="138465388" sldId="1809"/>
        </pc:sldMkLst>
      </pc:sldChg>
      <pc:sldChg chg="del">
        <pc:chgData name="Richard Barrett" userId="3d34b40d6378e647" providerId="LiveId" clId="{6B581AC5-CF02-48BE-9DE9-24921C39233F}" dt="2020-10-22T09:42:03.015" v="828" actId="47"/>
        <pc:sldMkLst>
          <pc:docMk/>
          <pc:sldMk cId="1755771511" sldId="1809"/>
        </pc:sldMkLst>
      </pc:sldChg>
      <pc:sldChg chg="del">
        <pc:chgData name="Richard Barrett" userId="3d34b40d6378e647" providerId="LiveId" clId="{6B581AC5-CF02-48BE-9DE9-24921C39233F}" dt="2020-10-22T09:19:07.521" v="646" actId="2696"/>
        <pc:sldMkLst>
          <pc:docMk/>
          <pc:sldMk cId="792312337" sldId="1810"/>
        </pc:sldMkLst>
      </pc:sldChg>
      <pc:sldChg chg="del">
        <pc:chgData name="Richard Barrett" userId="3d34b40d6378e647" providerId="LiveId" clId="{6B581AC5-CF02-48BE-9DE9-24921C39233F}" dt="2020-10-22T09:42:03.015" v="828" actId="47"/>
        <pc:sldMkLst>
          <pc:docMk/>
          <pc:sldMk cId="1730671013" sldId="1810"/>
        </pc:sldMkLst>
      </pc:sldChg>
      <pc:sldChg chg="del">
        <pc:chgData name="Richard Barrett" userId="3d34b40d6378e647" providerId="LiveId" clId="{6B581AC5-CF02-48BE-9DE9-24921C39233F}" dt="2020-10-22T09:19:07.521" v="646" actId="2696"/>
        <pc:sldMkLst>
          <pc:docMk/>
          <pc:sldMk cId="1924960094" sldId="1811"/>
        </pc:sldMkLst>
      </pc:sldChg>
      <pc:sldChg chg="del">
        <pc:chgData name="Richard Barrett" userId="3d34b40d6378e647" providerId="LiveId" clId="{6B581AC5-CF02-48BE-9DE9-24921C39233F}" dt="2020-10-22T09:42:03.015" v="828" actId="47"/>
        <pc:sldMkLst>
          <pc:docMk/>
          <pc:sldMk cId="4254295954" sldId="1811"/>
        </pc:sldMkLst>
      </pc:sldChg>
      <pc:sldChg chg="del">
        <pc:chgData name="Richard Barrett" userId="3d34b40d6378e647" providerId="LiveId" clId="{6B581AC5-CF02-48BE-9DE9-24921C39233F}" dt="2020-10-22T09:19:07.521" v="646" actId="2696"/>
        <pc:sldMkLst>
          <pc:docMk/>
          <pc:sldMk cId="769084636" sldId="1812"/>
        </pc:sldMkLst>
      </pc:sldChg>
      <pc:sldChg chg="del">
        <pc:chgData name="Richard Barrett" userId="3d34b40d6378e647" providerId="LiveId" clId="{6B581AC5-CF02-48BE-9DE9-24921C39233F}" dt="2020-10-22T09:42:03.015" v="828" actId="47"/>
        <pc:sldMkLst>
          <pc:docMk/>
          <pc:sldMk cId="2685078253" sldId="1812"/>
        </pc:sldMkLst>
      </pc:sldChg>
      <pc:sldChg chg="del">
        <pc:chgData name="Richard Barrett" userId="3d34b40d6378e647" providerId="LiveId" clId="{6B581AC5-CF02-48BE-9DE9-24921C39233F}" dt="2020-10-22T09:42:03.015" v="828" actId="47"/>
        <pc:sldMkLst>
          <pc:docMk/>
          <pc:sldMk cId="2496246425" sldId="1814"/>
        </pc:sldMkLst>
      </pc:sldChg>
      <pc:sldChg chg="del">
        <pc:chgData name="Richard Barrett" userId="3d34b40d6378e647" providerId="LiveId" clId="{6B581AC5-CF02-48BE-9DE9-24921C39233F}" dt="2020-10-22T09:19:07.521" v="646" actId="2696"/>
        <pc:sldMkLst>
          <pc:docMk/>
          <pc:sldMk cId="2711137151" sldId="1814"/>
        </pc:sldMkLst>
      </pc:sldChg>
      <pc:sldChg chg="del">
        <pc:chgData name="Richard Barrett" userId="3d34b40d6378e647" providerId="LiveId" clId="{6B581AC5-CF02-48BE-9DE9-24921C39233F}" dt="2020-10-22T09:42:03.015" v="828" actId="47"/>
        <pc:sldMkLst>
          <pc:docMk/>
          <pc:sldMk cId="881037034" sldId="1815"/>
        </pc:sldMkLst>
      </pc:sldChg>
      <pc:sldChg chg="del">
        <pc:chgData name="Richard Barrett" userId="3d34b40d6378e647" providerId="LiveId" clId="{6B581AC5-CF02-48BE-9DE9-24921C39233F}" dt="2020-10-22T09:19:07.521" v="646" actId="2696"/>
        <pc:sldMkLst>
          <pc:docMk/>
          <pc:sldMk cId="2300194601" sldId="1815"/>
        </pc:sldMkLst>
      </pc:sldChg>
      <pc:sldChg chg="del">
        <pc:chgData name="Richard Barrett" userId="3d34b40d6378e647" providerId="LiveId" clId="{6B581AC5-CF02-48BE-9DE9-24921C39233F}" dt="2020-10-22T09:19:07.521" v="646" actId="2696"/>
        <pc:sldMkLst>
          <pc:docMk/>
          <pc:sldMk cId="1655067017" sldId="1817"/>
        </pc:sldMkLst>
      </pc:sldChg>
      <pc:sldChg chg="del">
        <pc:chgData name="Richard Barrett" userId="3d34b40d6378e647" providerId="LiveId" clId="{6B581AC5-CF02-48BE-9DE9-24921C39233F}" dt="2020-10-22T09:42:03.015" v="828" actId="47"/>
        <pc:sldMkLst>
          <pc:docMk/>
          <pc:sldMk cId="1691423717" sldId="1817"/>
        </pc:sldMkLst>
      </pc:sldChg>
      <pc:sldChg chg="del">
        <pc:chgData name="Richard Barrett" userId="3d34b40d6378e647" providerId="LiveId" clId="{6B581AC5-CF02-48BE-9DE9-24921C39233F}" dt="2020-10-22T09:42:03.015" v="828" actId="47"/>
        <pc:sldMkLst>
          <pc:docMk/>
          <pc:sldMk cId="2775600494" sldId="1818"/>
        </pc:sldMkLst>
      </pc:sldChg>
      <pc:sldChg chg="del">
        <pc:chgData name="Richard Barrett" userId="3d34b40d6378e647" providerId="LiveId" clId="{6B581AC5-CF02-48BE-9DE9-24921C39233F}" dt="2020-10-22T09:19:07.521" v="646" actId="2696"/>
        <pc:sldMkLst>
          <pc:docMk/>
          <pc:sldMk cId="3085370720" sldId="1818"/>
        </pc:sldMkLst>
      </pc:sldChg>
      <pc:sldChg chg="del">
        <pc:chgData name="Richard Barrett" userId="3d34b40d6378e647" providerId="LiveId" clId="{6B581AC5-CF02-48BE-9DE9-24921C39233F}" dt="2020-10-22T09:19:07.521" v="646" actId="2696"/>
        <pc:sldMkLst>
          <pc:docMk/>
          <pc:sldMk cId="49682324" sldId="1819"/>
        </pc:sldMkLst>
      </pc:sldChg>
      <pc:sldChg chg="del">
        <pc:chgData name="Richard Barrett" userId="3d34b40d6378e647" providerId="LiveId" clId="{6B581AC5-CF02-48BE-9DE9-24921C39233F}" dt="2020-10-22T09:42:03.015" v="828" actId="47"/>
        <pc:sldMkLst>
          <pc:docMk/>
          <pc:sldMk cId="2541118858" sldId="1819"/>
        </pc:sldMkLst>
      </pc:sldChg>
      <pc:sldChg chg="del">
        <pc:chgData name="Richard Barrett" userId="3d34b40d6378e647" providerId="LiveId" clId="{6B581AC5-CF02-48BE-9DE9-24921C39233F}" dt="2020-10-22T09:19:07.521" v="646" actId="2696"/>
        <pc:sldMkLst>
          <pc:docMk/>
          <pc:sldMk cId="602171348" sldId="1820"/>
        </pc:sldMkLst>
      </pc:sldChg>
      <pc:sldChg chg="del">
        <pc:chgData name="Richard Barrett" userId="3d34b40d6378e647" providerId="LiveId" clId="{6B581AC5-CF02-48BE-9DE9-24921C39233F}" dt="2020-10-22T09:42:03.015" v="828" actId="47"/>
        <pc:sldMkLst>
          <pc:docMk/>
          <pc:sldMk cId="3698138973" sldId="1820"/>
        </pc:sldMkLst>
      </pc:sldChg>
      <pc:sldChg chg="del">
        <pc:chgData name="Richard Barrett" userId="3d34b40d6378e647" providerId="LiveId" clId="{6B581AC5-CF02-48BE-9DE9-24921C39233F}" dt="2020-10-22T09:19:07.521" v="646" actId="2696"/>
        <pc:sldMkLst>
          <pc:docMk/>
          <pc:sldMk cId="269973057" sldId="1821"/>
        </pc:sldMkLst>
      </pc:sldChg>
      <pc:sldChg chg="del">
        <pc:chgData name="Richard Barrett" userId="3d34b40d6378e647" providerId="LiveId" clId="{6B581AC5-CF02-48BE-9DE9-24921C39233F}" dt="2020-10-22T09:42:03.015" v="828" actId="47"/>
        <pc:sldMkLst>
          <pc:docMk/>
          <pc:sldMk cId="914992492" sldId="1821"/>
        </pc:sldMkLst>
      </pc:sldChg>
      <pc:sldChg chg="del">
        <pc:chgData name="Richard Barrett" userId="3d34b40d6378e647" providerId="LiveId" clId="{6B581AC5-CF02-48BE-9DE9-24921C39233F}" dt="2020-10-22T09:42:03.015" v="828" actId="47"/>
        <pc:sldMkLst>
          <pc:docMk/>
          <pc:sldMk cId="3850046599" sldId="1822"/>
        </pc:sldMkLst>
      </pc:sldChg>
      <pc:sldChg chg="del">
        <pc:chgData name="Richard Barrett" userId="3d34b40d6378e647" providerId="LiveId" clId="{6B581AC5-CF02-48BE-9DE9-24921C39233F}" dt="2020-10-22T09:19:07.521" v="646" actId="2696"/>
        <pc:sldMkLst>
          <pc:docMk/>
          <pc:sldMk cId="4173216645" sldId="1822"/>
        </pc:sldMkLst>
      </pc:sldChg>
      <pc:sldChg chg="del">
        <pc:chgData name="Richard Barrett" userId="3d34b40d6378e647" providerId="LiveId" clId="{6B581AC5-CF02-48BE-9DE9-24921C39233F}" dt="2020-10-22T09:42:03.015" v="828" actId="47"/>
        <pc:sldMkLst>
          <pc:docMk/>
          <pc:sldMk cId="2239826569" sldId="1823"/>
        </pc:sldMkLst>
      </pc:sldChg>
      <pc:sldChg chg="del">
        <pc:chgData name="Richard Barrett" userId="3d34b40d6378e647" providerId="LiveId" clId="{6B581AC5-CF02-48BE-9DE9-24921C39233F}" dt="2020-10-22T09:19:07.521" v="646" actId="2696"/>
        <pc:sldMkLst>
          <pc:docMk/>
          <pc:sldMk cId="3116205615" sldId="1823"/>
        </pc:sldMkLst>
      </pc:sldChg>
      <pc:sldChg chg="del">
        <pc:chgData name="Richard Barrett" userId="3d34b40d6378e647" providerId="LiveId" clId="{6B581AC5-CF02-48BE-9DE9-24921C39233F}" dt="2020-10-22T09:42:03.015" v="828" actId="47"/>
        <pc:sldMkLst>
          <pc:docMk/>
          <pc:sldMk cId="1980901927" sldId="1824"/>
        </pc:sldMkLst>
      </pc:sldChg>
      <pc:sldChg chg="del">
        <pc:chgData name="Richard Barrett" userId="3d34b40d6378e647" providerId="LiveId" clId="{6B581AC5-CF02-48BE-9DE9-24921C39233F}" dt="2020-10-22T09:19:07.521" v="646" actId="2696"/>
        <pc:sldMkLst>
          <pc:docMk/>
          <pc:sldMk cId="2564575363" sldId="1824"/>
        </pc:sldMkLst>
      </pc:sldChg>
      <pc:sldChg chg="del">
        <pc:chgData name="Richard Barrett" userId="3d34b40d6378e647" providerId="LiveId" clId="{6B581AC5-CF02-48BE-9DE9-24921C39233F}" dt="2020-10-22T09:19:07.521" v="646" actId="2696"/>
        <pc:sldMkLst>
          <pc:docMk/>
          <pc:sldMk cId="2503129740" sldId="1825"/>
        </pc:sldMkLst>
      </pc:sldChg>
      <pc:sldChg chg="del">
        <pc:chgData name="Richard Barrett" userId="3d34b40d6378e647" providerId="LiveId" clId="{6B581AC5-CF02-48BE-9DE9-24921C39233F}" dt="2020-10-22T09:42:03.015" v="828" actId="47"/>
        <pc:sldMkLst>
          <pc:docMk/>
          <pc:sldMk cId="3200759135" sldId="1825"/>
        </pc:sldMkLst>
      </pc:sldChg>
      <pc:sldChg chg="del">
        <pc:chgData name="Richard Barrett" userId="3d34b40d6378e647" providerId="LiveId" clId="{6B581AC5-CF02-48BE-9DE9-24921C39233F}" dt="2020-10-22T09:42:03.015" v="828" actId="47"/>
        <pc:sldMkLst>
          <pc:docMk/>
          <pc:sldMk cId="3077320577" sldId="1826"/>
        </pc:sldMkLst>
      </pc:sldChg>
      <pc:sldChg chg="del">
        <pc:chgData name="Richard Barrett" userId="3d34b40d6378e647" providerId="LiveId" clId="{6B581AC5-CF02-48BE-9DE9-24921C39233F}" dt="2020-10-22T09:19:07.521" v="646" actId="2696"/>
        <pc:sldMkLst>
          <pc:docMk/>
          <pc:sldMk cId="3497993255" sldId="1826"/>
        </pc:sldMkLst>
      </pc:sldChg>
      <pc:sldChg chg="del">
        <pc:chgData name="Richard Barrett" userId="3d34b40d6378e647" providerId="LiveId" clId="{6B581AC5-CF02-48BE-9DE9-24921C39233F}" dt="2020-10-22T09:42:03.015" v="828" actId="47"/>
        <pc:sldMkLst>
          <pc:docMk/>
          <pc:sldMk cId="1735273438" sldId="1827"/>
        </pc:sldMkLst>
      </pc:sldChg>
      <pc:sldChg chg="del">
        <pc:chgData name="Richard Barrett" userId="3d34b40d6378e647" providerId="LiveId" clId="{6B581AC5-CF02-48BE-9DE9-24921C39233F}" dt="2020-10-22T09:19:07.521" v="646" actId="2696"/>
        <pc:sldMkLst>
          <pc:docMk/>
          <pc:sldMk cId="2175074213" sldId="1827"/>
        </pc:sldMkLst>
      </pc:sldChg>
      <pc:sldChg chg="modSp modNotes">
        <pc:chgData name="Richard Barrett" userId="3d34b40d6378e647" providerId="LiveId" clId="{6B581AC5-CF02-48BE-9DE9-24921C39233F}" dt="2020-10-23T08:50:00.908" v="837"/>
        <pc:sldMkLst>
          <pc:docMk/>
          <pc:sldMk cId="654068794" sldId="1828"/>
        </pc:sldMkLst>
        <pc:spChg chg="mod">
          <ac:chgData name="Richard Barrett" userId="3d34b40d6378e647" providerId="LiveId" clId="{6B581AC5-CF02-48BE-9DE9-24921C39233F}" dt="2020-10-23T08:50:00.908" v="837"/>
          <ac:spMkLst>
            <pc:docMk/>
            <pc:sldMk cId="654068794" sldId="1828"/>
            <ac:spMk id="7" creationId="{73146501-48F1-4404-B766-C2705A1F6609}"/>
          </ac:spMkLst>
        </pc:spChg>
        <pc:spChg chg="mod">
          <ac:chgData name="Richard Barrett" userId="3d34b40d6378e647" providerId="LiveId" clId="{6B581AC5-CF02-48BE-9DE9-24921C39233F}" dt="2020-10-23T08:50:00.908" v="837"/>
          <ac:spMkLst>
            <pc:docMk/>
            <pc:sldMk cId="654068794" sldId="1828"/>
            <ac:spMk id="10" creationId="{02580B66-F50D-4E99-856F-D78C0139D895}"/>
          </ac:spMkLst>
        </pc:spChg>
        <pc:spChg chg="mod">
          <ac:chgData name="Richard Barrett" userId="3d34b40d6378e647" providerId="LiveId" clId="{6B581AC5-CF02-48BE-9DE9-24921C39233F}" dt="2020-10-23T08:50:00.908" v="837"/>
          <ac:spMkLst>
            <pc:docMk/>
            <pc:sldMk cId="654068794" sldId="1828"/>
            <ac:spMk id="13" creationId="{047B34EE-B52D-4532-BFD0-B714FC01C26F}"/>
          </ac:spMkLst>
        </pc:spChg>
        <pc:spChg chg="mod">
          <ac:chgData name="Richard Barrett" userId="3d34b40d6378e647" providerId="LiveId" clId="{6B581AC5-CF02-48BE-9DE9-24921C39233F}" dt="2020-10-23T08:50:00.908" v="837"/>
          <ac:spMkLst>
            <pc:docMk/>
            <pc:sldMk cId="654068794" sldId="1828"/>
            <ac:spMk id="15" creationId="{A2DB5A4A-4E32-4146-A4FB-F44C35151DF5}"/>
          </ac:spMkLst>
        </pc:spChg>
        <pc:spChg chg="mod">
          <ac:chgData name="Richard Barrett" userId="3d34b40d6378e647" providerId="LiveId" clId="{6B581AC5-CF02-48BE-9DE9-24921C39233F}" dt="2020-10-23T08:50:00.908" v="837"/>
          <ac:spMkLst>
            <pc:docMk/>
            <pc:sldMk cId="654068794" sldId="1828"/>
            <ac:spMk id="16" creationId="{5B9D9319-51A1-42E5-A2BE-F57E4BC2E6D2}"/>
          </ac:spMkLst>
        </pc:spChg>
        <pc:spChg chg="mod">
          <ac:chgData name="Richard Barrett" userId="3d34b40d6378e647" providerId="LiveId" clId="{6B581AC5-CF02-48BE-9DE9-24921C39233F}" dt="2020-10-23T08:50:00.908" v="837"/>
          <ac:spMkLst>
            <pc:docMk/>
            <pc:sldMk cId="654068794" sldId="1828"/>
            <ac:spMk id="17" creationId="{B747A359-60DA-4FA4-ADC2-528AF6867D4F}"/>
          </ac:spMkLst>
        </pc:spChg>
        <pc:picChg chg="mod">
          <ac:chgData name="Richard Barrett" userId="3d34b40d6378e647" providerId="LiveId" clId="{6B581AC5-CF02-48BE-9DE9-24921C39233F}" dt="2020-10-23T08:50:00.908" v="837"/>
          <ac:picMkLst>
            <pc:docMk/>
            <pc:sldMk cId="654068794" sldId="1828"/>
            <ac:picMk id="4" creationId="{D97EA059-5ECE-4137-8250-67535FC02A55}"/>
          </ac:picMkLst>
        </pc:picChg>
        <pc:picChg chg="mod">
          <ac:chgData name="Richard Barrett" userId="3d34b40d6378e647" providerId="LiveId" clId="{6B581AC5-CF02-48BE-9DE9-24921C39233F}" dt="2020-10-23T08:50:00.908" v="837"/>
          <ac:picMkLst>
            <pc:docMk/>
            <pc:sldMk cId="654068794" sldId="1828"/>
            <ac:picMk id="1162" creationId="{00000000-0000-0000-0000-000000000000}"/>
          </ac:picMkLst>
        </pc:picChg>
      </pc:sldChg>
      <pc:sldChg chg="modSp">
        <pc:chgData name="Richard Barrett" userId="3d34b40d6378e647" providerId="LiveId" clId="{6B581AC5-CF02-48BE-9DE9-24921C39233F}" dt="2020-10-23T08:50:00.908" v="837"/>
        <pc:sldMkLst>
          <pc:docMk/>
          <pc:sldMk cId="2522722417" sldId="1830"/>
        </pc:sldMkLst>
        <pc:spChg chg="mod">
          <ac:chgData name="Richard Barrett" userId="3d34b40d6378e647" providerId="LiveId" clId="{6B581AC5-CF02-48BE-9DE9-24921C39233F}" dt="2020-10-23T08:50:00.908" v="837"/>
          <ac:spMkLst>
            <pc:docMk/>
            <pc:sldMk cId="2522722417" sldId="1830"/>
            <ac:spMk id="6" creationId="{2F8D7816-69AB-40E2-AD10-E7C45DECF3DB}"/>
          </ac:spMkLst>
        </pc:spChg>
        <pc:picChg chg="mod">
          <ac:chgData name="Richard Barrett" userId="3d34b40d6378e647" providerId="LiveId" clId="{6B581AC5-CF02-48BE-9DE9-24921C39233F}" dt="2020-10-23T08:50:00.908" v="837"/>
          <ac:picMkLst>
            <pc:docMk/>
            <pc:sldMk cId="2522722417" sldId="1830"/>
            <ac:picMk id="7" creationId="{C72B75C4-538D-49B5-AB16-5D97FB9FEFE4}"/>
          </ac:picMkLst>
        </pc:picChg>
        <pc:picChg chg="mod">
          <ac:chgData name="Richard Barrett" userId="3d34b40d6378e647" providerId="LiveId" clId="{6B581AC5-CF02-48BE-9DE9-24921C39233F}" dt="2020-10-23T08:50:00.908" v="837"/>
          <ac:picMkLst>
            <pc:docMk/>
            <pc:sldMk cId="2522722417" sldId="1830"/>
            <ac:picMk id="8" creationId="{E00A6634-B834-49C7-80E5-92BC75E247E3}"/>
          </ac:picMkLst>
        </pc:picChg>
      </pc:sldChg>
      <pc:sldChg chg="addSp delSp modSp mod modTransition delAnim modAnim">
        <pc:chgData name="Richard Barrett" userId="3d34b40d6378e647" providerId="LiveId" clId="{6B581AC5-CF02-48BE-9DE9-24921C39233F}" dt="2020-10-23T10:43:37.670" v="1608" actId="20577"/>
        <pc:sldMkLst>
          <pc:docMk/>
          <pc:sldMk cId="3735793763" sldId="1831"/>
        </pc:sldMkLst>
        <pc:spChg chg="del mod">
          <ac:chgData name="Richard Barrett" userId="3d34b40d6378e647" providerId="LiveId" clId="{6B581AC5-CF02-48BE-9DE9-24921C39233F}" dt="2020-10-23T10:41:36.737" v="1579" actId="478"/>
          <ac:spMkLst>
            <pc:docMk/>
            <pc:sldMk cId="3735793763" sldId="1831"/>
            <ac:spMk id="4" creationId="{A1F34832-BEA5-4032-8961-78E53BDCE4AD}"/>
          </ac:spMkLst>
        </pc:spChg>
        <pc:spChg chg="mod">
          <ac:chgData name="Richard Barrett" userId="3d34b40d6378e647" providerId="LiveId" clId="{6B581AC5-CF02-48BE-9DE9-24921C39233F}" dt="2020-10-23T10:43:37.670" v="1608" actId="20577"/>
          <ac:spMkLst>
            <pc:docMk/>
            <pc:sldMk cId="3735793763" sldId="1831"/>
            <ac:spMk id="6" creationId="{2F8D7816-69AB-40E2-AD10-E7C45DECF3DB}"/>
          </ac:spMkLst>
        </pc:spChg>
        <pc:spChg chg="mod">
          <ac:chgData name="Richard Barrett" userId="3d34b40d6378e647" providerId="LiveId" clId="{6B581AC5-CF02-48BE-9DE9-24921C39233F}" dt="2020-10-23T08:50:00.908" v="837"/>
          <ac:spMkLst>
            <pc:docMk/>
            <pc:sldMk cId="3735793763" sldId="1831"/>
            <ac:spMk id="10" creationId="{6E75F20F-D2A3-4B40-9C23-FBB7D5A6A12B}"/>
          </ac:spMkLst>
        </pc:spChg>
        <pc:spChg chg="mod">
          <ac:chgData name="Richard Barrett" userId="3d34b40d6378e647" providerId="LiveId" clId="{6B581AC5-CF02-48BE-9DE9-24921C39233F}" dt="2020-10-23T08:50:00.908" v="837"/>
          <ac:spMkLst>
            <pc:docMk/>
            <pc:sldMk cId="3735793763" sldId="1831"/>
            <ac:spMk id="14" creationId="{79CB3419-CCA8-4819-A2AB-F6B8CB35EFD2}"/>
          </ac:spMkLst>
        </pc:spChg>
        <pc:spChg chg="mod">
          <ac:chgData name="Richard Barrett" userId="3d34b40d6378e647" providerId="LiveId" clId="{6B581AC5-CF02-48BE-9DE9-24921C39233F}" dt="2020-10-23T08:50:00.908" v="837"/>
          <ac:spMkLst>
            <pc:docMk/>
            <pc:sldMk cId="3735793763" sldId="1831"/>
            <ac:spMk id="15" creationId="{DF264728-ED47-4122-A36D-2755AE3A639B}"/>
          </ac:spMkLst>
        </pc:spChg>
        <pc:spChg chg="add mod">
          <ac:chgData name="Richard Barrett" userId="3d34b40d6378e647" providerId="LiveId" clId="{6B581AC5-CF02-48BE-9DE9-24921C39233F}" dt="2020-10-23T10:41:54.236" v="1585" actId="1076"/>
          <ac:spMkLst>
            <pc:docMk/>
            <pc:sldMk cId="3735793763" sldId="1831"/>
            <ac:spMk id="16" creationId="{F24CA87B-F81C-4A81-9BCA-DD771C921FEA}"/>
          </ac:spMkLst>
        </pc:spChg>
        <pc:spChg chg="del mod">
          <ac:chgData name="Richard Barrett" userId="3d34b40d6378e647" providerId="LiveId" clId="{6B581AC5-CF02-48BE-9DE9-24921C39233F}" dt="2020-10-23T10:41:36.737" v="1579" actId="478"/>
          <ac:spMkLst>
            <pc:docMk/>
            <pc:sldMk cId="3735793763" sldId="1831"/>
            <ac:spMk id="17" creationId="{6D02525D-26D3-432B-AD55-A00850EFC8F7}"/>
          </ac:spMkLst>
        </pc:spChg>
        <pc:spChg chg="del mod">
          <ac:chgData name="Richard Barrett" userId="3d34b40d6378e647" providerId="LiveId" clId="{6B581AC5-CF02-48BE-9DE9-24921C39233F}" dt="2020-10-23T10:41:36.737" v="1579" actId="478"/>
          <ac:spMkLst>
            <pc:docMk/>
            <pc:sldMk cId="3735793763" sldId="1831"/>
            <ac:spMk id="18" creationId="{EEC10443-D44D-4DD1-883F-6D8ED16069D6}"/>
          </ac:spMkLst>
        </pc:spChg>
        <pc:spChg chg="mod">
          <ac:chgData name="Richard Barrett" userId="3d34b40d6378e647" providerId="LiveId" clId="{6B581AC5-CF02-48BE-9DE9-24921C39233F}" dt="2020-10-23T10:42:00.178" v="1587" actId="1076"/>
          <ac:spMkLst>
            <pc:docMk/>
            <pc:sldMk cId="3735793763" sldId="1831"/>
            <ac:spMk id="19" creationId="{EDE803B6-7EAE-45E4-8739-D526EAF7071A}"/>
          </ac:spMkLst>
        </pc:spChg>
        <pc:spChg chg="add mod">
          <ac:chgData name="Richard Barrett" userId="3d34b40d6378e647" providerId="LiveId" clId="{6B581AC5-CF02-48BE-9DE9-24921C39233F}" dt="2020-10-23T10:41:56.912" v="1586" actId="1076"/>
          <ac:spMkLst>
            <pc:docMk/>
            <pc:sldMk cId="3735793763" sldId="1831"/>
            <ac:spMk id="20" creationId="{584A4778-8605-4F61-A189-B0ECBB0CC44F}"/>
          </ac:spMkLst>
        </pc:spChg>
        <pc:spChg chg="add mod">
          <ac:chgData name="Richard Barrett" userId="3d34b40d6378e647" providerId="LiveId" clId="{6B581AC5-CF02-48BE-9DE9-24921C39233F}" dt="2020-10-23T10:42:06.277" v="1588" actId="1076"/>
          <ac:spMkLst>
            <pc:docMk/>
            <pc:sldMk cId="3735793763" sldId="1831"/>
            <ac:spMk id="21" creationId="{612E35A7-D0C2-4525-8720-8C6BAA4E39A3}"/>
          </ac:spMkLst>
        </pc:spChg>
        <pc:picChg chg="mod">
          <ac:chgData name="Richard Barrett" userId="3d34b40d6378e647" providerId="LiveId" clId="{6B581AC5-CF02-48BE-9DE9-24921C39233F}" dt="2020-10-23T08:50:00.908" v="837"/>
          <ac:picMkLst>
            <pc:docMk/>
            <pc:sldMk cId="3735793763" sldId="1831"/>
            <ac:picMk id="7" creationId="{C72B75C4-538D-49B5-AB16-5D97FB9FEFE4}"/>
          </ac:picMkLst>
        </pc:picChg>
        <pc:picChg chg="mod">
          <ac:chgData name="Richard Barrett" userId="3d34b40d6378e647" providerId="LiveId" clId="{6B581AC5-CF02-48BE-9DE9-24921C39233F}" dt="2020-10-23T08:50:00.908" v="837"/>
          <ac:picMkLst>
            <pc:docMk/>
            <pc:sldMk cId="3735793763" sldId="1831"/>
            <ac:picMk id="8" creationId="{CA3ADD4B-FBAE-4531-A65D-F40188FFF49E}"/>
          </ac:picMkLst>
        </pc:picChg>
        <pc:cxnChg chg="mod">
          <ac:chgData name="Richard Barrett" userId="3d34b40d6378e647" providerId="LiveId" clId="{6B581AC5-CF02-48BE-9DE9-24921C39233F}" dt="2020-10-23T08:50:00.908" v="837"/>
          <ac:cxnSpMkLst>
            <pc:docMk/>
            <pc:sldMk cId="3735793763" sldId="1831"/>
            <ac:cxnSpMk id="3" creationId="{77A9AF92-C788-4630-B280-D57BF61C646B}"/>
          </ac:cxnSpMkLst>
        </pc:cxnChg>
        <pc:cxnChg chg="mod">
          <ac:chgData name="Richard Barrett" userId="3d34b40d6378e647" providerId="LiveId" clId="{6B581AC5-CF02-48BE-9DE9-24921C39233F}" dt="2020-10-23T08:50:00.908" v="837"/>
          <ac:cxnSpMkLst>
            <pc:docMk/>
            <pc:sldMk cId="3735793763" sldId="1831"/>
            <ac:cxnSpMk id="9" creationId="{49D1E0AA-CFC8-4CBA-9A64-7C34BE91DECA}"/>
          </ac:cxnSpMkLst>
        </pc:cxnChg>
        <pc:cxnChg chg="mod">
          <ac:chgData name="Richard Barrett" userId="3d34b40d6378e647" providerId="LiveId" clId="{6B581AC5-CF02-48BE-9DE9-24921C39233F}" dt="2020-10-23T08:50:00.908" v="837"/>
          <ac:cxnSpMkLst>
            <pc:docMk/>
            <pc:sldMk cId="3735793763" sldId="1831"/>
            <ac:cxnSpMk id="11" creationId="{EDF5002C-F1CC-448A-805A-559C09A60219}"/>
          </ac:cxnSpMkLst>
        </pc:cxnChg>
        <pc:cxnChg chg="mod">
          <ac:chgData name="Richard Barrett" userId="3d34b40d6378e647" providerId="LiveId" clId="{6B581AC5-CF02-48BE-9DE9-24921C39233F}" dt="2020-10-23T08:50:00.908" v="837"/>
          <ac:cxnSpMkLst>
            <pc:docMk/>
            <pc:sldMk cId="3735793763" sldId="1831"/>
            <ac:cxnSpMk id="13" creationId="{FC336EFC-2C4C-4ED3-934B-47C261852F19}"/>
          </ac:cxnSpMkLst>
        </pc:cxnChg>
      </pc:sldChg>
      <pc:sldChg chg="modSp mod">
        <pc:chgData name="Richard Barrett" userId="3d34b40d6378e647" providerId="LiveId" clId="{6B581AC5-CF02-48BE-9DE9-24921C39233F}" dt="2020-10-23T08:50:00.908" v="837"/>
        <pc:sldMkLst>
          <pc:docMk/>
          <pc:sldMk cId="2162324842" sldId="1832"/>
        </pc:sldMkLst>
        <pc:spChg chg="mod">
          <ac:chgData name="Richard Barrett" userId="3d34b40d6378e647" providerId="LiveId" clId="{6B581AC5-CF02-48BE-9DE9-24921C39233F}" dt="2020-10-23T08:50:00.908" v="837"/>
          <ac:spMkLst>
            <pc:docMk/>
            <pc:sldMk cId="2162324842" sldId="1832"/>
            <ac:spMk id="3" creationId="{4635433C-D9B9-4C8C-B920-79741DAADEB0}"/>
          </ac:spMkLst>
        </pc:spChg>
        <pc:spChg chg="mod">
          <ac:chgData name="Richard Barrett" userId="3d34b40d6378e647" providerId="LiveId" clId="{6B581AC5-CF02-48BE-9DE9-24921C39233F}" dt="2020-10-23T08:50:00.908" v="837"/>
          <ac:spMkLst>
            <pc:docMk/>
            <pc:sldMk cId="2162324842" sldId="1832"/>
            <ac:spMk id="4" creationId="{F12E0859-4801-4F64-95B0-82F2675DFE8C}"/>
          </ac:spMkLst>
        </pc:spChg>
        <pc:spChg chg="mod">
          <ac:chgData name="Richard Barrett" userId="3d34b40d6378e647" providerId="LiveId" clId="{6B581AC5-CF02-48BE-9DE9-24921C39233F}" dt="2020-10-23T08:50:00.908" v="837"/>
          <ac:spMkLst>
            <pc:docMk/>
            <pc:sldMk cId="2162324842" sldId="1832"/>
            <ac:spMk id="5" creationId="{314004A2-2A67-4CA5-94AD-6EDA803452E5}"/>
          </ac:spMkLst>
        </pc:spChg>
        <pc:spChg chg="mod">
          <ac:chgData name="Richard Barrett" userId="3d34b40d6378e647" providerId="LiveId" clId="{6B581AC5-CF02-48BE-9DE9-24921C39233F}" dt="2020-10-23T08:50:00.908" v="837"/>
          <ac:spMkLst>
            <pc:docMk/>
            <pc:sldMk cId="2162324842" sldId="1832"/>
            <ac:spMk id="7" creationId="{2690ACA0-5C32-4FD3-A88F-D2BB562C8D76}"/>
          </ac:spMkLst>
        </pc:spChg>
        <pc:picChg chg="mod">
          <ac:chgData name="Richard Barrett" userId="3d34b40d6378e647" providerId="LiveId" clId="{6B581AC5-CF02-48BE-9DE9-24921C39233F}" dt="2020-10-23T08:50:00.908" v="837"/>
          <ac:picMkLst>
            <pc:docMk/>
            <pc:sldMk cId="2162324842" sldId="1832"/>
            <ac:picMk id="8" creationId="{FED61A7F-E7D2-4197-B24E-C9761648FFD3}"/>
          </ac:picMkLst>
        </pc:picChg>
        <pc:picChg chg="mod">
          <ac:chgData name="Richard Barrett" userId="3d34b40d6378e647" providerId="LiveId" clId="{6B581AC5-CF02-48BE-9DE9-24921C39233F}" dt="2020-10-23T08:50:00.908" v="837"/>
          <ac:picMkLst>
            <pc:docMk/>
            <pc:sldMk cId="2162324842" sldId="1832"/>
            <ac:picMk id="13" creationId="{B17193C9-6E45-441B-8165-0890B6209396}"/>
          </ac:picMkLst>
        </pc:picChg>
      </pc:sldChg>
      <pc:sldChg chg="modSp mod modNotes">
        <pc:chgData name="Richard Barrett" userId="3d34b40d6378e647" providerId="LiveId" clId="{6B581AC5-CF02-48BE-9DE9-24921C39233F}" dt="2020-10-26T11:24:59.080" v="2202" actId="20577"/>
        <pc:sldMkLst>
          <pc:docMk/>
          <pc:sldMk cId="3269784434" sldId="1833"/>
        </pc:sldMkLst>
        <pc:spChg chg="mod">
          <ac:chgData name="Richard Barrett" userId="3d34b40d6378e647" providerId="LiveId" clId="{6B581AC5-CF02-48BE-9DE9-24921C39233F}" dt="2020-10-23T08:50:00.908" v="837"/>
          <ac:spMkLst>
            <pc:docMk/>
            <pc:sldMk cId="3269784434" sldId="1833"/>
            <ac:spMk id="3" creationId="{4635433C-D9B9-4C8C-B920-79741DAADEB0}"/>
          </ac:spMkLst>
        </pc:spChg>
        <pc:spChg chg="mod">
          <ac:chgData name="Richard Barrett" userId="3d34b40d6378e647" providerId="LiveId" clId="{6B581AC5-CF02-48BE-9DE9-24921C39233F}" dt="2020-10-26T11:24:59.080" v="2202" actId="20577"/>
          <ac:spMkLst>
            <pc:docMk/>
            <pc:sldMk cId="3269784434" sldId="1833"/>
            <ac:spMk id="6" creationId="{3FFF1E8F-B499-4D84-B068-6CD481C51B46}"/>
          </ac:spMkLst>
        </pc:spChg>
        <pc:spChg chg="mod">
          <ac:chgData name="Richard Barrett" userId="3d34b40d6378e647" providerId="LiveId" clId="{6B581AC5-CF02-48BE-9DE9-24921C39233F}" dt="2020-10-23T08:50:00.908" v="837"/>
          <ac:spMkLst>
            <pc:docMk/>
            <pc:sldMk cId="3269784434" sldId="1833"/>
            <ac:spMk id="10" creationId="{F2A7A1E0-E974-445F-AB52-37DC6520850F}"/>
          </ac:spMkLst>
        </pc:spChg>
        <pc:picChg chg="mod">
          <ac:chgData name="Richard Barrett" userId="3d34b40d6378e647" providerId="LiveId" clId="{6B581AC5-CF02-48BE-9DE9-24921C39233F}" dt="2020-10-23T08:50:00.908" v="837"/>
          <ac:picMkLst>
            <pc:docMk/>
            <pc:sldMk cId="3269784434" sldId="1833"/>
            <ac:picMk id="9" creationId="{39C0BDDF-3A36-4115-9E1B-9B86BE7B026C}"/>
          </ac:picMkLst>
        </pc:picChg>
        <pc:picChg chg="mod">
          <ac:chgData name="Richard Barrett" userId="3d34b40d6378e647" providerId="LiveId" clId="{6B581AC5-CF02-48BE-9DE9-24921C39233F}" dt="2020-10-23T08:50:00.908" v="837"/>
          <ac:picMkLst>
            <pc:docMk/>
            <pc:sldMk cId="3269784434" sldId="1833"/>
            <ac:picMk id="17" creationId="{1919BF3F-1743-475C-A3A3-0A1206E466F9}"/>
          </ac:picMkLst>
        </pc:picChg>
      </pc:sldChg>
      <pc:sldChg chg="modSp">
        <pc:chgData name="Richard Barrett" userId="3d34b40d6378e647" providerId="LiveId" clId="{6B581AC5-CF02-48BE-9DE9-24921C39233F}" dt="2020-10-23T08:50:00.908" v="837"/>
        <pc:sldMkLst>
          <pc:docMk/>
          <pc:sldMk cId="2520442279" sldId="1834"/>
        </pc:sldMkLst>
        <pc:spChg chg="mod">
          <ac:chgData name="Richard Barrett" userId="3d34b40d6378e647" providerId="LiveId" clId="{6B581AC5-CF02-48BE-9DE9-24921C39233F}" dt="2020-10-23T08:50:00.908" v="837"/>
          <ac:spMkLst>
            <pc:docMk/>
            <pc:sldMk cId="2520442279" sldId="1834"/>
            <ac:spMk id="3" creationId="{4635433C-D9B9-4C8C-B920-79741DAADEB0}"/>
          </ac:spMkLst>
        </pc:spChg>
        <pc:spChg chg="mod">
          <ac:chgData name="Richard Barrett" userId="3d34b40d6378e647" providerId="LiveId" clId="{6B581AC5-CF02-48BE-9DE9-24921C39233F}" dt="2020-10-23T08:50:00.908" v="837"/>
          <ac:spMkLst>
            <pc:docMk/>
            <pc:sldMk cId="2520442279" sldId="1834"/>
            <ac:spMk id="4" creationId="{F12E0859-4801-4F64-95B0-82F2675DFE8C}"/>
          </ac:spMkLst>
        </pc:spChg>
        <pc:spChg chg="mod">
          <ac:chgData name="Richard Barrett" userId="3d34b40d6378e647" providerId="LiveId" clId="{6B581AC5-CF02-48BE-9DE9-24921C39233F}" dt="2020-10-23T08:50:00.908" v="837"/>
          <ac:spMkLst>
            <pc:docMk/>
            <pc:sldMk cId="2520442279" sldId="1834"/>
            <ac:spMk id="5" creationId="{314004A2-2A67-4CA5-94AD-6EDA803452E5}"/>
          </ac:spMkLst>
        </pc:spChg>
        <pc:spChg chg="mod">
          <ac:chgData name="Richard Barrett" userId="3d34b40d6378e647" providerId="LiveId" clId="{6B581AC5-CF02-48BE-9DE9-24921C39233F}" dt="2020-10-23T08:50:00.908" v="837"/>
          <ac:spMkLst>
            <pc:docMk/>
            <pc:sldMk cId="2520442279" sldId="1834"/>
            <ac:spMk id="8" creationId="{209E1E1C-367F-4814-951B-20793379BD5D}"/>
          </ac:spMkLst>
        </pc:spChg>
        <pc:picChg chg="mod">
          <ac:chgData name="Richard Barrett" userId="3d34b40d6378e647" providerId="LiveId" clId="{6B581AC5-CF02-48BE-9DE9-24921C39233F}" dt="2020-10-23T08:50:00.908" v="837"/>
          <ac:picMkLst>
            <pc:docMk/>
            <pc:sldMk cId="2520442279" sldId="1834"/>
            <ac:picMk id="13" creationId="{B17193C9-6E45-441B-8165-0890B6209396}"/>
          </ac:picMkLst>
        </pc:picChg>
        <pc:picChg chg="mod">
          <ac:chgData name="Richard Barrett" userId="3d34b40d6378e647" providerId="LiveId" clId="{6B581AC5-CF02-48BE-9DE9-24921C39233F}" dt="2020-10-23T08:50:00.908" v="837"/>
          <ac:picMkLst>
            <pc:docMk/>
            <pc:sldMk cId="2520442279" sldId="1834"/>
            <ac:picMk id="14" creationId="{5D1C87BD-DD93-4FEC-A5A1-8C86E8E107F7}"/>
          </ac:picMkLst>
        </pc:picChg>
      </pc:sldChg>
      <pc:sldChg chg="modSp mod modNotes">
        <pc:chgData name="Richard Barrett" userId="3d34b40d6378e647" providerId="LiveId" clId="{6B581AC5-CF02-48BE-9DE9-24921C39233F}" dt="2020-10-23T08:50:00.908" v="837"/>
        <pc:sldMkLst>
          <pc:docMk/>
          <pc:sldMk cId="1331207748" sldId="1835"/>
        </pc:sldMkLst>
        <pc:spChg chg="mod">
          <ac:chgData name="Richard Barrett" userId="3d34b40d6378e647" providerId="LiveId" clId="{6B581AC5-CF02-48BE-9DE9-24921C39233F}" dt="2020-10-23T08:50:00.908" v="837"/>
          <ac:spMkLst>
            <pc:docMk/>
            <pc:sldMk cId="1331207748" sldId="1835"/>
            <ac:spMk id="3" creationId="{4635433C-D9B9-4C8C-B920-79741DAADEB0}"/>
          </ac:spMkLst>
        </pc:spChg>
        <pc:spChg chg="mod">
          <ac:chgData name="Richard Barrett" userId="3d34b40d6378e647" providerId="LiveId" clId="{6B581AC5-CF02-48BE-9DE9-24921C39233F}" dt="2020-10-23T08:50:00.908" v="837"/>
          <ac:spMkLst>
            <pc:docMk/>
            <pc:sldMk cId="1331207748" sldId="1835"/>
            <ac:spMk id="6" creationId="{3FFF1E8F-B499-4D84-B068-6CD481C51B46}"/>
          </ac:spMkLst>
        </pc:spChg>
        <pc:spChg chg="mod">
          <ac:chgData name="Richard Barrett" userId="3d34b40d6378e647" providerId="LiveId" clId="{6B581AC5-CF02-48BE-9DE9-24921C39233F}" dt="2020-10-23T08:50:00.908" v="837"/>
          <ac:spMkLst>
            <pc:docMk/>
            <pc:sldMk cId="1331207748" sldId="1835"/>
            <ac:spMk id="9" creationId="{E759C946-9804-4DF8-9A20-A61465640C66}"/>
          </ac:spMkLst>
        </pc:spChg>
        <pc:picChg chg="mod">
          <ac:chgData name="Richard Barrett" userId="3d34b40d6378e647" providerId="LiveId" clId="{6B581AC5-CF02-48BE-9DE9-24921C39233F}" dt="2020-10-23T08:50:00.908" v="837"/>
          <ac:picMkLst>
            <pc:docMk/>
            <pc:sldMk cId="1331207748" sldId="1835"/>
            <ac:picMk id="8" creationId="{D708B8E6-3912-4F94-9206-224B301F77C2}"/>
          </ac:picMkLst>
        </pc:picChg>
        <pc:picChg chg="mod">
          <ac:chgData name="Richard Barrett" userId="3d34b40d6378e647" providerId="LiveId" clId="{6B581AC5-CF02-48BE-9DE9-24921C39233F}" dt="2020-10-23T08:50:00.908" v="837"/>
          <ac:picMkLst>
            <pc:docMk/>
            <pc:sldMk cId="1331207748" sldId="1835"/>
            <ac:picMk id="17" creationId="{1919BF3F-1743-475C-A3A3-0A1206E466F9}"/>
          </ac:picMkLst>
        </pc:picChg>
      </pc:sldChg>
      <pc:sldChg chg="modSp">
        <pc:chgData name="Richard Barrett" userId="3d34b40d6378e647" providerId="LiveId" clId="{6B581AC5-CF02-48BE-9DE9-24921C39233F}" dt="2020-10-23T08:50:00.908" v="837"/>
        <pc:sldMkLst>
          <pc:docMk/>
          <pc:sldMk cId="3457075569" sldId="1836"/>
        </pc:sldMkLst>
        <pc:spChg chg="mod">
          <ac:chgData name="Richard Barrett" userId="3d34b40d6378e647" providerId="LiveId" clId="{6B581AC5-CF02-48BE-9DE9-24921C39233F}" dt="2020-10-23T08:50:00.908" v="837"/>
          <ac:spMkLst>
            <pc:docMk/>
            <pc:sldMk cId="3457075569" sldId="1836"/>
            <ac:spMk id="3" creationId="{4635433C-D9B9-4C8C-B920-79741DAADEB0}"/>
          </ac:spMkLst>
        </pc:spChg>
        <pc:spChg chg="mod">
          <ac:chgData name="Richard Barrett" userId="3d34b40d6378e647" providerId="LiveId" clId="{6B581AC5-CF02-48BE-9DE9-24921C39233F}" dt="2020-10-23T08:50:00.908" v="837"/>
          <ac:spMkLst>
            <pc:docMk/>
            <pc:sldMk cId="3457075569" sldId="1836"/>
            <ac:spMk id="4" creationId="{F12E0859-4801-4F64-95B0-82F2675DFE8C}"/>
          </ac:spMkLst>
        </pc:spChg>
        <pc:spChg chg="mod">
          <ac:chgData name="Richard Barrett" userId="3d34b40d6378e647" providerId="LiveId" clId="{6B581AC5-CF02-48BE-9DE9-24921C39233F}" dt="2020-10-23T08:50:00.908" v="837"/>
          <ac:spMkLst>
            <pc:docMk/>
            <pc:sldMk cId="3457075569" sldId="1836"/>
            <ac:spMk id="5" creationId="{314004A2-2A67-4CA5-94AD-6EDA803452E5}"/>
          </ac:spMkLst>
        </pc:spChg>
        <pc:spChg chg="mod">
          <ac:chgData name="Richard Barrett" userId="3d34b40d6378e647" providerId="LiveId" clId="{6B581AC5-CF02-48BE-9DE9-24921C39233F}" dt="2020-10-23T08:50:00.908" v="837"/>
          <ac:spMkLst>
            <pc:docMk/>
            <pc:sldMk cId="3457075569" sldId="1836"/>
            <ac:spMk id="8" creationId="{AB84A837-4D7B-4AF6-9BF9-939A052115AB}"/>
          </ac:spMkLst>
        </pc:spChg>
        <pc:picChg chg="mod">
          <ac:chgData name="Richard Barrett" userId="3d34b40d6378e647" providerId="LiveId" clId="{6B581AC5-CF02-48BE-9DE9-24921C39233F}" dt="2020-10-23T08:50:00.908" v="837"/>
          <ac:picMkLst>
            <pc:docMk/>
            <pc:sldMk cId="3457075569" sldId="1836"/>
            <ac:picMk id="9" creationId="{07F970D9-5762-48AF-A5C5-6008AFC453C4}"/>
          </ac:picMkLst>
        </pc:picChg>
        <pc:picChg chg="mod">
          <ac:chgData name="Richard Barrett" userId="3d34b40d6378e647" providerId="LiveId" clId="{6B581AC5-CF02-48BE-9DE9-24921C39233F}" dt="2020-10-23T08:50:00.908" v="837"/>
          <ac:picMkLst>
            <pc:docMk/>
            <pc:sldMk cId="3457075569" sldId="1836"/>
            <ac:picMk id="13" creationId="{B17193C9-6E45-441B-8165-0890B6209396}"/>
          </ac:picMkLst>
        </pc:picChg>
      </pc:sldChg>
      <pc:sldChg chg="modSp ord modNotes">
        <pc:chgData name="Richard Barrett" userId="3d34b40d6378e647" providerId="LiveId" clId="{6B581AC5-CF02-48BE-9DE9-24921C39233F}" dt="2020-10-23T08:50:00.908" v="837"/>
        <pc:sldMkLst>
          <pc:docMk/>
          <pc:sldMk cId="2985777384" sldId="1837"/>
        </pc:sldMkLst>
        <pc:spChg chg="mod">
          <ac:chgData name="Richard Barrett" userId="3d34b40d6378e647" providerId="LiveId" clId="{6B581AC5-CF02-48BE-9DE9-24921C39233F}" dt="2020-10-23T08:50:00.908" v="837"/>
          <ac:spMkLst>
            <pc:docMk/>
            <pc:sldMk cId="2985777384" sldId="1837"/>
            <ac:spMk id="3" creationId="{4635433C-D9B9-4C8C-B920-79741DAADEB0}"/>
          </ac:spMkLst>
        </pc:spChg>
        <pc:spChg chg="mod">
          <ac:chgData name="Richard Barrett" userId="3d34b40d6378e647" providerId="LiveId" clId="{6B581AC5-CF02-48BE-9DE9-24921C39233F}" dt="2020-10-23T08:50:00.908" v="837"/>
          <ac:spMkLst>
            <pc:docMk/>
            <pc:sldMk cId="2985777384" sldId="1837"/>
            <ac:spMk id="6" creationId="{3FFF1E8F-B499-4D84-B068-6CD481C51B46}"/>
          </ac:spMkLst>
        </pc:spChg>
        <pc:spChg chg="mod">
          <ac:chgData name="Richard Barrett" userId="3d34b40d6378e647" providerId="LiveId" clId="{6B581AC5-CF02-48BE-9DE9-24921C39233F}" dt="2020-10-23T08:50:00.908" v="837"/>
          <ac:spMkLst>
            <pc:docMk/>
            <pc:sldMk cId="2985777384" sldId="1837"/>
            <ac:spMk id="9" creationId="{A6A22F90-FBCC-42F4-B783-3A70E84A0459}"/>
          </ac:spMkLst>
        </pc:spChg>
        <pc:picChg chg="mod">
          <ac:chgData name="Richard Barrett" userId="3d34b40d6378e647" providerId="LiveId" clId="{6B581AC5-CF02-48BE-9DE9-24921C39233F}" dt="2020-10-23T08:50:00.908" v="837"/>
          <ac:picMkLst>
            <pc:docMk/>
            <pc:sldMk cId="2985777384" sldId="1837"/>
            <ac:picMk id="8" creationId="{65E230F2-62D2-4ABA-BF62-4DF503F1858C}"/>
          </ac:picMkLst>
        </pc:picChg>
        <pc:picChg chg="mod">
          <ac:chgData name="Richard Barrett" userId="3d34b40d6378e647" providerId="LiveId" clId="{6B581AC5-CF02-48BE-9DE9-24921C39233F}" dt="2020-10-23T08:50:00.908" v="837"/>
          <ac:picMkLst>
            <pc:docMk/>
            <pc:sldMk cId="2985777384" sldId="1837"/>
            <ac:picMk id="17" creationId="{1919BF3F-1743-475C-A3A3-0A1206E466F9}"/>
          </ac:picMkLst>
        </pc:picChg>
      </pc:sldChg>
      <pc:sldChg chg="modSp">
        <pc:chgData name="Richard Barrett" userId="3d34b40d6378e647" providerId="LiveId" clId="{6B581AC5-CF02-48BE-9DE9-24921C39233F}" dt="2020-10-23T08:50:00.908" v="837"/>
        <pc:sldMkLst>
          <pc:docMk/>
          <pc:sldMk cId="2064453907" sldId="1838"/>
        </pc:sldMkLst>
        <pc:spChg chg="mod">
          <ac:chgData name="Richard Barrett" userId="3d34b40d6378e647" providerId="LiveId" clId="{6B581AC5-CF02-48BE-9DE9-24921C39233F}" dt="2020-10-23T08:50:00.908" v="837"/>
          <ac:spMkLst>
            <pc:docMk/>
            <pc:sldMk cId="2064453907" sldId="1838"/>
            <ac:spMk id="3" creationId="{4635433C-D9B9-4C8C-B920-79741DAADEB0}"/>
          </ac:spMkLst>
        </pc:spChg>
        <pc:spChg chg="mod">
          <ac:chgData name="Richard Barrett" userId="3d34b40d6378e647" providerId="LiveId" clId="{6B581AC5-CF02-48BE-9DE9-24921C39233F}" dt="2020-10-23T08:50:00.908" v="837"/>
          <ac:spMkLst>
            <pc:docMk/>
            <pc:sldMk cId="2064453907" sldId="1838"/>
            <ac:spMk id="4" creationId="{F12E0859-4801-4F64-95B0-82F2675DFE8C}"/>
          </ac:spMkLst>
        </pc:spChg>
        <pc:spChg chg="mod">
          <ac:chgData name="Richard Barrett" userId="3d34b40d6378e647" providerId="LiveId" clId="{6B581AC5-CF02-48BE-9DE9-24921C39233F}" dt="2020-10-23T08:50:00.908" v="837"/>
          <ac:spMkLst>
            <pc:docMk/>
            <pc:sldMk cId="2064453907" sldId="1838"/>
            <ac:spMk id="5" creationId="{314004A2-2A67-4CA5-94AD-6EDA803452E5}"/>
          </ac:spMkLst>
        </pc:spChg>
        <pc:spChg chg="mod">
          <ac:chgData name="Richard Barrett" userId="3d34b40d6378e647" providerId="LiveId" clId="{6B581AC5-CF02-48BE-9DE9-24921C39233F}" dt="2020-10-23T08:50:00.908" v="837"/>
          <ac:spMkLst>
            <pc:docMk/>
            <pc:sldMk cId="2064453907" sldId="1838"/>
            <ac:spMk id="8" creationId="{E4FD7AFC-0EBD-431B-817A-DBC523E5AC24}"/>
          </ac:spMkLst>
        </pc:spChg>
        <pc:picChg chg="mod">
          <ac:chgData name="Richard Barrett" userId="3d34b40d6378e647" providerId="LiveId" clId="{6B581AC5-CF02-48BE-9DE9-24921C39233F}" dt="2020-10-23T08:50:00.908" v="837"/>
          <ac:picMkLst>
            <pc:docMk/>
            <pc:sldMk cId="2064453907" sldId="1838"/>
            <ac:picMk id="9" creationId="{CCB43D57-2D51-44BE-A4AE-A70C18C6EEDA}"/>
          </ac:picMkLst>
        </pc:picChg>
        <pc:picChg chg="mod">
          <ac:chgData name="Richard Barrett" userId="3d34b40d6378e647" providerId="LiveId" clId="{6B581AC5-CF02-48BE-9DE9-24921C39233F}" dt="2020-10-23T08:50:00.908" v="837"/>
          <ac:picMkLst>
            <pc:docMk/>
            <pc:sldMk cId="2064453907" sldId="1838"/>
            <ac:picMk id="13" creationId="{B17193C9-6E45-441B-8165-0890B6209396}"/>
          </ac:picMkLst>
        </pc:picChg>
      </pc:sldChg>
      <pc:sldChg chg="modSp modNotes">
        <pc:chgData name="Richard Barrett" userId="3d34b40d6378e647" providerId="LiveId" clId="{6B581AC5-CF02-48BE-9DE9-24921C39233F}" dt="2020-10-23T08:50:00.908" v="837"/>
        <pc:sldMkLst>
          <pc:docMk/>
          <pc:sldMk cId="2130303315" sldId="1839"/>
        </pc:sldMkLst>
        <pc:spChg chg="mod">
          <ac:chgData name="Richard Barrett" userId="3d34b40d6378e647" providerId="LiveId" clId="{6B581AC5-CF02-48BE-9DE9-24921C39233F}" dt="2020-10-23T08:50:00.908" v="837"/>
          <ac:spMkLst>
            <pc:docMk/>
            <pc:sldMk cId="2130303315" sldId="1839"/>
            <ac:spMk id="3" creationId="{4635433C-D9B9-4C8C-B920-79741DAADEB0}"/>
          </ac:spMkLst>
        </pc:spChg>
        <pc:spChg chg="mod">
          <ac:chgData name="Richard Barrett" userId="3d34b40d6378e647" providerId="LiveId" clId="{6B581AC5-CF02-48BE-9DE9-24921C39233F}" dt="2020-10-23T08:50:00.908" v="837"/>
          <ac:spMkLst>
            <pc:docMk/>
            <pc:sldMk cId="2130303315" sldId="1839"/>
            <ac:spMk id="6" creationId="{3FFF1E8F-B499-4D84-B068-6CD481C51B46}"/>
          </ac:spMkLst>
        </pc:spChg>
        <pc:spChg chg="mod">
          <ac:chgData name="Richard Barrett" userId="3d34b40d6378e647" providerId="LiveId" clId="{6B581AC5-CF02-48BE-9DE9-24921C39233F}" dt="2020-10-23T08:50:00.908" v="837"/>
          <ac:spMkLst>
            <pc:docMk/>
            <pc:sldMk cId="2130303315" sldId="1839"/>
            <ac:spMk id="9" creationId="{F35F0864-D88A-43FF-9AB8-7FEE0E674AF4}"/>
          </ac:spMkLst>
        </pc:spChg>
        <pc:picChg chg="mod">
          <ac:chgData name="Richard Barrett" userId="3d34b40d6378e647" providerId="LiveId" clId="{6B581AC5-CF02-48BE-9DE9-24921C39233F}" dt="2020-10-23T08:50:00.908" v="837"/>
          <ac:picMkLst>
            <pc:docMk/>
            <pc:sldMk cId="2130303315" sldId="1839"/>
            <ac:picMk id="8" creationId="{A10CAA3D-C5FA-4876-BF7C-68661D3C6D43}"/>
          </ac:picMkLst>
        </pc:picChg>
        <pc:picChg chg="mod">
          <ac:chgData name="Richard Barrett" userId="3d34b40d6378e647" providerId="LiveId" clId="{6B581AC5-CF02-48BE-9DE9-24921C39233F}" dt="2020-10-23T08:50:00.908" v="837"/>
          <ac:picMkLst>
            <pc:docMk/>
            <pc:sldMk cId="2130303315" sldId="1839"/>
            <ac:picMk id="17" creationId="{1919BF3F-1743-475C-A3A3-0A1206E466F9}"/>
          </ac:picMkLst>
        </pc:picChg>
      </pc:sldChg>
      <pc:sldChg chg="modSp">
        <pc:chgData name="Richard Barrett" userId="3d34b40d6378e647" providerId="LiveId" clId="{6B581AC5-CF02-48BE-9DE9-24921C39233F}" dt="2020-10-23T08:50:00.908" v="837"/>
        <pc:sldMkLst>
          <pc:docMk/>
          <pc:sldMk cId="3274766608" sldId="1840"/>
        </pc:sldMkLst>
        <pc:spChg chg="mod">
          <ac:chgData name="Richard Barrett" userId="3d34b40d6378e647" providerId="LiveId" clId="{6B581AC5-CF02-48BE-9DE9-24921C39233F}" dt="2020-10-23T08:50:00.908" v="837"/>
          <ac:spMkLst>
            <pc:docMk/>
            <pc:sldMk cId="3274766608" sldId="1840"/>
            <ac:spMk id="3" creationId="{4635433C-D9B9-4C8C-B920-79741DAADEB0}"/>
          </ac:spMkLst>
        </pc:spChg>
        <pc:spChg chg="mod">
          <ac:chgData name="Richard Barrett" userId="3d34b40d6378e647" providerId="LiveId" clId="{6B581AC5-CF02-48BE-9DE9-24921C39233F}" dt="2020-10-23T08:50:00.908" v="837"/>
          <ac:spMkLst>
            <pc:docMk/>
            <pc:sldMk cId="3274766608" sldId="1840"/>
            <ac:spMk id="4" creationId="{F12E0859-4801-4F64-95B0-82F2675DFE8C}"/>
          </ac:spMkLst>
        </pc:spChg>
        <pc:spChg chg="mod">
          <ac:chgData name="Richard Barrett" userId="3d34b40d6378e647" providerId="LiveId" clId="{6B581AC5-CF02-48BE-9DE9-24921C39233F}" dt="2020-10-23T08:50:00.908" v="837"/>
          <ac:spMkLst>
            <pc:docMk/>
            <pc:sldMk cId="3274766608" sldId="1840"/>
            <ac:spMk id="5" creationId="{314004A2-2A67-4CA5-94AD-6EDA803452E5}"/>
          </ac:spMkLst>
        </pc:spChg>
        <pc:spChg chg="mod">
          <ac:chgData name="Richard Barrett" userId="3d34b40d6378e647" providerId="LiveId" clId="{6B581AC5-CF02-48BE-9DE9-24921C39233F}" dt="2020-10-23T08:50:00.908" v="837"/>
          <ac:spMkLst>
            <pc:docMk/>
            <pc:sldMk cId="3274766608" sldId="1840"/>
            <ac:spMk id="8" creationId="{EC17ACBF-EDD9-4532-8139-AC5CEFA00D52}"/>
          </ac:spMkLst>
        </pc:spChg>
        <pc:picChg chg="mod">
          <ac:chgData name="Richard Barrett" userId="3d34b40d6378e647" providerId="LiveId" clId="{6B581AC5-CF02-48BE-9DE9-24921C39233F}" dt="2020-10-23T08:50:00.908" v="837"/>
          <ac:picMkLst>
            <pc:docMk/>
            <pc:sldMk cId="3274766608" sldId="1840"/>
            <ac:picMk id="9" creationId="{A38C73DA-1143-4C37-96A3-E71959BFC1C8}"/>
          </ac:picMkLst>
        </pc:picChg>
        <pc:picChg chg="mod">
          <ac:chgData name="Richard Barrett" userId="3d34b40d6378e647" providerId="LiveId" clId="{6B581AC5-CF02-48BE-9DE9-24921C39233F}" dt="2020-10-23T08:50:00.908" v="837"/>
          <ac:picMkLst>
            <pc:docMk/>
            <pc:sldMk cId="3274766608" sldId="1840"/>
            <ac:picMk id="13" creationId="{B17193C9-6E45-441B-8165-0890B6209396}"/>
          </ac:picMkLst>
        </pc:picChg>
      </pc:sldChg>
      <pc:sldChg chg="modSp modNotes">
        <pc:chgData name="Richard Barrett" userId="3d34b40d6378e647" providerId="LiveId" clId="{6B581AC5-CF02-48BE-9DE9-24921C39233F}" dt="2020-10-23T08:50:00.908" v="837"/>
        <pc:sldMkLst>
          <pc:docMk/>
          <pc:sldMk cId="3124266709" sldId="1841"/>
        </pc:sldMkLst>
        <pc:spChg chg="mod">
          <ac:chgData name="Richard Barrett" userId="3d34b40d6378e647" providerId="LiveId" clId="{6B581AC5-CF02-48BE-9DE9-24921C39233F}" dt="2020-10-23T08:50:00.908" v="837"/>
          <ac:spMkLst>
            <pc:docMk/>
            <pc:sldMk cId="3124266709" sldId="1841"/>
            <ac:spMk id="3" creationId="{4635433C-D9B9-4C8C-B920-79741DAADEB0}"/>
          </ac:spMkLst>
        </pc:spChg>
        <pc:spChg chg="mod">
          <ac:chgData name="Richard Barrett" userId="3d34b40d6378e647" providerId="LiveId" clId="{6B581AC5-CF02-48BE-9DE9-24921C39233F}" dt="2020-10-23T08:50:00.908" v="837"/>
          <ac:spMkLst>
            <pc:docMk/>
            <pc:sldMk cId="3124266709" sldId="1841"/>
            <ac:spMk id="6" creationId="{3FFF1E8F-B499-4D84-B068-6CD481C51B46}"/>
          </ac:spMkLst>
        </pc:spChg>
        <pc:spChg chg="mod">
          <ac:chgData name="Richard Barrett" userId="3d34b40d6378e647" providerId="LiveId" clId="{6B581AC5-CF02-48BE-9DE9-24921C39233F}" dt="2020-10-23T08:50:00.908" v="837"/>
          <ac:spMkLst>
            <pc:docMk/>
            <pc:sldMk cId="3124266709" sldId="1841"/>
            <ac:spMk id="9" creationId="{C365E3A3-FE18-438C-B361-30927F99FF3E}"/>
          </ac:spMkLst>
        </pc:spChg>
        <pc:picChg chg="mod">
          <ac:chgData name="Richard Barrett" userId="3d34b40d6378e647" providerId="LiveId" clId="{6B581AC5-CF02-48BE-9DE9-24921C39233F}" dt="2020-10-23T08:50:00.908" v="837"/>
          <ac:picMkLst>
            <pc:docMk/>
            <pc:sldMk cId="3124266709" sldId="1841"/>
            <ac:picMk id="8" creationId="{1D3FF21F-E55D-44E6-AF4D-35D33A51B6D0}"/>
          </ac:picMkLst>
        </pc:picChg>
        <pc:picChg chg="mod">
          <ac:chgData name="Richard Barrett" userId="3d34b40d6378e647" providerId="LiveId" clId="{6B581AC5-CF02-48BE-9DE9-24921C39233F}" dt="2020-10-23T08:50:00.908" v="837"/>
          <ac:picMkLst>
            <pc:docMk/>
            <pc:sldMk cId="3124266709" sldId="1841"/>
            <ac:picMk id="17" creationId="{1919BF3F-1743-475C-A3A3-0A1206E466F9}"/>
          </ac:picMkLst>
        </pc:picChg>
      </pc:sldChg>
      <pc:sldChg chg="modSp">
        <pc:chgData name="Richard Barrett" userId="3d34b40d6378e647" providerId="LiveId" clId="{6B581AC5-CF02-48BE-9DE9-24921C39233F}" dt="2020-10-23T08:50:00.908" v="837"/>
        <pc:sldMkLst>
          <pc:docMk/>
          <pc:sldMk cId="3557010568" sldId="1842"/>
        </pc:sldMkLst>
        <pc:spChg chg="mod">
          <ac:chgData name="Richard Barrett" userId="3d34b40d6378e647" providerId="LiveId" clId="{6B581AC5-CF02-48BE-9DE9-24921C39233F}" dt="2020-10-23T08:50:00.908" v="837"/>
          <ac:spMkLst>
            <pc:docMk/>
            <pc:sldMk cId="3557010568" sldId="1842"/>
            <ac:spMk id="3" creationId="{4635433C-D9B9-4C8C-B920-79741DAADEB0}"/>
          </ac:spMkLst>
        </pc:spChg>
        <pc:spChg chg="mod">
          <ac:chgData name="Richard Barrett" userId="3d34b40d6378e647" providerId="LiveId" clId="{6B581AC5-CF02-48BE-9DE9-24921C39233F}" dt="2020-10-23T08:50:00.908" v="837"/>
          <ac:spMkLst>
            <pc:docMk/>
            <pc:sldMk cId="3557010568" sldId="1842"/>
            <ac:spMk id="4" creationId="{F12E0859-4801-4F64-95B0-82F2675DFE8C}"/>
          </ac:spMkLst>
        </pc:spChg>
        <pc:spChg chg="mod">
          <ac:chgData name="Richard Barrett" userId="3d34b40d6378e647" providerId="LiveId" clId="{6B581AC5-CF02-48BE-9DE9-24921C39233F}" dt="2020-10-23T08:50:00.908" v="837"/>
          <ac:spMkLst>
            <pc:docMk/>
            <pc:sldMk cId="3557010568" sldId="1842"/>
            <ac:spMk id="5" creationId="{314004A2-2A67-4CA5-94AD-6EDA803452E5}"/>
          </ac:spMkLst>
        </pc:spChg>
        <pc:spChg chg="mod">
          <ac:chgData name="Richard Barrett" userId="3d34b40d6378e647" providerId="LiveId" clId="{6B581AC5-CF02-48BE-9DE9-24921C39233F}" dt="2020-10-23T08:50:00.908" v="837"/>
          <ac:spMkLst>
            <pc:docMk/>
            <pc:sldMk cId="3557010568" sldId="1842"/>
            <ac:spMk id="8" creationId="{1F560427-71F2-4231-B313-12A7F31E90D3}"/>
          </ac:spMkLst>
        </pc:spChg>
        <pc:picChg chg="mod">
          <ac:chgData name="Richard Barrett" userId="3d34b40d6378e647" providerId="LiveId" clId="{6B581AC5-CF02-48BE-9DE9-24921C39233F}" dt="2020-10-23T08:50:00.908" v="837"/>
          <ac:picMkLst>
            <pc:docMk/>
            <pc:sldMk cId="3557010568" sldId="1842"/>
            <ac:picMk id="9" creationId="{F0750B7D-DE2B-40CE-A78B-79D68889FD3C}"/>
          </ac:picMkLst>
        </pc:picChg>
        <pc:picChg chg="mod">
          <ac:chgData name="Richard Barrett" userId="3d34b40d6378e647" providerId="LiveId" clId="{6B581AC5-CF02-48BE-9DE9-24921C39233F}" dt="2020-10-23T08:50:00.908" v="837"/>
          <ac:picMkLst>
            <pc:docMk/>
            <pc:sldMk cId="3557010568" sldId="1842"/>
            <ac:picMk id="13" creationId="{B17193C9-6E45-441B-8165-0890B6209396}"/>
          </ac:picMkLst>
        </pc:picChg>
      </pc:sldChg>
      <pc:sldChg chg="modSp mod modNotes">
        <pc:chgData name="Richard Barrett" userId="3d34b40d6378e647" providerId="LiveId" clId="{6B581AC5-CF02-48BE-9DE9-24921C39233F}" dt="2020-10-23T08:50:00.908" v="837"/>
        <pc:sldMkLst>
          <pc:docMk/>
          <pc:sldMk cId="373549162" sldId="1843"/>
        </pc:sldMkLst>
        <pc:spChg chg="mod">
          <ac:chgData name="Richard Barrett" userId="3d34b40d6378e647" providerId="LiveId" clId="{6B581AC5-CF02-48BE-9DE9-24921C39233F}" dt="2020-10-23T08:50:00.908" v="837"/>
          <ac:spMkLst>
            <pc:docMk/>
            <pc:sldMk cId="373549162" sldId="1843"/>
            <ac:spMk id="3" creationId="{4635433C-D9B9-4C8C-B920-79741DAADEB0}"/>
          </ac:spMkLst>
        </pc:spChg>
        <pc:spChg chg="mod">
          <ac:chgData name="Richard Barrett" userId="3d34b40d6378e647" providerId="LiveId" clId="{6B581AC5-CF02-48BE-9DE9-24921C39233F}" dt="2020-10-23T08:50:00.908" v="837"/>
          <ac:spMkLst>
            <pc:docMk/>
            <pc:sldMk cId="373549162" sldId="1843"/>
            <ac:spMk id="6" creationId="{3FFF1E8F-B499-4D84-B068-6CD481C51B46}"/>
          </ac:spMkLst>
        </pc:spChg>
        <pc:spChg chg="mod">
          <ac:chgData name="Richard Barrett" userId="3d34b40d6378e647" providerId="LiveId" clId="{6B581AC5-CF02-48BE-9DE9-24921C39233F}" dt="2020-10-23T08:50:00.908" v="837"/>
          <ac:spMkLst>
            <pc:docMk/>
            <pc:sldMk cId="373549162" sldId="1843"/>
            <ac:spMk id="9" creationId="{920DF099-835F-4184-A035-398F94623D94}"/>
          </ac:spMkLst>
        </pc:spChg>
        <pc:picChg chg="mod">
          <ac:chgData name="Richard Barrett" userId="3d34b40d6378e647" providerId="LiveId" clId="{6B581AC5-CF02-48BE-9DE9-24921C39233F}" dt="2020-10-23T08:50:00.908" v="837"/>
          <ac:picMkLst>
            <pc:docMk/>
            <pc:sldMk cId="373549162" sldId="1843"/>
            <ac:picMk id="8" creationId="{5356FF10-6A1B-46D2-BE68-D22D5E955405}"/>
          </ac:picMkLst>
        </pc:picChg>
        <pc:picChg chg="mod">
          <ac:chgData name="Richard Barrett" userId="3d34b40d6378e647" providerId="LiveId" clId="{6B581AC5-CF02-48BE-9DE9-24921C39233F}" dt="2020-10-23T08:50:00.908" v="837"/>
          <ac:picMkLst>
            <pc:docMk/>
            <pc:sldMk cId="373549162" sldId="1843"/>
            <ac:picMk id="17" creationId="{1919BF3F-1743-475C-A3A3-0A1206E466F9}"/>
          </ac:picMkLst>
        </pc:picChg>
      </pc:sldChg>
      <pc:sldChg chg="modSp">
        <pc:chgData name="Richard Barrett" userId="3d34b40d6378e647" providerId="LiveId" clId="{6B581AC5-CF02-48BE-9DE9-24921C39233F}" dt="2020-10-23T08:50:00.908" v="837"/>
        <pc:sldMkLst>
          <pc:docMk/>
          <pc:sldMk cId="4294533451" sldId="1844"/>
        </pc:sldMkLst>
        <pc:spChg chg="mod">
          <ac:chgData name="Richard Barrett" userId="3d34b40d6378e647" providerId="LiveId" clId="{6B581AC5-CF02-48BE-9DE9-24921C39233F}" dt="2020-10-23T08:50:00.908" v="837"/>
          <ac:spMkLst>
            <pc:docMk/>
            <pc:sldMk cId="4294533451" sldId="1844"/>
            <ac:spMk id="3" creationId="{4635433C-D9B9-4C8C-B920-79741DAADEB0}"/>
          </ac:spMkLst>
        </pc:spChg>
        <pc:spChg chg="mod">
          <ac:chgData name="Richard Barrett" userId="3d34b40d6378e647" providerId="LiveId" clId="{6B581AC5-CF02-48BE-9DE9-24921C39233F}" dt="2020-10-23T08:50:00.908" v="837"/>
          <ac:spMkLst>
            <pc:docMk/>
            <pc:sldMk cId="4294533451" sldId="1844"/>
            <ac:spMk id="5" creationId="{314004A2-2A67-4CA5-94AD-6EDA803452E5}"/>
          </ac:spMkLst>
        </pc:spChg>
        <pc:spChg chg="mod">
          <ac:chgData name="Richard Barrett" userId="3d34b40d6378e647" providerId="LiveId" clId="{6B581AC5-CF02-48BE-9DE9-24921C39233F}" dt="2020-10-23T08:50:00.908" v="837"/>
          <ac:spMkLst>
            <pc:docMk/>
            <pc:sldMk cId="4294533451" sldId="1844"/>
            <ac:spMk id="8" creationId="{CAF94C6B-15C6-49A5-9E39-A4CCC040AE6A}"/>
          </ac:spMkLst>
        </pc:spChg>
        <pc:spChg chg="mod">
          <ac:chgData name="Richard Barrett" userId="3d34b40d6378e647" providerId="LiveId" clId="{6B581AC5-CF02-48BE-9DE9-24921C39233F}" dt="2020-10-23T08:50:00.908" v="837"/>
          <ac:spMkLst>
            <pc:docMk/>
            <pc:sldMk cId="4294533451" sldId="1844"/>
            <ac:spMk id="10" creationId="{39555429-0D23-4611-9AEC-E881F6B4B935}"/>
          </ac:spMkLst>
        </pc:spChg>
        <pc:picChg chg="mod">
          <ac:chgData name="Richard Barrett" userId="3d34b40d6378e647" providerId="LiveId" clId="{6B581AC5-CF02-48BE-9DE9-24921C39233F}" dt="2020-10-23T08:50:00.908" v="837"/>
          <ac:picMkLst>
            <pc:docMk/>
            <pc:sldMk cId="4294533451" sldId="1844"/>
            <ac:picMk id="9" creationId="{2A37D79E-49EC-4AA1-8512-1A9B7565B1F2}"/>
          </ac:picMkLst>
        </pc:picChg>
        <pc:picChg chg="mod">
          <ac:chgData name="Richard Barrett" userId="3d34b40d6378e647" providerId="LiveId" clId="{6B581AC5-CF02-48BE-9DE9-24921C39233F}" dt="2020-10-23T08:50:00.908" v="837"/>
          <ac:picMkLst>
            <pc:docMk/>
            <pc:sldMk cId="4294533451" sldId="1844"/>
            <ac:picMk id="13" creationId="{B17193C9-6E45-441B-8165-0890B6209396}"/>
          </ac:picMkLst>
        </pc:picChg>
      </pc:sldChg>
      <pc:sldChg chg="modSp mod modNotes">
        <pc:chgData name="Richard Barrett" userId="3d34b40d6378e647" providerId="LiveId" clId="{6B581AC5-CF02-48BE-9DE9-24921C39233F}" dt="2020-10-23T08:50:00.908" v="837"/>
        <pc:sldMkLst>
          <pc:docMk/>
          <pc:sldMk cId="2196089727" sldId="1845"/>
        </pc:sldMkLst>
        <pc:spChg chg="mod">
          <ac:chgData name="Richard Barrett" userId="3d34b40d6378e647" providerId="LiveId" clId="{6B581AC5-CF02-48BE-9DE9-24921C39233F}" dt="2020-10-23T08:50:00.908" v="837"/>
          <ac:spMkLst>
            <pc:docMk/>
            <pc:sldMk cId="2196089727" sldId="1845"/>
            <ac:spMk id="3" creationId="{4635433C-D9B9-4C8C-B920-79741DAADEB0}"/>
          </ac:spMkLst>
        </pc:spChg>
        <pc:spChg chg="mod">
          <ac:chgData name="Richard Barrett" userId="3d34b40d6378e647" providerId="LiveId" clId="{6B581AC5-CF02-48BE-9DE9-24921C39233F}" dt="2020-10-23T08:50:00.908" v="837"/>
          <ac:spMkLst>
            <pc:docMk/>
            <pc:sldMk cId="2196089727" sldId="1845"/>
            <ac:spMk id="6" creationId="{3FFF1E8F-B499-4D84-B068-6CD481C51B46}"/>
          </ac:spMkLst>
        </pc:spChg>
        <pc:spChg chg="mod">
          <ac:chgData name="Richard Barrett" userId="3d34b40d6378e647" providerId="LiveId" clId="{6B581AC5-CF02-48BE-9DE9-24921C39233F}" dt="2020-10-23T08:50:00.908" v="837"/>
          <ac:spMkLst>
            <pc:docMk/>
            <pc:sldMk cId="2196089727" sldId="1845"/>
            <ac:spMk id="8" creationId="{FC0DB0C1-42B4-4ECC-9800-5450DF413CCC}"/>
          </ac:spMkLst>
        </pc:spChg>
        <pc:picChg chg="mod">
          <ac:chgData name="Richard Barrett" userId="3d34b40d6378e647" providerId="LiveId" clId="{6B581AC5-CF02-48BE-9DE9-24921C39233F}" dt="2020-10-23T08:50:00.908" v="837"/>
          <ac:picMkLst>
            <pc:docMk/>
            <pc:sldMk cId="2196089727" sldId="1845"/>
            <ac:picMk id="9" creationId="{BD7316C4-B5FE-4CFC-B757-EA061EC444B6}"/>
          </ac:picMkLst>
        </pc:picChg>
        <pc:picChg chg="mod">
          <ac:chgData name="Richard Barrett" userId="3d34b40d6378e647" providerId="LiveId" clId="{6B581AC5-CF02-48BE-9DE9-24921C39233F}" dt="2020-10-23T08:50:00.908" v="837"/>
          <ac:picMkLst>
            <pc:docMk/>
            <pc:sldMk cId="2196089727" sldId="1845"/>
            <ac:picMk id="17" creationId="{1919BF3F-1743-475C-A3A3-0A1206E466F9}"/>
          </ac:picMkLst>
        </pc:picChg>
      </pc:sldChg>
      <pc:sldChg chg="del">
        <pc:chgData name="Richard Barrett" userId="3d34b40d6378e647" providerId="LiveId" clId="{6B581AC5-CF02-48BE-9DE9-24921C39233F}" dt="2020-10-22T09:42:03.015" v="828" actId="47"/>
        <pc:sldMkLst>
          <pc:docMk/>
          <pc:sldMk cId="600996529" sldId="1849"/>
        </pc:sldMkLst>
      </pc:sldChg>
      <pc:sldChg chg="del">
        <pc:chgData name="Richard Barrett" userId="3d34b40d6378e647" providerId="LiveId" clId="{6B581AC5-CF02-48BE-9DE9-24921C39233F}" dt="2020-10-22T09:19:07.521" v="646" actId="2696"/>
        <pc:sldMkLst>
          <pc:docMk/>
          <pc:sldMk cId="3823338078" sldId="1849"/>
        </pc:sldMkLst>
      </pc:sldChg>
      <pc:sldChg chg="del">
        <pc:chgData name="Richard Barrett" userId="3d34b40d6378e647" providerId="LiveId" clId="{6B581AC5-CF02-48BE-9DE9-24921C39233F}" dt="2020-10-22T09:19:07.521" v="646" actId="2696"/>
        <pc:sldMkLst>
          <pc:docMk/>
          <pc:sldMk cId="484980504" sldId="1850"/>
        </pc:sldMkLst>
      </pc:sldChg>
      <pc:sldChg chg="del">
        <pc:chgData name="Richard Barrett" userId="3d34b40d6378e647" providerId="LiveId" clId="{6B581AC5-CF02-48BE-9DE9-24921C39233F}" dt="2020-10-22T09:42:03.015" v="828" actId="47"/>
        <pc:sldMkLst>
          <pc:docMk/>
          <pc:sldMk cId="1181225226" sldId="1850"/>
        </pc:sldMkLst>
      </pc:sldChg>
      <pc:sldChg chg="del">
        <pc:chgData name="Richard Barrett" userId="3d34b40d6378e647" providerId="LiveId" clId="{6B581AC5-CF02-48BE-9DE9-24921C39233F}" dt="2020-10-22T09:42:03.015" v="828" actId="47"/>
        <pc:sldMkLst>
          <pc:docMk/>
          <pc:sldMk cId="3976535909" sldId="1851"/>
        </pc:sldMkLst>
      </pc:sldChg>
      <pc:sldChg chg="del">
        <pc:chgData name="Richard Barrett" userId="3d34b40d6378e647" providerId="LiveId" clId="{6B581AC5-CF02-48BE-9DE9-24921C39233F}" dt="2020-10-22T09:19:07.521" v="646" actId="2696"/>
        <pc:sldMkLst>
          <pc:docMk/>
          <pc:sldMk cId="4280115061" sldId="1851"/>
        </pc:sldMkLst>
      </pc:sldChg>
      <pc:sldChg chg="modSp modNotes">
        <pc:chgData name="Richard Barrett" userId="3d34b40d6378e647" providerId="LiveId" clId="{6B581AC5-CF02-48BE-9DE9-24921C39233F}" dt="2020-10-23T08:50:00.908" v="837"/>
        <pc:sldMkLst>
          <pc:docMk/>
          <pc:sldMk cId="2217063322" sldId="1853"/>
        </pc:sldMkLst>
        <pc:spChg chg="mod">
          <ac:chgData name="Richard Barrett" userId="3d34b40d6378e647" providerId="LiveId" clId="{6B581AC5-CF02-48BE-9DE9-24921C39233F}" dt="2020-10-23T08:50:00.908" v="837"/>
          <ac:spMkLst>
            <pc:docMk/>
            <pc:sldMk cId="2217063322" sldId="1853"/>
            <ac:spMk id="7" creationId="{73146501-48F1-4404-B766-C2705A1F6609}"/>
          </ac:spMkLst>
        </pc:spChg>
        <pc:spChg chg="mod">
          <ac:chgData name="Richard Barrett" userId="3d34b40d6378e647" providerId="LiveId" clId="{6B581AC5-CF02-48BE-9DE9-24921C39233F}" dt="2020-10-23T08:50:00.908" v="837"/>
          <ac:spMkLst>
            <pc:docMk/>
            <pc:sldMk cId="2217063322" sldId="1853"/>
            <ac:spMk id="11" creationId="{AED7FD16-F138-4938-ACA1-CFE3B8E54139}"/>
          </ac:spMkLst>
        </pc:spChg>
        <pc:spChg chg="mod">
          <ac:chgData name="Richard Barrett" userId="3d34b40d6378e647" providerId="LiveId" clId="{6B581AC5-CF02-48BE-9DE9-24921C39233F}" dt="2020-10-23T08:50:00.908" v="837"/>
          <ac:spMkLst>
            <pc:docMk/>
            <pc:sldMk cId="2217063322" sldId="1853"/>
            <ac:spMk id="13" creationId="{047B34EE-B52D-4532-BFD0-B714FC01C26F}"/>
          </ac:spMkLst>
        </pc:spChg>
        <pc:spChg chg="mod">
          <ac:chgData name="Richard Barrett" userId="3d34b40d6378e647" providerId="LiveId" clId="{6B581AC5-CF02-48BE-9DE9-24921C39233F}" dt="2020-10-23T08:50:00.908" v="837"/>
          <ac:spMkLst>
            <pc:docMk/>
            <pc:sldMk cId="2217063322" sldId="1853"/>
            <ac:spMk id="15" creationId="{A2DB5A4A-4E32-4146-A4FB-F44C35151DF5}"/>
          </ac:spMkLst>
        </pc:spChg>
        <pc:picChg chg="mod">
          <ac:chgData name="Richard Barrett" userId="3d34b40d6378e647" providerId="LiveId" clId="{6B581AC5-CF02-48BE-9DE9-24921C39233F}" dt="2020-10-23T08:50:00.908" v="837"/>
          <ac:picMkLst>
            <pc:docMk/>
            <pc:sldMk cId="2217063322" sldId="1853"/>
            <ac:picMk id="3" creationId="{2879EC99-C926-45C6-B2A0-CB46C5199E6A}"/>
          </ac:picMkLst>
        </pc:picChg>
        <pc:picChg chg="mod">
          <ac:chgData name="Richard Barrett" userId="3d34b40d6378e647" providerId="LiveId" clId="{6B581AC5-CF02-48BE-9DE9-24921C39233F}" dt="2020-10-23T08:50:00.908" v="837"/>
          <ac:picMkLst>
            <pc:docMk/>
            <pc:sldMk cId="2217063322" sldId="1853"/>
            <ac:picMk id="6" creationId="{B471E787-4146-45ED-A3A1-60A35AA5ED96}"/>
          </ac:picMkLst>
        </pc:picChg>
        <pc:picChg chg="mod">
          <ac:chgData name="Richard Barrett" userId="3d34b40d6378e647" providerId="LiveId" clId="{6B581AC5-CF02-48BE-9DE9-24921C39233F}" dt="2020-10-23T08:50:00.908" v="837"/>
          <ac:picMkLst>
            <pc:docMk/>
            <pc:sldMk cId="2217063322" sldId="1853"/>
            <ac:picMk id="9" creationId="{4AA774D6-6656-4774-B0C0-07DF3A1A5DC9}"/>
          </ac:picMkLst>
        </pc:picChg>
        <pc:picChg chg="mod">
          <ac:chgData name="Richard Barrett" userId="3d34b40d6378e647" providerId="LiveId" clId="{6B581AC5-CF02-48BE-9DE9-24921C39233F}" dt="2020-10-23T08:50:00.908" v="837"/>
          <ac:picMkLst>
            <pc:docMk/>
            <pc:sldMk cId="2217063322" sldId="1853"/>
            <ac:picMk id="1162" creationId="{00000000-0000-0000-0000-000000000000}"/>
          </ac:picMkLst>
        </pc:picChg>
      </pc:sldChg>
      <pc:sldChg chg="del">
        <pc:chgData name="Richard Barrett" userId="3d34b40d6378e647" providerId="LiveId" clId="{6B581AC5-CF02-48BE-9DE9-24921C39233F}" dt="2020-10-22T09:42:03.015" v="828" actId="47"/>
        <pc:sldMkLst>
          <pc:docMk/>
          <pc:sldMk cId="2483083795" sldId="1854"/>
        </pc:sldMkLst>
      </pc:sldChg>
      <pc:sldChg chg="del">
        <pc:chgData name="Richard Barrett" userId="3d34b40d6378e647" providerId="LiveId" clId="{6B581AC5-CF02-48BE-9DE9-24921C39233F}" dt="2020-10-22T09:19:07.521" v="646" actId="2696"/>
        <pc:sldMkLst>
          <pc:docMk/>
          <pc:sldMk cId="2890446606" sldId="1854"/>
        </pc:sldMkLst>
      </pc:sldChg>
      <pc:sldChg chg="modSp del">
        <pc:chgData name="Richard Barrett" userId="3d34b40d6378e647" providerId="LiveId" clId="{6B581AC5-CF02-48BE-9DE9-24921C39233F}" dt="2020-10-23T08:51:34.072" v="842" actId="47"/>
        <pc:sldMkLst>
          <pc:docMk/>
          <pc:sldMk cId="1417636008" sldId="1948"/>
        </pc:sldMkLst>
        <pc:spChg chg="mod">
          <ac:chgData name="Richard Barrett" userId="3d34b40d6378e647" providerId="LiveId" clId="{6B581AC5-CF02-48BE-9DE9-24921C39233F}" dt="2020-10-23T08:50:00.908" v="837"/>
          <ac:spMkLst>
            <pc:docMk/>
            <pc:sldMk cId="1417636008" sldId="1948"/>
            <ac:spMk id="2" creationId="{EBA43391-ADFD-4FAE-8AE2-4EB7BFB2F488}"/>
          </ac:spMkLst>
        </pc:spChg>
        <pc:spChg chg="mod">
          <ac:chgData name="Richard Barrett" userId="3d34b40d6378e647" providerId="LiveId" clId="{6B581AC5-CF02-48BE-9DE9-24921C39233F}" dt="2020-10-23T08:50:00.908" v="837"/>
          <ac:spMkLst>
            <pc:docMk/>
            <pc:sldMk cId="1417636008" sldId="1948"/>
            <ac:spMk id="3" creationId="{8E776448-57A7-49C5-B1C2-A053D4DB20E2}"/>
          </ac:spMkLst>
        </pc:spChg>
        <pc:spChg chg="mod">
          <ac:chgData name="Richard Barrett" userId="3d34b40d6378e647" providerId="LiveId" clId="{6B581AC5-CF02-48BE-9DE9-24921C39233F}" dt="2020-10-23T08:50:00.908" v="837"/>
          <ac:spMkLst>
            <pc:docMk/>
            <pc:sldMk cId="1417636008" sldId="1948"/>
            <ac:spMk id="4" creationId="{77C69465-402C-4128-8BE9-7C097D354476}"/>
          </ac:spMkLst>
        </pc:spChg>
        <pc:spChg chg="mod">
          <ac:chgData name="Richard Barrett" userId="3d34b40d6378e647" providerId="LiveId" clId="{6B581AC5-CF02-48BE-9DE9-24921C39233F}" dt="2020-10-23T08:50:00.908" v="837"/>
          <ac:spMkLst>
            <pc:docMk/>
            <pc:sldMk cId="1417636008" sldId="1948"/>
            <ac:spMk id="5" creationId="{153770C7-35B3-4FD2-918D-0CE99BB747E3}"/>
          </ac:spMkLst>
        </pc:spChg>
        <pc:picChg chg="mod">
          <ac:chgData name="Richard Barrett" userId="3d34b40d6378e647" providerId="LiveId" clId="{6B581AC5-CF02-48BE-9DE9-24921C39233F}" dt="2020-10-23T08:50:00.908" v="837"/>
          <ac:picMkLst>
            <pc:docMk/>
            <pc:sldMk cId="1417636008" sldId="1948"/>
            <ac:picMk id="17" creationId="{B4F70DEB-E245-46AA-B568-8EF9CB78D05A}"/>
          </ac:picMkLst>
        </pc:picChg>
        <pc:picChg chg="mod">
          <ac:chgData name="Richard Barrett" userId="3d34b40d6378e647" providerId="LiveId" clId="{6B581AC5-CF02-48BE-9DE9-24921C39233F}" dt="2020-10-23T08:50:00.908" v="837"/>
          <ac:picMkLst>
            <pc:docMk/>
            <pc:sldMk cId="1417636008" sldId="1948"/>
            <ac:picMk id="261" creationId="{00000000-0000-0000-0000-000000000000}"/>
          </ac:picMkLst>
        </pc:picChg>
      </pc:sldChg>
      <pc:sldChg chg="modSp del">
        <pc:chgData name="Richard Barrett" userId="3d34b40d6378e647" providerId="LiveId" clId="{6B581AC5-CF02-48BE-9DE9-24921C39233F}" dt="2020-10-23T08:51:34.072" v="842" actId="47"/>
        <pc:sldMkLst>
          <pc:docMk/>
          <pc:sldMk cId="422548888" sldId="1949"/>
        </pc:sldMkLst>
        <pc:spChg chg="mod">
          <ac:chgData name="Richard Barrett" userId="3d34b40d6378e647" providerId="LiveId" clId="{6B581AC5-CF02-48BE-9DE9-24921C39233F}" dt="2020-10-23T08:50:00.908" v="837"/>
          <ac:spMkLst>
            <pc:docMk/>
            <pc:sldMk cId="422548888" sldId="1949"/>
            <ac:spMk id="3" creationId="{8E776448-57A7-49C5-B1C2-A053D4DB20E2}"/>
          </ac:spMkLst>
        </pc:spChg>
        <pc:spChg chg="mod">
          <ac:chgData name="Richard Barrett" userId="3d34b40d6378e647" providerId="LiveId" clId="{6B581AC5-CF02-48BE-9DE9-24921C39233F}" dt="2020-10-23T08:50:00.908" v="837"/>
          <ac:spMkLst>
            <pc:docMk/>
            <pc:sldMk cId="422548888" sldId="1949"/>
            <ac:spMk id="4" creationId="{77C69465-402C-4128-8BE9-7C097D354476}"/>
          </ac:spMkLst>
        </pc:spChg>
        <pc:spChg chg="mod">
          <ac:chgData name="Richard Barrett" userId="3d34b40d6378e647" providerId="LiveId" clId="{6B581AC5-CF02-48BE-9DE9-24921C39233F}" dt="2020-10-23T08:50:00.908" v="837"/>
          <ac:spMkLst>
            <pc:docMk/>
            <pc:sldMk cId="422548888" sldId="1949"/>
            <ac:spMk id="5" creationId="{153770C7-35B3-4FD2-918D-0CE99BB747E3}"/>
          </ac:spMkLst>
        </pc:spChg>
        <pc:spChg chg="mod">
          <ac:chgData name="Richard Barrett" userId="3d34b40d6378e647" providerId="LiveId" clId="{6B581AC5-CF02-48BE-9DE9-24921C39233F}" dt="2020-10-23T08:50:00.908" v="837"/>
          <ac:spMkLst>
            <pc:docMk/>
            <pc:sldMk cId="422548888" sldId="1949"/>
            <ac:spMk id="9" creationId="{97019569-B991-4359-A30E-4A47AE1C0B50}"/>
          </ac:spMkLst>
        </pc:spChg>
        <pc:picChg chg="mod">
          <ac:chgData name="Richard Barrett" userId="3d34b40d6378e647" providerId="LiveId" clId="{6B581AC5-CF02-48BE-9DE9-24921C39233F}" dt="2020-10-23T08:50:00.908" v="837"/>
          <ac:picMkLst>
            <pc:docMk/>
            <pc:sldMk cId="422548888" sldId="1949"/>
            <ac:picMk id="8" creationId="{180B5B22-B18C-4252-84A9-D7475006946F}"/>
          </ac:picMkLst>
        </pc:picChg>
        <pc:picChg chg="mod">
          <ac:chgData name="Richard Barrett" userId="3d34b40d6378e647" providerId="LiveId" clId="{6B581AC5-CF02-48BE-9DE9-24921C39233F}" dt="2020-10-23T08:50:00.908" v="837"/>
          <ac:picMkLst>
            <pc:docMk/>
            <pc:sldMk cId="422548888" sldId="1949"/>
            <ac:picMk id="17" creationId="{B4F70DEB-E245-46AA-B568-8EF9CB78D05A}"/>
          </ac:picMkLst>
        </pc:picChg>
      </pc:sldChg>
      <pc:sldChg chg="modSp del">
        <pc:chgData name="Richard Barrett" userId="3d34b40d6378e647" providerId="LiveId" clId="{6B581AC5-CF02-48BE-9DE9-24921C39233F}" dt="2020-10-23T10:59:45.385" v="2002" actId="47"/>
        <pc:sldMkLst>
          <pc:docMk/>
          <pc:sldMk cId="3872315067" sldId="1950"/>
        </pc:sldMkLst>
        <pc:spChg chg="mod">
          <ac:chgData name="Richard Barrett" userId="3d34b40d6378e647" providerId="LiveId" clId="{6B581AC5-CF02-48BE-9DE9-24921C39233F}" dt="2020-10-23T08:50:00.908" v="837"/>
          <ac:spMkLst>
            <pc:docMk/>
            <pc:sldMk cId="3872315067" sldId="1950"/>
            <ac:spMk id="7" creationId="{260597E5-0748-43A0-A94F-9A091C13BC16}"/>
          </ac:spMkLst>
        </pc:spChg>
        <pc:spChg chg="mod">
          <ac:chgData name="Richard Barrett" userId="3d34b40d6378e647" providerId="LiveId" clId="{6B581AC5-CF02-48BE-9DE9-24921C39233F}" dt="2020-10-23T08:50:00.908" v="837"/>
          <ac:spMkLst>
            <pc:docMk/>
            <pc:sldMk cId="3872315067" sldId="1950"/>
            <ac:spMk id="8" creationId="{0BB9BC25-0899-4B7C-909F-CBD496DDDA42}"/>
          </ac:spMkLst>
        </pc:spChg>
        <pc:spChg chg="mod">
          <ac:chgData name="Richard Barrett" userId="3d34b40d6378e647" providerId="LiveId" clId="{6B581AC5-CF02-48BE-9DE9-24921C39233F}" dt="2020-10-23T08:50:00.908" v="837"/>
          <ac:spMkLst>
            <pc:docMk/>
            <pc:sldMk cId="3872315067" sldId="1950"/>
            <ac:spMk id="10" creationId="{125E69A1-550B-4726-B53E-F3984679F75D}"/>
          </ac:spMkLst>
        </pc:spChg>
      </pc:sldChg>
      <pc:sldChg chg="modSp del">
        <pc:chgData name="Richard Barrett" userId="3d34b40d6378e647" providerId="LiveId" clId="{6B581AC5-CF02-48BE-9DE9-24921C39233F}" dt="2020-10-23T10:59:45.385" v="2002" actId="47"/>
        <pc:sldMkLst>
          <pc:docMk/>
          <pc:sldMk cId="2203092397" sldId="1951"/>
        </pc:sldMkLst>
        <pc:spChg chg="mod">
          <ac:chgData name="Richard Barrett" userId="3d34b40d6378e647" providerId="LiveId" clId="{6B581AC5-CF02-48BE-9DE9-24921C39233F}" dt="2020-10-23T08:50:00.908" v="837"/>
          <ac:spMkLst>
            <pc:docMk/>
            <pc:sldMk cId="2203092397" sldId="1951"/>
            <ac:spMk id="2" creationId="{C51EB8B2-0433-4BF1-B3A9-73640B9CBA6F}"/>
          </ac:spMkLst>
        </pc:spChg>
        <pc:spChg chg="mod">
          <ac:chgData name="Richard Barrett" userId="3d34b40d6378e647" providerId="LiveId" clId="{6B581AC5-CF02-48BE-9DE9-24921C39233F}" dt="2020-10-23T08:50:00.908" v="837"/>
          <ac:spMkLst>
            <pc:docMk/>
            <pc:sldMk cId="2203092397" sldId="1951"/>
            <ac:spMk id="7" creationId="{260597E5-0748-43A0-A94F-9A091C13BC16}"/>
          </ac:spMkLst>
        </pc:spChg>
        <pc:spChg chg="mod">
          <ac:chgData name="Richard Barrett" userId="3d34b40d6378e647" providerId="LiveId" clId="{6B581AC5-CF02-48BE-9DE9-24921C39233F}" dt="2020-10-23T08:50:00.908" v="837"/>
          <ac:spMkLst>
            <pc:docMk/>
            <pc:sldMk cId="2203092397" sldId="1951"/>
            <ac:spMk id="8" creationId="{0BB9BC25-0899-4B7C-909F-CBD496DDDA42}"/>
          </ac:spMkLst>
        </pc:spChg>
      </pc:sldChg>
      <pc:sldChg chg="modSp add del modNotes">
        <pc:chgData name="Richard Barrett" userId="3d34b40d6378e647" providerId="LiveId" clId="{6B581AC5-CF02-48BE-9DE9-24921C39233F}" dt="2020-10-23T08:51:34.072" v="842" actId="47"/>
        <pc:sldMkLst>
          <pc:docMk/>
          <pc:sldMk cId="777881014" sldId="1952"/>
        </pc:sldMkLst>
        <pc:spChg chg="mod">
          <ac:chgData name="Richard Barrett" userId="3d34b40d6378e647" providerId="LiveId" clId="{6B581AC5-CF02-48BE-9DE9-24921C39233F}" dt="2020-10-23T08:50:00.908" v="837"/>
          <ac:spMkLst>
            <pc:docMk/>
            <pc:sldMk cId="777881014" sldId="1952"/>
            <ac:spMk id="4" creationId="{F12E0859-4801-4F64-95B0-82F2675DFE8C}"/>
          </ac:spMkLst>
        </pc:spChg>
        <pc:picChg chg="mod">
          <ac:chgData name="Richard Barrett" userId="3d34b40d6378e647" providerId="LiveId" clId="{6B581AC5-CF02-48BE-9DE9-24921C39233F}" dt="2020-10-23T08:50:00.908" v="837"/>
          <ac:picMkLst>
            <pc:docMk/>
            <pc:sldMk cId="777881014" sldId="1952"/>
            <ac:picMk id="27" creationId="{B321FA5F-9B87-4B87-BF88-51AD74CFD35E}"/>
          </ac:picMkLst>
        </pc:picChg>
      </pc:sldChg>
      <pc:sldChg chg="addSp new del mod">
        <pc:chgData name="Richard Barrett" userId="3d34b40d6378e647" providerId="LiveId" clId="{6B581AC5-CF02-48BE-9DE9-24921C39233F}" dt="2020-10-22T08:32:26.302" v="158" actId="47"/>
        <pc:sldMkLst>
          <pc:docMk/>
          <pc:sldMk cId="2634453785" sldId="1953"/>
        </pc:sldMkLst>
        <pc:spChg chg="add">
          <ac:chgData name="Richard Barrett" userId="3d34b40d6378e647" providerId="LiveId" clId="{6B581AC5-CF02-48BE-9DE9-24921C39233F}" dt="2020-10-22T08:13:31.776" v="128" actId="22"/>
          <ac:spMkLst>
            <pc:docMk/>
            <pc:sldMk cId="2634453785" sldId="1953"/>
            <ac:spMk id="3" creationId="{71B29DE1-7D00-48DD-8F41-264A7F70AA21}"/>
          </ac:spMkLst>
        </pc:spChg>
      </pc:sldChg>
      <pc:sldChg chg="addSp modSp add mod modShow">
        <pc:chgData name="Richard Barrett" userId="3d34b40d6378e647" providerId="LiveId" clId="{6B581AC5-CF02-48BE-9DE9-24921C39233F}" dt="2020-10-23T08:50:00.908" v="837"/>
        <pc:sldMkLst>
          <pc:docMk/>
          <pc:sldMk cId="1007495174" sldId="1954"/>
        </pc:sldMkLst>
        <pc:spChg chg="add mod">
          <ac:chgData name="Richard Barrett" userId="3d34b40d6378e647" providerId="LiveId" clId="{6B581AC5-CF02-48BE-9DE9-24921C39233F}" dt="2020-10-23T08:50:00.908" v="837"/>
          <ac:spMkLst>
            <pc:docMk/>
            <pc:sldMk cId="1007495174" sldId="1954"/>
            <ac:spMk id="8" creationId="{29B8FB87-F396-4ED6-98D7-803CFD24DC62}"/>
          </ac:spMkLst>
        </pc:spChg>
        <pc:spChg chg="mod">
          <ac:chgData name="Richard Barrett" userId="3d34b40d6378e647" providerId="LiveId" clId="{6B581AC5-CF02-48BE-9DE9-24921C39233F}" dt="2020-10-23T08:50:00.908" v="837"/>
          <ac:spMkLst>
            <pc:docMk/>
            <pc:sldMk cId="1007495174" sldId="1954"/>
            <ac:spMk id="382" creationId="{00000000-0000-0000-0000-000000000000}"/>
          </ac:spMkLst>
        </pc:spChg>
        <pc:spChg chg="mod">
          <ac:chgData name="Richard Barrett" userId="3d34b40d6378e647" providerId="LiveId" clId="{6B581AC5-CF02-48BE-9DE9-24921C39233F}" dt="2020-10-23T08:50:00.908" v="837"/>
          <ac:spMkLst>
            <pc:docMk/>
            <pc:sldMk cId="1007495174" sldId="1954"/>
            <ac:spMk id="384" creationId="{00000000-0000-0000-0000-000000000000}"/>
          </ac:spMkLst>
        </pc:spChg>
        <pc:grpChg chg="mod">
          <ac:chgData name="Richard Barrett" userId="3d34b40d6378e647" providerId="LiveId" clId="{6B581AC5-CF02-48BE-9DE9-24921C39233F}" dt="2020-10-23T08:50:00.908" v="837"/>
          <ac:grpSpMkLst>
            <pc:docMk/>
            <pc:sldMk cId="1007495174" sldId="1954"/>
            <ac:grpSpMk id="385" creationId="{00000000-0000-0000-0000-000000000000}"/>
          </ac:grpSpMkLst>
        </pc:grpChg>
        <pc:picChg chg="mod">
          <ac:chgData name="Richard Barrett" userId="3d34b40d6378e647" providerId="LiveId" clId="{6B581AC5-CF02-48BE-9DE9-24921C39233F}" dt="2020-10-23T08:50:00.908" v="837"/>
          <ac:picMkLst>
            <pc:docMk/>
            <pc:sldMk cId="1007495174" sldId="1954"/>
            <ac:picMk id="380" creationId="{00000000-0000-0000-0000-000000000000}"/>
          </ac:picMkLst>
        </pc:picChg>
        <pc:picChg chg="mod">
          <ac:chgData name="Richard Barrett" userId="3d34b40d6378e647" providerId="LiveId" clId="{6B581AC5-CF02-48BE-9DE9-24921C39233F}" dt="2020-10-23T08:50:00.908" v="837"/>
          <ac:picMkLst>
            <pc:docMk/>
            <pc:sldMk cId="1007495174" sldId="1954"/>
            <ac:picMk id="381" creationId="{00000000-0000-0000-0000-000000000000}"/>
          </ac:picMkLst>
        </pc:picChg>
      </pc:sldChg>
      <pc:sldChg chg="add del">
        <pc:chgData name="Richard Barrett" userId="3d34b40d6378e647" providerId="LiveId" clId="{6B581AC5-CF02-48BE-9DE9-24921C39233F}" dt="2020-10-22T08:45:19.908" v="163" actId="2890"/>
        <pc:sldMkLst>
          <pc:docMk/>
          <pc:sldMk cId="1006458211" sldId="1955"/>
        </pc:sldMkLst>
      </pc:sldChg>
      <pc:sldChg chg="addSp delSp modSp new mod modTransition delAnim modAnim">
        <pc:chgData name="Richard Barrett" userId="3d34b40d6378e647" providerId="LiveId" clId="{6B581AC5-CF02-48BE-9DE9-24921C39233F}" dt="2020-10-26T11:23:44.635" v="2171" actId="14100"/>
        <pc:sldMkLst>
          <pc:docMk/>
          <pc:sldMk cId="2029661206" sldId="1955"/>
        </pc:sldMkLst>
        <pc:spChg chg="add mod">
          <ac:chgData name="Richard Barrett" userId="3d34b40d6378e647" providerId="LiveId" clId="{6B581AC5-CF02-48BE-9DE9-24921C39233F}" dt="2020-10-23T08:50:00.908" v="837"/>
          <ac:spMkLst>
            <pc:docMk/>
            <pc:sldMk cId="2029661206" sldId="1955"/>
            <ac:spMk id="7" creationId="{AA61CB64-93C0-4E9A-A19F-7A20DEF080ED}"/>
          </ac:spMkLst>
        </pc:spChg>
        <pc:spChg chg="add del mod ord">
          <ac:chgData name="Richard Barrett" userId="3d34b40d6378e647" providerId="LiveId" clId="{6B581AC5-CF02-48BE-9DE9-24921C39233F}" dt="2020-10-23T10:55:11.244" v="1708" actId="478"/>
          <ac:spMkLst>
            <pc:docMk/>
            <pc:sldMk cId="2029661206" sldId="1955"/>
            <ac:spMk id="8" creationId="{AFBC04B4-C914-4B79-917E-CDC153C2FD12}"/>
          </ac:spMkLst>
        </pc:spChg>
        <pc:spChg chg="add mod">
          <ac:chgData name="Richard Barrett" userId="3d34b40d6378e647" providerId="LiveId" clId="{6B581AC5-CF02-48BE-9DE9-24921C39233F}" dt="2020-10-26T11:23:06.227" v="2168" actId="20577"/>
          <ac:spMkLst>
            <pc:docMk/>
            <pc:sldMk cId="2029661206" sldId="1955"/>
            <ac:spMk id="11" creationId="{989C90C9-D4A0-4AF2-A39D-797C724EF34C}"/>
          </ac:spMkLst>
        </pc:spChg>
        <pc:picChg chg="add del mod">
          <ac:chgData name="Richard Barrett" userId="3d34b40d6378e647" providerId="LiveId" clId="{6B581AC5-CF02-48BE-9DE9-24921C39233F}" dt="2020-10-22T08:54:06.037" v="174" actId="21"/>
          <ac:picMkLst>
            <pc:docMk/>
            <pc:sldMk cId="2029661206" sldId="1955"/>
            <ac:picMk id="2" creationId="{10516AA9-7DFE-46B4-A144-9B18948AAE18}"/>
          </ac:picMkLst>
        </pc:picChg>
        <pc:picChg chg="add del mod">
          <ac:chgData name="Richard Barrett" userId="3d34b40d6378e647" providerId="LiveId" clId="{6B581AC5-CF02-48BE-9DE9-24921C39233F}" dt="2020-10-22T09:04:27.430" v="448" actId="478"/>
          <ac:picMkLst>
            <pc:docMk/>
            <pc:sldMk cId="2029661206" sldId="1955"/>
            <ac:picMk id="4" creationId="{128764D5-B438-46A3-9C89-67BC011B657C}"/>
          </ac:picMkLst>
        </pc:picChg>
        <pc:picChg chg="add mod">
          <ac:chgData name="Richard Barrett" userId="3d34b40d6378e647" providerId="LiveId" clId="{6B581AC5-CF02-48BE-9DE9-24921C39233F}" dt="2020-10-26T11:23:44.635" v="2171" actId="14100"/>
          <ac:picMkLst>
            <pc:docMk/>
            <pc:sldMk cId="2029661206" sldId="1955"/>
            <ac:picMk id="5" creationId="{6E5A24A3-4B19-477D-945B-82AAEAC48CEA}"/>
          </ac:picMkLst>
        </pc:picChg>
        <pc:picChg chg="add mod">
          <ac:chgData name="Richard Barrett" userId="3d34b40d6378e647" providerId="LiveId" clId="{6B581AC5-CF02-48BE-9DE9-24921C39233F}" dt="2020-10-23T08:50:00.908" v="837"/>
          <ac:picMkLst>
            <pc:docMk/>
            <pc:sldMk cId="2029661206" sldId="1955"/>
            <ac:picMk id="10" creationId="{FD361835-3F0E-4767-937A-166928542C9D}"/>
          </ac:picMkLst>
        </pc:picChg>
      </pc:sldChg>
      <pc:sldChg chg="modSp add del mod">
        <pc:chgData name="Richard Barrett" userId="3d34b40d6378e647" providerId="LiveId" clId="{6B581AC5-CF02-48BE-9DE9-24921C39233F}" dt="2020-10-22T08:46:20.071" v="167" actId="2890"/>
        <pc:sldMkLst>
          <pc:docMk/>
          <pc:sldMk cId="4078170781" sldId="1955"/>
        </pc:sldMkLst>
        <pc:picChg chg="mod">
          <ac:chgData name="Richard Barrett" userId="3d34b40d6378e647" providerId="LiveId" clId="{6B581AC5-CF02-48BE-9DE9-24921C39233F}" dt="2020-10-22T08:46:14.300" v="166" actId="1076"/>
          <ac:picMkLst>
            <pc:docMk/>
            <pc:sldMk cId="4078170781" sldId="1955"/>
            <ac:picMk id="12" creationId="{D6B8C99B-4DF9-4172-8C0F-16B6FEFDD55C}"/>
          </ac:picMkLst>
        </pc:picChg>
      </pc:sldChg>
      <pc:sldChg chg="addSp modSp new mod modTransition">
        <pc:chgData name="Richard Barrett" userId="3d34b40d6378e647" providerId="LiveId" clId="{6B581AC5-CF02-48BE-9DE9-24921C39233F}" dt="2020-10-23T08:50:00.908" v="837"/>
        <pc:sldMkLst>
          <pc:docMk/>
          <pc:sldMk cId="94010149" sldId="1956"/>
        </pc:sldMkLst>
        <pc:spChg chg="add mod">
          <ac:chgData name="Richard Barrett" userId="3d34b40d6378e647" providerId="LiveId" clId="{6B581AC5-CF02-48BE-9DE9-24921C39233F}" dt="2020-10-23T08:50:00.908" v="837"/>
          <ac:spMkLst>
            <pc:docMk/>
            <pc:sldMk cId="94010149" sldId="1956"/>
            <ac:spMk id="5" creationId="{DDAB14EF-DEFB-43E5-88C9-9B316EA4B24E}"/>
          </ac:spMkLst>
        </pc:spChg>
        <pc:spChg chg="add mod">
          <ac:chgData name="Richard Barrett" userId="3d34b40d6378e647" providerId="LiveId" clId="{6B581AC5-CF02-48BE-9DE9-24921C39233F}" dt="2020-10-23T08:50:00.908" v="837"/>
          <ac:spMkLst>
            <pc:docMk/>
            <pc:sldMk cId="94010149" sldId="1956"/>
            <ac:spMk id="7" creationId="{CEC4595E-B2F6-4E50-98A3-13065F9765F1}"/>
          </ac:spMkLst>
        </pc:spChg>
        <pc:picChg chg="add mod">
          <ac:chgData name="Richard Barrett" userId="3d34b40d6378e647" providerId="LiveId" clId="{6B581AC5-CF02-48BE-9DE9-24921C39233F}" dt="2020-10-23T08:50:00.908" v="837"/>
          <ac:picMkLst>
            <pc:docMk/>
            <pc:sldMk cId="94010149" sldId="1956"/>
            <ac:picMk id="3" creationId="{A50961DB-3D4E-4879-9CB5-E20856365FA6}"/>
          </ac:picMkLst>
        </pc:picChg>
      </pc:sldChg>
      <pc:sldChg chg="add del replId">
        <pc:chgData name="Richard Barrett" userId="3d34b40d6378e647" providerId="LiveId" clId="{6B581AC5-CF02-48BE-9DE9-24921C39233F}" dt="2020-10-22T08:45:19.908" v="163" actId="2890"/>
        <pc:sldMkLst>
          <pc:docMk/>
          <pc:sldMk cId="2757736982" sldId="1956"/>
        </pc:sldMkLst>
      </pc:sldChg>
      <pc:sldChg chg="addSp delSp modSp new mod modTransition modAnim">
        <pc:chgData name="Richard Barrett" userId="3d34b40d6378e647" providerId="LiveId" clId="{6B581AC5-CF02-48BE-9DE9-24921C39233F}" dt="2020-10-23T10:39:08.060" v="1556"/>
        <pc:sldMkLst>
          <pc:docMk/>
          <pc:sldMk cId="19572974" sldId="1957"/>
        </pc:sldMkLst>
        <pc:spChg chg="add del mod">
          <ac:chgData name="Richard Barrett" userId="3d34b40d6378e647" providerId="LiveId" clId="{6B581AC5-CF02-48BE-9DE9-24921C39233F}" dt="2020-10-22T09:10:26.885" v="577" actId="478"/>
          <ac:spMkLst>
            <pc:docMk/>
            <pc:sldMk cId="19572974" sldId="1957"/>
            <ac:spMk id="4" creationId="{C4C23AC5-D5F3-4114-A9CA-D7D04AC91594}"/>
          </ac:spMkLst>
        </pc:spChg>
        <pc:spChg chg="add mod">
          <ac:chgData name="Richard Barrett" userId="3d34b40d6378e647" providerId="LiveId" clId="{6B581AC5-CF02-48BE-9DE9-24921C39233F}" dt="2020-10-23T08:50:00.908" v="837"/>
          <ac:spMkLst>
            <pc:docMk/>
            <pc:sldMk cId="19572974" sldId="1957"/>
            <ac:spMk id="10" creationId="{2EC4709B-3CFD-4C8D-A32E-B788EA955E60}"/>
          </ac:spMkLst>
        </pc:spChg>
        <pc:spChg chg="add mod">
          <ac:chgData name="Richard Barrett" userId="3d34b40d6378e647" providerId="LiveId" clId="{6B581AC5-CF02-48BE-9DE9-24921C39233F}" dt="2020-10-23T08:50:00.908" v="837"/>
          <ac:spMkLst>
            <pc:docMk/>
            <pc:sldMk cId="19572974" sldId="1957"/>
            <ac:spMk id="11" creationId="{B8435C3B-0DDE-47C8-BAED-A165BB4E03C6}"/>
          </ac:spMkLst>
        </pc:spChg>
        <pc:picChg chg="add del mod">
          <ac:chgData name="Richard Barrett" userId="3d34b40d6378e647" providerId="LiveId" clId="{6B581AC5-CF02-48BE-9DE9-24921C39233F}" dt="2020-10-22T09:10:26.885" v="577" actId="478"/>
          <ac:picMkLst>
            <pc:docMk/>
            <pc:sldMk cId="19572974" sldId="1957"/>
            <ac:picMk id="3" creationId="{7A39B05A-D14D-473B-9FD7-8A6E404BE690}"/>
          </ac:picMkLst>
        </pc:picChg>
        <pc:picChg chg="add del mod">
          <ac:chgData name="Richard Barrett" userId="3d34b40d6378e647" providerId="LiveId" clId="{6B581AC5-CF02-48BE-9DE9-24921C39233F}" dt="2020-10-22T09:11:39.837" v="581" actId="478"/>
          <ac:picMkLst>
            <pc:docMk/>
            <pc:sldMk cId="19572974" sldId="1957"/>
            <ac:picMk id="6" creationId="{FC6E586E-3333-4AE0-8D54-3CB4A30A3073}"/>
          </ac:picMkLst>
        </pc:picChg>
        <pc:picChg chg="add mod">
          <ac:chgData name="Richard Barrett" userId="3d34b40d6378e647" providerId="LiveId" clId="{6B581AC5-CF02-48BE-9DE9-24921C39233F}" dt="2020-10-23T08:50:00.908" v="837"/>
          <ac:picMkLst>
            <pc:docMk/>
            <pc:sldMk cId="19572974" sldId="1957"/>
            <ac:picMk id="8" creationId="{B39753E2-7B64-4A8A-8851-7A8332F1452D}"/>
          </ac:picMkLst>
        </pc:picChg>
      </pc:sldChg>
      <pc:sldChg chg="add del replId">
        <pc:chgData name="Richard Barrett" userId="3d34b40d6378e647" providerId="LiveId" clId="{6B581AC5-CF02-48BE-9DE9-24921C39233F}" dt="2020-10-22T08:45:19.908" v="163" actId="2890"/>
        <pc:sldMkLst>
          <pc:docMk/>
          <pc:sldMk cId="2370754884" sldId="1957"/>
        </pc:sldMkLst>
      </pc:sldChg>
      <pc:sldChg chg="add del replId">
        <pc:chgData name="Richard Barrett" userId="3d34b40d6378e647" providerId="LiveId" clId="{6B581AC5-CF02-48BE-9DE9-24921C39233F}" dt="2020-10-22T08:45:19.908" v="163" actId="2890"/>
        <pc:sldMkLst>
          <pc:docMk/>
          <pc:sldMk cId="98957545" sldId="1958"/>
        </pc:sldMkLst>
      </pc:sldChg>
      <pc:sldChg chg="modSp">
        <pc:chgData name="Richard Barrett" userId="3d34b40d6378e647" providerId="LiveId" clId="{6B581AC5-CF02-48BE-9DE9-24921C39233F}" dt="2020-10-26T11:25:35.078" v="2203" actId="20577"/>
        <pc:sldMkLst>
          <pc:docMk/>
          <pc:sldMk cId="559115782" sldId="1958"/>
        </pc:sldMkLst>
        <pc:spChg chg="mod">
          <ac:chgData name="Richard Barrett" userId="3d34b40d6378e647" providerId="LiveId" clId="{6B581AC5-CF02-48BE-9DE9-24921C39233F}" dt="2020-10-26T11:25:35.078" v="2203" actId="20577"/>
          <ac:spMkLst>
            <pc:docMk/>
            <pc:sldMk cId="559115782" sldId="1958"/>
            <ac:spMk id="4" creationId="{F32E69B0-E7BA-4EBF-AE7E-DA69653FFAB5}"/>
          </ac:spMkLst>
        </pc:spChg>
        <pc:picChg chg="mod">
          <ac:chgData name="Richard Barrett" userId="3d34b40d6378e647" providerId="LiveId" clId="{6B581AC5-CF02-48BE-9DE9-24921C39233F}" dt="2020-10-23T08:50:00.908" v="837"/>
          <ac:picMkLst>
            <pc:docMk/>
            <pc:sldMk cId="559115782" sldId="1958"/>
            <ac:picMk id="3" creationId="{CF4E17F8-45B0-4EEA-8E1C-C56CDF4BA25B}"/>
          </ac:picMkLst>
        </pc:picChg>
      </pc:sldChg>
      <pc:sldChg chg="add del replId">
        <pc:chgData name="Richard Barrett" userId="3d34b40d6378e647" providerId="LiveId" clId="{6B581AC5-CF02-48BE-9DE9-24921C39233F}" dt="2020-10-22T08:45:19.908" v="163" actId="2890"/>
        <pc:sldMkLst>
          <pc:docMk/>
          <pc:sldMk cId="461113400" sldId="1959"/>
        </pc:sldMkLst>
      </pc:sldChg>
      <pc:sldChg chg="modSp">
        <pc:chgData name="Richard Barrett" userId="3d34b40d6378e647" providerId="LiveId" clId="{6B581AC5-CF02-48BE-9DE9-24921C39233F}" dt="2020-10-26T11:26:15.457" v="2204" actId="20577"/>
        <pc:sldMkLst>
          <pc:docMk/>
          <pc:sldMk cId="1924960094" sldId="1959"/>
        </pc:sldMkLst>
        <pc:spChg chg="mod">
          <ac:chgData name="Richard Barrett" userId="3d34b40d6378e647" providerId="LiveId" clId="{6B581AC5-CF02-48BE-9DE9-24921C39233F}" dt="2020-10-26T11:26:15.457" v="2204" actId="20577"/>
          <ac:spMkLst>
            <pc:docMk/>
            <pc:sldMk cId="1924960094" sldId="1959"/>
            <ac:spMk id="4" creationId="{8A875924-283E-40E4-84E5-3ABB24789022}"/>
          </ac:spMkLst>
        </pc:spChg>
        <pc:picChg chg="mod">
          <ac:chgData name="Richard Barrett" userId="3d34b40d6378e647" providerId="LiveId" clId="{6B581AC5-CF02-48BE-9DE9-24921C39233F}" dt="2020-10-23T08:50:00.908" v="837"/>
          <ac:picMkLst>
            <pc:docMk/>
            <pc:sldMk cId="1924960094" sldId="1959"/>
            <ac:picMk id="6" creationId="{73FF2FA3-40EB-4459-8E1F-4CDF2059C645}"/>
          </ac:picMkLst>
        </pc:picChg>
      </pc:sldChg>
      <pc:sldChg chg="modSp del">
        <pc:chgData name="Richard Barrett" userId="3d34b40d6378e647" providerId="LiveId" clId="{6B581AC5-CF02-48BE-9DE9-24921C39233F}" dt="2020-10-23T10:49:34.789" v="1660" actId="47"/>
        <pc:sldMkLst>
          <pc:docMk/>
          <pc:sldMk cId="769084636" sldId="1960"/>
        </pc:sldMkLst>
        <pc:spChg chg="mod">
          <ac:chgData name="Richard Barrett" userId="3d34b40d6378e647" providerId="LiveId" clId="{6B581AC5-CF02-48BE-9DE9-24921C39233F}" dt="2020-10-23T08:50:00.908" v="837"/>
          <ac:spMkLst>
            <pc:docMk/>
            <pc:sldMk cId="769084636" sldId="1960"/>
            <ac:spMk id="8" creationId="{2840E77A-E3C6-4B9A-8DAD-9728F8ECFCE8}"/>
          </ac:spMkLst>
        </pc:spChg>
        <pc:spChg chg="mod">
          <ac:chgData name="Richard Barrett" userId="3d34b40d6378e647" providerId="LiveId" clId="{6B581AC5-CF02-48BE-9DE9-24921C39233F}" dt="2020-10-23T08:50:00.908" v="837"/>
          <ac:spMkLst>
            <pc:docMk/>
            <pc:sldMk cId="769084636" sldId="1960"/>
            <ac:spMk id="9" creationId="{8515A2C5-631B-4EB6-AE69-BC3330AF829B}"/>
          </ac:spMkLst>
        </pc:spChg>
        <pc:picChg chg="mod">
          <ac:chgData name="Richard Barrett" userId="3d34b40d6378e647" providerId="LiveId" clId="{6B581AC5-CF02-48BE-9DE9-24921C39233F}" dt="2020-10-23T08:50:00.908" v="837"/>
          <ac:picMkLst>
            <pc:docMk/>
            <pc:sldMk cId="769084636" sldId="1960"/>
            <ac:picMk id="6" creationId="{BAFD5CBF-776D-45A6-B451-DF2501E90954}"/>
          </ac:picMkLst>
        </pc:picChg>
      </pc:sldChg>
      <pc:sldChg chg="add del replId">
        <pc:chgData name="Richard Barrett" userId="3d34b40d6378e647" providerId="LiveId" clId="{6B581AC5-CF02-48BE-9DE9-24921C39233F}" dt="2020-10-22T08:45:19.908" v="163" actId="2890"/>
        <pc:sldMkLst>
          <pc:docMk/>
          <pc:sldMk cId="1923216585" sldId="1960"/>
        </pc:sldMkLst>
      </pc:sldChg>
      <pc:sldChg chg="modSp">
        <pc:chgData name="Richard Barrett" userId="3d34b40d6378e647" providerId="LiveId" clId="{6B581AC5-CF02-48BE-9DE9-24921C39233F}" dt="2020-10-23T08:50:00.908" v="837"/>
        <pc:sldMkLst>
          <pc:docMk/>
          <pc:sldMk cId="792312337" sldId="1961"/>
        </pc:sldMkLst>
        <pc:spChg chg="mod">
          <ac:chgData name="Richard Barrett" userId="3d34b40d6378e647" providerId="LiveId" clId="{6B581AC5-CF02-48BE-9DE9-24921C39233F}" dt="2020-10-23T08:50:00.908" v="837"/>
          <ac:spMkLst>
            <pc:docMk/>
            <pc:sldMk cId="792312337" sldId="1961"/>
            <ac:spMk id="6" creationId="{78BFFECB-B9EF-4035-A66F-E7D9D1467A3A}"/>
          </ac:spMkLst>
        </pc:spChg>
        <pc:spChg chg="mod">
          <ac:chgData name="Richard Barrett" userId="3d34b40d6378e647" providerId="LiveId" clId="{6B581AC5-CF02-48BE-9DE9-24921C39233F}" dt="2020-10-23T08:50:00.908" v="837"/>
          <ac:spMkLst>
            <pc:docMk/>
            <pc:sldMk cId="792312337" sldId="1961"/>
            <ac:spMk id="7" creationId="{D1B49044-888A-435D-8182-DEA7CB42C0F7}"/>
          </ac:spMkLst>
        </pc:spChg>
        <pc:picChg chg="mod">
          <ac:chgData name="Richard Barrett" userId="3d34b40d6378e647" providerId="LiveId" clId="{6B581AC5-CF02-48BE-9DE9-24921C39233F}" dt="2020-10-23T08:50:00.908" v="837"/>
          <ac:picMkLst>
            <pc:docMk/>
            <pc:sldMk cId="792312337" sldId="1961"/>
            <ac:picMk id="12" creationId="{B32BD9DF-A10F-4385-9283-7ED3D2212239}"/>
          </ac:picMkLst>
        </pc:picChg>
        <pc:picChg chg="mod">
          <ac:chgData name="Richard Barrett" userId="3d34b40d6378e647" providerId="LiveId" clId="{6B581AC5-CF02-48BE-9DE9-24921C39233F}" dt="2020-10-23T08:50:00.908" v="837"/>
          <ac:picMkLst>
            <pc:docMk/>
            <pc:sldMk cId="792312337" sldId="1961"/>
            <ac:picMk id="14" creationId="{72467ADF-5314-4089-9CAF-34181DED51B0}"/>
          </ac:picMkLst>
        </pc:picChg>
        <pc:picChg chg="mod">
          <ac:chgData name="Richard Barrett" userId="3d34b40d6378e647" providerId="LiveId" clId="{6B581AC5-CF02-48BE-9DE9-24921C39233F}" dt="2020-10-23T08:50:00.908" v="837"/>
          <ac:picMkLst>
            <pc:docMk/>
            <pc:sldMk cId="792312337" sldId="1961"/>
            <ac:picMk id="16" creationId="{65FB66B2-40B1-4DB6-9FE7-7C00809762EB}"/>
          </ac:picMkLst>
        </pc:picChg>
      </pc:sldChg>
      <pc:sldChg chg="add del replId">
        <pc:chgData name="Richard Barrett" userId="3d34b40d6378e647" providerId="LiveId" clId="{6B581AC5-CF02-48BE-9DE9-24921C39233F}" dt="2020-10-22T08:45:19.908" v="163" actId="2890"/>
        <pc:sldMkLst>
          <pc:docMk/>
          <pc:sldMk cId="1367403248" sldId="1961"/>
        </pc:sldMkLst>
      </pc:sldChg>
      <pc:sldChg chg="modSp">
        <pc:chgData name="Richard Barrett" userId="3d34b40d6378e647" providerId="LiveId" clId="{6B581AC5-CF02-48BE-9DE9-24921C39233F}" dt="2020-10-23T08:50:00.908" v="837"/>
        <pc:sldMkLst>
          <pc:docMk/>
          <pc:sldMk cId="138465388" sldId="1962"/>
        </pc:sldMkLst>
        <pc:spChg chg="mod">
          <ac:chgData name="Richard Barrett" userId="3d34b40d6378e647" providerId="LiveId" clId="{6B581AC5-CF02-48BE-9DE9-24921C39233F}" dt="2020-10-23T08:50:00.908" v="837"/>
          <ac:spMkLst>
            <pc:docMk/>
            <pc:sldMk cId="138465388" sldId="1962"/>
            <ac:spMk id="4" creationId="{5F5985EB-1308-4C0C-B808-3EC227BAF983}"/>
          </ac:spMkLst>
        </pc:spChg>
        <pc:picChg chg="mod">
          <ac:chgData name="Richard Barrett" userId="3d34b40d6378e647" providerId="LiveId" clId="{6B581AC5-CF02-48BE-9DE9-24921C39233F}" dt="2020-10-23T08:50:00.908" v="837"/>
          <ac:picMkLst>
            <pc:docMk/>
            <pc:sldMk cId="138465388" sldId="1962"/>
            <ac:picMk id="6" creationId="{51230C53-45C2-419F-BDBA-6F4BD9DBC46D}"/>
          </ac:picMkLst>
        </pc:picChg>
      </pc:sldChg>
      <pc:sldChg chg="add del replId">
        <pc:chgData name="Richard Barrett" userId="3d34b40d6378e647" providerId="LiveId" clId="{6B581AC5-CF02-48BE-9DE9-24921C39233F}" dt="2020-10-22T08:45:19.908" v="163" actId="2890"/>
        <pc:sldMkLst>
          <pc:docMk/>
          <pc:sldMk cId="2244941946" sldId="1962"/>
        </pc:sldMkLst>
      </pc:sldChg>
      <pc:sldChg chg="add del replId">
        <pc:chgData name="Richard Barrett" userId="3d34b40d6378e647" providerId="LiveId" clId="{6B581AC5-CF02-48BE-9DE9-24921C39233F}" dt="2020-10-22T08:45:19.908" v="163" actId="2890"/>
        <pc:sldMkLst>
          <pc:docMk/>
          <pc:sldMk cId="3829742884" sldId="1963"/>
        </pc:sldMkLst>
      </pc:sldChg>
      <pc:sldChg chg="modSp">
        <pc:chgData name="Richard Barrett" userId="3d34b40d6378e647" providerId="LiveId" clId="{6B581AC5-CF02-48BE-9DE9-24921C39233F}" dt="2020-10-27T11:37:45.349" v="2225" actId="6549"/>
        <pc:sldMkLst>
          <pc:docMk/>
          <pc:sldMk cId="4039771347" sldId="1963"/>
        </pc:sldMkLst>
        <pc:spChg chg="mod">
          <ac:chgData name="Richard Barrett" userId="3d34b40d6378e647" providerId="LiveId" clId="{6B581AC5-CF02-48BE-9DE9-24921C39233F}" dt="2020-10-27T11:37:45.349" v="2225" actId="6549"/>
          <ac:spMkLst>
            <pc:docMk/>
            <pc:sldMk cId="4039771347" sldId="1963"/>
            <ac:spMk id="6" creationId="{C3828B03-893D-4386-9BEE-6883C87D87DD}"/>
          </ac:spMkLst>
        </pc:spChg>
        <pc:picChg chg="mod">
          <ac:chgData name="Richard Barrett" userId="3d34b40d6378e647" providerId="LiveId" clId="{6B581AC5-CF02-48BE-9DE9-24921C39233F}" dt="2020-10-23T08:50:00.908" v="837"/>
          <ac:picMkLst>
            <pc:docMk/>
            <pc:sldMk cId="4039771347" sldId="1963"/>
            <ac:picMk id="11" creationId="{B99965BD-4EBE-449C-86B2-E8DD4BCE1BF5}"/>
          </ac:picMkLst>
        </pc:picChg>
      </pc:sldChg>
      <pc:sldChg chg="add del replId">
        <pc:chgData name="Richard Barrett" userId="3d34b40d6378e647" providerId="LiveId" clId="{6B581AC5-CF02-48BE-9DE9-24921C39233F}" dt="2020-10-22T08:45:19.908" v="163" actId="2890"/>
        <pc:sldMkLst>
          <pc:docMk/>
          <pc:sldMk cId="1065723882" sldId="1964"/>
        </pc:sldMkLst>
      </pc:sldChg>
      <pc:sldChg chg="del">
        <pc:chgData name="Richard Barrett" userId="3d34b40d6378e647" providerId="LiveId" clId="{6B581AC5-CF02-48BE-9DE9-24921C39233F}" dt="2020-10-22T09:39:31.244" v="826" actId="2696"/>
        <pc:sldMkLst>
          <pc:docMk/>
          <pc:sldMk cId="1655067017" sldId="1964"/>
        </pc:sldMkLst>
      </pc:sldChg>
      <pc:sldChg chg="delSp modSp mod">
        <pc:chgData name="Richard Barrett" userId="3d34b40d6378e647" providerId="LiveId" clId="{6B581AC5-CF02-48BE-9DE9-24921C39233F}" dt="2020-10-23T10:50:44.797" v="1670" actId="478"/>
        <pc:sldMkLst>
          <pc:docMk/>
          <pc:sldMk cId="4046090619" sldId="1964"/>
        </pc:sldMkLst>
        <pc:spChg chg="mod">
          <ac:chgData name="Richard Barrett" userId="3d34b40d6378e647" providerId="LiveId" clId="{6B581AC5-CF02-48BE-9DE9-24921C39233F}" dt="2020-10-23T10:50:22.086" v="1667" actId="20577"/>
          <ac:spMkLst>
            <pc:docMk/>
            <pc:sldMk cId="4046090619" sldId="1964"/>
            <ac:spMk id="2" creationId="{C33D3758-74A3-46CC-ACE1-B14C816FF9ED}"/>
          </ac:spMkLst>
        </pc:spChg>
        <pc:spChg chg="mod">
          <ac:chgData name="Richard Barrett" userId="3d34b40d6378e647" providerId="LiveId" clId="{6B581AC5-CF02-48BE-9DE9-24921C39233F}" dt="2020-10-23T10:50:38.949" v="1669" actId="20577"/>
          <ac:spMkLst>
            <pc:docMk/>
            <pc:sldMk cId="4046090619" sldId="1964"/>
            <ac:spMk id="12" creationId="{02856664-758A-4B1B-81D0-D95F2EB6E97B}"/>
          </ac:spMkLst>
        </pc:spChg>
        <pc:spChg chg="del mod">
          <ac:chgData name="Richard Barrett" userId="3d34b40d6378e647" providerId="LiveId" clId="{6B581AC5-CF02-48BE-9DE9-24921C39233F}" dt="2020-10-23T10:50:44.797" v="1670" actId="478"/>
          <ac:spMkLst>
            <pc:docMk/>
            <pc:sldMk cId="4046090619" sldId="1964"/>
            <ac:spMk id="13" creationId="{B041F017-58C5-40F9-A0D5-28B3919DC106}"/>
          </ac:spMkLst>
        </pc:spChg>
        <pc:picChg chg="mod">
          <ac:chgData name="Richard Barrett" userId="3d34b40d6378e647" providerId="LiveId" clId="{6B581AC5-CF02-48BE-9DE9-24921C39233F}" dt="2020-10-23T08:50:00.908" v="837"/>
          <ac:picMkLst>
            <pc:docMk/>
            <pc:sldMk cId="4046090619" sldId="1964"/>
            <ac:picMk id="7" creationId="{ED2AA183-A513-44A6-9D2A-F2A70AA1EE03}"/>
          </ac:picMkLst>
        </pc:picChg>
      </pc:sldChg>
      <pc:sldChg chg="modSp">
        <pc:chgData name="Richard Barrett" userId="3d34b40d6378e647" providerId="LiveId" clId="{6B581AC5-CF02-48BE-9DE9-24921C39233F}" dt="2020-10-23T08:50:00.908" v="837"/>
        <pc:sldMkLst>
          <pc:docMk/>
          <pc:sldMk cId="667425235" sldId="1965"/>
        </pc:sldMkLst>
        <pc:spChg chg="mod">
          <ac:chgData name="Richard Barrett" userId="3d34b40d6378e647" providerId="LiveId" clId="{6B581AC5-CF02-48BE-9DE9-24921C39233F}" dt="2020-10-23T08:50:00.908" v="837"/>
          <ac:spMkLst>
            <pc:docMk/>
            <pc:sldMk cId="667425235" sldId="1965"/>
            <ac:spMk id="9" creationId="{A2982EBD-EA9E-4C6B-AB0C-C17FB8471CBA}"/>
          </ac:spMkLst>
        </pc:spChg>
        <pc:picChg chg="mod">
          <ac:chgData name="Richard Barrett" userId="3d34b40d6378e647" providerId="LiveId" clId="{6B581AC5-CF02-48BE-9DE9-24921C39233F}" dt="2020-10-23T08:50:00.908" v="837"/>
          <ac:picMkLst>
            <pc:docMk/>
            <pc:sldMk cId="667425235" sldId="1965"/>
            <ac:picMk id="7" creationId="{7AA0B4DB-1687-4D95-8336-08AB8C2952DC}"/>
          </ac:picMkLst>
        </pc:picChg>
      </pc:sldChg>
      <pc:sldChg chg="add del replId">
        <pc:chgData name="Richard Barrett" userId="3d34b40d6378e647" providerId="LiveId" clId="{6B581AC5-CF02-48BE-9DE9-24921C39233F}" dt="2020-10-22T08:45:19.908" v="163" actId="2890"/>
        <pc:sldMkLst>
          <pc:docMk/>
          <pc:sldMk cId="1721194913" sldId="1965"/>
        </pc:sldMkLst>
      </pc:sldChg>
      <pc:sldChg chg="del">
        <pc:chgData name="Richard Barrett" userId="3d34b40d6378e647" providerId="LiveId" clId="{6B581AC5-CF02-48BE-9DE9-24921C39233F}" dt="2020-10-22T09:39:31.244" v="826" actId="2696"/>
        <pc:sldMkLst>
          <pc:docMk/>
          <pc:sldMk cId="2300194601" sldId="1965"/>
        </pc:sldMkLst>
      </pc:sldChg>
      <pc:sldChg chg="add del replId">
        <pc:chgData name="Richard Barrett" userId="3d34b40d6378e647" providerId="LiveId" clId="{6B581AC5-CF02-48BE-9DE9-24921C39233F}" dt="2020-10-22T08:45:19.908" v="163" actId="2890"/>
        <pc:sldMkLst>
          <pc:docMk/>
          <pc:sldMk cId="2247655246" sldId="1966"/>
        </pc:sldMkLst>
      </pc:sldChg>
      <pc:sldChg chg="modSp add del">
        <pc:chgData name="Richard Barrett" userId="3d34b40d6378e647" providerId="LiveId" clId="{6B581AC5-CF02-48BE-9DE9-24921C39233F}" dt="2020-10-23T10:51:08.448" v="1671" actId="2696"/>
        <pc:sldMkLst>
          <pc:docMk/>
          <pc:sldMk cId="2628741033" sldId="1966"/>
        </pc:sldMkLst>
        <pc:spChg chg="mod">
          <ac:chgData name="Richard Barrett" userId="3d34b40d6378e647" providerId="LiveId" clId="{6B581AC5-CF02-48BE-9DE9-24921C39233F}" dt="2020-10-23T08:50:00.908" v="837"/>
          <ac:spMkLst>
            <pc:docMk/>
            <pc:sldMk cId="2628741033" sldId="1966"/>
            <ac:spMk id="3" creationId="{79CB5D90-5A52-4945-BBC2-A917699DE900}"/>
          </ac:spMkLst>
        </pc:spChg>
        <pc:spChg chg="mod">
          <ac:chgData name="Richard Barrett" userId="3d34b40d6378e647" providerId="LiveId" clId="{6B581AC5-CF02-48BE-9DE9-24921C39233F}" dt="2020-10-23T08:50:00.908" v="837"/>
          <ac:spMkLst>
            <pc:docMk/>
            <pc:sldMk cId="2628741033" sldId="1966"/>
            <ac:spMk id="4" creationId="{A288F621-3691-4DCB-91F9-975299AFCF9A}"/>
          </ac:spMkLst>
        </pc:spChg>
        <pc:picChg chg="mod">
          <ac:chgData name="Richard Barrett" userId="3d34b40d6378e647" providerId="LiveId" clId="{6B581AC5-CF02-48BE-9DE9-24921C39233F}" dt="2020-10-23T08:50:00.908" v="837"/>
          <ac:picMkLst>
            <pc:docMk/>
            <pc:sldMk cId="2628741033" sldId="1966"/>
            <ac:picMk id="6" creationId="{E8E6F98E-D9F5-4CFA-B48E-CB16D2BE0FCA}"/>
          </ac:picMkLst>
        </pc:picChg>
      </pc:sldChg>
      <pc:sldChg chg="del">
        <pc:chgData name="Richard Barrett" userId="3d34b40d6378e647" providerId="LiveId" clId="{6B581AC5-CF02-48BE-9DE9-24921C39233F}" dt="2020-10-22T09:39:15.312" v="824" actId="2696"/>
        <pc:sldMkLst>
          <pc:docMk/>
          <pc:sldMk cId="3085370720" sldId="1966"/>
        </pc:sldMkLst>
      </pc:sldChg>
      <pc:sldChg chg="modSp del">
        <pc:chgData name="Richard Barrett" userId="3d34b40d6378e647" providerId="LiveId" clId="{6B581AC5-CF02-48BE-9DE9-24921C39233F}" dt="2020-10-23T10:46:45.721" v="1609" actId="47"/>
        <pc:sldMkLst>
          <pc:docMk/>
          <pc:sldMk cId="1655067017" sldId="1967"/>
        </pc:sldMkLst>
        <pc:spChg chg="mod">
          <ac:chgData name="Richard Barrett" userId="3d34b40d6378e647" providerId="LiveId" clId="{6B581AC5-CF02-48BE-9DE9-24921C39233F}" dt="2020-10-23T08:50:00.908" v="837"/>
          <ac:spMkLst>
            <pc:docMk/>
            <pc:sldMk cId="1655067017" sldId="1967"/>
            <ac:spMk id="2" creationId="{C33D3758-74A3-46CC-ACE1-B14C816FF9ED}"/>
          </ac:spMkLst>
        </pc:spChg>
        <pc:spChg chg="mod">
          <ac:chgData name="Richard Barrett" userId="3d34b40d6378e647" providerId="LiveId" clId="{6B581AC5-CF02-48BE-9DE9-24921C39233F}" dt="2020-10-23T08:50:00.908" v="837"/>
          <ac:spMkLst>
            <pc:docMk/>
            <pc:sldMk cId="1655067017" sldId="1967"/>
            <ac:spMk id="12" creationId="{02856664-758A-4B1B-81D0-D95F2EB6E97B}"/>
          </ac:spMkLst>
        </pc:spChg>
        <pc:spChg chg="mod">
          <ac:chgData name="Richard Barrett" userId="3d34b40d6378e647" providerId="LiveId" clId="{6B581AC5-CF02-48BE-9DE9-24921C39233F}" dt="2020-10-23T08:50:00.908" v="837"/>
          <ac:spMkLst>
            <pc:docMk/>
            <pc:sldMk cId="1655067017" sldId="1967"/>
            <ac:spMk id="13" creationId="{B041F017-58C5-40F9-A0D5-28B3919DC106}"/>
          </ac:spMkLst>
        </pc:spChg>
        <pc:picChg chg="mod">
          <ac:chgData name="Richard Barrett" userId="3d34b40d6378e647" providerId="LiveId" clId="{6B581AC5-CF02-48BE-9DE9-24921C39233F}" dt="2020-10-23T08:50:00.908" v="837"/>
          <ac:picMkLst>
            <pc:docMk/>
            <pc:sldMk cId="1655067017" sldId="1967"/>
            <ac:picMk id="7" creationId="{ED2AA183-A513-44A6-9D2A-F2A70AA1EE03}"/>
          </ac:picMkLst>
        </pc:picChg>
      </pc:sldChg>
      <pc:sldChg chg="add del replId">
        <pc:chgData name="Richard Barrett" userId="3d34b40d6378e647" providerId="LiveId" clId="{6B581AC5-CF02-48BE-9DE9-24921C39233F}" dt="2020-10-22T08:45:19.908" v="163" actId="2890"/>
        <pc:sldMkLst>
          <pc:docMk/>
          <pc:sldMk cId="2737259865" sldId="1967"/>
        </pc:sldMkLst>
      </pc:sldChg>
      <pc:sldChg chg="modSp del">
        <pc:chgData name="Richard Barrett" userId="3d34b40d6378e647" providerId="LiveId" clId="{6B581AC5-CF02-48BE-9DE9-24921C39233F}" dt="2020-10-23T10:46:45.721" v="1609" actId="47"/>
        <pc:sldMkLst>
          <pc:docMk/>
          <pc:sldMk cId="2300194601" sldId="1968"/>
        </pc:sldMkLst>
        <pc:spChg chg="mod">
          <ac:chgData name="Richard Barrett" userId="3d34b40d6378e647" providerId="LiveId" clId="{6B581AC5-CF02-48BE-9DE9-24921C39233F}" dt="2020-10-23T08:50:00.908" v="837"/>
          <ac:spMkLst>
            <pc:docMk/>
            <pc:sldMk cId="2300194601" sldId="1968"/>
            <ac:spMk id="9" creationId="{A2982EBD-EA9E-4C6B-AB0C-C17FB8471CBA}"/>
          </ac:spMkLst>
        </pc:spChg>
        <pc:picChg chg="mod">
          <ac:chgData name="Richard Barrett" userId="3d34b40d6378e647" providerId="LiveId" clId="{6B581AC5-CF02-48BE-9DE9-24921C39233F}" dt="2020-10-23T08:50:00.908" v="837"/>
          <ac:picMkLst>
            <pc:docMk/>
            <pc:sldMk cId="2300194601" sldId="1968"/>
            <ac:picMk id="7" creationId="{7AA0B4DB-1687-4D95-8336-08AB8C2952DC}"/>
          </ac:picMkLst>
        </pc:picChg>
      </pc:sldChg>
      <pc:sldChg chg="modSp del">
        <pc:chgData name="Richard Barrett" userId="3d34b40d6378e647" providerId="LiveId" clId="{6B581AC5-CF02-48BE-9DE9-24921C39233F}" dt="2020-10-23T10:46:45.721" v="1609" actId="47"/>
        <pc:sldMkLst>
          <pc:docMk/>
          <pc:sldMk cId="3085370720" sldId="1969"/>
        </pc:sldMkLst>
        <pc:spChg chg="mod">
          <ac:chgData name="Richard Barrett" userId="3d34b40d6378e647" providerId="LiveId" clId="{6B581AC5-CF02-48BE-9DE9-24921C39233F}" dt="2020-10-23T08:50:00.908" v="837"/>
          <ac:spMkLst>
            <pc:docMk/>
            <pc:sldMk cId="3085370720" sldId="1969"/>
            <ac:spMk id="3" creationId="{79CB5D90-5A52-4945-BBC2-A917699DE900}"/>
          </ac:spMkLst>
        </pc:spChg>
        <pc:spChg chg="mod">
          <ac:chgData name="Richard Barrett" userId="3d34b40d6378e647" providerId="LiveId" clId="{6B581AC5-CF02-48BE-9DE9-24921C39233F}" dt="2020-10-23T08:50:00.908" v="837"/>
          <ac:spMkLst>
            <pc:docMk/>
            <pc:sldMk cId="3085370720" sldId="1969"/>
            <ac:spMk id="4" creationId="{A288F621-3691-4DCB-91F9-975299AFCF9A}"/>
          </ac:spMkLst>
        </pc:spChg>
        <pc:picChg chg="mod">
          <ac:chgData name="Richard Barrett" userId="3d34b40d6378e647" providerId="LiveId" clId="{6B581AC5-CF02-48BE-9DE9-24921C39233F}" dt="2020-10-23T08:50:00.908" v="837"/>
          <ac:picMkLst>
            <pc:docMk/>
            <pc:sldMk cId="3085370720" sldId="1969"/>
            <ac:picMk id="6" creationId="{E8E6F98E-D9F5-4CFA-B48E-CB16D2BE0FCA}"/>
          </ac:picMkLst>
        </pc:picChg>
      </pc:sldChg>
      <pc:sldChg chg="modSp del">
        <pc:chgData name="Richard Barrett" userId="3d34b40d6378e647" providerId="LiveId" clId="{6B581AC5-CF02-48BE-9DE9-24921C39233F}" dt="2020-10-23T10:46:45.721" v="1609" actId="47"/>
        <pc:sldMkLst>
          <pc:docMk/>
          <pc:sldMk cId="1670827664" sldId="1970"/>
        </pc:sldMkLst>
        <pc:spChg chg="mod">
          <ac:chgData name="Richard Barrett" userId="3d34b40d6378e647" providerId="LiveId" clId="{6B581AC5-CF02-48BE-9DE9-24921C39233F}" dt="2020-10-23T08:50:00.908" v="837"/>
          <ac:spMkLst>
            <pc:docMk/>
            <pc:sldMk cId="1670827664" sldId="1970"/>
            <ac:spMk id="3" creationId="{4635433C-D9B9-4C8C-B920-79741DAADEB0}"/>
          </ac:spMkLst>
        </pc:spChg>
        <pc:spChg chg="mod">
          <ac:chgData name="Richard Barrett" userId="3d34b40d6378e647" providerId="LiveId" clId="{6B581AC5-CF02-48BE-9DE9-24921C39233F}" dt="2020-10-23T08:50:00.908" v="837"/>
          <ac:spMkLst>
            <pc:docMk/>
            <pc:sldMk cId="1670827664" sldId="1970"/>
            <ac:spMk id="4" creationId="{F12E0859-4801-4F64-95B0-82F2675DFE8C}"/>
          </ac:spMkLst>
        </pc:spChg>
        <pc:spChg chg="mod">
          <ac:chgData name="Richard Barrett" userId="3d34b40d6378e647" providerId="LiveId" clId="{6B581AC5-CF02-48BE-9DE9-24921C39233F}" dt="2020-10-23T08:50:00.908" v="837"/>
          <ac:spMkLst>
            <pc:docMk/>
            <pc:sldMk cId="1670827664" sldId="1970"/>
            <ac:spMk id="5" creationId="{314004A2-2A67-4CA5-94AD-6EDA803452E5}"/>
          </ac:spMkLst>
        </pc:spChg>
        <pc:spChg chg="mod">
          <ac:chgData name="Richard Barrett" userId="3d34b40d6378e647" providerId="LiveId" clId="{6B581AC5-CF02-48BE-9DE9-24921C39233F}" dt="2020-10-23T08:50:00.908" v="837"/>
          <ac:spMkLst>
            <pc:docMk/>
            <pc:sldMk cId="1670827664" sldId="1970"/>
            <ac:spMk id="8" creationId="{EC17ACBF-EDD9-4532-8139-AC5CEFA00D52}"/>
          </ac:spMkLst>
        </pc:spChg>
        <pc:picChg chg="mod">
          <ac:chgData name="Richard Barrett" userId="3d34b40d6378e647" providerId="LiveId" clId="{6B581AC5-CF02-48BE-9DE9-24921C39233F}" dt="2020-10-23T08:50:00.908" v="837"/>
          <ac:picMkLst>
            <pc:docMk/>
            <pc:sldMk cId="1670827664" sldId="1970"/>
            <ac:picMk id="9" creationId="{A38C73DA-1143-4C37-96A3-E71959BFC1C8}"/>
          </ac:picMkLst>
        </pc:picChg>
        <pc:picChg chg="mod">
          <ac:chgData name="Richard Barrett" userId="3d34b40d6378e647" providerId="LiveId" clId="{6B581AC5-CF02-48BE-9DE9-24921C39233F}" dt="2020-10-23T08:50:00.908" v="837"/>
          <ac:picMkLst>
            <pc:docMk/>
            <pc:sldMk cId="1670827664" sldId="1970"/>
            <ac:picMk id="13" creationId="{B17193C9-6E45-441B-8165-0890B6209396}"/>
          </ac:picMkLst>
        </pc:picChg>
      </pc:sldChg>
      <pc:sldChg chg="modSp del modNotes">
        <pc:chgData name="Richard Barrett" userId="3d34b40d6378e647" providerId="LiveId" clId="{6B581AC5-CF02-48BE-9DE9-24921C39233F}" dt="2020-10-23T10:46:45.721" v="1609" actId="47"/>
        <pc:sldMkLst>
          <pc:docMk/>
          <pc:sldMk cId="2372391535" sldId="1971"/>
        </pc:sldMkLst>
        <pc:spChg chg="mod">
          <ac:chgData name="Richard Barrett" userId="3d34b40d6378e647" providerId="LiveId" clId="{6B581AC5-CF02-48BE-9DE9-24921C39233F}" dt="2020-10-23T08:50:00.908" v="837"/>
          <ac:spMkLst>
            <pc:docMk/>
            <pc:sldMk cId="2372391535" sldId="1971"/>
            <ac:spMk id="3" creationId="{4635433C-D9B9-4C8C-B920-79741DAADEB0}"/>
          </ac:spMkLst>
        </pc:spChg>
        <pc:spChg chg="mod">
          <ac:chgData name="Richard Barrett" userId="3d34b40d6378e647" providerId="LiveId" clId="{6B581AC5-CF02-48BE-9DE9-24921C39233F}" dt="2020-10-23T08:50:00.908" v="837"/>
          <ac:spMkLst>
            <pc:docMk/>
            <pc:sldMk cId="2372391535" sldId="1971"/>
            <ac:spMk id="6" creationId="{3FFF1E8F-B499-4D84-B068-6CD481C51B46}"/>
          </ac:spMkLst>
        </pc:spChg>
        <pc:spChg chg="mod">
          <ac:chgData name="Richard Barrett" userId="3d34b40d6378e647" providerId="LiveId" clId="{6B581AC5-CF02-48BE-9DE9-24921C39233F}" dt="2020-10-23T08:50:00.908" v="837"/>
          <ac:spMkLst>
            <pc:docMk/>
            <pc:sldMk cId="2372391535" sldId="1971"/>
            <ac:spMk id="7" creationId="{4AC9A9D8-2136-4FFD-90E2-AFDB8237EE6A}"/>
          </ac:spMkLst>
        </pc:spChg>
        <pc:picChg chg="mod">
          <ac:chgData name="Richard Barrett" userId="3d34b40d6378e647" providerId="LiveId" clId="{6B581AC5-CF02-48BE-9DE9-24921C39233F}" dt="2020-10-23T08:50:00.908" v="837"/>
          <ac:picMkLst>
            <pc:docMk/>
            <pc:sldMk cId="2372391535" sldId="1971"/>
            <ac:picMk id="8" creationId="{1D3FF21F-E55D-44E6-AF4D-35D33A51B6D0}"/>
          </ac:picMkLst>
        </pc:picChg>
        <pc:picChg chg="mod">
          <ac:chgData name="Richard Barrett" userId="3d34b40d6378e647" providerId="LiveId" clId="{6B581AC5-CF02-48BE-9DE9-24921C39233F}" dt="2020-10-23T08:50:00.908" v="837"/>
          <ac:picMkLst>
            <pc:docMk/>
            <pc:sldMk cId="2372391535" sldId="1971"/>
            <ac:picMk id="17" creationId="{1919BF3F-1743-475C-A3A3-0A1206E466F9}"/>
          </ac:picMkLst>
        </pc:picChg>
      </pc:sldChg>
      <pc:sldChg chg="modSp del modNotes">
        <pc:chgData name="Richard Barrett" userId="3d34b40d6378e647" providerId="LiveId" clId="{6B581AC5-CF02-48BE-9DE9-24921C39233F}" dt="2020-10-23T10:47:01.350" v="1610" actId="47"/>
        <pc:sldMkLst>
          <pc:docMk/>
          <pc:sldMk cId="602171348" sldId="1972"/>
        </pc:sldMkLst>
        <pc:spChg chg="mod">
          <ac:chgData name="Richard Barrett" userId="3d34b40d6378e647" providerId="LiveId" clId="{6B581AC5-CF02-48BE-9DE9-24921C39233F}" dt="2020-10-23T08:50:00.908" v="837"/>
          <ac:spMkLst>
            <pc:docMk/>
            <pc:sldMk cId="602171348" sldId="1972"/>
            <ac:spMk id="4" creationId="{E9059A20-F120-4F97-97FF-014D3784CEAB}"/>
          </ac:spMkLst>
        </pc:spChg>
        <pc:picChg chg="mod">
          <ac:chgData name="Richard Barrett" userId="3d34b40d6378e647" providerId="LiveId" clId="{6B581AC5-CF02-48BE-9DE9-24921C39233F}" dt="2020-10-23T08:50:00.908" v="837"/>
          <ac:picMkLst>
            <pc:docMk/>
            <pc:sldMk cId="602171348" sldId="1972"/>
            <ac:picMk id="3" creationId="{22C83A79-3803-4A61-9045-85EB80F560C6}"/>
          </ac:picMkLst>
        </pc:picChg>
      </pc:sldChg>
      <pc:sldChg chg="modSp mod">
        <pc:chgData name="Richard Barrett" userId="3d34b40d6378e647" providerId="LiveId" clId="{6B581AC5-CF02-48BE-9DE9-24921C39233F}" dt="2020-10-23T10:51:35.086" v="1679" actId="20577"/>
        <pc:sldMkLst>
          <pc:docMk/>
          <pc:sldMk cId="269973057" sldId="1973"/>
        </pc:sldMkLst>
        <pc:spChg chg="mod">
          <ac:chgData name="Richard Barrett" userId="3d34b40d6378e647" providerId="LiveId" clId="{6B581AC5-CF02-48BE-9DE9-24921C39233F}" dt="2020-10-23T10:51:35.086" v="1679" actId="20577"/>
          <ac:spMkLst>
            <pc:docMk/>
            <pc:sldMk cId="269973057" sldId="1973"/>
            <ac:spMk id="21" creationId="{A428A6B0-5C0B-49AC-BD07-AF4268558446}"/>
          </ac:spMkLst>
        </pc:spChg>
        <pc:spChg chg="mod">
          <ac:chgData name="Richard Barrett" userId="3d34b40d6378e647" providerId="LiveId" clId="{6B581AC5-CF02-48BE-9DE9-24921C39233F}" dt="2020-10-23T08:50:00.908" v="837"/>
          <ac:spMkLst>
            <pc:docMk/>
            <pc:sldMk cId="269973057" sldId="1973"/>
            <ac:spMk id="22" creationId="{C6045C1C-0B0A-4BD3-B5D7-231A3C02135A}"/>
          </ac:spMkLst>
        </pc:spChg>
        <pc:spChg chg="mod">
          <ac:chgData name="Richard Barrett" userId="3d34b40d6378e647" providerId="LiveId" clId="{6B581AC5-CF02-48BE-9DE9-24921C39233F}" dt="2020-10-23T08:50:00.908" v="837"/>
          <ac:spMkLst>
            <pc:docMk/>
            <pc:sldMk cId="269973057" sldId="1973"/>
            <ac:spMk id="23" creationId="{67B92829-376C-43D1-AB9B-09426162E300}"/>
          </ac:spMkLst>
        </pc:spChg>
        <pc:picChg chg="mod">
          <ac:chgData name="Richard Barrett" userId="3d34b40d6378e647" providerId="LiveId" clId="{6B581AC5-CF02-48BE-9DE9-24921C39233F}" dt="2020-10-23T08:50:00.908" v="837"/>
          <ac:picMkLst>
            <pc:docMk/>
            <pc:sldMk cId="269973057" sldId="1973"/>
            <ac:picMk id="3" creationId="{A3343C8D-B7BA-463A-9C1B-56B86DAD6CD6}"/>
          </ac:picMkLst>
        </pc:picChg>
        <pc:picChg chg="mod">
          <ac:chgData name="Richard Barrett" userId="3d34b40d6378e647" providerId="LiveId" clId="{6B581AC5-CF02-48BE-9DE9-24921C39233F}" dt="2020-10-23T08:50:00.908" v="837"/>
          <ac:picMkLst>
            <pc:docMk/>
            <pc:sldMk cId="269973057" sldId="1973"/>
            <ac:picMk id="12" creationId="{603FB9AC-4665-441C-9A35-78DEDA68C04A}"/>
          </ac:picMkLst>
        </pc:picChg>
        <pc:picChg chg="mod">
          <ac:chgData name="Richard Barrett" userId="3d34b40d6378e647" providerId="LiveId" clId="{6B581AC5-CF02-48BE-9DE9-24921C39233F}" dt="2020-10-23T08:50:00.908" v="837"/>
          <ac:picMkLst>
            <pc:docMk/>
            <pc:sldMk cId="269973057" sldId="1973"/>
            <ac:picMk id="19" creationId="{683DDAEE-BB0F-40C1-9823-B36CF3874403}"/>
          </ac:picMkLst>
        </pc:picChg>
      </pc:sldChg>
      <pc:sldChg chg="modSp ord">
        <pc:chgData name="Richard Barrett" userId="3d34b40d6378e647" providerId="LiveId" clId="{6B581AC5-CF02-48BE-9DE9-24921C39233F}" dt="2020-10-23T10:47:11.793" v="1612"/>
        <pc:sldMkLst>
          <pc:docMk/>
          <pc:sldMk cId="49682324" sldId="1974"/>
        </pc:sldMkLst>
        <pc:spChg chg="mod">
          <ac:chgData name="Richard Barrett" userId="3d34b40d6378e647" providerId="LiveId" clId="{6B581AC5-CF02-48BE-9DE9-24921C39233F}" dt="2020-10-23T08:50:00.908" v="837"/>
          <ac:spMkLst>
            <pc:docMk/>
            <pc:sldMk cId="49682324" sldId="1974"/>
            <ac:spMk id="5" creationId="{3341C07B-1B06-4F6E-9B12-0C45627A04C6}"/>
          </ac:spMkLst>
        </pc:spChg>
        <pc:picChg chg="mod">
          <ac:chgData name="Richard Barrett" userId="3d34b40d6378e647" providerId="LiveId" clId="{6B581AC5-CF02-48BE-9DE9-24921C39233F}" dt="2020-10-23T08:50:00.908" v="837"/>
          <ac:picMkLst>
            <pc:docMk/>
            <pc:sldMk cId="49682324" sldId="1974"/>
            <ac:picMk id="8" creationId="{0F60A2AB-AF98-4290-A404-7C3BA55B1E68}"/>
          </ac:picMkLst>
        </pc:picChg>
      </pc:sldChg>
      <pc:sldChg chg="modSp">
        <pc:chgData name="Richard Barrett" userId="3d34b40d6378e647" providerId="LiveId" clId="{6B581AC5-CF02-48BE-9DE9-24921C39233F}" dt="2020-10-23T08:50:00.908" v="837"/>
        <pc:sldMkLst>
          <pc:docMk/>
          <pc:sldMk cId="4173216645" sldId="1975"/>
        </pc:sldMkLst>
        <pc:spChg chg="mod">
          <ac:chgData name="Richard Barrett" userId="3d34b40d6378e647" providerId="LiveId" clId="{6B581AC5-CF02-48BE-9DE9-24921C39233F}" dt="2020-10-23T08:50:00.908" v="837"/>
          <ac:spMkLst>
            <pc:docMk/>
            <pc:sldMk cId="4173216645" sldId="1975"/>
            <ac:spMk id="4" creationId="{0E11FDA2-8A65-4C4B-886C-5D86B682BF37}"/>
          </ac:spMkLst>
        </pc:spChg>
        <pc:spChg chg="mod">
          <ac:chgData name="Richard Barrett" userId="3d34b40d6378e647" providerId="LiveId" clId="{6B581AC5-CF02-48BE-9DE9-24921C39233F}" dt="2020-10-23T08:50:00.908" v="837"/>
          <ac:spMkLst>
            <pc:docMk/>
            <pc:sldMk cId="4173216645" sldId="1975"/>
            <ac:spMk id="18" creationId="{75140797-F94A-4283-B612-F34F5DBC5164}"/>
          </ac:spMkLst>
        </pc:spChg>
        <pc:picChg chg="mod">
          <ac:chgData name="Richard Barrett" userId="3d34b40d6378e647" providerId="LiveId" clId="{6B581AC5-CF02-48BE-9DE9-24921C39233F}" dt="2020-10-23T08:50:00.908" v="837"/>
          <ac:picMkLst>
            <pc:docMk/>
            <pc:sldMk cId="4173216645" sldId="1975"/>
            <ac:picMk id="6" creationId="{B4E4545F-791D-4CFA-BB1E-639CA7A3B02D}"/>
          </ac:picMkLst>
        </pc:picChg>
        <pc:picChg chg="mod">
          <ac:chgData name="Richard Barrett" userId="3d34b40d6378e647" providerId="LiveId" clId="{6B581AC5-CF02-48BE-9DE9-24921C39233F}" dt="2020-10-23T08:50:00.908" v="837"/>
          <ac:picMkLst>
            <pc:docMk/>
            <pc:sldMk cId="4173216645" sldId="1975"/>
            <ac:picMk id="11" creationId="{5DBF9CAE-2CAD-406B-BE58-35205C97B49C}"/>
          </ac:picMkLst>
        </pc:picChg>
        <pc:picChg chg="mod">
          <ac:chgData name="Richard Barrett" userId="3d34b40d6378e647" providerId="LiveId" clId="{6B581AC5-CF02-48BE-9DE9-24921C39233F}" dt="2020-10-23T08:50:00.908" v="837"/>
          <ac:picMkLst>
            <pc:docMk/>
            <pc:sldMk cId="4173216645" sldId="1975"/>
            <ac:picMk id="15" creationId="{33B662B0-1E50-4EC7-BF2E-22FE90D0BB3D}"/>
          </ac:picMkLst>
        </pc:picChg>
        <pc:picChg chg="mod">
          <ac:chgData name="Richard Barrett" userId="3d34b40d6378e647" providerId="LiveId" clId="{6B581AC5-CF02-48BE-9DE9-24921C39233F}" dt="2020-10-23T08:50:00.908" v="837"/>
          <ac:picMkLst>
            <pc:docMk/>
            <pc:sldMk cId="4173216645" sldId="1975"/>
            <ac:picMk id="17" creationId="{45CAD294-AC2D-4ADB-BBF0-A9BBCD94324E}"/>
          </ac:picMkLst>
        </pc:picChg>
      </pc:sldChg>
      <pc:sldChg chg="modSp del">
        <pc:chgData name="Richard Barrett" userId="3d34b40d6378e647" providerId="LiveId" clId="{6B581AC5-CF02-48BE-9DE9-24921C39233F}" dt="2020-10-23T10:51:49.910" v="1680" actId="47"/>
        <pc:sldMkLst>
          <pc:docMk/>
          <pc:sldMk cId="3116205615" sldId="1976"/>
        </pc:sldMkLst>
        <pc:spChg chg="mod">
          <ac:chgData name="Richard Barrett" userId="3d34b40d6378e647" providerId="LiveId" clId="{6B581AC5-CF02-48BE-9DE9-24921C39233F}" dt="2020-10-23T08:50:00.908" v="837"/>
          <ac:spMkLst>
            <pc:docMk/>
            <pc:sldMk cId="3116205615" sldId="1976"/>
            <ac:spMk id="2" creationId="{27858998-2F2E-4914-BF3D-F9D51A633644}"/>
          </ac:spMkLst>
        </pc:spChg>
        <pc:picChg chg="mod">
          <ac:chgData name="Richard Barrett" userId="3d34b40d6378e647" providerId="LiveId" clId="{6B581AC5-CF02-48BE-9DE9-24921C39233F}" dt="2020-10-23T08:50:00.908" v="837"/>
          <ac:picMkLst>
            <pc:docMk/>
            <pc:sldMk cId="3116205615" sldId="1976"/>
            <ac:picMk id="4" creationId="{083EDB79-2B8C-485B-B9F1-264ACA424459}"/>
          </ac:picMkLst>
        </pc:picChg>
      </pc:sldChg>
      <pc:sldChg chg="modSp del">
        <pc:chgData name="Richard Barrett" userId="3d34b40d6378e647" providerId="LiveId" clId="{6B581AC5-CF02-48BE-9DE9-24921C39233F}" dt="2020-10-23T10:51:54.736" v="1681" actId="47"/>
        <pc:sldMkLst>
          <pc:docMk/>
          <pc:sldMk cId="2564575363" sldId="1977"/>
        </pc:sldMkLst>
        <pc:spChg chg="mod">
          <ac:chgData name="Richard Barrett" userId="3d34b40d6378e647" providerId="LiveId" clId="{6B581AC5-CF02-48BE-9DE9-24921C39233F}" dt="2020-10-23T08:50:00.908" v="837"/>
          <ac:spMkLst>
            <pc:docMk/>
            <pc:sldMk cId="2564575363" sldId="1977"/>
            <ac:spMk id="4" creationId="{DBCB6069-35D9-4BC3-B53F-6AABA8C1BC66}"/>
          </ac:spMkLst>
        </pc:spChg>
        <pc:picChg chg="mod">
          <ac:chgData name="Richard Barrett" userId="3d34b40d6378e647" providerId="LiveId" clId="{6B581AC5-CF02-48BE-9DE9-24921C39233F}" dt="2020-10-23T08:50:00.908" v="837"/>
          <ac:picMkLst>
            <pc:docMk/>
            <pc:sldMk cId="2564575363" sldId="1977"/>
            <ac:picMk id="7" creationId="{353EF2DF-1727-4592-AD5C-E0A948F59CAC}"/>
          </ac:picMkLst>
        </pc:picChg>
      </pc:sldChg>
      <pc:sldChg chg="modSp add">
        <pc:chgData name="Richard Barrett" userId="3d34b40d6378e647" providerId="LiveId" clId="{6B581AC5-CF02-48BE-9DE9-24921C39233F}" dt="2020-10-23T08:50:00.908" v="837"/>
        <pc:sldMkLst>
          <pc:docMk/>
          <pc:sldMk cId="3497993255" sldId="1978"/>
        </pc:sldMkLst>
        <pc:spChg chg="mod">
          <ac:chgData name="Richard Barrett" userId="3d34b40d6378e647" providerId="LiveId" clId="{6B581AC5-CF02-48BE-9DE9-24921C39233F}" dt="2020-10-23T08:50:00.908" v="837"/>
          <ac:spMkLst>
            <pc:docMk/>
            <pc:sldMk cId="3497993255" sldId="1978"/>
            <ac:spMk id="4" creationId="{31417A75-F10B-4294-ACE4-477812114B88}"/>
          </ac:spMkLst>
        </pc:spChg>
        <pc:picChg chg="mod">
          <ac:chgData name="Richard Barrett" userId="3d34b40d6378e647" providerId="LiveId" clId="{6B581AC5-CF02-48BE-9DE9-24921C39233F}" dt="2020-10-23T08:50:00.908" v="837"/>
          <ac:picMkLst>
            <pc:docMk/>
            <pc:sldMk cId="3497993255" sldId="1978"/>
            <ac:picMk id="9" creationId="{80D21842-A640-461A-8518-4EF7C0C4EB3F}"/>
          </ac:picMkLst>
        </pc:picChg>
      </pc:sldChg>
      <pc:sldChg chg="modSp add ord">
        <pc:chgData name="Richard Barrett" userId="3d34b40d6378e647" providerId="LiveId" clId="{6B581AC5-CF02-48BE-9DE9-24921C39233F}" dt="2020-10-23T10:52:13.741" v="1684"/>
        <pc:sldMkLst>
          <pc:docMk/>
          <pc:sldMk cId="2175074213" sldId="1979"/>
        </pc:sldMkLst>
        <pc:spChg chg="mod">
          <ac:chgData name="Richard Barrett" userId="3d34b40d6378e647" providerId="LiveId" clId="{6B581AC5-CF02-48BE-9DE9-24921C39233F}" dt="2020-10-23T08:50:00.908" v="837"/>
          <ac:spMkLst>
            <pc:docMk/>
            <pc:sldMk cId="2175074213" sldId="1979"/>
            <ac:spMk id="3" creationId="{03431B22-713F-4C7E-B103-A294F5210C6A}"/>
          </ac:spMkLst>
        </pc:spChg>
        <pc:spChg chg="mod">
          <ac:chgData name="Richard Barrett" userId="3d34b40d6378e647" providerId="LiveId" clId="{6B581AC5-CF02-48BE-9DE9-24921C39233F}" dt="2020-10-23T08:50:00.908" v="837"/>
          <ac:spMkLst>
            <pc:docMk/>
            <pc:sldMk cId="2175074213" sldId="1979"/>
            <ac:spMk id="13" creationId="{924FD08E-E74F-4C8B-8D7C-409AA2234B56}"/>
          </ac:spMkLst>
        </pc:spChg>
        <pc:spChg chg="mod">
          <ac:chgData name="Richard Barrett" userId="3d34b40d6378e647" providerId="LiveId" clId="{6B581AC5-CF02-48BE-9DE9-24921C39233F}" dt="2020-10-23T08:50:00.908" v="837"/>
          <ac:spMkLst>
            <pc:docMk/>
            <pc:sldMk cId="2175074213" sldId="1979"/>
            <ac:spMk id="14" creationId="{C7E87F95-F599-44D3-99A5-DE191F17BEE8}"/>
          </ac:spMkLst>
        </pc:spChg>
        <pc:spChg chg="mod">
          <ac:chgData name="Richard Barrett" userId="3d34b40d6378e647" providerId="LiveId" clId="{6B581AC5-CF02-48BE-9DE9-24921C39233F}" dt="2020-10-23T08:50:00.908" v="837"/>
          <ac:spMkLst>
            <pc:docMk/>
            <pc:sldMk cId="2175074213" sldId="1979"/>
            <ac:spMk id="15" creationId="{2E31A6AB-D581-440D-A879-86D183BA475B}"/>
          </ac:spMkLst>
        </pc:spChg>
        <pc:picChg chg="mod">
          <ac:chgData name="Richard Barrett" userId="3d34b40d6378e647" providerId="LiveId" clId="{6B581AC5-CF02-48BE-9DE9-24921C39233F}" dt="2020-10-23T08:50:00.908" v="837"/>
          <ac:picMkLst>
            <pc:docMk/>
            <pc:sldMk cId="2175074213" sldId="1979"/>
            <ac:picMk id="5" creationId="{76C2AADC-45C2-46EE-A7DB-6A778B560227}"/>
          </ac:picMkLst>
        </pc:picChg>
        <pc:picChg chg="mod">
          <ac:chgData name="Richard Barrett" userId="3d34b40d6378e647" providerId="LiveId" clId="{6B581AC5-CF02-48BE-9DE9-24921C39233F}" dt="2020-10-23T08:50:00.908" v="837"/>
          <ac:picMkLst>
            <pc:docMk/>
            <pc:sldMk cId="2175074213" sldId="1979"/>
            <ac:picMk id="8" creationId="{A7A8FA21-2BE7-4107-803F-C33BDE74E4E1}"/>
          </ac:picMkLst>
        </pc:picChg>
        <pc:picChg chg="mod">
          <ac:chgData name="Richard Barrett" userId="3d34b40d6378e647" providerId="LiveId" clId="{6B581AC5-CF02-48BE-9DE9-24921C39233F}" dt="2020-10-23T08:50:00.908" v="837"/>
          <ac:picMkLst>
            <pc:docMk/>
            <pc:sldMk cId="2175074213" sldId="1979"/>
            <ac:picMk id="11" creationId="{3D23F58D-3421-4D94-9C8F-F5D074D41A8C}"/>
          </ac:picMkLst>
        </pc:picChg>
      </pc:sldChg>
      <pc:sldChg chg="modSp add del modNotes">
        <pc:chgData name="Richard Barrett" userId="3d34b40d6378e647" providerId="LiveId" clId="{6B581AC5-CF02-48BE-9DE9-24921C39233F}" dt="2020-10-23T10:52:24.677" v="1685" actId="47"/>
        <pc:sldMkLst>
          <pc:docMk/>
          <pc:sldMk cId="2503129740" sldId="1980"/>
        </pc:sldMkLst>
        <pc:spChg chg="mod">
          <ac:chgData name="Richard Barrett" userId="3d34b40d6378e647" providerId="LiveId" clId="{6B581AC5-CF02-48BE-9DE9-24921C39233F}" dt="2020-10-23T08:50:00.908" v="837"/>
          <ac:spMkLst>
            <pc:docMk/>
            <pc:sldMk cId="2503129740" sldId="1980"/>
            <ac:spMk id="6" creationId="{F7632DE6-99C3-44F3-8679-FA5182B1BDC1}"/>
          </ac:spMkLst>
        </pc:spChg>
        <pc:picChg chg="mod">
          <ac:chgData name="Richard Barrett" userId="3d34b40d6378e647" providerId="LiveId" clId="{6B581AC5-CF02-48BE-9DE9-24921C39233F}" dt="2020-10-23T08:50:00.908" v="837"/>
          <ac:picMkLst>
            <pc:docMk/>
            <pc:sldMk cId="2503129740" sldId="1980"/>
            <ac:picMk id="8" creationId="{FDCEEDC2-FC8C-4798-A481-C22A861504A1}"/>
          </ac:picMkLst>
        </pc:picChg>
      </pc:sldChg>
      <pc:sldChg chg="del">
        <pc:chgData name="Richard Barrett" userId="3d34b40d6378e647" providerId="LiveId" clId="{6B581AC5-CF02-48BE-9DE9-24921C39233F}" dt="2020-10-23T10:25:41.378" v="1552" actId="47"/>
        <pc:sldMkLst>
          <pc:docMk/>
          <pc:sldMk cId="1780459427" sldId="1981"/>
        </pc:sldMkLst>
        <pc:picChg chg="mod">
          <ac:chgData name="Richard Barrett" userId="3d34b40d6378e647" providerId="LiveId" clId="{6B581AC5-CF02-48BE-9DE9-24921C39233F}" dt="2020-10-23T08:50:00.908" v="837"/>
          <ac:picMkLst>
            <pc:docMk/>
            <pc:sldMk cId="1780459427" sldId="1981"/>
            <ac:picMk id="2" creationId="{C3816632-DC93-4AF3-AF74-1BDA62C2E99A}"/>
          </ac:picMkLst>
        </pc:picChg>
        <pc:picChg chg="mod">
          <ac:chgData name="Richard Barrett" userId="3d34b40d6378e647" providerId="LiveId" clId="{6B581AC5-CF02-48BE-9DE9-24921C39233F}" dt="2020-10-23T08:50:00.908" v="837"/>
          <ac:picMkLst>
            <pc:docMk/>
            <pc:sldMk cId="1780459427" sldId="1981"/>
            <ac:picMk id="6" creationId="{63958409-3A63-4F10-8FB8-5D301F65FD3F}"/>
          </ac:picMkLst>
        </pc:picChg>
        <pc:picChg chg="mod">
          <ac:chgData name="Richard Barrett" userId="3d34b40d6378e647" providerId="LiveId" clId="{6B581AC5-CF02-48BE-9DE9-24921C39233F}" dt="2020-10-23T08:50:00.908" v="837"/>
          <ac:picMkLst>
            <pc:docMk/>
            <pc:sldMk cId="1780459427" sldId="1981"/>
            <ac:picMk id="1026" creationId="{22A7813A-6D0C-45FC-9A12-57E7EBFAAE1A}"/>
          </ac:picMkLst>
        </pc:picChg>
      </pc:sldChg>
      <pc:sldChg chg="del">
        <pc:chgData name="Richard Barrett" userId="3d34b40d6378e647" providerId="LiveId" clId="{6B581AC5-CF02-48BE-9DE9-24921C39233F}" dt="2020-10-23T10:37:51.970" v="1555" actId="47"/>
        <pc:sldMkLst>
          <pc:docMk/>
          <pc:sldMk cId="2829098688" sldId="1982"/>
        </pc:sldMkLst>
      </pc:sldChg>
      <pc:sldChg chg="modSp mod">
        <pc:chgData name="Richard Barrett" userId="3d34b40d6378e647" providerId="LiveId" clId="{6B581AC5-CF02-48BE-9DE9-24921C39233F}" dt="2020-10-26T11:17:46.117" v="2133" actId="207"/>
        <pc:sldMkLst>
          <pc:docMk/>
          <pc:sldMk cId="4231545903" sldId="1983"/>
        </pc:sldMkLst>
        <pc:spChg chg="mod">
          <ac:chgData name="Richard Barrett" userId="3d34b40d6378e647" providerId="LiveId" clId="{6B581AC5-CF02-48BE-9DE9-24921C39233F}" dt="2020-10-26T11:17:46.117" v="2133" actId="207"/>
          <ac:spMkLst>
            <pc:docMk/>
            <pc:sldMk cId="4231545903" sldId="1983"/>
            <ac:spMk id="2" creationId="{EBA43391-ADFD-4FAE-8AE2-4EB7BFB2F488}"/>
          </ac:spMkLst>
        </pc:spChg>
      </pc:sldChg>
      <pc:sldChg chg="modSp mod">
        <pc:chgData name="Richard Barrett" userId="3d34b40d6378e647" providerId="LiveId" clId="{6B581AC5-CF02-48BE-9DE9-24921C39233F}" dt="2020-10-26T11:17:52.777" v="2134" actId="207"/>
        <pc:sldMkLst>
          <pc:docMk/>
          <pc:sldMk cId="556609185" sldId="1984"/>
        </pc:sldMkLst>
        <pc:spChg chg="mod">
          <ac:chgData name="Richard Barrett" userId="3d34b40d6378e647" providerId="LiveId" clId="{6B581AC5-CF02-48BE-9DE9-24921C39233F}" dt="2020-10-26T11:17:52.777" v="2134" actId="207"/>
          <ac:spMkLst>
            <pc:docMk/>
            <pc:sldMk cId="556609185" sldId="1984"/>
            <ac:spMk id="9" creationId="{97019569-B991-4359-A30E-4A47AE1C0B50}"/>
          </ac:spMkLst>
        </pc:spChg>
      </pc:sldChg>
      <pc:sldChg chg="addSp modSp mod">
        <pc:chgData name="Richard Barrett" userId="3d34b40d6378e647" providerId="LiveId" clId="{6B581AC5-CF02-48BE-9DE9-24921C39233F}" dt="2020-10-26T11:19:15.833" v="2140" actId="1076"/>
        <pc:sldMkLst>
          <pc:docMk/>
          <pc:sldMk cId="1472064212" sldId="1985"/>
        </pc:sldMkLst>
        <pc:spChg chg="add mod">
          <ac:chgData name="Richard Barrett" userId="3d34b40d6378e647" providerId="LiveId" clId="{6B581AC5-CF02-48BE-9DE9-24921C39233F}" dt="2020-10-26T11:18:58.914" v="2138" actId="1076"/>
          <ac:spMkLst>
            <pc:docMk/>
            <pc:sldMk cId="1472064212" sldId="1985"/>
            <ac:spMk id="2" creationId="{92A01845-C7A5-4C18-8485-F04A74C4268A}"/>
          </ac:spMkLst>
        </pc:spChg>
        <pc:spChg chg="mod">
          <ac:chgData name="Richard Barrett" userId="3d34b40d6378e647" providerId="LiveId" clId="{6B581AC5-CF02-48BE-9DE9-24921C39233F}" dt="2020-10-26T11:19:15.833" v="2140" actId="1076"/>
          <ac:spMkLst>
            <pc:docMk/>
            <pc:sldMk cId="1472064212" sldId="1985"/>
            <ac:spMk id="4" creationId="{F12E0859-4801-4F64-95B0-82F2675DFE8C}"/>
          </ac:spMkLst>
        </pc:spChg>
        <pc:picChg chg="add mod">
          <ac:chgData name="Richard Barrett" userId="3d34b40d6378e647" providerId="LiveId" clId="{6B581AC5-CF02-48BE-9DE9-24921C39233F}" dt="2020-10-26T11:18:58.914" v="2138" actId="1076"/>
          <ac:picMkLst>
            <pc:docMk/>
            <pc:sldMk cId="1472064212" sldId="1985"/>
            <ac:picMk id="3" creationId="{DC8B2A9E-1666-4482-89AC-D496CDA4EE9C}"/>
          </ac:picMkLst>
        </pc:picChg>
        <pc:picChg chg="mod">
          <ac:chgData name="Richard Barrett" userId="3d34b40d6378e647" providerId="LiveId" clId="{6B581AC5-CF02-48BE-9DE9-24921C39233F}" dt="2020-10-26T11:19:07.484" v="2139" actId="1076"/>
          <ac:picMkLst>
            <pc:docMk/>
            <pc:sldMk cId="1472064212" sldId="1985"/>
            <ac:picMk id="27" creationId="{B321FA5F-9B87-4B87-BF88-51AD74CFD35E}"/>
          </ac:picMkLst>
        </pc:picChg>
      </pc:sldChg>
      <pc:sldChg chg="addSp delSp modSp mod">
        <pc:chgData name="Richard Barrett" userId="3d34b40d6378e647" providerId="LiveId" clId="{6B581AC5-CF02-48BE-9DE9-24921C39233F}" dt="2020-10-23T08:58:21.588" v="977" actId="22"/>
        <pc:sldMkLst>
          <pc:docMk/>
          <pc:sldMk cId="88400863" sldId="1986"/>
        </pc:sldMkLst>
        <pc:spChg chg="mod">
          <ac:chgData name="Richard Barrett" userId="3d34b40d6378e647" providerId="LiveId" clId="{6B581AC5-CF02-48BE-9DE9-24921C39233F}" dt="2020-10-23T08:53:45.618" v="889" actId="6549"/>
          <ac:spMkLst>
            <pc:docMk/>
            <pc:sldMk cId="88400863" sldId="1986"/>
            <ac:spMk id="5" creationId="{DDAB14EF-DEFB-43E5-88C9-9B316EA4B24E}"/>
          </ac:spMkLst>
        </pc:spChg>
        <pc:spChg chg="mod">
          <ac:chgData name="Richard Barrett" userId="3d34b40d6378e647" providerId="LiveId" clId="{6B581AC5-CF02-48BE-9DE9-24921C39233F}" dt="2020-10-23T08:54:48.359" v="975" actId="20577"/>
          <ac:spMkLst>
            <pc:docMk/>
            <pc:sldMk cId="88400863" sldId="1986"/>
            <ac:spMk id="7" creationId="{CEC4595E-B2F6-4E50-98A3-13065F9765F1}"/>
          </ac:spMkLst>
        </pc:spChg>
        <pc:picChg chg="add del">
          <ac:chgData name="Richard Barrett" userId="3d34b40d6378e647" providerId="LiveId" clId="{6B581AC5-CF02-48BE-9DE9-24921C39233F}" dt="2020-10-23T08:58:21.588" v="977" actId="22"/>
          <ac:picMkLst>
            <pc:docMk/>
            <pc:sldMk cId="88400863" sldId="1986"/>
            <ac:picMk id="4" creationId="{17195CA9-25CB-429B-ACE5-36553BFC5669}"/>
          </ac:picMkLst>
        </pc:picChg>
      </pc:sldChg>
      <pc:sldChg chg="addSp delSp modSp new mod modTransition modAnim">
        <pc:chgData name="Richard Barrett" userId="3d34b40d6378e647" providerId="LiveId" clId="{6B581AC5-CF02-48BE-9DE9-24921C39233F}" dt="2020-10-23T10:01:12.537" v="1287" actId="22"/>
        <pc:sldMkLst>
          <pc:docMk/>
          <pc:sldMk cId="2187486402" sldId="1987"/>
        </pc:sldMkLst>
        <pc:spChg chg="add mod">
          <ac:chgData name="Richard Barrett" userId="3d34b40d6378e647" providerId="LiveId" clId="{6B581AC5-CF02-48BE-9DE9-24921C39233F}" dt="2020-10-23T08:59:26.965" v="1037" actId="1076"/>
          <ac:spMkLst>
            <pc:docMk/>
            <pc:sldMk cId="2187486402" sldId="1987"/>
            <ac:spMk id="3" creationId="{D7D1A7D8-2574-45A7-8765-0DA5E328E629}"/>
          </ac:spMkLst>
        </pc:spChg>
        <pc:spChg chg="add mod">
          <ac:chgData name="Richard Barrett" userId="3d34b40d6378e647" providerId="LiveId" clId="{6B581AC5-CF02-48BE-9DE9-24921C39233F}" dt="2020-10-23T09:01:39.525" v="1054" actId="20577"/>
          <ac:spMkLst>
            <pc:docMk/>
            <pc:sldMk cId="2187486402" sldId="1987"/>
            <ac:spMk id="5" creationId="{19E39DA4-FBAA-4A66-84A3-D5E6841650D5}"/>
          </ac:spMkLst>
        </pc:spChg>
        <pc:picChg chg="add del">
          <ac:chgData name="Richard Barrett" userId="3d34b40d6378e647" providerId="LiveId" clId="{6B581AC5-CF02-48BE-9DE9-24921C39233F}" dt="2020-10-23T10:01:12.537" v="1287" actId="22"/>
          <ac:picMkLst>
            <pc:docMk/>
            <pc:sldMk cId="2187486402" sldId="1987"/>
            <ac:picMk id="4" creationId="{AD57A4CC-33AA-465C-A336-6ACA66B9DD30}"/>
          </ac:picMkLst>
        </pc:picChg>
        <pc:picChg chg="add mod ord">
          <ac:chgData name="Richard Barrett" userId="3d34b40d6378e647" providerId="LiveId" clId="{6B581AC5-CF02-48BE-9DE9-24921C39233F}" dt="2020-10-23T09:00:47.567" v="1051" actId="1036"/>
          <ac:picMkLst>
            <pc:docMk/>
            <pc:sldMk cId="2187486402" sldId="1987"/>
            <ac:picMk id="7" creationId="{7EB7665D-1B23-40AB-8031-6847C2A06060}"/>
          </ac:picMkLst>
        </pc:picChg>
      </pc:sldChg>
      <pc:sldChg chg="addSp delSp modSp add mod modTransition addAnim delAnim modAnim">
        <pc:chgData name="Richard Barrett" userId="3d34b40d6378e647" providerId="LiveId" clId="{6B581AC5-CF02-48BE-9DE9-24921C39233F}" dt="2020-10-23T10:24:00.765" v="1547"/>
        <pc:sldMkLst>
          <pc:docMk/>
          <pc:sldMk cId="880648974" sldId="1988"/>
        </pc:sldMkLst>
        <pc:spChg chg="add mod">
          <ac:chgData name="Richard Barrett" userId="3d34b40d6378e647" providerId="LiveId" clId="{6B581AC5-CF02-48BE-9DE9-24921C39233F}" dt="2020-10-23T09:11:54.486" v="1232" actId="1035"/>
          <ac:spMkLst>
            <pc:docMk/>
            <pc:sldMk cId="880648974" sldId="1988"/>
            <ac:spMk id="2" creationId="{D044EFE0-B058-46F7-9C9F-16E1A400D11A}"/>
          </ac:spMkLst>
        </pc:spChg>
        <pc:spChg chg="add del">
          <ac:chgData name="Richard Barrett" userId="3d34b40d6378e647" providerId="LiveId" clId="{6B581AC5-CF02-48BE-9DE9-24921C39233F}" dt="2020-10-23T09:03:08.384" v="1064" actId="478"/>
          <ac:spMkLst>
            <pc:docMk/>
            <pc:sldMk cId="880648974" sldId="1988"/>
            <ac:spMk id="3" creationId="{D7D1A7D8-2574-45A7-8765-0DA5E328E629}"/>
          </ac:spMkLst>
        </pc:spChg>
        <pc:spChg chg="add del mod">
          <ac:chgData name="Richard Barrett" userId="3d34b40d6378e647" providerId="LiveId" clId="{6B581AC5-CF02-48BE-9DE9-24921C39233F}" dt="2020-10-23T09:11:59.868" v="1233" actId="478"/>
          <ac:spMkLst>
            <pc:docMk/>
            <pc:sldMk cId="880648974" sldId="1988"/>
            <ac:spMk id="4" creationId="{9DD9C006-CA96-41E9-8B83-16A13B58522D}"/>
          </ac:spMkLst>
        </pc:spChg>
        <pc:spChg chg="add del mod">
          <ac:chgData name="Richard Barrett" userId="3d34b40d6378e647" providerId="LiveId" clId="{6B581AC5-CF02-48BE-9DE9-24921C39233F}" dt="2020-10-23T09:12:23.677" v="1247" actId="20577"/>
          <ac:spMkLst>
            <pc:docMk/>
            <pc:sldMk cId="880648974" sldId="1988"/>
            <ac:spMk id="5" creationId="{19E39DA4-FBAA-4A66-84A3-D5E6841650D5}"/>
          </ac:spMkLst>
        </pc:spChg>
        <pc:spChg chg="add del mod">
          <ac:chgData name="Richard Barrett" userId="3d34b40d6378e647" providerId="LiveId" clId="{6B581AC5-CF02-48BE-9DE9-24921C39233F}" dt="2020-10-23T10:22:45.670" v="1513"/>
          <ac:spMkLst>
            <pc:docMk/>
            <pc:sldMk cId="880648974" sldId="1988"/>
            <ac:spMk id="12" creationId="{6EBBA395-E83C-4F01-A1E3-FC4424720569}"/>
          </ac:spMkLst>
        </pc:spChg>
        <pc:spChg chg="add mod">
          <ac:chgData name="Richard Barrett" userId="3d34b40d6378e647" providerId="LiveId" clId="{6B581AC5-CF02-48BE-9DE9-24921C39233F}" dt="2020-10-23T09:10:43.613" v="1226" actId="14100"/>
          <ac:spMkLst>
            <pc:docMk/>
            <pc:sldMk cId="880648974" sldId="1988"/>
            <ac:spMk id="13" creationId="{82D4FED0-2217-4254-9945-279DAC50B9ED}"/>
          </ac:spMkLst>
        </pc:spChg>
        <pc:spChg chg="add del mod">
          <ac:chgData name="Richard Barrett" userId="3d34b40d6378e647" providerId="LiveId" clId="{6B581AC5-CF02-48BE-9DE9-24921C39233F}" dt="2020-10-23T10:22:45.670" v="1513"/>
          <ac:spMkLst>
            <pc:docMk/>
            <pc:sldMk cId="880648974" sldId="1988"/>
            <ac:spMk id="14" creationId="{3773C669-A971-4224-8239-2C9499F6009B}"/>
          </ac:spMkLst>
        </pc:spChg>
        <pc:spChg chg="add del mod">
          <ac:chgData name="Richard Barrett" userId="3d34b40d6378e647" providerId="LiveId" clId="{6B581AC5-CF02-48BE-9DE9-24921C39233F}" dt="2020-10-23T10:22:45.670" v="1513"/>
          <ac:spMkLst>
            <pc:docMk/>
            <pc:sldMk cId="880648974" sldId="1988"/>
            <ac:spMk id="15" creationId="{6FD17BF4-9DE4-46C3-9B01-79DB4E4716F9}"/>
          </ac:spMkLst>
        </pc:spChg>
        <pc:spChg chg="add mod">
          <ac:chgData name="Richard Barrett" userId="3d34b40d6378e647" providerId="LiveId" clId="{6B581AC5-CF02-48BE-9DE9-24921C39233F}" dt="2020-10-23T09:11:12.949" v="1229" actId="692"/>
          <ac:spMkLst>
            <pc:docMk/>
            <pc:sldMk cId="880648974" sldId="1988"/>
            <ac:spMk id="16" creationId="{B42CF20B-279B-4885-9C9D-BA8785DD9F9B}"/>
          </ac:spMkLst>
        </pc:spChg>
        <pc:spChg chg="add mod">
          <ac:chgData name="Richard Barrett" userId="3d34b40d6378e647" providerId="LiveId" clId="{6B581AC5-CF02-48BE-9DE9-24921C39233F}" dt="2020-10-23T09:11:46.274" v="1230" actId="571"/>
          <ac:spMkLst>
            <pc:docMk/>
            <pc:sldMk cId="880648974" sldId="1988"/>
            <ac:spMk id="17" creationId="{66EB480A-3DF3-440C-9197-1A4728D84AD4}"/>
          </ac:spMkLst>
        </pc:spChg>
        <pc:spChg chg="add del mod">
          <ac:chgData name="Richard Barrett" userId="3d34b40d6378e647" providerId="LiveId" clId="{6B581AC5-CF02-48BE-9DE9-24921C39233F}" dt="2020-10-23T09:12:34.028" v="1248" actId="478"/>
          <ac:spMkLst>
            <pc:docMk/>
            <pc:sldMk cId="880648974" sldId="1988"/>
            <ac:spMk id="19" creationId="{52A49A95-4DE1-4ABA-BFA8-5921515C063B}"/>
          </ac:spMkLst>
        </pc:spChg>
        <pc:spChg chg="add mod">
          <ac:chgData name="Richard Barrett" userId="3d34b40d6378e647" providerId="LiveId" clId="{6B581AC5-CF02-48BE-9DE9-24921C39233F}" dt="2020-10-23T10:23:11.052" v="1523" actId="1036"/>
          <ac:spMkLst>
            <pc:docMk/>
            <pc:sldMk cId="880648974" sldId="1988"/>
            <ac:spMk id="19" creationId="{544DECC6-DF90-4E97-BBB6-0ED7ED598DA5}"/>
          </ac:spMkLst>
        </pc:spChg>
        <pc:spChg chg="add mod">
          <ac:chgData name="Richard Barrett" userId="3d34b40d6378e647" providerId="LiveId" clId="{6B581AC5-CF02-48BE-9DE9-24921C39233F}" dt="2020-10-23T10:23:11.052" v="1523" actId="1036"/>
          <ac:spMkLst>
            <pc:docMk/>
            <pc:sldMk cId="880648974" sldId="1988"/>
            <ac:spMk id="20" creationId="{CF3AD9B4-DCAE-41F8-894C-C8327AD89BF5}"/>
          </ac:spMkLst>
        </pc:spChg>
        <pc:spChg chg="add mod">
          <ac:chgData name="Richard Barrett" userId="3d34b40d6378e647" providerId="LiveId" clId="{6B581AC5-CF02-48BE-9DE9-24921C39233F}" dt="2020-10-23T10:23:11.052" v="1523" actId="1036"/>
          <ac:spMkLst>
            <pc:docMk/>
            <pc:sldMk cId="880648974" sldId="1988"/>
            <ac:spMk id="22" creationId="{845CB062-997E-484E-8C49-9627006D245A}"/>
          </ac:spMkLst>
        </pc:spChg>
        <pc:picChg chg="mod">
          <ac:chgData name="Richard Barrett" userId="3d34b40d6378e647" providerId="LiveId" clId="{6B581AC5-CF02-48BE-9DE9-24921C39233F}" dt="2020-10-23T09:06:26.562" v="1148" actId="1076"/>
          <ac:picMkLst>
            <pc:docMk/>
            <pc:sldMk cId="880648974" sldId="1988"/>
            <ac:picMk id="7" creationId="{7EB7665D-1B23-40AB-8031-6847C2A06060}"/>
          </ac:picMkLst>
        </pc:picChg>
        <pc:picChg chg="add del mod">
          <ac:chgData name="Richard Barrett" userId="3d34b40d6378e647" providerId="LiveId" clId="{6B581AC5-CF02-48BE-9DE9-24921C39233F}" dt="2020-10-23T10:22:45.670" v="1513"/>
          <ac:picMkLst>
            <pc:docMk/>
            <pc:sldMk cId="880648974" sldId="1988"/>
            <ac:picMk id="11" creationId="{65E47C12-5877-4ED8-9089-0A776C8CBC5B}"/>
          </ac:picMkLst>
        </pc:picChg>
        <pc:picChg chg="add">
          <ac:chgData name="Richard Barrett" userId="3d34b40d6378e647" providerId="LiveId" clId="{6B581AC5-CF02-48BE-9DE9-24921C39233F}" dt="2020-10-23T09:14:00.872" v="1249" actId="22"/>
          <ac:picMkLst>
            <pc:docMk/>
            <pc:sldMk cId="880648974" sldId="1988"/>
            <ac:picMk id="21" creationId="{B3B55826-EF8F-4A3E-A3C2-C1C74D8C2697}"/>
          </ac:picMkLst>
        </pc:picChg>
        <pc:cxnChg chg="add del mod">
          <ac:chgData name="Richard Barrett" userId="3d34b40d6378e647" providerId="LiveId" clId="{6B581AC5-CF02-48BE-9DE9-24921C39233F}" dt="2020-10-23T09:12:05.941" v="1234" actId="478"/>
          <ac:cxnSpMkLst>
            <pc:docMk/>
            <pc:sldMk cId="880648974" sldId="1988"/>
            <ac:cxnSpMk id="9" creationId="{A40E4D4A-68BD-4307-8F65-F42EC0585766}"/>
          </ac:cxnSpMkLst>
        </pc:cxnChg>
        <pc:cxnChg chg="add mod">
          <ac:chgData name="Richard Barrett" userId="3d34b40d6378e647" providerId="LiveId" clId="{6B581AC5-CF02-48BE-9DE9-24921C39233F}" dt="2020-10-23T09:11:54.486" v="1232" actId="1035"/>
          <ac:cxnSpMkLst>
            <pc:docMk/>
            <pc:sldMk cId="880648974" sldId="1988"/>
            <ac:cxnSpMk id="10" creationId="{91D54C58-7AA1-4AA6-9F90-AB78D70DD931}"/>
          </ac:cxnSpMkLst>
        </pc:cxnChg>
        <pc:cxnChg chg="add del mod">
          <ac:chgData name="Richard Barrett" userId="3d34b40d6378e647" providerId="LiveId" clId="{6B581AC5-CF02-48BE-9DE9-24921C39233F}" dt="2020-10-23T09:10:09.220" v="1220" actId="478"/>
          <ac:cxnSpMkLst>
            <pc:docMk/>
            <pc:sldMk cId="880648974" sldId="1988"/>
            <ac:cxnSpMk id="14" creationId="{865D6A5E-7EE5-4E63-BEDF-E6D78349A7BB}"/>
          </ac:cxnSpMkLst>
        </pc:cxnChg>
        <pc:cxnChg chg="add mod">
          <ac:chgData name="Richard Barrett" userId="3d34b40d6378e647" providerId="LiveId" clId="{6B581AC5-CF02-48BE-9DE9-24921C39233F}" dt="2020-10-23T09:11:46.274" v="1230" actId="571"/>
          <ac:cxnSpMkLst>
            <pc:docMk/>
            <pc:sldMk cId="880648974" sldId="1988"/>
            <ac:cxnSpMk id="18" creationId="{7051B26E-FFBE-43C4-8C05-2C6AA11ABF7E}"/>
          </ac:cxnSpMkLst>
        </pc:cxnChg>
      </pc:sldChg>
      <pc:sldChg chg="addSp modSp new mod modTransition modAnim">
        <pc:chgData name="Richard Barrett" userId="3d34b40d6378e647" providerId="LiveId" clId="{6B581AC5-CF02-48BE-9DE9-24921C39233F}" dt="2020-10-23T10:24:22.351" v="1549"/>
        <pc:sldMkLst>
          <pc:docMk/>
          <pc:sldMk cId="1506786610" sldId="1989"/>
        </pc:sldMkLst>
        <pc:spChg chg="add mod">
          <ac:chgData name="Richard Barrett" userId="3d34b40d6378e647" providerId="LiveId" clId="{6B581AC5-CF02-48BE-9DE9-24921C39233F}" dt="2020-10-23T10:20:21.670" v="1485" actId="1038"/>
          <ac:spMkLst>
            <pc:docMk/>
            <pc:sldMk cId="1506786610" sldId="1989"/>
            <ac:spMk id="2" creationId="{96BFFF25-9EC5-4E64-A155-1C74ABBE5170}"/>
          </ac:spMkLst>
        </pc:spChg>
        <pc:spChg chg="add mod">
          <ac:chgData name="Richard Barrett" userId="3d34b40d6378e647" providerId="LiveId" clId="{6B581AC5-CF02-48BE-9DE9-24921C39233F}" dt="2020-10-23T10:20:35.369" v="1487" actId="1076"/>
          <ac:spMkLst>
            <pc:docMk/>
            <pc:sldMk cId="1506786610" sldId="1989"/>
            <ac:spMk id="4" creationId="{35BC7617-CC95-461D-9EBC-92FB4C15BDAA}"/>
          </ac:spMkLst>
        </pc:spChg>
        <pc:spChg chg="add mod">
          <ac:chgData name="Richard Barrett" userId="3d34b40d6378e647" providerId="LiveId" clId="{6B581AC5-CF02-48BE-9DE9-24921C39233F}" dt="2020-10-23T09:54:10.690" v="1259" actId="20577"/>
          <ac:spMkLst>
            <pc:docMk/>
            <pc:sldMk cId="1506786610" sldId="1989"/>
            <ac:spMk id="5" creationId="{076112CD-0109-4464-8BF1-4C64A2FD364E}"/>
          </ac:spMkLst>
        </pc:spChg>
        <pc:spChg chg="add mod">
          <ac:chgData name="Richard Barrett" userId="3d34b40d6378e647" providerId="LiveId" clId="{6B581AC5-CF02-48BE-9DE9-24921C39233F}" dt="2020-10-23T10:21:55.200" v="1509" actId="113"/>
          <ac:spMkLst>
            <pc:docMk/>
            <pc:sldMk cId="1506786610" sldId="1989"/>
            <ac:spMk id="7" creationId="{C98B01FC-7361-4392-9A03-AB96D1CA7B68}"/>
          </ac:spMkLst>
        </pc:spChg>
        <pc:picChg chg="add">
          <ac:chgData name="Richard Barrett" userId="3d34b40d6378e647" providerId="LiveId" clId="{6B581AC5-CF02-48BE-9DE9-24921C39233F}" dt="2020-10-23T09:53:49.412" v="1251" actId="22"/>
          <ac:picMkLst>
            <pc:docMk/>
            <pc:sldMk cId="1506786610" sldId="1989"/>
            <ac:picMk id="3" creationId="{D60CD435-F692-4143-BC59-E3E4BFC9BB23}"/>
          </ac:picMkLst>
        </pc:picChg>
      </pc:sldChg>
      <pc:sldChg chg="addSp delSp modSp new mod modTransition modAnim">
        <pc:chgData name="Richard Barrett" userId="3d34b40d6378e647" providerId="LiveId" clId="{6B581AC5-CF02-48BE-9DE9-24921C39233F}" dt="2020-10-23T10:24:30.065" v="1550"/>
        <pc:sldMkLst>
          <pc:docMk/>
          <pc:sldMk cId="23340019" sldId="1990"/>
        </pc:sldMkLst>
        <pc:spChg chg="add mod">
          <ac:chgData name="Richard Barrett" userId="3d34b40d6378e647" providerId="LiveId" clId="{6B581AC5-CF02-48BE-9DE9-24921C39233F}" dt="2020-10-23T09:56:58.352" v="1270" actId="20577"/>
          <ac:spMkLst>
            <pc:docMk/>
            <pc:sldMk cId="23340019" sldId="1990"/>
            <ac:spMk id="5" creationId="{9EDCECEC-30C7-4F7C-B635-FC580EDE4D5A}"/>
          </ac:spMkLst>
        </pc:spChg>
        <pc:spChg chg="add del mod">
          <ac:chgData name="Richard Barrett" userId="3d34b40d6378e647" providerId="LiveId" clId="{6B581AC5-CF02-48BE-9DE9-24921C39233F}" dt="2020-10-23T10:22:44.872" v="1512"/>
          <ac:spMkLst>
            <pc:docMk/>
            <pc:sldMk cId="23340019" sldId="1990"/>
            <ac:spMk id="7" creationId="{1738E1B5-9AA3-44B9-A62D-56DB2B320447}"/>
          </ac:spMkLst>
        </pc:spChg>
        <pc:spChg chg="add del mod">
          <ac:chgData name="Richard Barrett" userId="3d34b40d6378e647" providerId="LiveId" clId="{6B581AC5-CF02-48BE-9DE9-24921C39233F}" dt="2020-10-23T10:22:44.872" v="1512"/>
          <ac:spMkLst>
            <pc:docMk/>
            <pc:sldMk cId="23340019" sldId="1990"/>
            <ac:spMk id="8" creationId="{399D1ADE-D1A1-4F0F-A099-9432C8159C8D}"/>
          </ac:spMkLst>
        </pc:spChg>
        <pc:spChg chg="add del mod">
          <ac:chgData name="Richard Barrett" userId="3d34b40d6378e647" providerId="LiveId" clId="{6B581AC5-CF02-48BE-9DE9-24921C39233F}" dt="2020-10-23T10:22:44.872" v="1512"/>
          <ac:spMkLst>
            <pc:docMk/>
            <pc:sldMk cId="23340019" sldId="1990"/>
            <ac:spMk id="9" creationId="{C414F595-371C-443D-BB8F-8E0D64A27E12}"/>
          </ac:spMkLst>
        </pc:spChg>
        <pc:spChg chg="add mod">
          <ac:chgData name="Richard Barrett" userId="3d34b40d6378e647" providerId="LiveId" clId="{6B581AC5-CF02-48BE-9DE9-24921C39233F}" dt="2020-10-23T10:23:28.278" v="1540" actId="1038"/>
          <ac:spMkLst>
            <pc:docMk/>
            <pc:sldMk cId="23340019" sldId="1990"/>
            <ac:spMk id="10" creationId="{553BD527-E842-46C4-B7F8-8F6684542441}"/>
          </ac:spMkLst>
        </pc:spChg>
        <pc:spChg chg="add mod">
          <ac:chgData name="Richard Barrett" userId="3d34b40d6378e647" providerId="LiveId" clId="{6B581AC5-CF02-48BE-9DE9-24921C39233F}" dt="2020-10-23T10:23:37.204" v="1545" actId="1038"/>
          <ac:spMkLst>
            <pc:docMk/>
            <pc:sldMk cId="23340019" sldId="1990"/>
            <ac:spMk id="11" creationId="{03AF6361-E5C9-403C-BC8F-A05CA218A3AE}"/>
          </ac:spMkLst>
        </pc:spChg>
        <pc:spChg chg="add mod">
          <ac:chgData name="Richard Barrett" userId="3d34b40d6378e647" providerId="LiveId" clId="{6B581AC5-CF02-48BE-9DE9-24921C39233F}" dt="2020-10-23T10:23:28.278" v="1540" actId="1038"/>
          <ac:spMkLst>
            <pc:docMk/>
            <pc:sldMk cId="23340019" sldId="1990"/>
            <ac:spMk id="12" creationId="{86AD4ACF-95C5-4BB3-8349-A4ABB06B85F3}"/>
          </ac:spMkLst>
        </pc:spChg>
        <pc:picChg chg="add">
          <ac:chgData name="Richard Barrett" userId="3d34b40d6378e647" providerId="LiveId" clId="{6B581AC5-CF02-48BE-9DE9-24921C39233F}" dt="2020-10-23T09:56:36.811" v="1263" actId="22"/>
          <ac:picMkLst>
            <pc:docMk/>
            <pc:sldMk cId="23340019" sldId="1990"/>
            <ac:picMk id="3" creationId="{86CF7336-2877-4D17-95DD-F8D01A8B8782}"/>
          </ac:picMkLst>
        </pc:picChg>
        <pc:picChg chg="add del mod">
          <ac:chgData name="Richard Barrett" userId="3d34b40d6378e647" providerId="LiveId" clId="{6B581AC5-CF02-48BE-9DE9-24921C39233F}" dt="2020-10-23T10:22:44.872" v="1512"/>
          <ac:picMkLst>
            <pc:docMk/>
            <pc:sldMk cId="23340019" sldId="1990"/>
            <ac:picMk id="6" creationId="{556E387A-A98D-4725-99D4-EAE1A4B7DB26}"/>
          </ac:picMkLst>
        </pc:picChg>
      </pc:sldChg>
      <pc:sldChg chg="delSp modSp add del mod delAnim">
        <pc:chgData name="Richard Barrett" userId="3d34b40d6378e647" providerId="LiveId" clId="{6B581AC5-CF02-48BE-9DE9-24921C39233F}" dt="2020-10-23T10:18:15.033" v="1439" actId="47"/>
        <pc:sldMkLst>
          <pc:docMk/>
          <pc:sldMk cId="2992479354" sldId="1991"/>
        </pc:sldMkLst>
        <pc:spChg chg="del">
          <ac:chgData name="Richard Barrett" userId="3d34b40d6378e647" providerId="LiveId" clId="{6B581AC5-CF02-48BE-9DE9-24921C39233F}" dt="2020-10-23T09:58:15.012" v="1274" actId="478"/>
          <ac:spMkLst>
            <pc:docMk/>
            <pc:sldMk cId="2992479354" sldId="1991"/>
            <ac:spMk id="3" creationId="{D7D1A7D8-2574-45A7-8765-0DA5E328E629}"/>
          </ac:spMkLst>
        </pc:spChg>
        <pc:spChg chg="mod">
          <ac:chgData name="Richard Barrett" userId="3d34b40d6378e647" providerId="LiveId" clId="{6B581AC5-CF02-48BE-9DE9-24921C39233F}" dt="2020-10-23T09:58:49.168" v="1282" actId="1035"/>
          <ac:spMkLst>
            <pc:docMk/>
            <pc:sldMk cId="2992479354" sldId="1991"/>
            <ac:spMk id="5" creationId="{19E39DA4-FBAA-4A66-84A3-D5E6841650D5}"/>
          </ac:spMkLst>
        </pc:spChg>
        <pc:picChg chg="mod">
          <ac:chgData name="Richard Barrett" userId="3d34b40d6378e647" providerId="LiveId" clId="{6B581AC5-CF02-48BE-9DE9-24921C39233F}" dt="2020-10-23T09:59:39.219" v="1285" actId="1038"/>
          <ac:picMkLst>
            <pc:docMk/>
            <pc:sldMk cId="2992479354" sldId="1991"/>
            <ac:picMk id="7" creationId="{7EB7665D-1B23-40AB-8031-6847C2A06060}"/>
          </ac:picMkLst>
        </pc:picChg>
      </pc:sldChg>
      <pc:sldChg chg="new del">
        <pc:chgData name="Richard Barrett" userId="3d34b40d6378e647" providerId="LiveId" clId="{6B581AC5-CF02-48BE-9DE9-24921C39233F}" dt="2020-10-23T09:57:58.241" v="1271" actId="47"/>
        <pc:sldMkLst>
          <pc:docMk/>
          <pc:sldMk cId="3217718099" sldId="1991"/>
        </pc:sldMkLst>
      </pc:sldChg>
      <pc:sldChg chg="new del">
        <pc:chgData name="Richard Barrett" userId="3d34b40d6378e647" providerId="LiveId" clId="{6B581AC5-CF02-48BE-9DE9-24921C39233F}" dt="2020-10-23T09:57:59.291" v="1272" actId="47"/>
        <pc:sldMkLst>
          <pc:docMk/>
          <pc:sldMk cId="1404664354" sldId="1992"/>
        </pc:sldMkLst>
      </pc:sldChg>
      <pc:sldChg chg="addSp modSp new mod modAnim">
        <pc:chgData name="Richard Barrett" userId="3d34b40d6378e647" providerId="LiveId" clId="{6B581AC5-CF02-48BE-9DE9-24921C39233F}" dt="2020-10-23T10:27:25.600" v="1553"/>
        <pc:sldMkLst>
          <pc:docMk/>
          <pc:sldMk cId="2075055596" sldId="1992"/>
        </pc:sldMkLst>
        <pc:spChg chg="add mod">
          <ac:chgData name="Richard Barrett" userId="3d34b40d6378e647" providerId="LiveId" clId="{6B581AC5-CF02-48BE-9DE9-24921C39233F}" dt="2020-10-23T10:02:53.832" v="1316" actId="20577"/>
          <ac:spMkLst>
            <pc:docMk/>
            <pc:sldMk cId="2075055596" sldId="1992"/>
            <ac:spMk id="5" creationId="{CC29E76F-3030-4DC6-B26A-4831F52DD823}"/>
          </ac:spMkLst>
        </pc:spChg>
        <pc:spChg chg="add mod">
          <ac:chgData name="Richard Barrett" userId="3d34b40d6378e647" providerId="LiveId" clId="{6B581AC5-CF02-48BE-9DE9-24921C39233F}" dt="2020-10-23T10:06:02.314" v="1339" actId="14100"/>
          <ac:spMkLst>
            <pc:docMk/>
            <pc:sldMk cId="2075055596" sldId="1992"/>
            <ac:spMk id="6" creationId="{E8C68C73-C1EA-4226-A398-9229D82C9C40}"/>
          </ac:spMkLst>
        </pc:spChg>
        <pc:spChg chg="add mod">
          <ac:chgData name="Richard Barrett" userId="3d34b40d6378e647" providerId="LiveId" clId="{6B581AC5-CF02-48BE-9DE9-24921C39233F}" dt="2020-10-23T10:05:49.902" v="1338" actId="208"/>
          <ac:spMkLst>
            <pc:docMk/>
            <pc:sldMk cId="2075055596" sldId="1992"/>
            <ac:spMk id="7" creationId="{EFD9D345-A199-493A-A7B4-0B6942F2A606}"/>
          </ac:spMkLst>
        </pc:spChg>
        <pc:spChg chg="add mod">
          <ac:chgData name="Richard Barrett" userId="3d34b40d6378e647" providerId="LiveId" clId="{6B581AC5-CF02-48BE-9DE9-24921C39233F}" dt="2020-10-23T10:17:17.197" v="1438" actId="20577"/>
          <ac:spMkLst>
            <pc:docMk/>
            <pc:sldMk cId="2075055596" sldId="1992"/>
            <ac:spMk id="8" creationId="{2FDBB60D-8077-44A9-A340-02D4A3BB462D}"/>
          </ac:spMkLst>
        </pc:spChg>
        <pc:picChg chg="add mod">
          <ac:chgData name="Richard Barrett" userId="3d34b40d6378e647" providerId="LiveId" clId="{6B581AC5-CF02-48BE-9DE9-24921C39233F}" dt="2020-10-23T10:02:43.080" v="1291" actId="1076"/>
          <ac:picMkLst>
            <pc:docMk/>
            <pc:sldMk cId="2075055596" sldId="1992"/>
            <ac:picMk id="3" creationId="{6DA3A469-4F28-411E-99ED-6B3EBFDE7B59}"/>
          </ac:picMkLst>
        </pc:picChg>
      </pc:sldChg>
      <pc:sldChg chg="add del">
        <pc:chgData name="Richard Barrett" userId="3d34b40d6378e647" providerId="LiveId" clId="{6B581AC5-CF02-48BE-9DE9-24921C39233F}" dt="2020-10-23T10:06:30.222" v="1342" actId="47"/>
        <pc:sldMkLst>
          <pc:docMk/>
          <pc:sldMk cId="1914113465" sldId="1993"/>
        </pc:sldMkLst>
      </pc:sldChg>
      <pc:sldChg chg="addSp modSp add mod modAnim">
        <pc:chgData name="Richard Barrett" userId="3d34b40d6378e647" providerId="LiveId" clId="{6B581AC5-CF02-48BE-9DE9-24921C39233F}" dt="2020-10-23T10:27:41.428" v="1554"/>
        <pc:sldMkLst>
          <pc:docMk/>
          <pc:sldMk cId="253625042" sldId="1994"/>
        </pc:sldMkLst>
        <pc:spChg chg="add mod">
          <ac:chgData name="Richard Barrett" userId="3d34b40d6378e647" providerId="LiveId" clId="{6B581AC5-CF02-48BE-9DE9-24921C39233F}" dt="2020-10-23T10:10:53.057" v="1424" actId="1076"/>
          <ac:spMkLst>
            <pc:docMk/>
            <pc:sldMk cId="253625042" sldId="1994"/>
            <ac:spMk id="2" creationId="{B136E3CB-21E0-4558-B132-EB4B883EEA62}"/>
          </ac:spMkLst>
        </pc:spChg>
        <pc:spChg chg="mod">
          <ac:chgData name="Richard Barrett" userId="3d34b40d6378e647" providerId="LiveId" clId="{6B581AC5-CF02-48BE-9DE9-24921C39233F}" dt="2020-10-23T10:06:59.374" v="1354" actId="20577"/>
          <ac:spMkLst>
            <pc:docMk/>
            <pc:sldMk cId="253625042" sldId="1994"/>
            <ac:spMk id="6" creationId="{E8C68C73-C1EA-4226-A398-9229D82C9C40}"/>
          </ac:spMkLst>
        </pc:spChg>
        <pc:spChg chg="mod">
          <ac:chgData name="Richard Barrett" userId="3d34b40d6378e647" providerId="LiveId" clId="{6B581AC5-CF02-48BE-9DE9-24921C39233F}" dt="2020-10-23T10:06:41.287" v="1351" actId="1036"/>
          <ac:spMkLst>
            <pc:docMk/>
            <pc:sldMk cId="253625042" sldId="1994"/>
            <ac:spMk id="7" creationId="{EFD9D345-A199-493A-A7B4-0B6942F2A606}"/>
          </ac:spMkLst>
        </pc:spChg>
      </pc:sldChg>
      <pc:sldChg chg="del">
        <pc:chgData name="Richard Barrett" userId="3d34b40d6378e647" providerId="LiveId" clId="{6B581AC5-CF02-48BE-9DE9-24921C39233F}" dt="2020-10-23T10:55:39.429" v="1709" actId="47"/>
        <pc:sldMkLst>
          <pc:docMk/>
          <pc:sldMk cId="71171126" sldId="1995"/>
        </pc:sldMkLst>
      </pc:sldChg>
      <pc:sldChg chg="addSp delSp modSp del mod delAnim">
        <pc:chgData name="Richard Barrett" userId="3d34b40d6378e647" providerId="LiveId" clId="{6B581AC5-CF02-48BE-9DE9-24921C39233F}" dt="2020-10-23T11:08:50.562" v="2126" actId="2696"/>
        <pc:sldMkLst>
          <pc:docMk/>
          <pc:sldMk cId="3133759441" sldId="1996"/>
        </pc:sldMkLst>
        <pc:spChg chg="mod">
          <ac:chgData name="Richard Barrett" userId="3d34b40d6378e647" providerId="LiveId" clId="{6B581AC5-CF02-48BE-9DE9-24921C39233F}" dt="2020-10-23T10:57:20.032" v="1908" actId="20577"/>
          <ac:spMkLst>
            <pc:docMk/>
            <pc:sldMk cId="3133759441" sldId="1996"/>
            <ac:spMk id="7" creationId="{AA61CB64-93C0-4E9A-A19F-7A20DEF080ED}"/>
          </ac:spMkLst>
        </pc:spChg>
        <pc:spChg chg="mod">
          <ac:chgData name="Richard Barrett" userId="3d34b40d6378e647" providerId="LiveId" clId="{6B581AC5-CF02-48BE-9DE9-24921C39233F}" dt="2020-10-23T10:56:48.962" v="1826" actId="20577"/>
          <ac:spMkLst>
            <pc:docMk/>
            <pc:sldMk cId="3133759441" sldId="1996"/>
            <ac:spMk id="11" creationId="{989C90C9-D4A0-4AF2-A39D-797C724EF34C}"/>
          </ac:spMkLst>
        </pc:spChg>
        <pc:picChg chg="add mod">
          <ac:chgData name="Richard Barrett" userId="3d34b40d6378e647" providerId="LiveId" clId="{6B581AC5-CF02-48BE-9DE9-24921C39233F}" dt="2020-10-23T10:56:10.464" v="1715" actId="14100"/>
          <ac:picMkLst>
            <pc:docMk/>
            <pc:sldMk cId="3133759441" sldId="1996"/>
            <ac:picMk id="2" creationId="{199C9466-A96F-4E80-882B-70C5F766270A}"/>
          </ac:picMkLst>
        </pc:picChg>
        <pc:picChg chg="del">
          <ac:chgData name="Richard Barrett" userId="3d34b40d6378e647" providerId="LiveId" clId="{6B581AC5-CF02-48BE-9DE9-24921C39233F}" dt="2020-10-23T10:55:49.853" v="1710" actId="478"/>
          <ac:picMkLst>
            <pc:docMk/>
            <pc:sldMk cId="3133759441" sldId="1996"/>
            <ac:picMk id="5" creationId="{6E5A24A3-4B19-477D-945B-82AAEAC48CEA}"/>
          </ac:picMkLst>
        </pc:picChg>
      </pc:sldChg>
      <pc:sldChg chg="addSp delSp modSp new mod">
        <pc:chgData name="Richard Barrett" userId="3d34b40d6378e647" providerId="LiveId" clId="{6B581AC5-CF02-48BE-9DE9-24921C39233F}" dt="2020-10-23T11:08:25.460" v="2125" actId="207"/>
        <pc:sldMkLst>
          <pc:docMk/>
          <pc:sldMk cId="1411644517" sldId="1997"/>
        </pc:sldMkLst>
        <pc:spChg chg="add del mod">
          <ac:chgData name="Richard Barrett" userId="3d34b40d6378e647" providerId="LiveId" clId="{6B581AC5-CF02-48BE-9DE9-24921C39233F}" dt="2020-10-23T11:04:25.628" v="2053" actId="478"/>
          <ac:spMkLst>
            <pc:docMk/>
            <pc:sldMk cId="1411644517" sldId="1997"/>
            <ac:spMk id="4" creationId="{B3ECD69A-4F02-45A2-BC28-D26BE773381E}"/>
          </ac:spMkLst>
        </pc:spChg>
        <pc:spChg chg="add del mod">
          <ac:chgData name="Richard Barrett" userId="3d34b40d6378e647" providerId="LiveId" clId="{6B581AC5-CF02-48BE-9DE9-24921C39233F}" dt="2020-10-23T11:04:50.692" v="2055" actId="478"/>
          <ac:spMkLst>
            <pc:docMk/>
            <pc:sldMk cId="1411644517" sldId="1997"/>
            <ac:spMk id="5" creationId="{FD7382DC-BC08-47DD-863F-69AE41090BE0}"/>
          </ac:spMkLst>
        </pc:spChg>
        <pc:spChg chg="add mod">
          <ac:chgData name="Richard Barrett" userId="3d34b40d6378e647" providerId="LiveId" clId="{6B581AC5-CF02-48BE-9DE9-24921C39233F}" dt="2020-10-23T11:08:11.012" v="2122" actId="207"/>
          <ac:spMkLst>
            <pc:docMk/>
            <pc:sldMk cId="1411644517" sldId="1997"/>
            <ac:spMk id="7" creationId="{8AC5B7A8-FAAA-4513-A451-6D05B6BF4B0D}"/>
          </ac:spMkLst>
        </pc:spChg>
        <pc:spChg chg="add mod">
          <ac:chgData name="Richard Barrett" userId="3d34b40d6378e647" providerId="LiveId" clId="{6B581AC5-CF02-48BE-9DE9-24921C39233F}" dt="2020-10-23T11:08:25.460" v="2125" actId="207"/>
          <ac:spMkLst>
            <pc:docMk/>
            <pc:sldMk cId="1411644517" sldId="1997"/>
            <ac:spMk id="8" creationId="{0912BC3F-DCEA-464A-9B1D-1631DFF188AB}"/>
          </ac:spMkLst>
        </pc:spChg>
        <pc:picChg chg="add mod">
          <ac:chgData name="Richard Barrett" userId="3d34b40d6378e647" providerId="LiveId" clId="{6B581AC5-CF02-48BE-9DE9-24921C39233F}" dt="2020-10-23T11:07:52.922" v="2121" actId="12788"/>
          <ac:picMkLst>
            <pc:docMk/>
            <pc:sldMk cId="1411644517" sldId="1997"/>
            <ac:picMk id="3" creationId="{2BF91359-353D-4008-982A-813507CB7075}"/>
          </ac:picMkLst>
        </pc:picChg>
      </pc:sldChg>
      <pc:sldChg chg="new del">
        <pc:chgData name="Richard Barrett" userId="3d34b40d6378e647" providerId="LiveId" clId="{6B581AC5-CF02-48BE-9DE9-24921C39233F}" dt="2020-10-23T11:07:10.691" v="2113" actId="680"/>
        <pc:sldMkLst>
          <pc:docMk/>
          <pc:sldMk cId="1296237184" sldId="1998"/>
        </pc:sldMkLst>
      </pc:sldChg>
      <pc:sldChg chg="new del">
        <pc:chgData name="Richard Barrett" userId="3d34b40d6378e647" providerId="LiveId" clId="{6B581AC5-CF02-48BE-9DE9-24921C39233F}" dt="2020-10-23T11:06:58.763" v="2111" actId="680"/>
        <pc:sldMkLst>
          <pc:docMk/>
          <pc:sldMk cId="2826507133" sldId="1998"/>
        </pc:sldMkLst>
      </pc:sldChg>
      <pc:sldChg chg="addSp delSp modSp new mod">
        <pc:chgData name="Richard Barrett" userId="3d34b40d6378e647" providerId="LiveId" clId="{6B581AC5-CF02-48BE-9DE9-24921C39233F}" dt="2020-10-24T14:25:00.096" v="2131"/>
        <pc:sldMkLst>
          <pc:docMk/>
          <pc:sldMk cId="2892422918" sldId="1998"/>
        </pc:sldMkLst>
        <pc:spChg chg="del">
          <ac:chgData name="Richard Barrett" userId="3d34b40d6378e647" providerId="LiveId" clId="{6B581AC5-CF02-48BE-9DE9-24921C39233F}" dt="2020-10-24T14:24:46.814" v="2128" actId="478"/>
          <ac:spMkLst>
            <pc:docMk/>
            <pc:sldMk cId="2892422918" sldId="1998"/>
            <ac:spMk id="2" creationId="{6913D8FB-B3E5-4900-9792-9DF8C519FD70}"/>
          </ac:spMkLst>
        </pc:spChg>
        <pc:spChg chg="del">
          <ac:chgData name="Richard Barrett" userId="3d34b40d6378e647" providerId="LiveId" clId="{6B581AC5-CF02-48BE-9DE9-24921C39233F}" dt="2020-10-24T14:24:46.814" v="2128" actId="478"/>
          <ac:spMkLst>
            <pc:docMk/>
            <pc:sldMk cId="2892422918" sldId="1998"/>
            <ac:spMk id="3" creationId="{1266D88D-27F3-4E13-B682-C91D8DCC2611}"/>
          </ac:spMkLst>
        </pc:spChg>
        <pc:spChg chg="add del">
          <ac:chgData name="Richard Barrett" userId="3d34b40d6378e647" providerId="LiveId" clId="{6B581AC5-CF02-48BE-9DE9-24921C39233F}" dt="2020-10-24T14:24:58.217" v="2130" actId="478"/>
          <ac:spMkLst>
            <pc:docMk/>
            <pc:sldMk cId="2892422918" sldId="1998"/>
            <ac:spMk id="5" creationId="{D0E8D081-E458-4F48-BF4F-32323E099D70}"/>
          </ac:spMkLst>
        </pc:spChg>
        <pc:picChg chg="add mod">
          <ac:chgData name="Richard Barrett" userId="3d34b40d6378e647" providerId="LiveId" clId="{6B581AC5-CF02-48BE-9DE9-24921C39233F}" dt="2020-10-24T14:25:00.096" v="2131"/>
          <ac:picMkLst>
            <pc:docMk/>
            <pc:sldMk cId="2892422918" sldId="1998"/>
            <ac:picMk id="6" creationId="{8D3A2805-EDDC-48FB-8337-E1BE164A2B15}"/>
          </ac:picMkLst>
        </pc:picChg>
      </pc:sldChg>
      <pc:sldMasterChg chg="modSp delSldLayout modSldLayout">
        <pc:chgData name="Richard Barrett" userId="3d34b40d6378e647" providerId="LiveId" clId="{6B581AC5-CF02-48BE-9DE9-24921C39233F}" dt="2020-10-23T11:00:08.722" v="2003" actId="2696"/>
        <pc:sldMasterMkLst>
          <pc:docMk/>
          <pc:sldMasterMk cId="0" sldId="2147483648"/>
        </pc:sldMasterMkLst>
        <pc:spChg chg="mod">
          <ac:chgData name="Richard Barrett" userId="3d34b40d6378e647" providerId="LiveId" clId="{6B581AC5-CF02-48BE-9DE9-24921C39233F}" dt="2020-10-23T08:50:00.908" v="837"/>
          <ac:spMkLst>
            <pc:docMk/>
            <pc:sldMasterMk cId="0" sldId="2147483648"/>
            <ac:spMk id="2" creationId="{00000000-0000-0000-0000-000000000000}"/>
          </ac:spMkLst>
        </pc:spChg>
        <pc:spChg chg="mod">
          <ac:chgData name="Richard Barrett" userId="3d34b40d6378e647" providerId="LiveId" clId="{6B581AC5-CF02-48BE-9DE9-24921C39233F}" dt="2020-10-23T08:50:00.908" v="837"/>
          <ac:spMkLst>
            <pc:docMk/>
            <pc:sldMasterMk cId="0" sldId="2147483648"/>
            <ac:spMk id="3" creationId="{00000000-0000-0000-0000-000000000000}"/>
          </ac:spMkLst>
        </pc:spChg>
        <pc:sldLayoutChg chg="modSp">
          <pc:chgData name="Richard Barrett" userId="3d34b40d6378e647" providerId="LiveId" clId="{6B581AC5-CF02-48BE-9DE9-24921C39233F}" dt="2020-10-23T08:50:00.908" v="837"/>
          <pc:sldLayoutMkLst>
            <pc:docMk/>
            <pc:sldMasterMk cId="0" sldId="2147483648"/>
            <pc:sldLayoutMk cId="0" sldId="2147483652"/>
          </pc:sldLayoutMkLst>
          <pc:spChg chg="mod">
            <ac:chgData name="Richard Barrett" userId="3d34b40d6378e647" providerId="LiveId" clId="{6B581AC5-CF02-48BE-9DE9-24921C39233F}" dt="2020-10-23T08:50:00.908" v="837"/>
            <ac:spMkLst>
              <pc:docMk/>
              <pc:sldMasterMk cId="0" sldId="2147483648"/>
              <pc:sldLayoutMk cId="0" sldId="2147483652"/>
              <ac:spMk id="50" creationId="{00000000-0000-0000-0000-000000000000}"/>
            </ac:spMkLst>
          </pc:spChg>
          <pc:spChg chg="mod">
            <ac:chgData name="Richard Barrett" userId="3d34b40d6378e647" providerId="LiveId" clId="{6B581AC5-CF02-48BE-9DE9-24921C39233F}" dt="2020-10-23T08:50:00.908" v="837"/>
            <ac:spMkLst>
              <pc:docMk/>
              <pc:sldMasterMk cId="0" sldId="2147483648"/>
              <pc:sldLayoutMk cId="0" sldId="2147483652"/>
              <ac:spMk id="51" creationId="{00000000-0000-0000-0000-000000000000}"/>
            </ac:spMkLst>
          </pc:spChg>
        </pc:sldLayoutChg>
        <pc:sldLayoutChg chg="modSp">
          <pc:chgData name="Richard Barrett" userId="3d34b40d6378e647" providerId="LiveId" clId="{6B581AC5-CF02-48BE-9DE9-24921C39233F}" dt="2020-10-23T08:50:00.908" v="837"/>
          <pc:sldLayoutMkLst>
            <pc:docMk/>
            <pc:sldMasterMk cId="0" sldId="2147483648"/>
            <pc:sldLayoutMk cId="0" sldId="2147483665"/>
          </pc:sldLayoutMkLst>
          <pc:spChg chg="mod">
            <ac:chgData name="Richard Barrett" userId="3d34b40d6378e647" providerId="LiveId" clId="{6B581AC5-CF02-48BE-9DE9-24921C39233F}" dt="2020-10-23T08:50:00.908" v="837"/>
            <ac:spMkLst>
              <pc:docMk/>
              <pc:sldMasterMk cId="0" sldId="2147483648"/>
              <pc:sldLayoutMk cId="0" sldId="2147483665"/>
              <ac:spMk id="176" creationId="{00000000-0000-0000-0000-000000000000}"/>
            </ac:spMkLst>
          </pc:spChg>
          <pc:spChg chg="mod">
            <ac:chgData name="Richard Barrett" userId="3d34b40d6378e647" providerId="LiveId" clId="{6B581AC5-CF02-48BE-9DE9-24921C39233F}" dt="2020-10-23T08:50:00.908" v="837"/>
            <ac:spMkLst>
              <pc:docMk/>
              <pc:sldMasterMk cId="0" sldId="2147483648"/>
              <pc:sldLayoutMk cId="0" sldId="2147483665"/>
              <ac:spMk id="178" creationId="{00000000-0000-0000-0000-000000000000}"/>
            </ac:spMkLst>
          </pc:spChg>
          <pc:spChg chg="mod">
            <ac:chgData name="Richard Barrett" userId="3d34b40d6378e647" providerId="LiveId" clId="{6B581AC5-CF02-48BE-9DE9-24921C39233F}" dt="2020-10-23T08:50:00.908" v="837"/>
            <ac:spMkLst>
              <pc:docMk/>
              <pc:sldMasterMk cId="0" sldId="2147483648"/>
              <pc:sldLayoutMk cId="0" sldId="2147483665"/>
              <ac:spMk id="179" creationId="{00000000-0000-0000-0000-000000000000}"/>
            </ac:spMkLst>
          </pc:spChg>
        </pc:sldLayoutChg>
        <pc:sldLayoutChg chg="modSp">
          <pc:chgData name="Richard Barrett" userId="3d34b40d6378e647" providerId="LiveId" clId="{6B581AC5-CF02-48BE-9DE9-24921C39233F}" dt="2020-10-23T08:50:00.908" v="837"/>
          <pc:sldLayoutMkLst>
            <pc:docMk/>
            <pc:sldMasterMk cId="0" sldId="2147483648"/>
            <pc:sldLayoutMk cId="0" sldId="2147483701"/>
          </pc:sldLayoutMkLst>
          <pc:spChg chg="mod">
            <ac:chgData name="Richard Barrett" userId="3d34b40d6378e647" providerId="LiveId" clId="{6B581AC5-CF02-48BE-9DE9-24921C39233F}" dt="2020-10-23T08:50:00.908" v="837"/>
            <ac:spMkLst>
              <pc:docMk/>
              <pc:sldMasterMk cId="0" sldId="2147483648"/>
              <pc:sldLayoutMk cId="0" sldId="2147483701"/>
              <ac:spMk id="579" creationId="{00000000-0000-0000-0000-000000000000}"/>
            </ac:spMkLst>
          </pc:spChg>
          <pc:spChg chg="mod">
            <ac:chgData name="Richard Barrett" userId="3d34b40d6378e647" providerId="LiveId" clId="{6B581AC5-CF02-48BE-9DE9-24921C39233F}" dt="2020-10-23T08:50:00.908" v="837"/>
            <ac:spMkLst>
              <pc:docMk/>
              <pc:sldMasterMk cId="0" sldId="2147483648"/>
              <pc:sldLayoutMk cId="0" sldId="2147483701"/>
              <ac:spMk id="580" creationId="{00000000-0000-0000-0000-000000000000}"/>
            </ac:spMkLst>
          </pc:spChg>
          <pc:spChg chg="mod">
            <ac:chgData name="Richard Barrett" userId="3d34b40d6378e647" providerId="LiveId" clId="{6B581AC5-CF02-48BE-9DE9-24921C39233F}" dt="2020-10-23T08:50:00.908" v="837"/>
            <ac:spMkLst>
              <pc:docMk/>
              <pc:sldMasterMk cId="0" sldId="2147483648"/>
              <pc:sldLayoutMk cId="0" sldId="2147483701"/>
              <ac:spMk id="581" creationId="{00000000-0000-0000-0000-000000000000}"/>
            </ac:spMkLst>
          </pc:spChg>
        </pc:sldLayoutChg>
        <pc:sldLayoutChg chg="del">
          <pc:chgData name="Richard Barrett" userId="3d34b40d6378e647" providerId="LiveId" clId="{6B581AC5-CF02-48BE-9DE9-24921C39233F}" dt="2020-10-22T09:19:07.521" v="646" actId="2696"/>
          <pc:sldLayoutMkLst>
            <pc:docMk/>
            <pc:sldMasterMk cId="0" sldId="2147483648"/>
            <pc:sldLayoutMk cId="180118418" sldId="2147483742"/>
          </pc:sldLayoutMkLst>
        </pc:sldLayoutChg>
        <pc:sldLayoutChg chg="del">
          <pc:chgData name="Richard Barrett" userId="3d34b40d6378e647" providerId="LiveId" clId="{6B581AC5-CF02-48BE-9DE9-24921C39233F}" dt="2020-10-22T09:34:53.577" v="818" actId="47"/>
          <pc:sldLayoutMkLst>
            <pc:docMk/>
            <pc:sldMasterMk cId="0" sldId="2147483648"/>
            <pc:sldLayoutMk cId="2067789012" sldId="2147483742"/>
          </pc:sldLayoutMkLst>
        </pc:sldLayoutChg>
        <pc:sldLayoutChg chg="del">
          <pc:chgData name="Richard Barrett" userId="3d34b40d6378e647" providerId="LiveId" clId="{6B581AC5-CF02-48BE-9DE9-24921C39233F}" dt="2020-10-22T08:46:40.512" v="168" actId="47"/>
          <pc:sldLayoutMkLst>
            <pc:docMk/>
            <pc:sldMasterMk cId="0" sldId="2147483648"/>
            <pc:sldLayoutMk cId="3700021399" sldId="2147483742"/>
          </pc:sldLayoutMkLst>
        </pc:sldLayoutChg>
        <pc:sldLayoutChg chg="del">
          <pc:chgData name="Richard Barrett" userId="3d34b40d6378e647" providerId="LiveId" clId="{6B581AC5-CF02-48BE-9DE9-24921C39233F}" dt="2020-10-23T11:00:08.722" v="2003" actId="2696"/>
          <pc:sldLayoutMkLst>
            <pc:docMk/>
            <pc:sldMasterMk cId="0" sldId="2147483648"/>
            <pc:sldLayoutMk cId="2556110140" sldId="2147483817"/>
          </pc:sldLayoutMkLst>
        </pc:sldLayoutChg>
      </pc:sldMasterChg>
      <pc:sldMasterChg chg="modSp del delSldLayout modSldLayout">
        <pc:chgData name="Richard Barrett" userId="3d34b40d6378e647" providerId="LiveId" clId="{6B581AC5-CF02-48BE-9DE9-24921C39233F}" dt="2020-10-23T10:59:45.385" v="2002" actId="47"/>
        <pc:sldMasterMkLst>
          <pc:docMk/>
          <pc:sldMasterMk cId="3641844664" sldId="2147483723"/>
        </pc:sldMasterMkLst>
        <pc:spChg chg="mod">
          <ac:chgData name="Richard Barrett" userId="3d34b40d6378e647" providerId="LiveId" clId="{6B581AC5-CF02-48BE-9DE9-24921C39233F}" dt="2020-10-23T08:50:00.908" v="837"/>
          <ac:spMkLst>
            <pc:docMk/>
            <pc:sldMasterMk cId="3641844664" sldId="2147483723"/>
            <ac:spMk id="2" creationId="{00000000-0000-0000-0000-000000000000}"/>
          </ac:spMkLst>
        </pc:spChg>
        <pc:spChg chg="mod">
          <ac:chgData name="Richard Barrett" userId="3d34b40d6378e647" providerId="LiveId" clId="{6B581AC5-CF02-48BE-9DE9-24921C39233F}" dt="2020-10-23T08:50:00.908" v="837"/>
          <ac:spMkLst>
            <pc:docMk/>
            <pc:sldMasterMk cId="3641844664" sldId="2147483723"/>
            <ac:spMk id="3" creationId="{00000000-0000-0000-0000-000000000000}"/>
          </ac:spMkLst>
        </pc:spChg>
        <pc:spChg chg="mod">
          <ac:chgData name="Richard Barrett" userId="3d34b40d6378e647" providerId="LiveId" clId="{6B581AC5-CF02-48BE-9DE9-24921C39233F}" dt="2020-10-23T08:50:00.908" v="837"/>
          <ac:spMkLst>
            <pc:docMk/>
            <pc:sldMasterMk cId="3641844664" sldId="2147483723"/>
            <ac:spMk id="4" creationId="{00000000-0000-0000-0000-000000000000}"/>
          </ac:spMkLst>
        </pc:spChg>
        <pc:sldLayoutChg chg="modSp del">
          <pc:chgData name="Richard Barrett" userId="3d34b40d6378e647" providerId="LiveId" clId="{6B581AC5-CF02-48BE-9DE9-24921C39233F}" dt="2020-10-23T10:59:45.385" v="2002" actId="47"/>
          <pc:sldLayoutMkLst>
            <pc:docMk/>
            <pc:sldMasterMk cId="3641844664" sldId="2147483723"/>
            <pc:sldLayoutMk cId="3559317783" sldId="2147483726"/>
          </pc:sldLayoutMkLst>
          <pc:spChg chg="mod">
            <ac:chgData name="Richard Barrett" userId="3d34b40d6378e647" providerId="LiveId" clId="{6B581AC5-CF02-48BE-9DE9-24921C39233F}" dt="2020-10-23T08:50:00.908" v="837"/>
            <ac:spMkLst>
              <pc:docMk/>
              <pc:sldMasterMk cId="3641844664" sldId="2147483723"/>
              <pc:sldLayoutMk cId="3559317783" sldId="2147483726"/>
              <ac:spMk id="38"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559317783" sldId="2147483726"/>
              <ac:spMk id="39"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559317783" sldId="2147483726"/>
              <ac:spMk id="40"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559317783" sldId="2147483726"/>
              <ac:spMk id="41"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26651186" sldId="2147483727"/>
          </pc:sldLayoutMkLst>
          <pc:spChg chg="mod">
            <ac:chgData name="Richard Barrett" userId="3d34b40d6378e647" providerId="LiveId" clId="{6B581AC5-CF02-48BE-9DE9-24921C39233F}" dt="2020-10-23T08:50:00.908" v="837"/>
            <ac:spMkLst>
              <pc:docMk/>
              <pc:sldMasterMk cId="3641844664" sldId="2147483723"/>
              <pc:sldLayoutMk cId="26651186" sldId="2147483727"/>
              <ac:spMk id="65"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6651186" sldId="2147483727"/>
              <ac:spMk id="66"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6651186" sldId="2147483727"/>
              <ac:spMk id="67"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6651186" sldId="2147483727"/>
              <ac:spMk id="68"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937599191" sldId="2147483728"/>
          </pc:sldLayoutMkLst>
          <pc:spChg chg="mod">
            <ac:chgData name="Richard Barrett" userId="3d34b40d6378e647" providerId="LiveId" clId="{6B581AC5-CF02-48BE-9DE9-24921C39233F}" dt="2020-10-23T08:50:00.908" v="837"/>
            <ac:spMkLst>
              <pc:docMk/>
              <pc:sldMasterMk cId="3641844664" sldId="2147483723"/>
              <pc:sldLayoutMk cId="937599191" sldId="2147483728"/>
              <ac:spMk id="75"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937599191" sldId="2147483728"/>
              <ac:spMk id="76"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2819170302" sldId="2147483729"/>
          </pc:sldLayoutMkLst>
          <pc:spChg chg="mod">
            <ac:chgData name="Richard Barrett" userId="3d34b40d6378e647" providerId="LiveId" clId="{6B581AC5-CF02-48BE-9DE9-24921C39233F}" dt="2020-10-23T08:50:00.908" v="837"/>
            <ac:spMkLst>
              <pc:docMk/>
              <pc:sldMasterMk cId="3641844664" sldId="2147483723"/>
              <pc:sldLayoutMk cId="2819170302" sldId="2147483729"/>
              <ac:spMk id="83"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819170302" sldId="2147483729"/>
              <ac:spMk id="84"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819170302" sldId="2147483729"/>
              <ac:spMk id="85"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819170302" sldId="2147483729"/>
              <ac:spMk id="86"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1338602217" sldId="2147483730"/>
          </pc:sldLayoutMkLst>
          <pc:spChg chg="mod">
            <ac:chgData name="Richard Barrett" userId="3d34b40d6378e647" providerId="LiveId" clId="{6B581AC5-CF02-48BE-9DE9-24921C39233F}" dt="2020-10-23T08:50:00.908" v="837"/>
            <ac:spMkLst>
              <pc:docMk/>
              <pc:sldMasterMk cId="3641844664" sldId="2147483723"/>
              <pc:sldLayoutMk cId="1338602217" sldId="2147483730"/>
              <ac:spMk id="93"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1338602217" sldId="2147483730"/>
              <ac:spMk id="94"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1338602217" sldId="2147483730"/>
              <ac:spMk id="95"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2909407375" sldId="2147483731"/>
          </pc:sldLayoutMkLst>
          <pc:spChg chg="mod">
            <ac:chgData name="Richard Barrett" userId="3d34b40d6378e647" providerId="LiveId" clId="{6B581AC5-CF02-48BE-9DE9-24921C39233F}" dt="2020-10-23T08:50:00.908" v="837"/>
            <ac:spMkLst>
              <pc:docMk/>
              <pc:sldMasterMk cId="3641844664" sldId="2147483723"/>
              <pc:sldLayoutMk cId="2909407375" sldId="2147483731"/>
              <ac:spMk id="102"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909407375" sldId="2147483731"/>
              <ac:spMk id="103"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3977819616" sldId="2147483734"/>
          </pc:sldLayoutMkLst>
          <pc:spChg chg="mod">
            <ac:chgData name="Richard Barrett" userId="3d34b40d6378e647" providerId="LiveId" clId="{6B581AC5-CF02-48BE-9DE9-24921C39233F}" dt="2020-10-23T08:50:00.908" v="837"/>
            <ac:spMkLst>
              <pc:docMk/>
              <pc:sldMasterMk cId="3641844664" sldId="2147483723"/>
              <pc:sldLayoutMk cId="3977819616" sldId="2147483734"/>
              <ac:spMk id="126"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977819616" sldId="2147483734"/>
              <ac:spMk id="127"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977819616" sldId="2147483734"/>
              <ac:spMk id="129"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977819616" sldId="2147483734"/>
              <ac:spMk id="130"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977819616" sldId="2147483734"/>
              <ac:spMk id="131"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977819616" sldId="2147483734"/>
              <ac:spMk id="132" creationId="{00000000-0000-0000-0000-000000000000}"/>
            </ac:spMkLst>
          </pc:spChg>
          <pc:picChg chg="mod">
            <ac:chgData name="Richard Barrett" userId="3d34b40d6378e647" providerId="LiveId" clId="{6B581AC5-CF02-48BE-9DE9-24921C39233F}" dt="2020-10-23T08:50:00.908" v="837"/>
            <ac:picMkLst>
              <pc:docMk/>
              <pc:sldMasterMk cId="3641844664" sldId="2147483723"/>
              <pc:sldLayoutMk cId="3977819616" sldId="2147483734"/>
              <ac:picMk id="128" creationId="{00000000-0000-0000-0000-000000000000}"/>
            </ac:picMkLst>
          </pc:picChg>
        </pc:sldLayoutChg>
        <pc:sldLayoutChg chg="del">
          <pc:chgData name="Richard Barrett" userId="3d34b40d6378e647" providerId="LiveId" clId="{6B581AC5-CF02-48BE-9DE9-24921C39233F}" dt="2020-10-23T10:59:45.385" v="2002" actId="47"/>
          <pc:sldLayoutMkLst>
            <pc:docMk/>
            <pc:sldMasterMk cId="3641844664" sldId="2147483723"/>
            <pc:sldLayoutMk cId="311293548" sldId="2147483735"/>
          </pc:sldLayoutMkLst>
        </pc:sldLayoutChg>
        <pc:sldLayoutChg chg="modSp del">
          <pc:chgData name="Richard Barrett" userId="3d34b40d6378e647" providerId="LiveId" clId="{6B581AC5-CF02-48BE-9DE9-24921C39233F}" dt="2020-10-23T10:59:45.385" v="2002" actId="47"/>
          <pc:sldLayoutMkLst>
            <pc:docMk/>
            <pc:sldMasterMk cId="3641844664" sldId="2147483723"/>
            <pc:sldLayoutMk cId="1274484443" sldId="2147483738"/>
          </pc:sldLayoutMkLst>
          <pc:spChg chg="mod">
            <ac:chgData name="Richard Barrett" userId="3d34b40d6378e647" providerId="LiveId" clId="{6B581AC5-CF02-48BE-9DE9-24921C39233F}" dt="2020-10-23T08:50:00.908" v="837"/>
            <ac:spMkLst>
              <pc:docMk/>
              <pc:sldMasterMk cId="3641844664" sldId="2147483723"/>
              <pc:sldLayoutMk cId="1274484443" sldId="2147483738"/>
              <ac:spMk id="169"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1274484443" sldId="2147483738"/>
              <ac:spMk id="170"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1274484443" sldId="2147483738"/>
              <ac:spMk id="171"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2623783854" sldId="2147483739"/>
          </pc:sldLayoutMkLst>
          <pc:spChg chg="mod">
            <ac:chgData name="Richard Barrett" userId="3d34b40d6378e647" providerId="LiveId" clId="{6B581AC5-CF02-48BE-9DE9-24921C39233F}" dt="2020-10-23T08:50:00.908" v="837"/>
            <ac:spMkLst>
              <pc:docMk/>
              <pc:sldMasterMk cId="3641844664" sldId="2147483723"/>
              <pc:sldLayoutMk cId="2623783854" sldId="2147483739"/>
              <ac:spMk id="178"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623783854" sldId="2147483739"/>
              <ac:spMk id="179"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2623783854" sldId="2147483739"/>
              <ac:spMk id="180" creationId="{00000000-0000-0000-0000-000000000000}"/>
            </ac:spMkLst>
          </pc:spChg>
        </pc:sldLayoutChg>
        <pc:sldLayoutChg chg="modSp del">
          <pc:chgData name="Richard Barrett" userId="3d34b40d6378e647" providerId="LiveId" clId="{6B581AC5-CF02-48BE-9DE9-24921C39233F}" dt="2020-10-23T10:59:45.385" v="2002" actId="47"/>
          <pc:sldLayoutMkLst>
            <pc:docMk/>
            <pc:sldMasterMk cId="3641844664" sldId="2147483723"/>
            <pc:sldLayoutMk cId="3029913415" sldId="2147483740"/>
          </pc:sldLayoutMkLst>
          <pc:spChg chg="mod">
            <ac:chgData name="Richard Barrett" userId="3d34b40d6378e647" providerId="LiveId" clId="{6B581AC5-CF02-48BE-9DE9-24921C39233F}" dt="2020-10-23T08:50:00.908" v="837"/>
            <ac:spMkLst>
              <pc:docMk/>
              <pc:sldMasterMk cId="3641844664" sldId="2147483723"/>
              <pc:sldLayoutMk cId="3029913415" sldId="2147483740"/>
              <ac:spMk id="3"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029913415" sldId="2147483740"/>
              <ac:spMk id="4"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029913415" sldId="2147483740"/>
              <ac:spMk id="13"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029913415" sldId="2147483740"/>
              <ac:spMk id="14" creationId="{00000000-0000-0000-0000-000000000000}"/>
            </ac:spMkLst>
          </pc:spChg>
          <pc:spChg chg="mod">
            <ac:chgData name="Richard Barrett" userId="3d34b40d6378e647" providerId="LiveId" clId="{6B581AC5-CF02-48BE-9DE9-24921C39233F}" dt="2020-10-23T08:50:00.908" v="837"/>
            <ac:spMkLst>
              <pc:docMk/>
              <pc:sldMasterMk cId="3641844664" sldId="2147483723"/>
              <pc:sldLayoutMk cId="3029913415" sldId="2147483740"/>
              <ac:spMk id="16" creationId="{00000000-0000-0000-0000-000000000000}"/>
            </ac:spMkLst>
          </pc:spChg>
          <pc:picChg chg="mod">
            <ac:chgData name="Richard Barrett" userId="3d34b40d6378e647" providerId="LiveId" clId="{6B581AC5-CF02-48BE-9DE9-24921C39233F}" dt="2020-10-23T08:50:00.908" v="837"/>
            <ac:picMkLst>
              <pc:docMk/>
              <pc:sldMasterMk cId="3641844664" sldId="2147483723"/>
              <pc:sldLayoutMk cId="3029913415" sldId="2147483740"/>
              <ac:picMk id="12" creationId="{00000000-0000-0000-0000-000000000000}"/>
            </ac:picMkLst>
          </pc:picChg>
          <pc:cxnChg chg="mod">
            <ac:chgData name="Richard Barrett" userId="3d34b40d6378e647" providerId="LiveId" clId="{6B581AC5-CF02-48BE-9DE9-24921C39233F}" dt="2020-10-23T08:50:00.908" v="837"/>
            <ac:cxnSpMkLst>
              <pc:docMk/>
              <pc:sldMasterMk cId="3641844664" sldId="2147483723"/>
              <pc:sldLayoutMk cId="3029913415" sldId="2147483740"/>
              <ac:cxnSpMk id="15" creationId="{00000000-0000-0000-0000-000000000000}"/>
            </ac:cxnSpMkLst>
          </pc:cxnChg>
        </pc:sldLayoutChg>
      </pc:sldMasterChg>
      <pc:sldMasterChg chg="modSp del delSldLayout modSldLayout">
        <pc:chgData name="Richard Barrett" userId="3d34b40d6378e647" providerId="LiveId" clId="{6B581AC5-CF02-48BE-9DE9-24921C39233F}" dt="2020-10-23T10:25:26.705" v="1551" actId="47"/>
        <pc:sldMasterMkLst>
          <pc:docMk/>
          <pc:sldMasterMk cId="3349012274" sldId="2147483742"/>
        </pc:sldMasterMkLst>
        <pc:spChg chg="mod">
          <ac:chgData name="Richard Barrett" userId="3d34b40d6378e647" providerId="LiveId" clId="{6B581AC5-CF02-48BE-9DE9-24921C39233F}" dt="2020-10-23T08:50:00.908" v="837"/>
          <ac:spMkLst>
            <pc:docMk/>
            <pc:sldMasterMk cId="3349012274" sldId="2147483742"/>
            <ac:spMk id="2" creationId="{FE911D43-1BA2-4602-8766-26A97E1BC556}"/>
          </ac:spMkLst>
        </pc:spChg>
        <pc:spChg chg="mod">
          <ac:chgData name="Richard Barrett" userId="3d34b40d6378e647" providerId="LiveId" clId="{6B581AC5-CF02-48BE-9DE9-24921C39233F}" dt="2020-10-23T08:50:00.908" v="837"/>
          <ac:spMkLst>
            <pc:docMk/>
            <pc:sldMasterMk cId="3349012274" sldId="2147483742"/>
            <ac:spMk id="3" creationId="{4F803427-A61E-471A-AD68-9977485CFD13}"/>
          </ac:spMkLst>
        </pc:spChg>
        <pc:spChg chg="mod">
          <ac:chgData name="Richard Barrett" userId="3d34b40d6378e647" providerId="LiveId" clId="{6B581AC5-CF02-48BE-9DE9-24921C39233F}" dt="2020-10-23T08:50:00.908" v="837"/>
          <ac:spMkLst>
            <pc:docMk/>
            <pc:sldMasterMk cId="3349012274" sldId="2147483742"/>
            <ac:spMk id="5" creationId="{103D28EE-199B-48EB-B08D-8A5CD3F71094}"/>
          </ac:spMkLst>
        </pc:spChg>
        <pc:spChg chg="mod">
          <ac:chgData name="Richard Barrett" userId="3d34b40d6378e647" providerId="LiveId" clId="{6B581AC5-CF02-48BE-9DE9-24921C39233F}" dt="2020-10-23T08:50:00.908" v="837"/>
          <ac:spMkLst>
            <pc:docMk/>
            <pc:sldMasterMk cId="3349012274" sldId="2147483742"/>
            <ac:spMk id="6" creationId="{B486FD23-0CD6-4F72-8EBB-5F283957DC70}"/>
          </ac:spMkLst>
        </pc:spChg>
        <pc:picChg chg="mod">
          <ac:chgData name="Richard Barrett" userId="3d34b40d6378e647" providerId="LiveId" clId="{6B581AC5-CF02-48BE-9DE9-24921C39233F}" dt="2020-10-23T08:50:00.908" v="837"/>
          <ac:picMkLst>
            <pc:docMk/>
            <pc:sldMasterMk cId="3349012274" sldId="2147483742"/>
            <ac:picMk id="7" creationId="{913CB7DF-48B5-462A-9C9C-41442FB57F97}"/>
          </ac:picMkLst>
        </pc:picChg>
        <pc:picChg chg="mod">
          <ac:chgData name="Richard Barrett" userId="3d34b40d6378e647" providerId="LiveId" clId="{6B581AC5-CF02-48BE-9DE9-24921C39233F}" dt="2020-10-23T08:50:00.908" v="837"/>
          <ac:picMkLst>
            <pc:docMk/>
            <pc:sldMasterMk cId="3349012274" sldId="2147483742"/>
            <ac:picMk id="8" creationId="{C31719D3-70F1-4F51-B98D-6760A301E544}"/>
          </ac:picMkLst>
        </pc:picChg>
        <pc:sldLayoutChg chg="modSp del">
          <pc:chgData name="Richard Barrett" userId="3d34b40d6378e647" providerId="LiveId" clId="{6B581AC5-CF02-48BE-9DE9-24921C39233F}" dt="2020-10-23T10:25:26.705" v="1551" actId="47"/>
          <pc:sldLayoutMkLst>
            <pc:docMk/>
            <pc:sldMasterMk cId="3349012274" sldId="2147483742"/>
            <pc:sldLayoutMk cId="153260937" sldId="2147483743"/>
          </pc:sldLayoutMkLst>
          <pc:spChg chg="mod">
            <ac:chgData name="Richard Barrett" userId="3d34b40d6378e647" providerId="LiveId" clId="{6B581AC5-CF02-48BE-9DE9-24921C39233F}" dt="2020-10-23T08:50:00.908" v="837"/>
            <ac:spMkLst>
              <pc:docMk/>
              <pc:sldMasterMk cId="3349012274" sldId="2147483742"/>
              <pc:sldLayoutMk cId="153260937" sldId="2147483743"/>
              <ac:spMk id="2" creationId="{F7727F7A-3ECA-4936-BDAE-2239A2C69C93}"/>
            </ac:spMkLst>
          </pc:spChg>
          <pc:spChg chg="mod">
            <ac:chgData name="Richard Barrett" userId="3d34b40d6378e647" providerId="LiveId" clId="{6B581AC5-CF02-48BE-9DE9-24921C39233F}" dt="2020-10-23T08:50:00.908" v="837"/>
            <ac:spMkLst>
              <pc:docMk/>
              <pc:sldMasterMk cId="3349012274" sldId="2147483742"/>
              <pc:sldLayoutMk cId="153260937" sldId="2147483743"/>
              <ac:spMk id="3" creationId="{862BE940-A05E-4A15-9066-BDF14251E996}"/>
            </ac:spMkLst>
          </pc:spChg>
          <pc:spChg chg="mod">
            <ac:chgData name="Richard Barrett" userId="3d34b40d6378e647" providerId="LiveId" clId="{6B581AC5-CF02-48BE-9DE9-24921C39233F}" dt="2020-10-23T08:50:00.908" v="837"/>
            <ac:spMkLst>
              <pc:docMk/>
              <pc:sldMasterMk cId="3349012274" sldId="2147483742"/>
              <pc:sldLayoutMk cId="153260937" sldId="2147483743"/>
              <ac:spMk id="5" creationId="{EF4EF48B-356E-4430-9B3E-7C1ABE1F1FC3}"/>
            </ac:spMkLst>
          </pc:spChg>
          <pc:picChg chg="mod">
            <ac:chgData name="Richard Barrett" userId="3d34b40d6378e647" providerId="LiveId" clId="{6B581AC5-CF02-48BE-9DE9-24921C39233F}" dt="2020-10-23T08:50:00.908" v="837"/>
            <ac:picMkLst>
              <pc:docMk/>
              <pc:sldMasterMk cId="3349012274" sldId="2147483742"/>
              <pc:sldLayoutMk cId="153260937" sldId="2147483743"/>
              <ac:picMk id="7" creationId="{A312FB2E-51FD-472B-A61E-2FAB7ADCC616}"/>
            </ac:picMkLst>
          </pc:picChg>
        </pc:sldLayoutChg>
        <pc:sldLayoutChg chg="modSp del">
          <pc:chgData name="Richard Barrett" userId="3d34b40d6378e647" providerId="LiveId" clId="{6B581AC5-CF02-48BE-9DE9-24921C39233F}" dt="2020-10-23T10:25:26.705" v="1551" actId="47"/>
          <pc:sldLayoutMkLst>
            <pc:docMk/>
            <pc:sldMasterMk cId="3349012274" sldId="2147483742"/>
            <pc:sldLayoutMk cId="3730723371" sldId="2147483744"/>
          </pc:sldLayoutMkLst>
          <pc:spChg chg="mod">
            <ac:chgData name="Richard Barrett" userId="3d34b40d6378e647" providerId="LiveId" clId="{6B581AC5-CF02-48BE-9DE9-24921C39233F}" dt="2020-10-23T08:50:00.908" v="837"/>
            <ac:spMkLst>
              <pc:docMk/>
              <pc:sldMasterMk cId="3349012274" sldId="2147483742"/>
              <pc:sldLayoutMk cId="3730723371" sldId="2147483744"/>
              <ac:spMk id="7" creationId="{EC756CA1-005E-4BF0-8149-0F9A8F2971F1}"/>
            </ac:spMkLst>
          </pc:spChg>
        </pc:sldLayoutChg>
        <pc:sldLayoutChg chg="modSp del">
          <pc:chgData name="Richard Barrett" userId="3d34b40d6378e647" providerId="LiveId" clId="{6B581AC5-CF02-48BE-9DE9-24921C39233F}" dt="2020-10-23T10:25:26.705" v="1551" actId="47"/>
          <pc:sldLayoutMkLst>
            <pc:docMk/>
            <pc:sldMasterMk cId="3349012274" sldId="2147483742"/>
            <pc:sldLayoutMk cId="446042180" sldId="2147483745"/>
          </pc:sldLayoutMkLst>
          <pc:spChg chg="mod">
            <ac:chgData name="Richard Barrett" userId="3d34b40d6378e647" providerId="LiveId" clId="{6B581AC5-CF02-48BE-9DE9-24921C39233F}" dt="2020-10-23T08:50:00.908" v="837"/>
            <ac:spMkLst>
              <pc:docMk/>
              <pc:sldMasterMk cId="3349012274" sldId="2147483742"/>
              <pc:sldLayoutMk cId="446042180" sldId="2147483745"/>
              <ac:spMk id="2" creationId="{96CA521D-737E-42F8-8A24-CB098CA41C93}"/>
            </ac:spMkLst>
          </pc:spChg>
          <pc:spChg chg="mod">
            <ac:chgData name="Richard Barrett" userId="3d34b40d6378e647" providerId="LiveId" clId="{6B581AC5-CF02-48BE-9DE9-24921C39233F}" dt="2020-10-23T08:50:00.908" v="837"/>
            <ac:spMkLst>
              <pc:docMk/>
              <pc:sldMasterMk cId="3349012274" sldId="2147483742"/>
              <pc:sldLayoutMk cId="446042180" sldId="2147483745"/>
              <ac:spMk id="3" creationId="{7FFADF7E-CB4C-4CDB-A456-655EEB585474}"/>
            </ac:spMkLst>
          </pc:spChg>
          <pc:spChg chg="mod">
            <ac:chgData name="Richard Barrett" userId="3d34b40d6378e647" providerId="LiveId" clId="{6B581AC5-CF02-48BE-9DE9-24921C39233F}" dt="2020-10-23T08:50:00.908" v="837"/>
            <ac:spMkLst>
              <pc:docMk/>
              <pc:sldMasterMk cId="3349012274" sldId="2147483742"/>
              <pc:sldLayoutMk cId="446042180" sldId="2147483745"/>
              <ac:spMk id="9" creationId="{07635D0F-ABA9-4558-9B84-AEA5BD7C5092}"/>
            </ac:spMkLst>
          </pc:spChg>
          <pc:picChg chg="mod">
            <ac:chgData name="Richard Barrett" userId="3d34b40d6378e647" providerId="LiveId" clId="{6B581AC5-CF02-48BE-9DE9-24921C39233F}" dt="2020-10-23T08:50:00.908" v="837"/>
            <ac:picMkLst>
              <pc:docMk/>
              <pc:sldMasterMk cId="3349012274" sldId="2147483742"/>
              <pc:sldLayoutMk cId="446042180" sldId="2147483745"/>
              <ac:picMk id="7" creationId="{CED3A1AD-700C-44F3-9319-399CE9669962}"/>
            </ac:picMkLst>
          </pc:picChg>
          <pc:picChg chg="mod">
            <ac:chgData name="Richard Barrett" userId="3d34b40d6378e647" providerId="LiveId" clId="{6B581AC5-CF02-48BE-9DE9-24921C39233F}" dt="2020-10-23T08:50:00.908" v="837"/>
            <ac:picMkLst>
              <pc:docMk/>
              <pc:sldMasterMk cId="3349012274" sldId="2147483742"/>
              <pc:sldLayoutMk cId="446042180" sldId="2147483745"/>
              <ac:picMk id="8" creationId="{72EB0335-0CF8-44EF-9C54-E813729DFA32}"/>
            </ac:picMkLst>
          </pc:picChg>
        </pc:sldLayoutChg>
        <pc:sldLayoutChg chg="modSp del">
          <pc:chgData name="Richard Barrett" userId="3d34b40d6378e647" providerId="LiveId" clId="{6B581AC5-CF02-48BE-9DE9-24921C39233F}" dt="2020-10-23T10:25:26.705" v="1551" actId="47"/>
          <pc:sldLayoutMkLst>
            <pc:docMk/>
            <pc:sldMasterMk cId="3349012274" sldId="2147483742"/>
            <pc:sldLayoutMk cId="2857844734" sldId="2147483746"/>
          </pc:sldLayoutMkLst>
          <pc:spChg chg="mod">
            <ac:chgData name="Richard Barrett" userId="3d34b40d6378e647" providerId="LiveId" clId="{6B581AC5-CF02-48BE-9DE9-24921C39233F}" dt="2020-10-23T08:50:00.908" v="837"/>
            <ac:spMkLst>
              <pc:docMk/>
              <pc:sldMasterMk cId="3349012274" sldId="2147483742"/>
              <pc:sldLayoutMk cId="2857844734" sldId="2147483746"/>
              <ac:spMk id="3" creationId="{31DD3995-5858-4C40-B017-F65627453DB5}"/>
            </ac:spMkLst>
          </pc:spChg>
          <pc:spChg chg="mod">
            <ac:chgData name="Richard Barrett" userId="3d34b40d6378e647" providerId="LiveId" clId="{6B581AC5-CF02-48BE-9DE9-24921C39233F}" dt="2020-10-23T08:50:00.908" v="837"/>
            <ac:spMkLst>
              <pc:docMk/>
              <pc:sldMasterMk cId="3349012274" sldId="2147483742"/>
              <pc:sldLayoutMk cId="2857844734" sldId="2147483746"/>
              <ac:spMk id="4" creationId="{F1DF4998-5A56-4561-841D-338E5BB281B8}"/>
            </ac:spMkLst>
          </pc:spChg>
          <pc:spChg chg="mod">
            <ac:chgData name="Richard Barrett" userId="3d34b40d6378e647" providerId="LiveId" clId="{6B581AC5-CF02-48BE-9DE9-24921C39233F}" dt="2020-10-23T08:50:00.908" v="837"/>
            <ac:spMkLst>
              <pc:docMk/>
              <pc:sldMasterMk cId="3349012274" sldId="2147483742"/>
              <pc:sldLayoutMk cId="2857844734" sldId="2147483746"/>
              <ac:spMk id="9" creationId="{A4A74712-5309-40E8-96A7-4678AB96CFE8}"/>
            </ac:spMkLst>
          </pc:spChg>
        </pc:sldLayoutChg>
        <pc:sldLayoutChg chg="modSp del">
          <pc:chgData name="Richard Barrett" userId="3d34b40d6378e647" providerId="LiveId" clId="{6B581AC5-CF02-48BE-9DE9-24921C39233F}" dt="2020-10-23T10:25:26.705" v="1551" actId="47"/>
          <pc:sldLayoutMkLst>
            <pc:docMk/>
            <pc:sldMasterMk cId="3349012274" sldId="2147483742"/>
            <pc:sldLayoutMk cId="526565829" sldId="2147483747"/>
          </pc:sldLayoutMkLst>
          <pc:spChg chg="mod">
            <ac:chgData name="Richard Barrett" userId="3d34b40d6378e647" providerId="LiveId" clId="{6B581AC5-CF02-48BE-9DE9-24921C39233F}" dt="2020-10-23T08:50:00.908" v="837"/>
            <ac:spMkLst>
              <pc:docMk/>
              <pc:sldMasterMk cId="3349012274" sldId="2147483742"/>
              <pc:sldLayoutMk cId="526565829" sldId="2147483747"/>
              <ac:spMk id="2" creationId="{C1793121-1281-463B-8E33-A94B8EB58D7E}"/>
            </ac:spMkLst>
          </pc:spChg>
          <pc:spChg chg="mod">
            <ac:chgData name="Richard Barrett" userId="3d34b40d6378e647" providerId="LiveId" clId="{6B581AC5-CF02-48BE-9DE9-24921C39233F}" dt="2020-10-23T08:50:00.908" v="837"/>
            <ac:spMkLst>
              <pc:docMk/>
              <pc:sldMasterMk cId="3349012274" sldId="2147483742"/>
              <pc:sldLayoutMk cId="526565829" sldId="2147483747"/>
              <ac:spMk id="3" creationId="{DCD836F5-CAC7-42DF-90F7-B4772D15463D}"/>
            </ac:spMkLst>
          </pc:spChg>
          <pc:spChg chg="mod">
            <ac:chgData name="Richard Barrett" userId="3d34b40d6378e647" providerId="LiveId" clId="{6B581AC5-CF02-48BE-9DE9-24921C39233F}" dt="2020-10-23T08:50:00.908" v="837"/>
            <ac:spMkLst>
              <pc:docMk/>
              <pc:sldMasterMk cId="3349012274" sldId="2147483742"/>
              <pc:sldLayoutMk cId="526565829" sldId="2147483747"/>
              <ac:spMk id="4" creationId="{89A638D8-5EF1-48F7-A76A-EE2A52603C22}"/>
            </ac:spMkLst>
          </pc:spChg>
          <pc:spChg chg="mod">
            <ac:chgData name="Richard Barrett" userId="3d34b40d6378e647" providerId="LiveId" clId="{6B581AC5-CF02-48BE-9DE9-24921C39233F}" dt="2020-10-23T08:50:00.908" v="837"/>
            <ac:spMkLst>
              <pc:docMk/>
              <pc:sldMasterMk cId="3349012274" sldId="2147483742"/>
              <pc:sldLayoutMk cId="526565829" sldId="2147483747"/>
              <ac:spMk id="5" creationId="{56A671BD-E3E7-4C72-976E-78A809B1425A}"/>
            </ac:spMkLst>
          </pc:spChg>
          <pc:spChg chg="mod">
            <ac:chgData name="Richard Barrett" userId="3d34b40d6378e647" providerId="LiveId" clId="{6B581AC5-CF02-48BE-9DE9-24921C39233F}" dt="2020-10-23T08:50:00.908" v="837"/>
            <ac:spMkLst>
              <pc:docMk/>
              <pc:sldMasterMk cId="3349012274" sldId="2147483742"/>
              <pc:sldLayoutMk cId="526565829" sldId="2147483747"/>
              <ac:spMk id="6" creationId="{A031B36B-AC59-46B0-BA3F-7B6D9C307172}"/>
            </ac:spMkLst>
          </pc:spChg>
          <pc:spChg chg="mod">
            <ac:chgData name="Richard Barrett" userId="3d34b40d6378e647" providerId="LiveId" clId="{6B581AC5-CF02-48BE-9DE9-24921C39233F}" dt="2020-10-23T08:50:00.908" v="837"/>
            <ac:spMkLst>
              <pc:docMk/>
              <pc:sldMasterMk cId="3349012274" sldId="2147483742"/>
              <pc:sldLayoutMk cId="526565829" sldId="2147483747"/>
              <ac:spMk id="11" creationId="{F3CC4371-6B5E-431A-9C0E-065FE563A5D9}"/>
            </ac:spMkLst>
          </pc:spChg>
        </pc:sldLayoutChg>
        <pc:sldLayoutChg chg="modSp del">
          <pc:chgData name="Richard Barrett" userId="3d34b40d6378e647" providerId="LiveId" clId="{6B581AC5-CF02-48BE-9DE9-24921C39233F}" dt="2020-10-23T10:25:26.705" v="1551" actId="47"/>
          <pc:sldLayoutMkLst>
            <pc:docMk/>
            <pc:sldMasterMk cId="3349012274" sldId="2147483742"/>
            <pc:sldLayoutMk cId="2593607078" sldId="2147483748"/>
          </pc:sldLayoutMkLst>
          <pc:spChg chg="mod">
            <ac:chgData name="Richard Barrett" userId="3d34b40d6378e647" providerId="LiveId" clId="{6B581AC5-CF02-48BE-9DE9-24921C39233F}" dt="2020-10-23T08:50:00.908" v="837"/>
            <ac:spMkLst>
              <pc:docMk/>
              <pc:sldMasterMk cId="3349012274" sldId="2147483742"/>
              <pc:sldLayoutMk cId="2593607078" sldId="2147483748"/>
              <ac:spMk id="7" creationId="{9ECB5B0D-654D-46BA-9C7A-26E1D3D0716A}"/>
            </ac:spMkLst>
          </pc:spChg>
        </pc:sldLayoutChg>
        <pc:sldLayoutChg chg="modSp del">
          <pc:chgData name="Richard Barrett" userId="3d34b40d6378e647" providerId="LiveId" clId="{6B581AC5-CF02-48BE-9DE9-24921C39233F}" dt="2020-10-23T10:25:26.705" v="1551" actId="47"/>
          <pc:sldLayoutMkLst>
            <pc:docMk/>
            <pc:sldMasterMk cId="3349012274" sldId="2147483742"/>
            <pc:sldLayoutMk cId="2440950914" sldId="2147483749"/>
          </pc:sldLayoutMkLst>
          <pc:spChg chg="mod">
            <ac:chgData name="Richard Barrett" userId="3d34b40d6378e647" providerId="LiveId" clId="{6B581AC5-CF02-48BE-9DE9-24921C39233F}" dt="2020-10-23T08:50:00.908" v="837"/>
            <ac:spMkLst>
              <pc:docMk/>
              <pc:sldMasterMk cId="3349012274" sldId="2147483742"/>
              <pc:sldLayoutMk cId="2440950914" sldId="2147483749"/>
              <ac:spMk id="6" creationId="{E0AF2733-E07F-40E5-8627-2A3BC0D914C4}"/>
            </ac:spMkLst>
          </pc:spChg>
        </pc:sldLayoutChg>
        <pc:sldLayoutChg chg="modSp del">
          <pc:chgData name="Richard Barrett" userId="3d34b40d6378e647" providerId="LiveId" clId="{6B581AC5-CF02-48BE-9DE9-24921C39233F}" dt="2020-10-23T10:25:26.705" v="1551" actId="47"/>
          <pc:sldLayoutMkLst>
            <pc:docMk/>
            <pc:sldMasterMk cId="3349012274" sldId="2147483742"/>
            <pc:sldLayoutMk cId="1141737880" sldId="2147483750"/>
          </pc:sldLayoutMkLst>
          <pc:spChg chg="mod">
            <ac:chgData name="Richard Barrett" userId="3d34b40d6378e647" providerId="LiveId" clId="{6B581AC5-CF02-48BE-9DE9-24921C39233F}" dt="2020-10-23T08:50:00.908" v="837"/>
            <ac:spMkLst>
              <pc:docMk/>
              <pc:sldMasterMk cId="3349012274" sldId="2147483742"/>
              <pc:sldLayoutMk cId="1141737880" sldId="2147483750"/>
              <ac:spMk id="2" creationId="{5C2AD9BF-1C08-4945-919A-9773BA339D3D}"/>
            </ac:spMkLst>
          </pc:spChg>
          <pc:spChg chg="mod">
            <ac:chgData name="Richard Barrett" userId="3d34b40d6378e647" providerId="LiveId" clId="{6B581AC5-CF02-48BE-9DE9-24921C39233F}" dt="2020-10-23T08:50:00.908" v="837"/>
            <ac:spMkLst>
              <pc:docMk/>
              <pc:sldMasterMk cId="3349012274" sldId="2147483742"/>
              <pc:sldLayoutMk cId="1141737880" sldId="2147483750"/>
              <ac:spMk id="3" creationId="{6F895343-F702-4370-BF7D-0DB84EB8EC6A}"/>
            </ac:spMkLst>
          </pc:spChg>
          <pc:spChg chg="mod">
            <ac:chgData name="Richard Barrett" userId="3d34b40d6378e647" providerId="LiveId" clId="{6B581AC5-CF02-48BE-9DE9-24921C39233F}" dt="2020-10-23T08:50:00.908" v="837"/>
            <ac:spMkLst>
              <pc:docMk/>
              <pc:sldMasterMk cId="3349012274" sldId="2147483742"/>
              <pc:sldLayoutMk cId="1141737880" sldId="2147483750"/>
              <ac:spMk id="4" creationId="{9E3A8AF6-58EC-4307-87E2-B67F09C14939}"/>
            </ac:spMkLst>
          </pc:spChg>
          <pc:spChg chg="mod">
            <ac:chgData name="Richard Barrett" userId="3d34b40d6378e647" providerId="LiveId" clId="{6B581AC5-CF02-48BE-9DE9-24921C39233F}" dt="2020-10-23T08:50:00.908" v="837"/>
            <ac:spMkLst>
              <pc:docMk/>
              <pc:sldMasterMk cId="3349012274" sldId="2147483742"/>
              <pc:sldLayoutMk cId="1141737880" sldId="2147483750"/>
              <ac:spMk id="9" creationId="{45C25187-CB8A-4E64-8375-E739770B95E1}"/>
            </ac:spMkLst>
          </pc:spChg>
        </pc:sldLayoutChg>
        <pc:sldLayoutChg chg="modSp del">
          <pc:chgData name="Richard Barrett" userId="3d34b40d6378e647" providerId="LiveId" clId="{6B581AC5-CF02-48BE-9DE9-24921C39233F}" dt="2020-10-23T10:25:26.705" v="1551" actId="47"/>
          <pc:sldLayoutMkLst>
            <pc:docMk/>
            <pc:sldMasterMk cId="3349012274" sldId="2147483742"/>
            <pc:sldLayoutMk cId="3579783602" sldId="2147483751"/>
          </pc:sldLayoutMkLst>
          <pc:spChg chg="mod">
            <ac:chgData name="Richard Barrett" userId="3d34b40d6378e647" providerId="LiveId" clId="{6B581AC5-CF02-48BE-9DE9-24921C39233F}" dt="2020-10-23T08:50:00.908" v="837"/>
            <ac:spMkLst>
              <pc:docMk/>
              <pc:sldMasterMk cId="3349012274" sldId="2147483742"/>
              <pc:sldLayoutMk cId="3579783602" sldId="2147483751"/>
              <ac:spMk id="2" creationId="{CE4023C4-146B-4ED2-BC43-ECEF1F17BC6A}"/>
            </ac:spMkLst>
          </pc:spChg>
          <pc:spChg chg="mod">
            <ac:chgData name="Richard Barrett" userId="3d34b40d6378e647" providerId="LiveId" clId="{6B581AC5-CF02-48BE-9DE9-24921C39233F}" dt="2020-10-23T08:50:00.908" v="837"/>
            <ac:spMkLst>
              <pc:docMk/>
              <pc:sldMasterMk cId="3349012274" sldId="2147483742"/>
              <pc:sldLayoutMk cId="3579783602" sldId="2147483751"/>
              <ac:spMk id="3" creationId="{E7E6B933-4CC7-42BB-A6F2-E93CC98A2CC9}"/>
            </ac:spMkLst>
          </pc:spChg>
          <pc:spChg chg="mod">
            <ac:chgData name="Richard Barrett" userId="3d34b40d6378e647" providerId="LiveId" clId="{6B581AC5-CF02-48BE-9DE9-24921C39233F}" dt="2020-10-23T08:50:00.908" v="837"/>
            <ac:spMkLst>
              <pc:docMk/>
              <pc:sldMasterMk cId="3349012274" sldId="2147483742"/>
              <pc:sldLayoutMk cId="3579783602" sldId="2147483751"/>
              <ac:spMk id="4" creationId="{09629119-95C1-47BC-9EEB-98D754D30B99}"/>
            </ac:spMkLst>
          </pc:spChg>
          <pc:spChg chg="mod">
            <ac:chgData name="Richard Barrett" userId="3d34b40d6378e647" providerId="LiveId" clId="{6B581AC5-CF02-48BE-9DE9-24921C39233F}" dt="2020-10-23T08:50:00.908" v="837"/>
            <ac:spMkLst>
              <pc:docMk/>
              <pc:sldMasterMk cId="3349012274" sldId="2147483742"/>
              <pc:sldLayoutMk cId="3579783602" sldId="2147483751"/>
              <ac:spMk id="9" creationId="{1D62D4A1-4D1A-408C-A177-56219042D6AC}"/>
            </ac:spMkLst>
          </pc:spChg>
        </pc:sldLayoutChg>
        <pc:sldLayoutChg chg="modSp del">
          <pc:chgData name="Richard Barrett" userId="3d34b40d6378e647" providerId="LiveId" clId="{6B581AC5-CF02-48BE-9DE9-24921C39233F}" dt="2020-10-23T10:25:26.705" v="1551" actId="47"/>
          <pc:sldLayoutMkLst>
            <pc:docMk/>
            <pc:sldMasterMk cId="3349012274" sldId="2147483742"/>
            <pc:sldLayoutMk cId="3784760943" sldId="2147483752"/>
          </pc:sldLayoutMkLst>
          <pc:spChg chg="mod">
            <ac:chgData name="Richard Barrett" userId="3d34b40d6378e647" providerId="LiveId" clId="{6B581AC5-CF02-48BE-9DE9-24921C39233F}" dt="2020-10-23T08:50:00.908" v="837"/>
            <ac:spMkLst>
              <pc:docMk/>
              <pc:sldMasterMk cId="3349012274" sldId="2147483742"/>
              <pc:sldLayoutMk cId="3784760943" sldId="2147483752"/>
              <ac:spMk id="2" creationId="{F7727F7A-3ECA-4936-BDAE-2239A2C69C93}"/>
            </ac:spMkLst>
          </pc:spChg>
          <pc:spChg chg="mod">
            <ac:chgData name="Richard Barrett" userId="3d34b40d6378e647" providerId="LiveId" clId="{6B581AC5-CF02-48BE-9DE9-24921C39233F}" dt="2020-10-23T08:50:00.908" v="837"/>
            <ac:spMkLst>
              <pc:docMk/>
              <pc:sldMasterMk cId="3349012274" sldId="2147483742"/>
              <pc:sldLayoutMk cId="3784760943" sldId="2147483752"/>
              <ac:spMk id="3" creationId="{862BE940-A05E-4A15-9066-BDF14251E996}"/>
            </ac:spMkLst>
          </pc:spChg>
          <pc:spChg chg="mod">
            <ac:chgData name="Richard Barrett" userId="3d34b40d6378e647" providerId="LiveId" clId="{6B581AC5-CF02-48BE-9DE9-24921C39233F}" dt="2020-10-23T08:50:00.908" v="837"/>
            <ac:spMkLst>
              <pc:docMk/>
              <pc:sldMasterMk cId="3349012274" sldId="2147483742"/>
              <pc:sldLayoutMk cId="3784760943" sldId="2147483752"/>
              <ac:spMk id="5" creationId="{EF4EF48B-356E-4430-9B3E-7C1ABE1F1FC3}"/>
            </ac:spMkLst>
          </pc:spChg>
          <pc:picChg chg="mod">
            <ac:chgData name="Richard Barrett" userId="3d34b40d6378e647" providerId="LiveId" clId="{6B581AC5-CF02-48BE-9DE9-24921C39233F}" dt="2020-10-23T08:50:00.908" v="837"/>
            <ac:picMkLst>
              <pc:docMk/>
              <pc:sldMasterMk cId="3349012274" sldId="2147483742"/>
              <pc:sldLayoutMk cId="3784760943" sldId="2147483752"/>
              <ac:picMk id="10" creationId="{7F7D9ECE-47F0-4AD5-8DBF-B08C36A10353}"/>
            </ac:picMkLst>
          </pc:picChg>
        </pc:sldLayoutChg>
      </pc:sldMasterChg>
      <pc:sldMasterChg chg="modSp del delSldLayout modSldLayout">
        <pc:chgData name="Richard Barrett" userId="3d34b40d6378e647" providerId="LiveId" clId="{6B581AC5-CF02-48BE-9DE9-24921C39233F}" dt="2020-10-23T10:25:26.705" v="1551" actId="47"/>
        <pc:sldMasterMkLst>
          <pc:docMk/>
          <pc:sldMasterMk cId="884973169" sldId="2147483753"/>
        </pc:sldMasterMkLst>
        <pc:spChg chg="mod">
          <ac:chgData name="Richard Barrett" userId="3d34b40d6378e647" providerId="LiveId" clId="{6B581AC5-CF02-48BE-9DE9-24921C39233F}" dt="2020-10-23T08:50:00.908" v="837"/>
          <ac:spMkLst>
            <pc:docMk/>
            <pc:sldMasterMk cId="884973169" sldId="2147483753"/>
            <ac:spMk id="4" creationId="{75FD0C8E-8796-4E6B-B692-2C63B2902BAB}"/>
          </ac:spMkLst>
        </pc:spChg>
        <pc:spChg chg="mod">
          <ac:chgData name="Richard Barrett" userId="3d34b40d6378e647" providerId="LiveId" clId="{6B581AC5-CF02-48BE-9DE9-24921C39233F}" dt="2020-10-23T08:50:00.908" v="837"/>
          <ac:spMkLst>
            <pc:docMk/>
            <pc:sldMasterMk cId="884973169" sldId="2147483753"/>
            <ac:spMk id="5" creationId="{2F49D58F-9B33-4D8F-A10B-69A15020628C}"/>
          </ac:spMkLst>
        </pc:spChg>
        <pc:spChg chg="mod">
          <ac:chgData name="Richard Barrett" userId="3d34b40d6378e647" providerId="LiveId" clId="{6B581AC5-CF02-48BE-9DE9-24921C39233F}" dt="2020-10-23T08:50:00.908" v="837"/>
          <ac:spMkLst>
            <pc:docMk/>
            <pc:sldMasterMk cId="884973169" sldId="2147483753"/>
            <ac:spMk id="6" creationId="{1315E0F4-5C01-4646-B4F0-4FFBBEA24763}"/>
          </ac:spMkLst>
        </pc:spChg>
        <pc:spChg chg="mod">
          <ac:chgData name="Richard Barrett" userId="3d34b40d6378e647" providerId="LiveId" clId="{6B581AC5-CF02-48BE-9DE9-24921C39233F}" dt="2020-10-23T08:50:00.908" v="837"/>
          <ac:spMkLst>
            <pc:docMk/>
            <pc:sldMasterMk cId="884973169" sldId="2147483753"/>
            <ac:spMk id="45058" creationId="{9C80F573-F96F-4EA3-B1E1-14B996F1624A}"/>
          </ac:spMkLst>
        </pc:spChg>
        <pc:spChg chg="mod">
          <ac:chgData name="Richard Barrett" userId="3d34b40d6378e647" providerId="LiveId" clId="{6B581AC5-CF02-48BE-9DE9-24921C39233F}" dt="2020-10-23T08:50:00.908" v="837"/>
          <ac:spMkLst>
            <pc:docMk/>
            <pc:sldMasterMk cId="884973169" sldId="2147483753"/>
            <ac:spMk id="45059" creationId="{718A6ADB-7F79-46B0-B664-B7494E919CDE}"/>
          </ac:spMkLst>
        </pc:spChg>
        <pc:sldLayoutChg chg="modSp del">
          <pc:chgData name="Richard Barrett" userId="3d34b40d6378e647" providerId="LiveId" clId="{6B581AC5-CF02-48BE-9DE9-24921C39233F}" dt="2020-10-23T10:25:26.705" v="1551" actId="47"/>
          <pc:sldLayoutMkLst>
            <pc:docMk/>
            <pc:sldMasterMk cId="884973169" sldId="2147483753"/>
            <pc:sldLayoutMk cId="131162585" sldId="2147483754"/>
          </pc:sldLayoutMkLst>
          <pc:spChg chg="mod">
            <ac:chgData name="Richard Barrett" userId="3d34b40d6378e647" providerId="LiveId" clId="{6B581AC5-CF02-48BE-9DE9-24921C39233F}" dt="2020-10-23T08:50:00.908" v="837"/>
            <ac:spMkLst>
              <pc:docMk/>
              <pc:sldMasterMk cId="884973169" sldId="2147483753"/>
              <pc:sldLayoutMk cId="131162585" sldId="2147483754"/>
              <ac:spMk id="2"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31162585" sldId="2147483754"/>
              <ac:spMk id="3" creationId="{00000000-0000-0000-0000-000000000000}"/>
            </ac:spMkLst>
          </pc:spChg>
        </pc:sldLayoutChg>
        <pc:sldLayoutChg chg="del">
          <pc:chgData name="Richard Barrett" userId="3d34b40d6378e647" providerId="LiveId" clId="{6B581AC5-CF02-48BE-9DE9-24921C39233F}" dt="2020-10-23T10:25:26.705" v="1551" actId="47"/>
          <pc:sldLayoutMkLst>
            <pc:docMk/>
            <pc:sldMasterMk cId="884973169" sldId="2147483753"/>
            <pc:sldLayoutMk cId="3693075336" sldId="2147483755"/>
          </pc:sldLayoutMkLst>
        </pc:sldLayoutChg>
        <pc:sldLayoutChg chg="modSp del">
          <pc:chgData name="Richard Barrett" userId="3d34b40d6378e647" providerId="LiveId" clId="{6B581AC5-CF02-48BE-9DE9-24921C39233F}" dt="2020-10-23T10:25:26.705" v="1551" actId="47"/>
          <pc:sldLayoutMkLst>
            <pc:docMk/>
            <pc:sldMasterMk cId="884973169" sldId="2147483753"/>
            <pc:sldLayoutMk cId="2804733826" sldId="2147483756"/>
          </pc:sldLayoutMkLst>
          <pc:spChg chg="mod">
            <ac:chgData name="Richard Barrett" userId="3d34b40d6378e647" providerId="LiveId" clId="{6B581AC5-CF02-48BE-9DE9-24921C39233F}" dt="2020-10-23T08:50:00.908" v="837"/>
            <ac:spMkLst>
              <pc:docMk/>
              <pc:sldMasterMk cId="884973169" sldId="2147483753"/>
              <pc:sldLayoutMk cId="2804733826" sldId="2147483756"/>
              <ac:spMk id="2"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2804733826" sldId="2147483756"/>
              <ac:spMk id="3" creationId="{00000000-0000-0000-0000-000000000000}"/>
            </ac:spMkLst>
          </pc:spChg>
        </pc:sldLayoutChg>
        <pc:sldLayoutChg chg="modSp del">
          <pc:chgData name="Richard Barrett" userId="3d34b40d6378e647" providerId="LiveId" clId="{6B581AC5-CF02-48BE-9DE9-24921C39233F}" dt="2020-10-23T10:25:26.705" v="1551" actId="47"/>
          <pc:sldLayoutMkLst>
            <pc:docMk/>
            <pc:sldMasterMk cId="884973169" sldId="2147483753"/>
            <pc:sldLayoutMk cId="1331408499" sldId="2147483757"/>
          </pc:sldLayoutMkLst>
          <pc:spChg chg="mod">
            <ac:chgData name="Richard Barrett" userId="3d34b40d6378e647" providerId="LiveId" clId="{6B581AC5-CF02-48BE-9DE9-24921C39233F}" dt="2020-10-23T08:50:00.908" v="837"/>
            <ac:spMkLst>
              <pc:docMk/>
              <pc:sldMasterMk cId="884973169" sldId="2147483753"/>
              <pc:sldLayoutMk cId="1331408499" sldId="2147483757"/>
              <ac:spMk id="3"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331408499" sldId="2147483757"/>
              <ac:spMk id="4" creationId="{00000000-0000-0000-0000-000000000000}"/>
            </ac:spMkLst>
          </pc:spChg>
        </pc:sldLayoutChg>
        <pc:sldLayoutChg chg="modSp del">
          <pc:chgData name="Richard Barrett" userId="3d34b40d6378e647" providerId="LiveId" clId="{6B581AC5-CF02-48BE-9DE9-24921C39233F}" dt="2020-10-23T10:25:26.705" v="1551" actId="47"/>
          <pc:sldLayoutMkLst>
            <pc:docMk/>
            <pc:sldMasterMk cId="884973169" sldId="2147483753"/>
            <pc:sldLayoutMk cId="1721514910" sldId="2147483758"/>
          </pc:sldLayoutMkLst>
          <pc:spChg chg="mod">
            <ac:chgData name="Richard Barrett" userId="3d34b40d6378e647" providerId="LiveId" clId="{6B581AC5-CF02-48BE-9DE9-24921C39233F}" dt="2020-10-23T08:50:00.908" v="837"/>
            <ac:spMkLst>
              <pc:docMk/>
              <pc:sldMasterMk cId="884973169" sldId="2147483753"/>
              <pc:sldLayoutMk cId="1721514910" sldId="2147483758"/>
              <ac:spMk id="3"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721514910" sldId="2147483758"/>
              <ac:spMk id="4"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721514910" sldId="2147483758"/>
              <ac:spMk id="5"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721514910" sldId="2147483758"/>
              <ac:spMk id="6" creationId="{00000000-0000-0000-0000-000000000000}"/>
            </ac:spMkLst>
          </pc:spChg>
        </pc:sldLayoutChg>
        <pc:sldLayoutChg chg="del">
          <pc:chgData name="Richard Barrett" userId="3d34b40d6378e647" providerId="LiveId" clId="{6B581AC5-CF02-48BE-9DE9-24921C39233F}" dt="2020-10-23T10:25:26.705" v="1551" actId="47"/>
          <pc:sldLayoutMkLst>
            <pc:docMk/>
            <pc:sldMasterMk cId="884973169" sldId="2147483753"/>
            <pc:sldLayoutMk cId="2713620241" sldId="2147483759"/>
          </pc:sldLayoutMkLst>
        </pc:sldLayoutChg>
        <pc:sldLayoutChg chg="del">
          <pc:chgData name="Richard Barrett" userId="3d34b40d6378e647" providerId="LiveId" clId="{6B581AC5-CF02-48BE-9DE9-24921C39233F}" dt="2020-10-23T10:25:26.705" v="1551" actId="47"/>
          <pc:sldLayoutMkLst>
            <pc:docMk/>
            <pc:sldMasterMk cId="884973169" sldId="2147483753"/>
            <pc:sldLayoutMk cId="2946943548" sldId="2147483760"/>
          </pc:sldLayoutMkLst>
        </pc:sldLayoutChg>
        <pc:sldLayoutChg chg="modSp del">
          <pc:chgData name="Richard Barrett" userId="3d34b40d6378e647" providerId="LiveId" clId="{6B581AC5-CF02-48BE-9DE9-24921C39233F}" dt="2020-10-23T10:25:26.705" v="1551" actId="47"/>
          <pc:sldLayoutMkLst>
            <pc:docMk/>
            <pc:sldMasterMk cId="884973169" sldId="2147483753"/>
            <pc:sldLayoutMk cId="1863972004" sldId="2147483761"/>
          </pc:sldLayoutMkLst>
          <pc:spChg chg="mod">
            <ac:chgData name="Richard Barrett" userId="3d34b40d6378e647" providerId="LiveId" clId="{6B581AC5-CF02-48BE-9DE9-24921C39233F}" dt="2020-10-23T08:50:00.908" v="837"/>
            <ac:spMkLst>
              <pc:docMk/>
              <pc:sldMasterMk cId="884973169" sldId="2147483753"/>
              <pc:sldLayoutMk cId="1863972004" sldId="2147483761"/>
              <ac:spMk id="2"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863972004" sldId="2147483761"/>
              <ac:spMk id="3"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863972004" sldId="2147483761"/>
              <ac:spMk id="4" creationId="{00000000-0000-0000-0000-000000000000}"/>
            </ac:spMkLst>
          </pc:spChg>
        </pc:sldLayoutChg>
        <pc:sldLayoutChg chg="modSp del">
          <pc:chgData name="Richard Barrett" userId="3d34b40d6378e647" providerId="LiveId" clId="{6B581AC5-CF02-48BE-9DE9-24921C39233F}" dt="2020-10-23T10:25:26.705" v="1551" actId="47"/>
          <pc:sldLayoutMkLst>
            <pc:docMk/>
            <pc:sldMasterMk cId="884973169" sldId="2147483753"/>
            <pc:sldLayoutMk cId="2900984603" sldId="2147483762"/>
          </pc:sldLayoutMkLst>
          <pc:spChg chg="mod">
            <ac:chgData name="Richard Barrett" userId="3d34b40d6378e647" providerId="LiveId" clId="{6B581AC5-CF02-48BE-9DE9-24921C39233F}" dt="2020-10-23T08:50:00.908" v="837"/>
            <ac:spMkLst>
              <pc:docMk/>
              <pc:sldMasterMk cId="884973169" sldId="2147483753"/>
              <pc:sldLayoutMk cId="2900984603" sldId="2147483762"/>
              <ac:spMk id="2"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2900984603" sldId="2147483762"/>
              <ac:spMk id="3"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2900984603" sldId="2147483762"/>
              <ac:spMk id="4" creationId="{00000000-0000-0000-0000-000000000000}"/>
            </ac:spMkLst>
          </pc:spChg>
        </pc:sldLayoutChg>
        <pc:sldLayoutChg chg="del">
          <pc:chgData name="Richard Barrett" userId="3d34b40d6378e647" providerId="LiveId" clId="{6B581AC5-CF02-48BE-9DE9-24921C39233F}" dt="2020-10-23T10:25:26.705" v="1551" actId="47"/>
          <pc:sldLayoutMkLst>
            <pc:docMk/>
            <pc:sldMasterMk cId="884973169" sldId="2147483753"/>
            <pc:sldLayoutMk cId="4140829088" sldId="2147483763"/>
          </pc:sldLayoutMkLst>
        </pc:sldLayoutChg>
        <pc:sldLayoutChg chg="modSp del">
          <pc:chgData name="Richard Barrett" userId="3d34b40d6378e647" providerId="LiveId" clId="{6B581AC5-CF02-48BE-9DE9-24921C39233F}" dt="2020-10-23T10:25:26.705" v="1551" actId="47"/>
          <pc:sldLayoutMkLst>
            <pc:docMk/>
            <pc:sldMasterMk cId="884973169" sldId="2147483753"/>
            <pc:sldLayoutMk cId="1039204735" sldId="2147483764"/>
          </pc:sldLayoutMkLst>
          <pc:spChg chg="mod">
            <ac:chgData name="Richard Barrett" userId="3d34b40d6378e647" providerId="LiveId" clId="{6B581AC5-CF02-48BE-9DE9-24921C39233F}" dt="2020-10-23T08:50:00.908" v="837"/>
            <ac:spMkLst>
              <pc:docMk/>
              <pc:sldMasterMk cId="884973169" sldId="2147483753"/>
              <pc:sldLayoutMk cId="1039204735" sldId="2147483764"/>
              <ac:spMk id="2"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039204735" sldId="2147483764"/>
              <ac:spMk id="3" creationId="{00000000-0000-0000-0000-000000000000}"/>
            </ac:spMkLst>
          </pc:spChg>
        </pc:sldLayoutChg>
        <pc:sldLayoutChg chg="modSp del">
          <pc:chgData name="Richard Barrett" userId="3d34b40d6378e647" providerId="LiveId" clId="{6B581AC5-CF02-48BE-9DE9-24921C39233F}" dt="2020-10-23T10:25:26.705" v="1551" actId="47"/>
          <pc:sldLayoutMkLst>
            <pc:docMk/>
            <pc:sldMasterMk cId="884973169" sldId="2147483753"/>
            <pc:sldLayoutMk cId="159993344" sldId="2147483765"/>
          </pc:sldLayoutMkLst>
          <pc:spChg chg="mod">
            <ac:chgData name="Richard Barrett" userId="3d34b40d6378e647" providerId="LiveId" clId="{6B581AC5-CF02-48BE-9DE9-24921C39233F}" dt="2020-10-23T08:50:00.908" v="837"/>
            <ac:spMkLst>
              <pc:docMk/>
              <pc:sldMasterMk cId="884973169" sldId="2147483753"/>
              <pc:sldLayoutMk cId="159993344" sldId="2147483765"/>
              <ac:spMk id="2"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59993344" sldId="2147483765"/>
              <ac:spMk id="3"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159993344" sldId="2147483765"/>
              <ac:spMk id="4" creationId="{F0FF048A-62BF-4D14-A006-5777F1E9C9DE}"/>
            </ac:spMkLst>
          </pc:spChg>
          <pc:spChg chg="mod">
            <ac:chgData name="Richard Barrett" userId="3d34b40d6378e647" providerId="LiveId" clId="{6B581AC5-CF02-48BE-9DE9-24921C39233F}" dt="2020-10-23T08:50:00.908" v="837"/>
            <ac:spMkLst>
              <pc:docMk/>
              <pc:sldMasterMk cId="884973169" sldId="2147483753"/>
              <pc:sldLayoutMk cId="159993344" sldId="2147483765"/>
              <ac:spMk id="5" creationId="{2E366827-4CFF-41AE-B26F-681AF944C97E}"/>
            </ac:spMkLst>
          </pc:spChg>
          <pc:spChg chg="mod">
            <ac:chgData name="Richard Barrett" userId="3d34b40d6378e647" providerId="LiveId" clId="{6B581AC5-CF02-48BE-9DE9-24921C39233F}" dt="2020-10-23T08:50:00.908" v="837"/>
            <ac:spMkLst>
              <pc:docMk/>
              <pc:sldMasterMk cId="884973169" sldId="2147483753"/>
              <pc:sldLayoutMk cId="159993344" sldId="2147483765"/>
              <ac:spMk id="6" creationId="{718DCEF3-8CAB-44FD-8A45-6F5AFC34387A}"/>
            </ac:spMkLst>
          </pc:spChg>
        </pc:sldLayoutChg>
        <pc:sldLayoutChg chg="modSp del">
          <pc:chgData name="Richard Barrett" userId="3d34b40d6378e647" providerId="LiveId" clId="{6B581AC5-CF02-48BE-9DE9-24921C39233F}" dt="2020-10-23T10:25:26.705" v="1551" actId="47"/>
          <pc:sldLayoutMkLst>
            <pc:docMk/>
            <pc:sldMasterMk cId="884973169" sldId="2147483753"/>
            <pc:sldLayoutMk cId="881947134" sldId="2147483766"/>
          </pc:sldLayoutMkLst>
          <pc:spChg chg="mod">
            <ac:chgData name="Richard Barrett" userId="3d34b40d6378e647" providerId="LiveId" clId="{6B581AC5-CF02-48BE-9DE9-24921C39233F}" dt="2020-10-23T08:50:00.908" v="837"/>
            <ac:spMkLst>
              <pc:docMk/>
              <pc:sldMasterMk cId="884973169" sldId="2147483753"/>
              <pc:sldLayoutMk cId="881947134" sldId="2147483766"/>
              <ac:spMk id="2"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881947134" sldId="2147483766"/>
              <ac:spMk id="3" creationId="{00000000-0000-0000-0000-000000000000}"/>
            </ac:spMkLst>
          </pc:spChg>
          <pc:spChg chg="mod">
            <ac:chgData name="Richard Barrett" userId="3d34b40d6378e647" providerId="LiveId" clId="{6B581AC5-CF02-48BE-9DE9-24921C39233F}" dt="2020-10-23T08:50:00.908" v="837"/>
            <ac:spMkLst>
              <pc:docMk/>
              <pc:sldMasterMk cId="884973169" sldId="2147483753"/>
              <pc:sldLayoutMk cId="881947134" sldId="2147483766"/>
              <ac:spMk id="4" creationId="{CFB04935-D374-44A3-A9FB-7235E503019D}"/>
            </ac:spMkLst>
          </pc:spChg>
          <pc:spChg chg="mod">
            <ac:chgData name="Richard Barrett" userId="3d34b40d6378e647" providerId="LiveId" clId="{6B581AC5-CF02-48BE-9DE9-24921C39233F}" dt="2020-10-23T08:50:00.908" v="837"/>
            <ac:spMkLst>
              <pc:docMk/>
              <pc:sldMasterMk cId="884973169" sldId="2147483753"/>
              <pc:sldLayoutMk cId="881947134" sldId="2147483766"/>
              <ac:spMk id="5" creationId="{1DD979D0-AD0F-4887-8BFA-E3D1115E5F53}"/>
            </ac:spMkLst>
          </pc:spChg>
          <pc:spChg chg="mod">
            <ac:chgData name="Richard Barrett" userId="3d34b40d6378e647" providerId="LiveId" clId="{6B581AC5-CF02-48BE-9DE9-24921C39233F}" dt="2020-10-23T08:50:00.908" v="837"/>
            <ac:spMkLst>
              <pc:docMk/>
              <pc:sldMasterMk cId="884973169" sldId="2147483753"/>
              <pc:sldLayoutMk cId="881947134" sldId="2147483766"/>
              <ac:spMk id="6" creationId="{1BE45013-798B-4547-B51B-7A7C4A94EA74}"/>
            </ac:spMkLst>
          </pc:spChg>
        </pc:sldLayoutChg>
      </pc:sldMasterChg>
      <pc:sldMasterChg chg="modSp delSldLayout modSldLayout">
        <pc:chgData name="Richard Barrett" userId="3d34b40d6378e647" providerId="LiveId" clId="{6B581AC5-CF02-48BE-9DE9-24921C39233F}" dt="2020-10-23T10:54:01.867" v="1696" actId="2696"/>
        <pc:sldMasterMkLst>
          <pc:docMk/>
          <pc:sldMasterMk cId="314686536" sldId="2147483767"/>
        </pc:sldMasterMkLst>
        <pc:spChg chg="mod">
          <ac:chgData name="Richard Barrett" userId="3d34b40d6378e647" providerId="LiveId" clId="{6B581AC5-CF02-48BE-9DE9-24921C39233F}" dt="2020-10-23T08:50:00.908" v="837"/>
          <ac:spMkLst>
            <pc:docMk/>
            <pc:sldMasterMk cId="314686536" sldId="2147483767"/>
            <ac:spMk id="261" creationId="{00000000-0000-0000-0000-000000000000}"/>
          </ac:spMkLst>
        </pc:spChg>
        <pc:spChg chg="mod">
          <ac:chgData name="Richard Barrett" userId="3d34b40d6378e647" providerId="LiveId" clId="{6B581AC5-CF02-48BE-9DE9-24921C39233F}" dt="2020-10-23T08:50:00.908" v="837"/>
          <ac:spMkLst>
            <pc:docMk/>
            <pc:sldMasterMk cId="314686536" sldId="2147483767"/>
            <ac:spMk id="262" creationId="{00000000-0000-0000-0000-000000000000}"/>
          </ac:spMkLst>
        </pc:spChg>
        <pc:sldLayoutChg chg="modSp">
          <pc:chgData name="Richard Barrett" userId="3d34b40d6378e647" providerId="LiveId" clId="{6B581AC5-CF02-48BE-9DE9-24921C39233F}" dt="2020-10-23T08:50:00.908" v="837"/>
          <pc:sldLayoutMkLst>
            <pc:docMk/>
            <pc:sldMasterMk cId="314686536" sldId="2147483767"/>
            <pc:sldLayoutMk cId="1775713339" sldId="2147483768"/>
          </pc:sldLayoutMkLst>
          <pc:spChg chg="mod">
            <ac:chgData name="Richard Barrett" userId="3d34b40d6378e647" providerId="LiveId" clId="{6B581AC5-CF02-48BE-9DE9-24921C39233F}" dt="2020-10-23T08:50:00.908" v="837"/>
            <ac:spMkLst>
              <pc:docMk/>
              <pc:sldMasterMk cId="314686536" sldId="2147483767"/>
              <pc:sldLayoutMk cId="1775713339" sldId="2147483768"/>
              <ac:spMk id="264"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1775713339" sldId="2147483768"/>
              <ac:spMk id="265"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1775713339" sldId="2147483768"/>
              <ac:picMk id="266" creationId="{00000000-0000-0000-0000-000000000000}"/>
            </ac:picMkLst>
          </pc:picChg>
        </pc:sldLayoutChg>
        <pc:sldLayoutChg chg="modSp">
          <pc:chgData name="Richard Barrett" userId="3d34b40d6378e647" providerId="LiveId" clId="{6B581AC5-CF02-48BE-9DE9-24921C39233F}" dt="2020-10-23T08:50:00.908" v="837"/>
          <pc:sldLayoutMkLst>
            <pc:docMk/>
            <pc:sldMasterMk cId="314686536" sldId="2147483767"/>
            <pc:sldLayoutMk cId="2429609346" sldId="2147483769"/>
          </pc:sldLayoutMkLst>
          <pc:spChg chg="mod">
            <ac:chgData name="Richard Barrett" userId="3d34b40d6378e647" providerId="LiveId" clId="{6B581AC5-CF02-48BE-9DE9-24921C39233F}" dt="2020-10-23T08:50:00.908" v="837"/>
            <ac:spMkLst>
              <pc:docMk/>
              <pc:sldMasterMk cId="314686536" sldId="2147483767"/>
              <pc:sldLayoutMk cId="2429609346" sldId="2147483769"/>
              <ac:spMk id="272"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2429609346" sldId="2147483769"/>
              <ac:picMk id="273" creationId="{00000000-0000-0000-0000-000000000000}"/>
            </ac:picMkLst>
          </pc:picChg>
        </pc:sldLayoutChg>
        <pc:sldLayoutChg chg="modSp">
          <pc:chgData name="Richard Barrett" userId="3d34b40d6378e647" providerId="LiveId" clId="{6B581AC5-CF02-48BE-9DE9-24921C39233F}" dt="2020-10-23T08:50:00.908" v="837"/>
          <pc:sldLayoutMkLst>
            <pc:docMk/>
            <pc:sldMasterMk cId="314686536" sldId="2147483767"/>
            <pc:sldLayoutMk cId="3077810092" sldId="2147483770"/>
          </pc:sldLayoutMkLst>
          <pc:spChg chg="mod">
            <ac:chgData name="Richard Barrett" userId="3d34b40d6378e647" providerId="LiveId" clId="{6B581AC5-CF02-48BE-9DE9-24921C39233F}" dt="2020-10-23T08:50:00.908" v="837"/>
            <ac:spMkLst>
              <pc:docMk/>
              <pc:sldMasterMk cId="314686536" sldId="2147483767"/>
              <pc:sldLayoutMk cId="3077810092" sldId="2147483770"/>
              <ac:spMk id="275"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78"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79"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0"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1"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2"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3"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4"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5"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6"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7"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8"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89"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0"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1"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2"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3"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4"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5"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6"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7"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077810092" sldId="2147483770"/>
              <ac:spMk id="298"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3077810092" sldId="2147483770"/>
              <ac:picMk id="276" creationId="{00000000-0000-0000-0000-000000000000}"/>
            </ac:picMkLst>
          </pc:picChg>
          <pc:picChg chg="mod">
            <ac:chgData name="Richard Barrett" userId="3d34b40d6378e647" providerId="LiveId" clId="{6B581AC5-CF02-48BE-9DE9-24921C39233F}" dt="2020-10-23T08:50:00.908" v="837"/>
            <ac:picMkLst>
              <pc:docMk/>
              <pc:sldMasterMk cId="314686536" sldId="2147483767"/>
              <pc:sldLayoutMk cId="3077810092" sldId="2147483770"/>
              <ac:picMk id="277" creationId="{00000000-0000-0000-0000-000000000000}"/>
            </ac:picMkLst>
          </pc:picChg>
        </pc:sldLayoutChg>
        <pc:sldLayoutChg chg="modSp">
          <pc:chgData name="Richard Barrett" userId="3d34b40d6378e647" providerId="LiveId" clId="{6B581AC5-CF02-48BE-9DE9-24921C39233F}" dt="2020-10-23T08:50:00.908" v="837"/>
          <pc:sldLayoutMkLst>
            <pc:docMk/>
            <pc:sldMasterMk cId="314686536" sldId="2147483767"/>
            <pc:sldLayoutMk cId="3400187337" sldId="2147483771"/>
          </pc:sldLayoutMkLst>
          <pc:spChg chg="mod">
            <ac:chgData name="Richard Barrett" userId="3d34b40d6378e647" providerId="LiveId" clId="{6B581AC5-CF02-48BE-9DE9-24921C39233F}" dt="2020-10-23T08:50:00.908" v="837"/>
            <ac:spMkLst>
              <pc:docMk/>
              <pc:sldMasterMk cId="314686536" sldId="2147483767"/>
              <pc:sldLayoutMk cId="3400187337" sldId="2147483771"/>
              <ac:spMk id="300"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400187337" sldId="2147483771"/>
              <ac:spMk id="302"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400187337" sldId="2147483771"/>
              <ac:spMk id="303"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3400187337" sldId="2147483771"/>
              <ac:picMk id="301" creationId="{00000000-0000-0000-0000-000000000000}"/>
            </ac:picMkLst>
          </pc:picChg>
        </pc:sldLayoutChg>
        <pc:sldLayoutChg chg="modSp">
          <pc:chgData name="Richard Barrett" userId="3d34b40d6378e647" providerId="LiveId" clId="{6B581AC5-CF02-48BE-9DE9-24921C39233F}" dt="2020-10-23T08:50:00.908" v="837"/>
          <pc:sldLayoutMkLst>
            <pc:docMk/>
            <pc:sldMasterMk cId="314686536" sldId="2147483767"/>
            <pc:sldLayoutMk cId="35680035" sldId="2147483772"/>
          </pc:sldLayoutMkLst>
          <pc:spChg chg="mod">
            <ac:chgData name="Richard Barrett" userId="3d34b40d6378e647" providerId="LiveId" clId="{6B581AC5-CF02-48BE-9DE9-24921C39233F}" dt="2020-10-23T08:50:00.908" v="837"/>
            <ac:spMkLst>
              <pc:docMk/>
              <pc:sldMasterMk cId="314686536" sldId="2147483767"/>
              <pc:sldLayoutMk cId="35680035" sldId="2147483772"/>
              <ac:spMk id="305"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5680035" sldId="2147483772"/>
              <ac:spMk id="306"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5680035" sldId="2147483772"/>
              <ac:spMk id="308"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35680035" sldId="2147483772"/>
              <ac:picMk id="307" creationId="{00000000-0000-0000-0000-000000000000}"/>
            </ac:picMkLst>
          </pc:picChg>
        </pc:sldLayoutChg>
        <pc:sldLayoutChg chg="modSp del">
          <pc:chgData name="Richard Barrett" userId="3d34b40d6378e647" providerId="LiveId" clId="{6B581AC5-CF02-48BE-9DE9-24921C39233F}" dt="2020-10-23T10:54:01.867" v="1696" actId="2696"/>
          <pc:sldLayoutMkLst>
            <pc:docMk/>
            <pc:sldMasterMk cId="314686536" sldId="2147483767"/>
            <pc:sldLayoutMk cId="3420134175" sldId="2147483773"/>
          </pc:sldLayoutMkLst>
          <pc:spChg chg="mod">
            <ac:chgData name="Richard Barrett" userId="3d34b40d6378e647" providerId="LiveId" clId="{6B581AC5-CF02-48BE-9DE9-24921C39233F}" dt="2020-10-23T08:50:00.908" v="837"/>
            <ac:spMkLst>
              <pc:docMk/>
              <pc:sldMasterMk cId="314686536" sldId="2147483767"/>
              <pc:sldLayoutMk cId="3420134175" sldId="2147483773"/>
              <ac:spMk id="311"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3420134175" sldId="2147483773"/>
              <ac:picMk id="310" creationId="{00000000-0000-0000-0000-000000000000}"/>
            </ac:picMkLst>
          </pc:picChg>
        </pc:sldLayoutChg>
        <pc:sldLayoutChg chg="modSp">
          <pc:chgData name="Richard Barrett" userId="3d34b40d6378e647" providerId="LiveId" clId="{6B581AC5-CF02-48BE-9DE9-24921C39233F}" dt="2020-10-23T08:50:00.908" v="837"/>
          <pc:sldLayoutMkLst>
            <pc:docMk/>
            <pc:sldMasterMk cId="314686536" sldId="2147483767"/>
            <pc:sldLayoutMk cId="489028240" sldId="2147483774"/>
          </pc:sldLayoutMkLst>
          <pc:spChg chg="mod">
            <ac:chgData name="Richard Barrett" userId="3d34b40d6378e647" providerId="LiveId" clId="{6B581AC5-CF02-48BE-9DE9-24921C39233F}" dt="2020-10-23T08:50:00.908" v="837"/>
            <ac:spMkLst>
              <pc:docMk/>
              <pc:sldMasterMk cId="314686536" sldId="2147483767"/>
              <pc:sldLayoutMk cId="489028240" sldId="2147483774"/>
              <ac:spMk id="316"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489028240" sldId="2147483774"/>
              <ac:picMk id="315" creationId="{00000000-0000-0000-0000-000000000000}"/>
            </ac:picMkLst>
          </pc:picChg>
        </pc:sldLayoutChg>
        <pc:sldLayoutChg chg="modSp">
          <pc:chgData name="Richard Barrett" userId="3d34b40d6378e647" providerId="LiveId" clId="{6B581AC5-CF02-48BE-9DE9-24921C39233F}" dt="2020-10-23T08:50:00.908" v="837"/>
          <pc:sldLayoutMkLst>
            <pc:docMk/>
            <pc:sldMasterMk cId="314686536" sldId="2147483767"/>
            <pc:sldLayoutMk cId="2574053873" sldId="2147483775"/>
          </pc:sldLayoutMkLst>
          <pc:spChg chg="mod">
            <ac:chgData name="Richard Barrett" userId="3d34b40d6378e647" providerId="LiveId" clId="{6B581AC5-CF02-48BE-9DE9-24921C39233F}" dt="2020-10-23T08:50:00.908" v="837"/>
            <ac:spMkLst>
              <pc:docMk/>
              <pc:sldMasterMk cId="314686536" sldId="2147483767"/>
              <pc:sldLayoutMk cId="2574053873" sldId="2147483775"/>
              <ac:spMk id="319"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2574053873" sldId="2147483775"/>
              <ac:spMk id="320" creationId="{00000000-0000-0000-0000-000000000000}"/>
            </ac:spMkLst>
          </pc:spChg>
          <pc:picChg chg="mod">
            <ac:chgData name="Richard Barrett" userId="3d34b40d6378e647" providerId="LiveId" clId="{6B581AC5-CF02-48BE-9DE9-24921C39233F}" dt="2020-10-23T08:50:00.908" v="837"/>
            <ac:picMkLst>
              <pc:docMk/>
              <pc:sldMasterMk cId="314686536" sldId="2147483767"/>
              <pc:sldLayoutMk cId="2574053873" sldId="2147483775"/>
              <ac:picMk id="318" creationId="{00000000-0000-0000-0000-000000000000}"/>
            </ac:picMkLst>
          </pc:picChg>
        </pc:sldLayoutChg>
        <pc:sldLayoutChg chg="modSp">
          <pc:chgData name="Richard Barrett" userId="3d34b40d6378e647" providerId="LiveId" clId="{6B581AC5-CF02-48BE-9DE9-24921C39233F}" dt="2020-10-23T08:50:00.908" v="837"/>
          <pc:sldLayoutMkLst>
            <pc:docMk/>
            <pc:sldMasterMk cId="314686536" sldId="2147483767"/>
            <pc:sldLayoutMk cId="3147799571" sldId="2147483776"/>
          </pc:sldLayoutMkLst>
          <pc:spChg chg="mod">
            <ac:chgData name="Richard Barrett" userId="3d34b40d6378e647" providerId="LiveId" clId="{6B581AC5-CF02-48BE-9DE9-24921C39233F}" dt="2020-10-23T08:50:00.908" v="837"/>
            <ac:spMkLst>
              <pc:docMk/>
              <pc:sldMasterMk cId="314686536" sldId="2147483767"/>
              <pc:sldLayoutMk cId="3147799571" sldId="2147483776"/>
              <ac:spMk id="322"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147799571" sldId="2147483776"/>
              <ac:spMk id="323" creationId="{00000000-0000-0000-0000-000000000000}"/>
            </ac:spMkLst>
          </pc:spChg>
        </pc:sldLayoutChg>
        <pc:sldLayoutChg chg="modSp del">
          <pc:chgData name="Richard Barrett" userId="3d34b40d6378e647" providerId="LiveId" clId="{6B581AC5-CF02-48BE-9DE9-24921C39233F}" dt="2020-10-23T10:25:41.378" v="1552" actId="47"/>
          <pc:sldLayoutMkLst>
            <pc:docMk/>
            <pc:sldMasterMk cId="314686536" sldId="2147483767"/>
            <pc:sldLayoutMk cId="3539154529" sldId="2147483777"/>
          </pc:sldLayoutMkLst>
          <pc:spChg chg="mod">
            <ac:chgData name="Richard Barrett" userId="3d34b40d6378e647" providerId="LiveId" clId="{6B581AC5-CF02-48BE-9DE9-24921C39233F}" dt="2020-10-23T08:50:00.908" v="837"/>
            <ac:spMkLst>
              <pc:docMk/>
              <pc:sldMasterMk cId="314686536" sldId="2147483767"/>
              <pc:sldLayoutMk cId="3539154529" sldId="2147483777"/>
              <ac:spMk id="325" creationId="{00000000-0000-0000-0000-000000000000}"/>
            </ac:spMkLst>
          </pc:spChg>
          <pc:spChg chg="mod">
            <ac:chgData name="Richard Barrett" userId="3d34b40d6378e647" providerId="LiveId" clId="{6B581AC5-CF02-48BE-9DE9-24921C39233F}" dt="2020-10-23T08:50:00.908" v="837"/>
            <ac:spMkLst>
              <pc:docMk/>
              <pc:sldMasterMk cId="314686536" sldId="2147483767"/>
              <pc:sldLayoutMk cId="3539154529" sldId="2147483777"/>
              <ac:spMk id="326" creationId="{00000000-0000-0000-0000-000000000000}"/>
            </ac:spMkLst>
          </pc:spChg>
        </pc:sldLayoutChg>
      </pc:sldMasterChg>
      <pc:sldMasterChg chg="modSp del delSldLayout modSldLayout">
        <pc:chgData name="Richard Barrett" userId="3d34b40d6378e647" providerId="LiveId" clId="{6B581AC5-CF02-48BE-9DE9-24921C39233F}" dt="2020-10-23T10:25:26.705" v="1551" actId="47"/>
        <pc:sldMasterMkLst>
          <pc:docMk/>
          <pc:sldMasterMk cId="308065092" sldId="2147483778"/>
        </pc:sldMasterMkLst>
        <pc:spChg chg="mod">
          <ac:chgData name="Richard Barrett" userId="3d34b40d6378e647" providerId="LiveId" clId="{6B581AC5-CF02-48BE-9DE9-24921C39233F}" dt="2020-10-23T08:50:00.908" v="837"/>
          <ac:spMkLst>
            <pc:docMk/>
            <pc:sldMasterMk cId="308065092" sldId="2147483778"/>
            <ac:spMk id="158" creationId="{00000000-0000-0000-0000-000000000000}"/>
          </ac:spMkLst>
        </pc:spChg>
        <pc:spChg chg="mod">
          <ac:chgData name="Richard Barrett" userId="3d34b40d6378e647" providerId="LiveId" clId="{6B581AC5-CF02-48BE-9DE9-24921C39233F}" dt="2020-10-23T08:50:00.908" v="837"/>
          <ac:spMkLst>
            <pc:docMk/>
            <pc:sldMasterMk cId="308065092" sldId="2147483778"/>
            <ac:spMk id="159" creationId="{00000000-0000-0000-0000-000000000000}"/>
          </ac:spMkLst>
        </pc:spChg>
        <pc:sldLayoutChg chg="modSp del">
          <pc:chgData name="Richard Barrett" userId="3d34b40d6378e647" providerId="LiveId" clId="{6B581AC5-CF02-48BE-9DE9-24921C39233F}" dt="2020-10-23T10:25:26.705" v="1551" actId="47"/>
          <pc:sldLayoutMkLst>
            <pc:docMk/>
            <pc:sldMasterMk cId="308065092" sldId="2147483778"/>
            <pc:sldLayoutMk cId="3253673450" sldId="2147483779"/>
          </pc:sldLayoutMkLst>
          <pc:spChg chg="mod">
            <ac:chgData name="Richard Barrett" userId="3d34b40d6378e647" providerId="LiveId" clId="{6B581AC5-CF02-48BE-9DE9-24921C39233F}" dt="2020-10-23T08:50:00.908" v="837"/>
            <ac:spMkLst>
              <pc:docMk/>
              <pc:sldMasterMk cId="308065092" sldId="2147483778"/>
              <pc:sldLayoutMk cId="3253673450" sldId="2147483779"/>
              <ac:spMk id="161"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253673450" sldId="2147483779"/>
              <ac:spMk id="162"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3253673450" sldId="2147483779"/>
              <ac:picMk id="163"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3798980852" sldId="2147483780"/>
          </pc:sldLayoutMkLst>
          <pc:spChg chg="mod">
            <ac:chgData name="Richard Barrett" userId="3d34b40d6378e647" providerId="LiveId" clId="{6B581AC5-CF02-48BE-9DE9-24921C39233F}" dt="2020-10-23T08:50:00.908" v="837"/>
            <ac:spMkLst>
              <pc:docMk/>
              <pc:sldMasterMk cId="308065092" sldId="2147483778"/>
              <pc:sldLayoutMk cId="3798980852" sldId="2147483780"/>
              <ac:spMk id="165"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3798980852" sldId="2147483780"/>
              <ac:picMk id="166"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2656004417" sldId="2147483781"/>
          </pc:sldLayoutMkLst>
          <pc:spChg chg="mod">
            <ac:chgData name="Richard Barrett" userId="3d34b40d6378e647" providerId="LiveId" clId="{6B581AC5-CF02-48BE-9DE9-24921C39233F}" dt="2020-10-23T08:50:00.908" v="837"/>
            <ac:spMkLst>
              <pc:docMk/>
              <pc:sldMasterMk cId="308065092" sldId="2147483778"/>
              <pc:sldLayoutMk cId="2656004417" sldId="2147483781"/>
              <ac:spMk id="16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656004417" sldId="2147483781"/>
              <ac:spMk id="169"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656004417" sldId="2147483781"/>
              <ac:spMk id="171"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2656004417" sldId="2147483781"/>
              <ac:picMk id="170"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2368089483" sldId="2147483782"/>
          </pc:sldLayoutMkLst>
          <pc:spChg chg="mod">
            <ac:chgData name="Richard Barrett" userId="3d34b40d6378e647" providerId="LiveId" clId="{6B581AC5-CF02-48BE-9DE9-24921C39233F}" dt="2020-10-23T08:50:00.908" v="837"/>
            <ac:spMkLst>
              <pc:docMk/>
              <pc:sldMasterMk cId="308065092" sldId="2147483778"/>
              <pc:sldLayoutMk cId="2368089483" sldId="2147483782"/>
              <ac:spMk id="173"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76"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77"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7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79"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0"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1"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2"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3"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4"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5"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6"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7"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89"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0"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1"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2"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3"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4"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5"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6"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368089483" sldId="2147483782"/>
              <ac:spMk id="197"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2368089483" sldId="2147483782"/>
              <ac:picMk id="174" creationId="{00000000-0000-0000-0000-000000000000}"/>
            </ac:picMkLst>
          </pc:picChg>
          <pc:picChg chg="mod">
            <ac:chgData name="Richard Barrett" userId="3d34b40d6378e647" providerId="LiveId" clId="{6B581AC5-CF02-48BE-9DE9-24921C39233F}" dt="2020-10-23T08:50:00.908" v="837"/>
            <ac:picMkLst>
              <pc:docMk/>
              <pc:sldMasterMk cId="308065092" sldId="2147483778"/>
              <pc:sldLayoutMk cId="2368089483" sldId="2147483782"/>
              <ac:picMk id="175"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3320947932" sldId="2147483783"/>
          </pc:sldLayoutMkLst>
          <pc:spChg chg="mod">
            <ac:chgData name="Richard Barrett" userId="3d34b40d6378e647" providerId="LiveId" clId="{6B581AC5-CF02-48BE-9DE9-24921C39233F}" dt="2020-10-23T08:50:00.908" v="837"/>
            <ac:spMkLst>
              <pc:docMk/>
              <pc:sldMasterMk cId="308065092" sldId="2147483778"/>
              <pc:sldLayoutMk cId="3320947932" sldId="2147483783"/>
              <ac:spMk id="199"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1"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2"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3"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4"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5"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6"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7"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09"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0"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2"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3"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4"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5"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6"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7"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19"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0"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1"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2"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3"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4"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5"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6"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7"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29"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30"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31"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32"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320947932" sldId="2147483783"/>
              <ac:spMk id="233"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3320947932" sldId="2147483783"/>
              <ac:picMk id="200" creationId="{00000000-0000-0000-0000-000000000000}"/>
            </ac:picMkLst>
          </pc:picChg>
          <pc:picChg chg="mod">
            <ac:chgData name="Richard Barrett" userId="3d34b40d6378e647" providerId="LiveId" clId="{6B581AC5-CF02-48BE-9DE9-24921C39233F}" dt="2020-10-23T08:50:00.908" v="837"/>
            <ac:picMkLst>
              <pc:docMk/>
              <pc:sldMasterMk cId="308065092" sldId="2147483778"/>
              <pc:sldLayoutMk cId="3320947932" sldId="2147483783"/>
              <ac:picMk id="211"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1301629289" sldId="2147483784"/>
          </pc:sldLayoutMkLst>
          <pc:spChg chg="mod">
            <ac:chgData name="Richard Barrett" userId="3d34b40d6378e647" providerId="LiveId" clId="{6B581AC5-CF02-48BE-9DE9-24921C39233F}" dt="2020-10-23T08:50:00.908" v="837"/>
            <ac:spMkLst>
              <pc:docMk/>
              <pc:sldMasterMk cId="308065092" sldId="2147483778"/>
              <pc:sldLayoutMk cId="1301629289" sldId="2147483784"/>
              <ac:spMk id="235"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1301629289" sldId="2147483784"/>
              <ac:spMk id="237"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1301629289" sldId="2147483784"/>
              <ac:spMk id="23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1301629289" sldId="2147483784"/>
              <ac:spMk id="239"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1301629289" sldId="2147483784"/>
              <ac:picMk id="236"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3448565525" sldId="2147483785"/>
          </pc:sldLayoutMkLst>
          <pc:spChg chg="mod">
            <ac:chgData name="Richard Barrett" userId="3d34b40d6378e647" providerId="LiveId" clId="{6B581AC5-CF02-48BE-9DE9-24921C39233F}" dt="2020-10-23T08:50:00.908" v="837"/>
            <ac:spMkLst>
              <pc:docMk/>
              <pc:sldMasterMk cId="308065092" sldId="2147483778"/>
              <pc:sldLayoutMk cId="3448565525" sldId="2147483785"/>
              <ac:spMk id="241"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448565525" sldId="2147483785"/>
              <ac:spMk id="242"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448565525" sldId="2147483785"/>
              <ac:spMk id="244"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3448565525" sldId="2147483785"/>
              <ac:spMk id="245"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3448565525" sldId="2147483785"/>
              <ac:picMk id="243"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2457393545" sldId="2147483786"/>
          </pc:sldLayoutMkLst>
          <pc:spChg chg="mod">
            <ac:chgData name="Richard Barrett" userId="3d34b40d6378e647" providerId="LiveId" clId="{6B581AC5-CF02-48BE-9DE9-24921C39233F}" dt="2020-10-23T08:50:00.908" v="837"/>
            <ac:spMkLst>
              <pc:docMk/>
              <pc:sldMasterMk cId="308065092" sldId="2147483778"/>
              <pc:sldLayoutMk cId="2457393545" sldId="2147483786"/>
              <ac:spMk id="24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457393545" sldId="2147483786"/>
              <ac:spMk id="249"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2457393545" sldId="2147483786"/>
              <ac:picMk id="247"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2698639545" sldId="2147483787"/>
          </pc:sldLayoutMkLst>
          <pc:spChg chg="mod">
            <ac:chgData name="Richard Barrett" userId="3d34b40d6378e647" providerId="LiveId" clId="{6B581AC5-CF02-48BE-9DE9-24921C39233F}" dt="2020-10-23T08:50:00.908" v="837"/>
            <ac:spMkLst>
              <pc:docMk/>
              <pc:sldMasterMk cId="308065092" sldId="2147483778"/>
              <pc:sldLayoutMk cId="2698639545" sldId="2147483787"/>
              <ac:spMk id="252"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2698639545" sldId="2147483787"/>
              <ac:picMk id="251"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1417509494" sldId="2147483788"/>
          </pc:sldLayoutMkLst>
          <pc:spChg chg="mod">
            <ac:chgData name="Richard Barrett" userId="3d34b40d6378e647" providerId="LiveId" clId="{6B581AC5-CF02-48BE-9DE9-24921C39233F}" dt="2020-10-23T08:50:00.908" v="837"/>
            <ac:spMkLst>
              <pc:docMk/>
              <pc:sldMasterMk cId="308065092" sldId="2147483778"/>
              <pc:sldLayoutMk cId="1417509494" sldId="2147483788"/>
              <ac:spMk id="255"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1417509494" sldId="2147483788"/>
              <ac:picMk id="254" creationId="{00000000-0000-0000-0000-000000000000}"/>
            </ac:picMkLst>
          </pc:picChg>
        </pc:sldLayoutChg>
        <pc:sldLayoutChg chg="modSp del">
          <pc:chgData name="Richard Barrett" userId="3d34b40d6378e647" providerId="LiveId" clId="{6B581AC5-CF02-48BE-9DE9-24921C39233F}" dt="2020-10-23T10:25:26.705" v="1551" actId="47"/>
          <pc:sldLayoutMkLst>
            <pc:docMk/>
            <pc:sldMasterMk cId="308065092" sldId="2147483778"/>
            <pc:sldLayoutMk cId="2159192687" sldId="2147483789"/>
          </pc:sldLayoutMkLst>
          <pc:spChg chg="mod">
            <ac:chgData name="Richard Barrett" userId="3d34b40d6378e647" providerId="LiveId" clId="{6B581AC5-CF02-48BE-9DE9-24921C39233F}" dt="2020-10-23T08:50:00.908" v="837"/>
            <ac:spMkLst>
              <pc:docMk/>
              <pc:sldMasterMk cId="308065092" sldId="2147483778"/>
              <pc:sldLayoutMk cId="2159192687" sldId="2147483789"/>
              <ac:spMk id="258" creationId="{00000000-0000-0000-0000-000000000000}"/>
            </ac:spMkLst>
          </pc:spChg>
          <pc:spChg chg="mod">
            <ac:chgData name="Richard Barrett" userId="3d34b40d6378e647" providerId="LiveId" clId="{6B581AC5-CF02-48BE-9DE9-24921C39233F}" dt="2020-10-23T08:50:00.908" v="837"/>
            <ac:spMkLst>
              <pc:docMk/>
              <pc:sldMasterMk cId="308065092" sldId="2147483778"/>
              <pc:sldLayoutMk cId="2159192687" sldId="2147483789"/>
              <ac:spMk id="259" creationId="{00000000-0000-0000-0000-000000000000}"/>
            </ac:spMkLst>
          </pc:spChg>
          <pc:picChg chg="mod">
            <ac:chgData name="Richard Barrett" userId="3d34b40d6378e647" providerId="LiveId" clId="{6B581AC5-CF02-48BE-9DE9-24921C39233F}" dt="2020-10-23T08:50:00.908" v="837"/>
            <ac:picMkLst>
              <pc:docMk/>
              <pc:sldMasterMk cId="308065092" sldId="2147483778"/>
              <pc:sldLayoutMk cId="2159192687" sldId="2147483789"/>
              <ac:picMk id="257" creationId="{00000000-0000-0000-0000-000000000000}"/>
            </ac:picMkLst>
          </pc:picChg>
        </pc:sldLayoutChg>
      </pc:sldMasterChg>
      <pc:sldMasterChg chg="modSp delSldLayout modSldLayout">
        <pc:chgData name="Richard Barrett" userId="3d34b40d6378e647" providerId="LiveId" clId="{6B581AC5-CF02-48BE-9DE9-24921C39233F}" dt="2020-10-23T10:53:31.823" v="1693" actId="47"/>
        <pc:sldMasterMkLst>
          <pc:docMk/>
          <pc:sldMasterMk cId="3463004197" sldId="2147483790"/>
        </pc:sldMasterMkLst>
        <pc:spChg chg="mod">
          <ac:chgData name="Richard Barrett" userId="3d34b40d6378e647" providerId="LiveId" clId="{6B581AC5-CF02-48BE-9DE9-24921C39233F}" dt="2020-10-23T08:50:00.908" v="837"/>
          <ac:spMkLst>
            <pc:docMk/>
            <pc:sldMasterMk cId="3463004197" sldId="2147483790"/>
            <ac:spMk id="10" creationId="{00000000-0000-0000-0000-000000000000}"/>
          </ac:spMkLst>
        </pc:spChg>
        <pc:spChg chg="mod">
          <ac:chgData name="Richard Barrett" userId="3d34b40d6378e647" providerId="LiveId" clId="{6B581AC5-CF02-48BE-9DE9-24921C39233F}" dt="2020-10-23T08:50:00.908" v="837"/>
          <ac:spMkLst>
            <pc:docMk/>
            <pc:sldMasterMk cId="3463004197" sldId="2147483790"/>
            <ac:spMk id="11" creationId="{00000000-0000-0000-0000-000000000000}"/>
          </ac:spMkLst>
        </pc:spChg>
        <pc:sldLayoutChg chg="modSp">
          <pc:chgData name="Richard Barrett" userId="3d34b40d6378e647" providerId="LiveId" clId="{6B581AC5-CF02-48BE-9DE9-24921C39233F}" dt="2020-10-23T08:50:00.908" v="837"/>
          <pc:sldLayoutMkLst>
            <pc:docMk/>
            <pc:sldMasterMk cId="3463004197" sldId="2147483790"/>
            <pc:sldLayoutMk cId="334496677" sldId="2147483791"/>
          </pc:sldLayoutMkLst>
          <pc:spChg chg="mod">
            <ac:chgData name="Richard Barrett" userId="3d34b40d6378e647" providerId="LiveId" clId="{6B581AC5-CF02-48BE-9DE9-24921C39233F}" dt="2020-10-23T08:50:00.908" v="837"/>
            <ac:spMkLst>
              <pc:docMk/>
              <pc:sldMasterMk cId="3463004197" sldId="2147483790"/>
              <pc:sldLayoutMk cId="334496677" sldId="2147483791"/>
              <ac:spMk id="17"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334496677" sldId="2147483791"/>
              <ac:picMk id="18"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3300087845" sldId="2147483792"/>
          </pc:sldLayoutMkLst>
          <pc:spChg chg="mod">
            <ac:chgData name="Richard Barrett" userId="3d34b40d6378e647" providerId="LiveId" clId="{6B581AC5-CF02-48BE-9DE9-24921C39233F}" dt="2020-10-23T08:50:00.908" v="837"/>
            <ac:spMkLst>
              <pc:docMk/>
              <pc:sldMasterMk cId="3463004197" sldId="2147483790"/>
              <pc:sldLayoutMk cId="3300087845" sldId="2147483792"/>
              <ac:spMk id="2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00087845" sldId="2147483792"/>
              <ac:spMk id="2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00087845" sldId="2147483792"/>
              <ac:spMk id="23"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3300087845" sldId="2147483792"/>
              <ac:picMk id="22"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3314695345" sldId="2147483793"/>
          </pc:sldLayoutMkLst>
          <pc:spChg chg="mod">
            <ac:chgData name="Richard Barrett" userId="3d34b40d6378e647" providerId="LiveId" clId="{6B581AC5-CF02-48BE-9DE9-24921C39233F}" dt="2020-10-23T08:50:00.908" v="837"/>
            <ac:spMkLst>
              <pc:docMk/>
              <pc:sldMasterMk cId="3463004197" sldId="2147483790"/>
              <pc:sldLayoutMk cId="3314695345" sldId="2147483793"/>
              <ac:spMk id="2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2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29"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3"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4"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6"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7"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39"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3"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4"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6"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7"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14695345" sldId="2147483793"/>
              <ac:spMk id="49"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3314695345" sldId="2147483793"/>
              <ac:picMk id="26" creationId="{00000000-0000-0000-0000-000000000000}"/>
            </ac:picMkLst>
          </pc:picChg>
          <pc:picChg chg="mod">
            <ac:chgData name="Richard Barrett" userId="3d34b40d6378e647" providerId="LiveId" clId="{6B581AC5-CF02-48BE-9DE9-24921C39233F}" dt="2020-10-23T08:50:00.908" v="837"/>
            <ac:picMkLst>
              <pc:docMk/>
              <pc:sldMasterMk cId="3463004197" sldId="2147483790"/>
              <pc:sldLayoutMk cId="3314695345" sldId="2147483793"/>
              <ac:picMk id="27"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3582812894" sldId="2147483794"/>
          </pc:sldLayoutMkLst>
          <pc:spChg chg="mod">
            <ac:chgData name="Richard Barrett" userId="3d34b40d6378e647" providerId="LiveId" clId="{6B581AC5-CF02-48BE-9DE9-24921C39233F}" dt="2020-10-23T08:50:00.908" v="837"/>
            <ac:spMkLst>
              <pc:docMk/>
              <pc:sldMasterMk cId="3463004197" sldId="2147483790"/>
              <pc:sldLayoutMk cId="3582812894" sldId="2147483794"/>
              <ac:spMk id="5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82812894" sldId="2147483794"/>
              <ac:spMk id="53"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82812894" sldId="2147483794"/>
              <ac:spMk id="54"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82812894" sldId="2147483794"/>
              <ac:spMk id="55"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3582812894" sldId="2147483794"/>
              <ac:picMk id="52"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2393265562" sldId="2147483795"/>
          </pc:sldLayoutMkLst>
          <pc:spChg chg="mod">
            <ac:chgData name="Richard Barrett" userId="3d34b40d6378e647" providerId="LiveId" clId="{6B581AC5-CF02-48BE-9DE9-24921C39233F}" dt="2020-10-23T08:50:00.908" v="837"/>
            <ac:spMkLst>
              <pc:docMk/>
              <pc:sldMasterMk cId="3463004197" sldId="2147483790"/>
              <pc:sldLayoutMk cId="2393265562" sldId="2147483795"/>
              <ac:spMk id="57"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2393265562" sldId="2147483795"/>
              <ac:spMk id="5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2393265562" sldId="2147483795"/>
              <ac:spMk id="6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2393265562" sldId="2147483795"/>
              <ac:spMk id="61"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2393265562" sldId="2147483795"/>
              <ac:picMk id="59"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1158857235" sldId="2147483796"/>
          </pc:sldLayoutMkLst>
          <pc:spChg chg="mod">
            <ac:chgData name="Richard Barrett" userId="3d34b40d6378e647" providerId="LiveId" clId="{6B581AC5-CF02-48BE-9DE9-24921C39233F}" dt="2020-10-23T08:50:00.908" v="837"/>
            <ac:spMkLst>
              <pc:docMk/>
              <pc:sldMasterMk cId="3463004197" sldId="2147483790"/>
              <pc:sldLayoutMk cId="1158857235" sldId="2147483796"/>
              <ac:spMk id="64"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158857235" sldId="2147483796"/>
              <ac:spMk id="65"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1158857235" sldId="2147483796"/>
              <ac:picMk id="63"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1743737212" sldId="2147483797"/>
          </pc:sldLayoutMkLst>
          <pc:spChg chg="mod">
            <ac:chgData name="Richard Barrett" userId="3d34b40d6378e647" providerId="LiveId" clId="{6B581AC5-CF02-48BE-9DE9-24921C39233F}" dt="2020-10-23T08:50:00.908" v="837"/>
            <ac:spMkLst>
              <pc:docMk/>
              <pc:sldMasterMk cId="3463004197" sldId="2147483790"/>
              <pc:sldLayoutMk cId="1743737212" sldId="2147483797"/>
              <ac:spMk id="68"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1743737212" sldId="2147483797"/>
              <ac:picMk id="67"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4186391302" sldId="2147483798"/>
          </pc:sldLayoutMkLst>
          <pc:spChg chg="mod">
            <ac:chgData name="Richard Barrett" userId="3d34b40d6378e647" providerId="LiveId" clId="{6B581AC5-CF02-48BE-9DE9-24921C39233F}" dt="2020-10-23T08:50:00.908" v="837"/>
            <ac:spMkLst>
              <pc:docMk/>
              <pc:sldMasterMk cId="3463004197" sldId="2147483790"/>
              <pc:sldLayoutMk cId="4186391302" sldId="2147483798"/>
              <ac:spMk id="71"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4186391302" sldId="2147483798"/>
              <ac:picMk id="70"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3379981882" sldId="2147483799"/>
          </pc:sldLayoutMkLst>
          <pc:spChg chg="mod">
            <ac:chgData name="Richard Barrett" userId="3d34b40d6378e647" providerId="LiveId" clId="{6B581AC5-CF02-48BE-9DE9-24921C39233F}" dt="2020-10-23T08:50:00.908" v="837"/>
            <ac:spMkLst>
              <pc:docMk/>
              <pc:sldMasterMk cId="3463004197" sldId="2147483790"/>
              <pc:sldLayoutMk cId="3379981882" sldId="2147483799"/>
              <ac:spMk id="74"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379981882" sldId="2147483799"/>
              <ac:spMk id="75"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3379981882" sldId="2147483799"/>
              <ac:picMk id="73"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224554780" sldId="2147483800"/>
          </pc:sldLayoutMkLst>
          <pc:spChg chg="mod">
            <ac:chgData name="Richard Barrett" userId="3d34b40d6378e647" providerId="LiveId" clId="{6B581AC5-CF02-48BE-9DE9-24921C39233F}" dt="2020-10-23T08:50:00.908" v="837"/>
            <ac:spMkLst>
              <pc:docMk/>
              <pc:sldMasterMk cId="3463004197" sldId="2147483790"/>
              <pc:sldLayoutMk cId="224554780" sldId="2147483800"/>
              <ac:spMk id="78"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224554780" sldId="2147483800"/>
              <ac:picMk id="77"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3640926354" sldId="2147483801"/>
          </pc:sldLayoutMkLst>
          <pc:spChg chg="mod">
            <ac:chgData name="Richard Barrett" userId="3d34b40d6378e647" providerId="LiveId" clId="{6B581AC5-CF02-48BE-9DE9-24921C39233F}" dt="2020-10-23T08:50:00.908" v="837"/>
            <ac:spMkLst>
              <pc:docMk/>
              <pc:sldMasterMk cId="3463004197" sldId="2147483790"/>
              <pc:sldLayoutMk cId="3640926354" sldId="2147483801"/>
              <ac:spMk id="8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640926354" sldId="2147483801"/>
              <ac:spMk id="8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640926354" sldId="2147483801"/>
              <ac:spMk id="8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640926354" sldId="2147483801"/>
              <ac:spMk id="83"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1173433928" sldId="2147483802"/>
          </pc:sldLayoutMkLst>
          <pc:spChg chg="mod">
            <ac:chgData name="Richard Barrett" userId="3d34b40d6378e647" providerId="LiveId" clId="{6B581AC5-CF02-48BE-9DE9-24921C39233F}" dt="2020-10-23T08:50:00.908" v="837"/>
            <ac:spMkLst>
              <pc:docMk/>
              <pc:sldMasterMk cId="3463004197" sldId="2147483790"/>
              <pc:sldLayoutMk cId="1173433928" sldId="2147483802"/>
              <ac:spMk id="8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173433928" sldId="2147483802"/>
              <ac:spMk id="86"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3575380738" sldId="2147483803"/>
          </pc:sldLayoutMkLst>
          <pc:spChg chg="mod">
            <ac:chgData name="Richard Barrett" userId="3d34b40d6378e647" providerId="LiveId" clId="{6B581AC5-CF02-48BE-9DE9-24921C39233F}" dt="2020-10-23T08:50:00.908" v="837"/>
            <ac:spMkLst>
              <pc:docMk/>
              <pc:sldMasterMk cId="3463004197" sldId="2147483790"/>
              <pc:sldLayoutMk cId="3575380738" sldId="2147483803"/>
              <ac:spMk id="8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75380738" sldId="2147483803"/>
              <ac:spMk id="89"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75380738" sldId="2147483803"/>
              <ac:spMk id="9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75380738" sldId="2147483803"/>
              <ac:spMk id="9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75380738" sldId="2147483803"/>
              <ac:spMk id="92"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3514527437" sldId="2147483804"/>
          </pc:sldLayoutMkLst>
          <pc:spChg chg="mod">
            <ac:chgData name="Richard Barrett" userId="3d34b40d6378e647" providerId="LiveId" clId="{6B581AC5-CF02-48BE-9DE9-24921C39233F}" dt="2020-10-23T08:50:00.908" v="837"/>
            <ac:spMkLst>
              <pc:docMk/>
              <pc:sldMasterMk cId="3463004197" sldId="2147483790"/>
              <pc:sldLayoutMk cId="3514527437" sldId="2147483804"/>
              <ac:spMk id="97"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14527437" sldId="2147483804"/>
              <ac:spMk id="9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514527437" sldId="2147483804"/>
              <ac:spMk id="99"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4047185326" sldId="2147483805"/>
          </pc:sldLayoutMkLst>
          <pc:spChg chg="mod">
            <ac:chgData name="Richard Barrett" userId="3d34b40d6378e647" providerId="LiveId" clId="{6B581AC5-CF02-48BE-9DE9-24921C39233F}" dt="2020-10-23T08:50:00.908" v="837"/>
            <ac:spMkLst>
              <pc:docMk/>
              <pc:sldMasterMk cId="3463004197" sldId="2147483790"/>
              <pc:sldLayoutMk cId="4047185326" sldId="2147483805"/>
              <ac:spMk id="10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4047185326" sldId="2147483805"/>
              <ac:spMk id="106"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3472722209" sldId="2147483806"/>
          </pc:sldLayoutMkLst>
          <pc:spChg chg="mod">
            <ac:chgData name="Richard Barrett" userId="3d34b40d6378e647" providerId="LiveId" clId="{6B581AC5-CF02-48BE-9DE9-24921C39233F}" dt="2020-10-23T08:50:00.908" v="837"/>
            <ac:spMkLst>
              <pc:docMk/>
              <pc:sldMasterMk cId="3463004197" sldId="2147483790"/>
              <pc:sldLayoutMk cId="3472722209" sldId="2147483806"/>
              <ac:spMk id="10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472722209" sldId="2147483806"/>
              <ac:spMk id="109"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2217136952" sldId="2147483807"/>
          </pc:sldLayoutMkLst>
          <pc:spChg chg="mod">
            <ac:chgData name="Richard Barrett" userId="3d34b40d6378e647" providerId="LiveId" clId="{6B581AC5-CF02-48BE-9DE9-24921C39233F}" dt="2020-10-23T08:50:00.908" v="837"/>
            <ac:spMkLst>
              <pc:docMk/>
              <pc:sldMasterMk cId="3463004197" sldId="2147483790"/>
              <pc:sldLayoutMk cId="2217136952" sldId="2147483807"/>
              <ac:spMk id="11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2217136952" sldId="2147483807"/>
              <ac:spMk id="11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2217136952" sldId="2147483807"/>
              <ac:spMk id="113" creationId="{00000000-0000-0000-0000-000000000000}"/>
            </ac:spMkLst>
          </pc:spChg>
        </pc:sldLayoutChg>
        <pc:sldLayoutChg chg="modSp del">
          <pc:chgData name="Richard Barrett" userId="3d34b40d6378e647" providerId="LiveId" clId="{6B581AC5-CF02-48BE-9DE9-24921C39233F}" dt="2020-10-23T10:53:31.823" v="1693" actId="47"/>
          <pc:sldLayoutMkLst>
            <pc:docMk/>
            <pc:sldMasterMk cId="3463004197" sldId="2147483790"/>
            <pc:sldLayoutMk cId="2634040173" sldId="2147483808"/>
          </pc:sldLayoutMkLst>
          <pc:spChg chg="mod">
            <ac:chgData name="Richard Barrett" userId="3d34b40d6378e647" providerId="LiveId" clId="{6B581AC5-CF02-48BE-9DE9-24921C39233F}" dt="2020-10-23T08:50:00.908" v="837"/>
            <ac:spMkLst>
              <pc:docMk/>
              <pc:sldMasterMk cId="3463004197" sldId="2147483790"/>
              <pc:sldLayoutMk cId="2634040173" sldId="2147483808"/>
              <ac:spMk id="11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2634040173" sldId="2147483808"/>
              <ac:spMk id="116"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1697155537" sldId="2147483809"/>
          </pc:sldLayoutMkLst>
          <pc:spChg chg="mod">
            <ac:chgData name="Richard Barrett" userId="3d34b40d6378e647" providerId="LiveId" clId="{6B581AC5-CF02-48BE-9DE9-24921C39233F}" dt="2020-10-23T08:50:00.908" v="837"/>
            <ac:spMkLst>
              <pc:docMk/>
              <pc:sldMasterMk cId="3463004197" sldId="2147483790"/>
              <pc:sldLayoutMk cId="1697155537" sldId="2147483809"/>
              <ac:spMk id="11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697155537" sldId="2147483809"/>
              <ac:spMk id="119"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697155537" sldId="2147483809"/>
              <ac:spMk id="120"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1437954379" sldId="2147483810"/>
          </pc:sldLayoutMkLst>
          <pc:spChg chg="mod">
            <ac:chgData name="Richard Barrett" userId="3d34b40d6378e647" providerId="LiveId" clId="{6B581AC5-CF02-48BE-9DE9-24921C39233F}" dt="2020-10-23T08:50:00.908" v="837"/>
            <ac:spMkLst>
              <pc:docMk/>
              <pc:sldMasterMk cId="3463004197" sldId="2147483790"/>
              <pc:sldLayoutMk cId="1437954379" sldId="2147483810"/>
              <ac:spMk id="12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437954379" sldId="2147483810"/>
              <ac:spMk id="123"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437954379" sldId="2147483810"/>
              <ac:spMk id="124" creationId="{00000000-0000-0000-0000-000000000000}"/>
            </ac:spMkLst>
          </pc:spChg>
        </pc:sldLayoutChg>
        <pc:sldLayoutChg chg="modSp">
          <pc:chgData name="Richard Barrett" userId="3d34b40d6378e647" providerId="LiveId" clId="{6B581AC5-CF02-48BE-9DE9-24921C39233F}" dt="2020-10-23T08:50:00.908" v="837"/>
          <pc:sldLayoutMkLst>
            <pc:docMk/>
            <pc:sldMasterMk cId="3463004197" sldId="2147483790"/>
            <pc:sldLayoutMk cId="127331403" sldId="2147483811"/>
          </pc:sldLayoutMkLst>
          <pc:spChg chg="mod">
            <ac:chgData name="Richard Barrett" userId="3d34b40d6378e647" providerId="LiveId" clId="{6B581AC5-CF02-48BE-9DE9-24921C39233F}" dt="2020-10-23T08:50:00.908" v="837"/>
            <ac:spMkLst>
              <pc:docMk/>
              <pc:sldMasterMk cId="3463004197" sldId="2147483790"/>
              <pc:sldLayoutMk cId="127331403" sldId="2147483811"/>
              <ac:spMk id="126"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29"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3"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4"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6"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7"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39"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0"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1"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3"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4"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5"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6"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7"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8"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49"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127331403" sldId="2147483811"/>
              <ac:spMk id="150" creationId="{00000000-0000-0000-0000-000000000000}"/>
            </ac:spMkLst>
          </pc:spChg>
          <pc:picChg chg="mod">
            <ac:chgData name="Richard Barrett" userId="3d34b40d6378e647" providerId="LiveId" clId="{6B581AC5-CF02-48BE-9DE9-24921C39233F}" dt="2020-10-23T08:50:00.908" v="837"/>
            <ac:picMkLst>
              <pc:docMk/>
              <pc:sldMasterMk cId="3463004197" sldId="2147483790"/>
              <pc:sldLayoutMk cId="127331403" sldId="2147483811"/>
              <ac:picMk id="127" creationId="{00000000-0000-0000-0000-000000000000}"/>
            </ac:picMkLst>
          </pc:picChg>
          <pc:picChg chg="mod">
            <ac:chgData name="Richard Barrett" userId="3d34b40d6378e647" providerId="LiveId" clId="{6B581AC5-CF02-48BE-9DE9-24921C39233F}" dt="2020-10-23T08:50:00.908" v="837"/>
            <ac:picMkLst>
              <pc:docMk/>
              <pc:sldMasterMk cId="3463004197" sldId="2147483790"/>
              <pc:sldLayoutMk cId="127331403" sldId="2147483811"/>
              <ac:picMk id="128" creationId="{00000000-0000-0000-0000-000000000000}"/>
            </ac:picMkLst>
          </pc:picChg>
        </pc:sldLayoutChg>
        <pc:sldLayoutChg chg="modSp">
          <pc:chgData name="Richard Barrett" userId="3d34b40d6378e647" providerId="LiveId" clId="{6B581AC5-CF02-48BE-9DE9-24921C39233F}" dt="2020-10-23T08:50:00.908" v="837"/>
          <pc:sldLayoutMkLst>
            <pc:docMk/>
            <pc:sldMasterMk cId="3463004197" sldId="2147483790"/>
            <pc:sldLayoutMk cId="3805700592" sldId="2147483812"/>
          </pc:sldLayoutMkLst>
          <pc:spChg chg="mod">
            <ac:chgData name="Richard Barrett" userId="3d34b40d6378e647" providerId="LiveId" clId="{6B581AC5-CF02-48BE-9DE9-24921C39233F}" dt="2020-10-23T08:50:00.908" v="837"/>
            <ac:spMkLst>
              <pc:docMk/>
              <pc:sldMasterMk cId="3463004197" sldId="2147483790"/>
              <pc:sldLayoutMk cId="3805700592" sldId="2147483812"/>
              <ac:spMk id="152" creationId="{00000000-0000-0000-0000-000000000000}"/>
            </ac:spMkLst>
          </pc:spChg>
          <pc:spChg chg="mod">
            <ac:chgData name="Richard Barrett" userId="3d34b40d6378e647" providerId="LiveId" clId="{6B581AC5-CF02-48BE-9DE9-24921C39233F}" dt="2020-10-23T08:50:00.908" v="837"/>
            <ac:spMkLst>
              <pc:docMk/>
              <pc:sldMasterMk cId="3463004197" sldId="2147483790"/>
              <pc:sldLayoutMk cId="3805700592" sldId="2147483812"/>
              <ac:spMk id="153" creationId="{00000000-0000-0000-0000-000000000000}"/>
            </ac:spMkLst>
          </pc:spChg>
        </pc:sldLayoutChg>
      </pc:sldMasterChg>
      <pc:sldMasterChg chg="delSldLayout">
        <pc:chgData name="Richard Barrett" userId="3d34b40d6378e647" providerId="LiveId" clId="{6B581AC5-CF02-48BE-9DE9-24921C39233F}" dt="2020-10-23T10:37:51.970" v="1555" actId="47"/>
        <pc:sldMasterMkLst>
          <pc:docMk/>
          <pc:sldMasterMk cId="458330341" sldId="2147483813"/>
        </pc:sldMasterMkLst>
        <pc:sldLayoutChg chg="del">
          <pc:chgData name="Richard Barrett" userId="3d34b40d6378e647" providerId="LiveId" clId="{6B581AC5-CF02-48BE-9DE9-24921C39233F}" dt="2020-10-23T10:37:51.970" v="1555" actId="47"/>
          <pc:sldLayoutMkLst>
            <pc:docMk/>
            <pc:sldMasterMk cId="458330341" sldId="2147483813"/>
            <pc:sldLayoutMk cId="2215745015" sldId="2147483815"/>
          </pc:sldLayoutMkLst>
        </pc:sldLayoutChg>
      </pc:sldMasterChg>
    </pc:docChg>
  </pc:docChgLst>
  <pc:docChgLst>
    <pc:chgData name="Richard Barrett" userId="3d34b40d6378e647" providerId="LiveId" clId="{CEE28A6C-79F2-48B0-BEDE-179B3AD93F60}"/>
    <pc:docChg chg="custSel addSld delSld modSld sldOrd delMainMaster">
      <pc:chgData name="Richard Barrett" userId="3d34b40d6378e647" providerId="LiveId" clId="{CEE28A6C-79F2-48B0-BEDE-179B3AD93F60}" dt="2020-10-28T15:18:56.947" v="526" actId="403"/>
      <pc:docMkLst>
        <pc:docMk/>
      </pc:docMkLst>
      <pc:sldChg chg="modSp add mod">
        <pc:chgData name="Richard Barrett" userId="3d34b40d6378e647" providerId="LiveId" clId="{CEE28A6C-79F2-48B0-BEDE-179B3AD93F60}" dt="2020-10-28T08:34:48.593" v="81" actId="1076"/>
        <pc:sldMkLst>
          <pc:docMk/>
          <pc:sldMk cId="0" sldId="257"/>
        </pc:sldMkLst>
        <pc:spChg chg="mod">
          <ac:chgData name="Richard Barrett" userId="3d34b40d6378e647" providerId="LiveId" clId="{CEE28A6C-79F2-48B0-BEDE-179B3AD93F60}" dt="2020-10-28T08:34:38.787" v="80" actId="1076"/>
          <ac:spMkLst>
            <pc:docMk/>
            <pc:sldMk cId="0" sldId="257"/>
            <ac:spMk id="2" creationId="{00000000-0000-0000-0000-000000000000}"/>
          </ac:spMkLst>
        </pc:spChg>
        <pc:spChg chg="mod">
          <ac:chgData name="Richard Barrett" userId="3d34b40d6378e647" providerId="LiveId" clId="{CEE28A6C-79F2-48B0-BEDE-179B3AD93F60}" dt="2020-10-28T08:34:32.603" v="79" actId="1076"/>
          <ac:spMkLst>
            <pc:docMk/>
            <pc:sldMk cId="0" sldId="257"/>
            <ac:spMk id="24" creationId="{00000000-0000-0000-0000-000000000000}"/>
          </ac:spMkLst>
        </pc:spChg>
        <pc:spChg chg="mod">
          <ac:chgData name="Richard Barrett" userId="3d34b40d6378e647" providerId="LiveId" clId="{CEE28A6C-79F2-48B0-BEDE-179B3AD93F60}" dt="2020-10-28T08:34:48.593" v="81" actId="1076"/>
          <ac:spMkLst>
            <pc:docMk/>
            <pc:sldMk cId="0" sldId="257"/>
            <ac:spMk id="25" creationId="{00000000-0000-0000-0000-000000000000}"/>
          </ac:spMkLst>
        </pc:spChg>
      </pc:sldChg>
      <pc:sldChg chg="addSp delSp modSp add mod">
        <pc:chgData name="Richard Barrett" userId="3d34b40d6378e647" providerId="LiveId" clId="{CEE28A6C-79F2-48B0-BEDE-179B3AD93F60}" dt="2020-10-28T08:39:46.644" v="201" actId="1035"/>
        <pc:sldMkLst>
          <pc:docMk/>
          <pc:sldMk cId="0" sldId="259"/>
        </pc:sldMkLst>
        <pc:spChg chg="mod">
          <ac:chgData name="Richard Barrett" userId="3d34b40d6378e647" providerId="LiveId" clId="{CEE28A6C-79F2-48B0-BEDE-179B3AD93F60}" dt="2020-10-28T08:39:40.302" v="196" actId="1036"/>
          <ac:spMkLst>
            <pc:docMk/>
            <pc:sldMk cId="0" sldId="259"/>
            <ac:spMk id="2" creationId="{00000000-0000-0000-0000-000000000000}"/>
          </ac:spMkLst>
        </pc:spChg>
        <pc:spChg chg="del mod">
          <ac:chgData name="Richard Barrett" userId="3d34b40d6378e647" providerId="LiveId" clId="{CEE28A6C-79F2-48B0-BEDE-179B3AD93F60}" dt="2020-10-28T08:39:25.262" v="190" actId="478"/>
          <ac:spMkLst>
            <pc:docMk/>
            <pc:sldMk cId="0" sldId="259"/>
            <ac:spMk id="3" creationId="{00000000-0000-0000-0000-000000000000}"/>
          </ac:spMkLst>
        </pc:spChg>
        <pc:spChg chg="mod">
          <ac:chgData name="Richard Barrett" userId="3d34b40d6378e647" providerId="LiveId" clId="{CEE28A6C-79F2-48B0-BEDE-179B3AD93F60}" dt="2020-10-28T08:39:40.302" v="196" actId="1036"/>
          <ac:spMkLst>
            <pc:docMk/>
            <pc:sldMk cId="0" sldId="259"/>
            <ac:spMk id="4" creationId="{00000000-0000-0000-0000-000000000000}"/>
          </ac:spMkLst>
        </pc:spChg>
        <pc:spChg chg="mod">
          <ac:chgData name="Richard Barrett" userId="3d34b40d6378e647" providerId="LiveId" clId="{CEE28A6C-79F2-48B0-BEDE-179B3AD93F60}" dt="2020-10-28T08:39:40.302" v="196" actId="1036"/>
          <ac:spMkLst>
            <pc:docMk/>
            <pc:sldMk cId="0" sldId="259"/>
            <ac:spMk id="5" creationId="{00000000-0000-0000-0000-000000000000}"/>
          </ac:spMkLst>
        </pc:spChg>
        <pc:spChg chg="mod">
          <ac:chgData name="Richard Barrett" userId="3d34b40d6378e647" providerId="LiveId" clId="{CEE28A6C-79F2-48B0-BEDE-179B3AD93F60}" dt="2020-10-28T08:39:40.302" v="196" actId="1036"/>
          <ac:spMkLst>
            <pc:docMk/>
            <pc:sldMk cId="0" sldId="259"/>
            <ac:spMk id="6" creationId="{00000000-0000-0000-0000-000000000000}"/>
          </ac:spMkLst>
        </pc:spChg>
        <pc:spChg chg="mod">
          <ac:chgData name="Richard Barrett" userId="3d34b40d6378e647" providerId="LiveId" clId="{CEE28A6C-79F2-48B0-BEDE-179B3AD93F60}" dt="2020-10-28T08:39:40.302" v="196" actId="1036"/>
          <ac:spMkLst>
            <pc:docMk/>
            <pc:sldMk cId="0" sldId="259"/>
            <ac:spMk id="7" creationId="{00000000-0000-0000-0000-000000000000}"/>
          </ac:spMkLst>
        </pc:spChg>
        <pc:spChg chg="mod">
          <ac:chgData name="Richard Barrett" userId="3d34b40d6378e647" providerId="LiveId" clId="{CEE28A6C-79F2-48B0-BEDE-179B3AD93F60}" dt="2020-10-28T08:39:40.302" v="196" actId="1036"/>
          <ac:spMkLst>
            <pc:docMk/>
            <pc:sldMk cId="0" sldId="259"/>
            <ac:spMk id="8" creationId="{00000000-0000-0000-0000-000000000000}"/>
          </ac:spMkLst>
        </pc:spChg>
        <pc:spChg chg="mod">
          <ac:chgData name="Richard Barrett" userId="3d34b40d6378e647" providerId="LiveId" clId="{CEE28A6C-79F2-48B0-BEDE-179B3AD93F60}" dt="2020-10-28T08:39:40.302" v="196" actId="1036"/>
          <ac:spMkLst>
            <pc:docMk/>
            <pc:sldMk cId="0" sldId="259"/>
            <ac:spMk id="9" creationId="{00000000-0000-0000-0000-000000000000}"/>
          </ac:spMkLst>
        </pc:spChg>
        <pc:spChg chg="mod">
          <ac:chgData name="Richard Barrett" userId="3d34b40d6378e647" providerId="LiveId" clId="{CEE28A6C-79F2-48B0-BEDE-179B3AD93F60}" dt="2020-10-28T08:39:40.302" v="196" actId="1036"/>
          <ac:spMkLst>
            <pc:docMk/>
            <pc:sldMk cId="0" sldId="259"/>
            <ac:spMk id="10" creationId="{00000000-0000-0000-0000-000000000000}"/>
          </ac:spMkLst>
        </pc:spChg>
        <pc:spChg chg="mod">
          <ac:chgData name="Richard Barrett" userId="3d34b40d6378e647" providerId="LiveId" clId="{CEE28A6C-79F2-48B0-BEDE-179B3AD93F60}" dt="2020-10-28T08:39:40.302" v="196" actId="1036"/>
          <ac:spMkLst>
            <pc:docMk/>
            <pc:sldMk cId="0" sldId="259"/>
            <ac:spMk id="11" creationId="{00000000-0000-0000-0000-000000000000}"/>
          </ac:spMkLst>
        </pc:spChg>
        <pc:spChg chg="mod">
          <ac:chgData name="Richard Barrett" userId="3d34b40d6378e647" providerId="LiveId" clId="{CEE28A6C-79F2-48B0-BEDE-179B3AD93F60}" dt="2020-10-28T08:39:40.302" v="196" actId="1036"/>
          <ac:spMkLst>
            <pc:docMk/>
            <pc:sldMk cId="0" sldId="259"/>
            <ac:spMk id="12" creationId="{00000000-0000-0000-0000-000000000000}"/>
          </ac:spMkLst>
        </pc:spChg>
        <pc:spChg chg="mod">
          <ac:chgData name="Richard Barrett" userId="3d34b40d6378e647" providerId="LiveId" clId="{CEE28A6C-79F2-48B0-BEDE-179B3AD93F60}" dt="2020-10-28T08:39:40.302" v="196" actId="1036"/>
          <ac:spMkLst>
            <pc:docMk/>
            <pc:sldMk cId="0" sldId="259"/>
            <ac:spMk id="13" creationId="{00000000-0000-0000-0000-000000000000}"/>
          </ac:spMkLst>
        </pc:spChg>
        <pc:spChg chg="mod">
          <ac:chgData name="Richard Barrett" userId="3d34b40d6378e647" providerId="LiveId" clId="{CEE28A6C-79F2-48B0-BEDE-179B3AD93F60}" dt="2020-10-28T08:39:40.302" v="196" actId="1036"/>
          <ac:spMkLst>
            <pc:docMk/>
            <pc:sldMk cId="0" sldId="259"/>
            <ac:spMk id="14" creationId="{00000000-0000-0000-0000-000000000000}"/>
          </ac:spMkLst>
        </pc:spChg>
        <pc:spChg chg="mod">
          <ac:chgData name="Richard Barrett" userId="3d34b40d6378e647" providerId="LiveId" clId="{CEE28A6C-79F2-48B0-BEDE-179B3AD93F60}" dt="2020-10-28T08:39:40.302" v="196" actId="1036"/>
          <ac:spMkLst>
            <pc:docMk/>
            <pc:sldMk cId="0" sldId="259"/>
            <ac:spMk id="15" creationId="{00000000-0000-0000-0000-000000000000}"/>
          </ac:spMkLst>
        </pc:spChg>
        <pc:spChg chg="mod">
          <ac:chgData name="Richard Barrett" userId="3d34b40d6378e647" providerId="LiveId" clId="{CEE28A6C-79F2-48B0-BEDE-179B3AD93F60}" dt="2020-10-28T08:39:40.302" v="196" actId="1036"/>
          <ac:spMkLst>
            <pc:docMk/>
            <pc:sldMk cId="0" sldId="259"/>
            <ac:spMk id="16" creationId="{00000000-0000-0000-0000-000000000000}"/>
          </ac:spMkLst>
        </pc:spChg>
        <pc:spChg chg="mod">
          <ac:chgData name="Richard Barrett" userId="3d34b40d6378e647" providerId="LiveId" clId="{CEE28A6C-79F2-48B0-BEDE-179B3AD93F60}" dt="2020-10-28T08:39:40.302" v="196" actId="1036"/>
          <ac:spMkLst>
            <pc:docMk/>
            <pc:sldMk cId="0" sldId="259"/>
            <ac:spMk id="17" creationId="{00000000-0000-0000-0000-000000000000}"/>
          </ac:spMkLst>
        </pc:spChg>
        <pc:spChg chg="mod">
          <ac:chgData name="Richard Barrett" userId="3d34b40d6378e647" providerId="LiveId" clId="{CEE28A6C-79F2-48B0-BEDE-179B3AD93F60}" dt="2020-10-28T08:39:40.302" v="196" actId="1036"/>
          <ac:spMkLst>
            <pc:docMk/>
            <pc:sldMk cId="0" sldId="259"/>
            <ac:spMk id="18" creationId="{00000000-0000-0000-0000-000000000000}"/>
          </ac:spMkLst>
        </pc:spChg>
        <pc:spChg chg="mod">
          <ac:chgData name="Richard Barrett" userId="3d34b40d6378e647" providerId="LiveId" clId="{CEE28A6C-79F2-48B0-BEDE-179B3AD93F60}" dt="2020-10-28T08:39:40.302" v="196" actId="1036"/>
          <ac:spMkLst>
            <pc:docMk/>
            <pc:sldMk cId="0" sldId="259"/>
            <ac:spMk id="19" creationId="{00000000-0000-0000-0000-000000000000}"/>
          </ac:spMkLst>
        </pc:spChg>
        <pc:spChg chg="mod">
          <ac:chgData name="Richard Barrett" userId="3d34b40d6378e647" providerId="LiveId" clId="{CEE28A6C-79F2-48B0-BEDE-179B3AD93F60}" dt="2020-10-28T08:39:40.302" v="196" actId="1036"/>
          <ac:spMkLst>
            <pc:docMk/>
            <pc:sldMk cId="0" sldId="259"/>
            <ac:spMk id="20" creationId="{00000000-0000-0000-0000-000000000000}"/>
          </ac:spMkLst>
        </pc:spChg>
        <pc:spChg chg="mod">
          <ac:chgData name="Richard Barrett" userId="3d34b40d6378e647" providerId="LiveId" clId="{CEE28A6C-79F2-48B0-BEDE-179B3AD93F60}" dt="2020-10-28T08:39:40.302" v="196" actId="1036"/>
          <ac:spMkLst>
            <pc:docMk/>
            <pc:sldMk cId="0" sldId="259"/>
            <ac:spMk id="21" creationId="{00000000-0000-0000-0000-000000000000}"/>
          </ac:spMkLst>
        </pc:spChg>
        <pc:spChg chg="mod">
          <ac:chgData name="Richard Barrett" userId="3d34b40d6378e647" providerId="LiveId" clId="{CEE28A6C-79F2-48B0-BEDE-179B3AD93F60}" dt="2020-10-28T08:39:40.302" v="196" actId="1036"/>
          <ac:spMkLst>
            <pc:docMk/>
            <pc:sldMk cId="0" sldId="259"/>
            <ac:spMk id="22" creationId="{00000000-0000-0000-0000-000000000000}"/>
          </ac:spMkLst>
        </pc:spChg>
        <pc:spChg chg="mod">
          <ac:chgData name="Richard Barrett" userId="3d34b40d6378e647" providerId="LiveId" clId="{CEE28A6C-79F2-48B0-BEDE-179B3AD93F60}" dt="2020-10-28T08:39:40.302" v="196" actId="1036"/>
          <ac:spMkLst>
            <pc:docMk/>
            <pc:sldMk cId="0" sldId="259"/>
            <ac:spMk id="23" creationId="{00000000-0000-0000-0000-000000000000}"/>
          </ac:spMkLst>
        </pc:spChg>
        <pc:spChg chg="mod">
          <ac:chgData name="Richard Barrett" userId="3d34b40d6378e647" providerId="LiveId" clId="{CEE28A6C-79F2-48B0-BEDE-179B3AD93F60}" dt="2020-10-28T08:39:40.302" v="196" actId="1036"/>
          <ac:spMkLst>
            <pc:docMk/>
            <pc:sldMk cId="0" sldId="259"/>
            <ac:spMk id="24" creationId="{00000000-0000-0000-0000-000000000000}"/>
          </ac:spMkLst>
        </pc:spChg>
        <pc:spChg chg="mod">
          <ac:chgData name="Richard Barrett" userId="3d34b40d6378e647" providerId="LiveId" clId="{CEE28A6C-79F2-48B0-BEDE-179B3AD93F60}" dt="2020-10-28T08:39:40.302" v="196" actId="1036"/>
          <ac:spMkLst>
            <pc:docMk/>
            <pc:sldMk cId="0" sldId="259"/>
            <ac:spMk id="25" creationId="{00000000-0000-0000-0000-000000000000}"/>
          </ac:spMkLst>
        </pc:spChg>
        <pc:spChg chg="mod">
          <ac:chgData name="Richard Barrett" userId="3d34b40d6378e647" providerId="LiveId" clId="{CEE28A6C-79F2-48B0-BEDE-179B3AD93F60}" dt="2020-10-28T08:39:40.302" v="196" actId="1036"/>
          <ac:spMkLst>
            <pc:docMk/>
            <pc:sldMk cId="0" sldId="259"/>
            <ac:spMk id="26" creationId="{00000000-0000-0000-0000-000000000000}"/>
          </ac:spMkLst>
        </pc:spChg>
        <pc:spChg chg="mod">
          <ac:chgData name="Richard Barrett" userId="3d34b40d6378e647" providerId="LiveId" clId="{CEE28A6C-79F2-48B0-BEDE-179B3AD93F60}" dt="2020-10-28T08:39:40.302" v="196" actId="1036"/>
          <ac:spMkLst>
            <pc:docMk/>
            <pc:sldMk cId="0" sldId="259"/>
            <ac:spMk id="27" creationId="{00000000-0000-0000-0000-000000000000}"/>
          </ac:spMkLst>
        </pc:spChg>
        <pc:spChg chg="mod">
          <ac:chgData name="Richard Barrett" userId="3d34b40d6378e647" providerId="LiveId" clId="{CEE28A6C-79F2-48B0-BEDE-179B3AD93F60}" dt="2020-10-28T08:39:40.302" v="196" actId="1036"/>
          <ac:spMkLst>
            <pc:docMk/>
            <pc:sldMk cId="0" sldId="259"/>
            <ac:spMk id="28" creationId="{00000000-0000-0000-0000-000000000000}"/>
          </ac:spMkLst>
        </pc:spChg>
        <pc:spChg chg="mod">
          <ac:chgData name="Richard Barrett" userId="3d34b40d6378e647" providerId="LiveId" clId="{CEE28A6C-79F2-48B0-BEDE-179B3AD93F60}" dt="2020-10-28T08:39:40.302" v="196" actId="1036"/>
          <ac:spMkLst>
            <pc:docMk/>
            <pc:sldMk cId="0" sldId="259"/>
            <ac:spMk id="29" creationId="{00000000-0000-0000-0000-000000000000}"/>
          </ac:spMkLst>
        </pc:spChg>
        <pc:spChg chg="mod">
          <ac:chgData name="Richard Barrett" userId="3d34b40d6378e647" providerId="LiveId" clId="{CEE28A6C-79F2-48B0-BEDE-179B3AD93F60}" dt="2020-10-28T08:39:40.302" v="196" actId="1036"/>
          <ac:spMkLst>
            <pc:docMk/>
            <pc:sldMk cId="0" sldId="259"/>
            <ac:spMk id="30" creationId="{00000000-0000-0000-0000-000000000000}"/>
          </ac:spMkLst>
        </pc:spChg>
        <pc:spChg chg="mod">
          <ac:chgData name="Richard Barrett" userId="3d34b40d6378e647" providerId="LiveId" clId="{CEE28A6C-79F2-48B0-BEDE-179B3AD93F60}" dt="2020-10-28T08:39:40.302" v="196" actId="1036"/>
          <ac:spMkLst>
            <pc:docMk/>
            <pc:sldMk cId="0" sldId="259"/>
            <ac:spMk id="31" creationId="{00000000-0000-0000-0000-000000000000}"/>
          </ac:spMkLst>
        </pc:spChg>
        <pc:spChg chg="mod">
          <ac:chgData name="Richard Barrett" userId="3d34b40d6378e647" providerId="LiveId" clId="{CEE28A6C-79F2-48B0-BEDE-179B3AD93F60}" dt="2020-10-28T08:39:40.302" v="196" actId="1036"/>
          <ac:spMkLst>
            <pc:docMk/>
            <pc:sldMk cId="0" sldId="259"/>
            <ac:spMk id="32" creationId="{00000000-0000-0000-0000-000000000000}"/>
          </ac:spMkLst>
        </pc:spChg>
        <pc:spChg chg="mod">
          <ac:chgData name="Richard Barrett" userId="3d34b40d6378e647" providerId="LiveId" clId="{CEE28A6C-79F2-48B0-BEDE-179B3AD93F60}" dt="2020-10-28T08:39:40.302" v="196" actId="1036"/>
          <ac:spMkLst>
            <pc:docMk/>
            <pc:sldMk cId="0" sldId="259"/>
            <ac:spMk id="33" creationId="{00000000-0000-0000-0000-000000000000}"/>
          </ac:spMkLst>
        </pc:spChg>
        <pc:spChg chg="mod">
          <ac:chgData name="Richard Barrett" userId="3d34b40d6378e647" providerId="LiveId" clId="{CEE28A6C-79F2-48B0-BEDE-179B3AD93F60}" dt="2020-10-28T08:39:40.302" v="196" actId="1036"/>
          <ac:spMkLst>
            <pc:docMk/>
            <pc:sldMk cId="0" sldId="259"/>
            <ac:spMk id="34" creationId="{00000000-0000-0000-0000-000000000000}"/>
          </ac:spMkLst>
        </pc:spChg>
        <pc:spChg chg="mod">
          <ac:chgData name="Richard Barrett" userId="3d34b40d6378e647" providerId="LiveId" clId="{CEE28A6C-79F2-48B0-BEDE-179B3AD93F60}" dt="2020-10-28T08:39:40.302" v="196" actId="1036"/>
          <ac:spMkLst>
            <pc:docMk/>
            <pc:sldMk cId="0" sldId="259"/>
            <ac:spMk id="35" creationId="{00000000-0000-0000-0000-000000000000}"/>
          </ac:spMkLst>
        </pc:spChg>
        <pc:spChg chg="mod">
          <ac:chgData name="Richard Barrett" userId="3d34b40d6378e647" providerId="LiveId" clId="{CEE28A6C-79F2-48B0-BEDE-179B3AD93F60}" dt="2020-10-28T08:39:40.302" v="196" actId="1036"/>
          <ac:spMkLst>
            <pc:docMk/>
            <pc:sldMk cId="0" sldId="259"/>
            <ac:spMk id="36" creationId="{00000000-0000-0000-0000-000000000000}"/>
          </ac:spMkLst>
        </pc:spChg>
        <pc:spChg chg="mod">
          <ac:chgData name="Richard Barrett" userId="3d34b40d6378e647" providerId="LiveId" clId="{CEE28A6C-79F2-48B0-BEDE-179B3AD93F60}" dt="2020-10-28T08:39:40.302" v="196" actId="1036"/>
          <ac:spMkLst>
            <pc:docMk/>
            <pc:sldMk cId="0" sldId="259"/>
            <ac:spMk id="37" creationId="{00000000-0000-0000-0000-000000000000}"/>
          </ac:spMkLst>
        </pc:spChg>
        <pc:spChg chg="mod">
          <ac:chgData name="Richard Barrett" userId="3d34b40d6378e647" providerId="LiveId" clId="{CEE28A6C-79F2-48B0-BEDE-179B3AD93F60}" dt="2020-10-28T08:39:40.302" v="196" actId="1036"/>
          <ac:spMkLst>
            <pc:docMk/>
            <pc:sldMk cId="0" sldId="259"/>
            <ac:spMk id="38" creationId="{00000000-0000-0000-0000-000000000000}"/>
          </ac:spMkLst>
        </pc:spChg>
        <pc:spChg chg="mod">
          <ac:chgData name="Richard Barrett" userId="3d34b40d6378e647" providerId="LiveId" clId="{CEE28A6C-79F2-48B0-BEDE-179B3AD93F60}" dt="2020-10-28T08:39:40.302" v="196" actId="1036"/>
          <ac:spMkLst>
            <pc:docMk/>
            <pc:sldMk cId="0" sldId="259"/>
            <ac:spMk id="39" creationId="{00000000-0000-0000-0000-000000000000}"/>
          </ac:spMkLst>
        </pc:spChg>
        <pc:spChg chg="mod">
          <ac:chgData name="Richard Barrett" userId="3d34b40d6378e647" providerId="LiveId" clId="{CEE28A6C-79F2-48B0-BEDE-179B3AD93F60}" dt="2020-10-28T08:39:40.302" v="196" actId="1036"/>
          <ac:spMkLst>
            <pc:docMk/>
            <pc:sldMk cId="0" sldId="259"/>
            <ac:spMk id="40" creationId="{00000000-0000-0000-0000-000000000000}"/>
          </ac:spMkLst>
        </pc:spChg>
        <pc:spChg chg="mod">
          <ac:chgData name="Richard Barrett" userId="3d34b40d6378e647" providerId="LiveId" clId="{CEE28A6C-79F2-48B0-BEDE-179B3AD93F60}" dt="2020-10-28T08:39:40.302" v="196" actId="1036"/>
          <ac:spMkLst>
            <pc:docMk/>
            <pc:sldMk cId="0" sldId="259"/>
            <ac:spMk id="41" creationId="{00000000-0000-0000-0000-000000000000}"/>
          </ac:spMkLst>
        </pc:spChg>
        <pc:spChg chg="mod">
          <ac:chgData name="Richard Barrett" userId="3d34b40d6378e647" providerId="LiveId" clId="{CEE28A6C-79F2-48B0-BEDE-179B3AD93F60}" dt="2020-10-28T08:39:40.302" v="196" actId="1036"/>
          <ac:spMkLst>
            <pc:docMk/>
            <pc:sldMk cId="0" sldId="259"/>
            <ac:spMk id="42" creationId="{00000000-0000-0000-0000-000000000000}"/>
          </ac:spMkLst>
        </pc:spChg>
        <pc:spChg chg="mod">
          <ac:chgData name="Richard Barrett" userId="3d34b40d6378e647" providerId="LiveId" clId="{CEE28A6C-79F2-48B0-BEDE-179B3AD93F60}" dt="2020-10-28T08:39:40.302" v="196" actId="1036"/>
          <ac:spMkLst>
            <pc:docMk/>
            <pc:sldMk cId="0" sldId="259"/>
            <ac:spMk id="43" creationId="{00000000-0000-0000-0000-000000000000}"/>
          </ac:spMkLst>
        </pc:spChg>
        <pc:spChg chg="mod">
          <ac:chgData name="Richard Barrett" userId="3d34b40d6378e647" providerId="LiveId" clId="{CEE28A6C-79F2-48B0-BEDE-179B3AD93F60}" dt="2020-10-28T08:39:40.302" v="196" actId="1036"/>
          <ac:spMkLst>
            <pc:docMk/>
            <pc:sldMk cId="0" sldId="259"/>
            <ac:spMk id="44" creationId="{00000000-0000-0000-0000-000000000000}"/>
          </ac:spMkLst>
        </pc:spChg>
        <pc:spChg chg="mod">
          <ac:chgData name="Richard Barrett" userId="3d34b40d6378e647" providerId="LiveId" clId="{CEE28A6C-79F2-48B0-BEDE-179B3AD93F60}" dt="2020-10-28T08:39:40.302" v="196" actId="1036"/>
          <ac:spMkLst>
            <pc:docMk/>
            <pc:sldMk cId="0" sldId="259"/>
            <ac:spMk id="45" creationId="{00000000-0000-0000-0000-000000000000}"/>
          </ac:spMkLst>
        </pc:spChg>
        <pc:spChg chg="mod">
          <ac:chgData name="Richard Barrett" userId="3d34b40d6378e647" providerId="LiveId" clId="{CEE28A6C-79F2-48B0-BEDE-179B3AD93F60}" dt="2020-10-28T08:39:40.302" v="196" actId="1036"/>
          <ac:spMkLst>
            <pc:docMk/>
            <pc:sldMk cId="0" sldId="259"/>
            <ac:spMk id="46" creationId="{00000000-0000-0000-0000-000000000000}"/>
          </ac:spMkLst>
        </pc:spChg>
        <pc:spChg chg="mod">
          <ac:chgData name="Richard Barrett" userId="3d34b40d6378e647" providerId="LiveId" clId="{CEE28A6C-79F2-48B0-BEDE-179B3AD93F60}" dt="2020-10-28T08:39:40.302" v="196" actId="1036"/>
          <ac:spMkLst>
            <pc:docMk/>
            <pc:sldMk cId="0" sldId="259"/>
            <ac:spMk id="47" creationId="{00000000-0000-0000-0000-000000000000}"/>
          </ac:spMkLst>
        </pc:spChg>
        <pc:spChg chg="mod">
          <ac:chgData name="Richard Barrett" userId="3d34b40d6378e647" providerId="LiveId" clId="{CEE28A6C-79F2-48B0-BEDE-179B3AD93F60}" dt="2020-10-28T08:39:40.302" v="196" actId="1036"/>
          <ac:spMkLst>
            <pc:docMk/>
            <pc:sldMk cId="0" sldId="259"/>
            <ac:spMk id="48" creationId="{00000000-0000-0000-0000-000000000000}"/>
          </ac:spMkLst>
        </pc:spChg>
        <pc:spChg chg="mod">
          <ac:chgData name="Richard Barrett" userId="3d34b40d6378e647" providerId="LiveId" clId="{CEE28A6C-79F2-48B0-BEDE-179B3AD93F60}" dt="2020-10-28T08:39:40.302" v="196" actId="1036"/>
          <ac:spMkLst>
            <pc:docMk/>
            <pc:sldMk cId="0" sldId="259"/>
            <ac:spMk id="49" creationId="{00000000-0000-0000-0000-000000000000}"/>
          </ac:spMkLst>
        </pc:spChg>
        <pc:spChg chg="mod">
          <ac:chgData name="Richard Barrett" userId="3d34b40d6378e647" providerId="LiveId" clId="{CEE28A6C-79F2-48B0-BEDE-179B3AD93F60}" dt="2020-10-28T08:39:40.302" v="196" actId="1036"/>
          <ac:spMkLst>
            <pc:docMk/>
            <pc:sldMk cId="0" sldId="259"/>
            <ac:spMk id="50" creationId="{00000000-0000-0000-0000-000000000000}"/>
          </ac:spMkLst>
        </pc:spChg>
        <pc:spChg chg="mod">
          <ac:chgData name="Richard Barrett" userId="3d34b40d6378e647" providerId="LiveId" clId="{CEE28A6C-79F2-48B0-BEDE-179B3AD93F60}" dt="2020-10-28T08:39:40.302" v="196" actId="1036"/>
          <ac:spMkLst>
            <pc:docMk/>
            <pc:sldMk cId="0" sldId="259"/>
            <ac:spMk id="51" creationId="{00000000-0000-0000-0000-000000000000}"/>
          </ac:spMkLst>
        </pc:spChg>
        <pc:spChg chg="mod">
          <ac:chgData name="Richard Barrett" userId="3d34b40d6378e647" providerId="LiveId" clId="{CEE28A6C-79F2-48B0-BEDE-179B3AD93F60}" dt="2020-10-28T08:39:40.302" v="196" actId="1036"/>
          <ac:spMkLst>
            <pc:docMk/>
            <pc:sldMk cId="0" sldId="259"/>
            <ac:spMk id="52" creationId="{00000000-0000-0000-0000-000000000000}"/>
          </ac:spMkLst>
        </pc:spChg>
        <pc:spChg chg="mod">
          <ac:chgData name="Richard Barrett" userId="3d34b40d6378e647" providerId="LiveId" clId="{CEE28A6C-79F2-48B0-BEDE-179B3AD93F60}" dt="2020-10-28T08:39:40.302" v="196" actId="1036"/>
          <ac:spMkLst>
            <pc:docMk/>
            <pc:sldMk cId="0" sldId="259"/>
            <ac:spMk id="53" creationId="{00000000-0000-0000-0000-000000000000}"/>
          </ac:spMkLst>
        </pc:spChg>
        <pc:spChg chg="mod">
          <ac:chgData name="Richard Barrett" userId="3d34b40d6378e647" providerId="LiveId" clId="{CEE28A6C-79F2-48B0-BEDE-179B3AD93F60}" dt="2020-10-28T08:39:40.302" v="196" actId="1036"/>
          <ac:spMkLst>
            <pc:docMk/>
            <pc:sldMk cId="0" sldId="259"/>
            <ac:spMk id="54" creationId="{00000000-0000-0000-0000-000000000000}"/>
          </ac:spMkLst>
        </pc:spChg>
        <pc:spChg chg="mod">
          <ac:chgData name="Richard Barrett" userId="3d34b40d6378e647" providerId="LiveId" clId="{CEE28A6C-79F2-48B0-BEDE-179B3AD93F60}" dt="2020-10-28T08:39:40.302" v="196" actId="1036"/>
          <ac:spMkLst>
            <pc:docMk/>
            <pc:sldMk cId="0" sldId="259"/>
            <ac:spMk id="55" creationId="{00000000-0000-0000-0000-000000000000}"/>
          </ac:spMkLst>
        </pc:spChg>
        <pc:spChg chg="mod">
          <ac:chgData name="Richard Barrett" userId="3d34b40d6378e647" providerId="LiveId" clId="{CEE28A6C-79F2-48B0-BEDE-179B3AD93F60}" dt="2020-10-28T08:39:40.302" v="196" actId="1036"/>
          <ac:spMkLst>
            <pc:docMk/>
            <pc:sldMk cId="0" sldId="259"/>
            <ac:spMk id="57" creationId="{00000000-0000-0000-0000-000000000000}"/>
          </ac:spMkLst>
        </pc:spChg>
        <pc:spChg chg="mod">
          <ac:chgData name="Richard Barrett" userId="3d34b40d6378e647" providerId="LiveId" clId="{CEE28A6C-79F2-48B0-BEDE-179B3AD93F60}" dt="2020-10-28T08:39:40.302" v="196" actId="1036"/>
          <ac:spMkLst>
            <pc:docMk/>
            <pc:sldMk cId="0" sldId="259"/>
            <ac:spMk id="59" creationId="{00000000-0000-0000-0000-000000000000}"/>
          </ac:spMkLst>
        </pc:spChg>
        <pc:spChg chg="mod">
          <ac:chgData name="Richard Barrett" userId="3d34b40d6378e647" providerId="LiveId" clId="{CEE28A6C-79F2-48B0-BEDE-179B3AD93F60}" dt="2020-10-28T08:39:40.302" v="196" actId="1036"/>
          <ac:spMkLst>
            <pc:docMk/>
            <pc:sldMk cId="0" sldId="259"/>
            <ac:spMk id="60" creationId="{00000000-0000-0000-0000-000000000000}"/>
          </ac:spMkLst>
        </pc:spChg>
        <pc:spChg chg="mod">
          <ac:chgData name="Richard Barrett" userId="3d34b40d6378e647" providerId="LiveId" clId="{CEE28A6C-79F2-48B0-BEDE-179B3AD93F60}" dt="2020-10-28T08:39:40.302" v="196" actId="1036"/>
          <ac:spMkLst>
            <pc:docMk/>
            <pc:sldMk cId="0" sldId="259"/>
            <ac:spMk id="61" creationId="{00000000-0000-0000-0000-000000000000}"/>
          </ac:spMkLst>
        </pc:spChg>
        <pc:spChg chg="mod">
          <ac:chgData name="Richard Barrett" userId="3d34b40d6378e647" providerId="LiveId" clId="{CEE28A6C-79F2-48B0-BEDE-179B3AD93F60}" dt="2020-10-28T08:39:40.302" v="196" actId="1036"/>
          <ac:spMkLst>
            <pc:docMk/>
            <pc:sldMk cId="0" sldId="259"/>
            <ac:spMk id="62" creationId="{00000000-0000-0000-0000-000000000000}"/>
          </ac:spMkLst>
        </pc:spChg>
        <pc:spChg chg="mod">
          <ac:chgData name="Richard Barrett" userId="3d34b40d6378e647" providerId="LiveId" clId="{CEE28A6C-79F2-48B0-BEDE-179B3AD93F60}" dt="2020-10-28T08:39:40.302" v="196" actId="1036"/>
          <ac:spMkLst>
            <pc:docMk/>
            <pc:sldMk cId="0" sldId="259"/>
            <ac:spMk id="63" creationId="{00000000-0000-0000-0000-000000000000}"/>
          </ac:spMkLst>
        </pc:spChg>
        <pc:spChg chg="mod">
          <ac:chgData name="Richard Barrett" userId="3d34b40d6378e647" providerId="LiveId" clId="{CEE28A6C-79F2-48B0-BEDE-179B3AD93F60}" dt="2020-10-28T08:39:40.302" v="196" actId="1036"/>
          <ac:spMkLst>
            <pc:docMk/>
            <pc:sldMk cId="0" sldId="259"/>
            <ac:spMk id="64" creationId="{00000000-0000-0000-0000-000000000000}"/>
          </ac:spMkLst>
        </pc:spChg>
        <pc:spChg chg="mod">
          <ac:chgData name="Richard Barrett" userId="3d34b40d6378e647" providerId="LiveId" clId="{CEE28A6C-79F2-48B0-BEDE-179B3AD93F60}" dt="2020-10-28T08:39:40.302" v="196" actId="1036"/>
          <ac:spMkLst>
            <pc:docMk/>
            <pc:sldMk cId="0" sldId="259"/>
            <ac:spMk id="65" creationId="{00000000-0000-0000-0000-000000000000}"/>
          </ac:spMkLst>
        </pc:spChg>
        <pc:spChg chg="mod">
          <ac:chgData name="Richard Barrett" userId="3d34b40d6378e647" providerId="LiveId" clId="{CEE28A6C-79F2-48B0-BEDE-179B3AD93F60}" dt="2020-10-28T08:39:40.302" v="196" actId="1036"/>
          <ac:spMkLst>
            <pc:docMk/>
            <pc:sldMk cId="0" sldId="259"/>
            <ac:spMk id="67" creationId="{00000000-0000-0000-0000-000000000000}"/>
          </ac:spMkLst>
        </pc:spChg>
        <pc:spChg chg="mod">
          <ac:chgData name="Richard Barrett" userId="3d34b40d6378e647" providerId="LiveId" clId="{CEE28A6C-79F2-48B0-BEDE-179B3AD93F60}" dt="2020-10-28T08:39:40.302" v="196" actId="1036"/>
          <ac:spMkLst>
            <pc:docMk/>
            <pc:sldMk cId="0" sldId="259"/>
            <ac:spMk id="68" creationId="{00000000-0000-0000-0000-000000000000}"/>
          </ac:spMkLst>
        </pc:spChg>
        <pc:spChg chg="mod">
          <ac:chgData name="Richard Barrett" userId="3d34b40d6378e647" providerId="LiveId" clId="{CEE28A6C-79F2-48B0-BEDE-179B3AD93F60}" dt="2020-10-28T08:39:40.302" v="196" actId="1036"/>
          <ac:spMkLst>
            <pc:docMk/>
            <pc:sldMk cId="0" sldId="259"/>
            <ac:spMk id="69" creationId="{00000000-0000-0000-0000-000000000000}"/>
          </ac:spMkLst>
        </pc:spChg>
        <pc:spChg chg="mod">
          <ac:chgData name="Richard Barrett" userId="3d34b40d6378e647" providerId="LiveId" clId="{CEE28A6C-79F2-48B0-BEDE-179B3AD93F60}" dt="2020-10-28T08:39:40.302" v="196" actId="1036"/>
          <ac:spMkLst>
            <pc:docMk/>
            <pc:sldMk cId="0" sldId="259"/>
            <ac:spMk id="70" creationId="{00000000-0000-0000-0000-000000000000}"/>
          </ac:spMkLst>
        </pc:spChg>
        <pc:spChg chg="mod">
          <ac:chgData name="Richard Barrett" userId="3d34b40d6378e647" providerId="LiveId" clId="{CEE28A6C-79F2-48B0-BEDE-179B3AD93F60}" dt="2020-10-28T08:39:40.302" v="196" actId="1036"/>
          <ac:spMkLst>
            <pc:docMk/>
            <pc:sldMk cId="0" sldId="259"/>
            <ac:spMk id="71" creationId="{00000000-0000-0000-0000-000000000000}"/>
          </ac:spMkLst>
        </pc:spChg>
        <pc:spChg chg="mod">
          <ac:chgData name="Richard Barrett" userId="3d34b40d6378e647" providerId="LiveId" clId="{CEE28A6C-79F2-48B0-BEDE-179B3AD93F60}" dt="2020-10-28T08:39:40.302" v="196" actId="1036"/>
          <ac:spMkLst>
            <pc:docMk/>
            <pc:sldMk cId="0" sldId="259"/>
            <ac:spMk id="72" creationId="{00000000-0000-0000-0000-000000000000}"/>
          </ac:spMkLst>
        </pc:spChg>
        <pc:spChg chg="mod">
          <ac:chgData name="Richard Barrett" userId="3d34b40d6378e647" providerId="LiveId" clId="{CEE28A6C-79F2-48B0-BEDE-179B3AD93F60}" dt="2020-10-28T08:39:40.302" v="196" actId="1036"/>
          <ac:spMkLst>
            <pc:docMk/>
            <pc:sldMk cId="0" sldId="259"/>
            <ac:spMk id="73" creationId="{00000000-0000-0000-0000-000000000000}"/>
          </ac:spMkLst>
        </pc:spChg>
        <pc:spChg chg="del mod">
          <ac:chgData name="Richard Barrett" userId="3d34b40d6378e647" providerId="LiveId" clId="{CEE28A6C-79F2-48B0-BEDE-179B3AD93F60}" dt="2020-10-28T08:39:35.594" v="191" actId="478"/>
          <ac:spMkLst>
            <pc:docMk/>
            <pc:sldMk cId="0" sldId="259"/>
            <ac:spMk id="74" creationId="{00000000-0000-0000-0000-000000000000}"/>
          </ac:spMkLst>
        </pc:spChg>
        <pc:spChg chg="add mod">
          <ac:chgData name="Richard Barrett" userId="3d34b40d6378e647" providerId="LiveId" clId="{CEE28A6C-79F2-48B0-BEDE-179B3AD93F60}" dt="2020-10-28T08:39:40.302" v="196" actId="1036"/>
          <ac:spMkLst>
            <pc:docMk/>
            <pc:sldMk cId="0" sldId="259"/>
            <ac:spMk id="75" creationId="{D7F95C7B-057D-46BF-8A64-F39D97502BC6}"/>
          </ac:spMkLst>
        </pc:spChg>
        <pc:spChg chg="add mod">
          <ac:chgData name="Richard Barrett" userId="3d34b40d6378e647" providerId="LiveId" clId="{CEE28A6C-79F2-48B0-BEDE-179B3AD93F60}" dt="2020-10-28T08:39:40.302" v="196" actId="1036"/>
          <ac:spMkLst>
            <pc:docMk/>
            <pc:sldMk cId="0" sldId="259"/>
            <ac:spMk id="77" creationId="{436B2109-93B9-4CD7-B7D8-0160925E2F24}"/>
          </ac:spMkLst>
        </pc:spChg>
        <pc:spChg chg="add mod">
          <ac:chgData name="Richard Barrett" userId="3d34b40d6378e647" providerId="LiveId" clId="{CEE28A6C-79F2-48B0-BEDE-179B3AD93F60}" dt="2020-10-28T08:39:40.302" v="196" actId="1036"/>
          <ac:spMkLst>
            <pc:docMk/>
            <pc:sldMk cId="0" sldId="259"/>
            <ac:spMk id="79" creationId="{9DDCF831-7623-48A9-BF47-C7F46961D880}"/>
          </ac:spMkLst>
        </pc:spChg>
        <pc:spChg chg="add mod">
          <ac:chgData name="Richard Barrett" userId="3d34b40d6378e647" providerId="LiveId" clId="{CEE28A6C-79F2-48B0-BEDE-179B3AD93F60}" dt="2020-10-28T08:39:46.644" v="201" actId="1035"/>
          <ac:spMkLst>
            <pc:docMk/>
            <pc:sldMk cId="0" sldId="259"/>
            <ac:spMk id="81" creationId="{DD8B395C-05AE-421E-B2C9-0F70F1829FC2}"/>
          </ac:spMkLst>
        </pc:spChg>
        <pc:graphicFrameChg chg="mod">
          <ac:chgData name="Richard Barrett" userId="3d34b40d6378e647" providerId="LiveId" clId="{CEE28A6C-79F2-48B0-BEDE-179B3AD93F60}" dt="2020-10-28T08:39:40.302" v="196" actId="1036"/>
          <ac:graphicFrameMkLst>
            <pc:docMk/>
            <pc:sldMk cId="0" sldId="259"/>
            <ac:graphicFrameMk id="56" creationId="{00000000-0000-0000-0000-000000000000}"/>
          </ac:graphicFrameMkLst>
        </pc:graphicFrameChg>
        <pc:graphicFrameChg chg="mod">
          <ac:chgData name="Richard Barrett" userId="3d34b40d6378e647" providerId="LiveId" clId="{CEE28A6C-79F2-48B0-BEDE-179B3AD93F60}" dt="2020-10-28T08:39:40.302" v="196" actId="1036"/>
          <ac:graphicFrameMkLst>
            <pc:docMk/>
            <pc:sldMk cId="0" sldId="259"/>
            <ac:graphicFrameMk id="58" creationId="{00000000-0000-0000-0000-000000000000}"/>
          </ac:graphicFrameMkLst>
        </pc:graphicFrameChg>
        <pc:graphicFrameChg chg="mod">
          <ac:chgData name="Richard Barrett" userId="3d34b40d6378e647" providerId="LiveId" clId="{CEE28A6C-79F2-48B0-BEDE-179B3AD93F60}" dt="2020-10-28T08:39:40.302" v="196" actId="1036"/>
          <ac:graphicFrameMkLst>
            <pc:docMk/>
            <pc:sldMk cId="0" sldId="259"/>
            <ac:graphicFrameMk id="66" creationId="{00000000-0000-0000-0000-000000000000}"/>
          </ac:graphicFrameMkLst>
        </pc:graphicFrameChg>
      </pc:sldChg>
      <pc:sldChg chg="addSp delSp modSp add mod">
        <pc:chgData name="Richard Barrett" userId="3d34b40d6378e647" providerId="LiveId" clId="{CEE28A6C-79F2-48B0-BEDE-179B3AD93F60}" dt="2020-10-28T08:42:55.760" v="238" actId="14100"/>
        <pc:sldMkLst>
          <pc:docMk/>
          <pc:sldMk cId="0" sldId="261"/>
        </pc:sldMkLst>
        <pc:spChg chg="del">
          <ac:chgData name="Richard Barrett" userId="3d34b40d6378e647" providerId="LiveId" clId="{CEE28A6C-79F2-48B0-BEDE-179B3AD93F60}" dt="2020-10-28T08:42:42.798" v="232" actId="478"/>
          <ac:spMkLst>
            <pc:docMk/>
            <pc:sldMk cId="0" sldId="261"/>
            <ac:spMk id="3" creationId="{00000000-0000-0000-0000-000000000000}"/>
          </ac:spMkLst>
        </pc:spChg>
        <pc:spChg chg="mod">
          <ac:chgData name="Richard Barrett" userId="3d34b40d6378e647" providerId="LiveId" clId="{CEE28A6C-79F2-48B0-BEDE-179B3AD93F60}" dt="2020-10-28T08:42:55.760" v="238" actId="14100"/>
          <ac:spMkLst>
            <pc:docMk/>
            <pc:sldMk cId="0" sldId="261"/>
            <ac:spMk id="24" creationId="{00000000-0000-0000-0000-000000000000}"/>
          </ac:spMkLst>
        </pc:spChg>
        <pc:spChg chg="mod">
          <ac:chgData name="Richard Barrett" userId="3d34b40d6378e647" providerId="LiveId" clId="{CEE28A6C-79F2-48B0-BEDE-179B3AD93F60}" dt="2020-10-28T08:42:55.760" v="238" actId="14100"/>
          <ac:spMkLst>
            <pc:docMk/>
            <pc:sldMk cId="0" sldId="261"/>
            <ac:spMk id="25" creationId="{00000000-0000-0000-0000-000000000000}"/>
          </ac:spMkLst>
        </pc:spChg>
        <pc:spChg chg="del">
          <ac:chgData name="Richard Barrett" userId="3d34b40d6378e647" providerId="LiveId" clId="{CEE28A6C-79F2-48B0-BEDE-179B3AD93F60}" dt="2020-10-28T08:42:46.028" v="233" actId="478"/>
          <ac:spMkLst>
            <pc:docMk/>
            <pc:sldMk cId="0" sldId="261"/>
            <ac:spMk id="26" creationId="{00000000-0000-0000-0000-000000000000}"/>
          </ac:spMkLst>
        </pc:spChg>
        <pc:spChg chg="add">
          <ac:chgData name="Richard Barrett" userId="3d34b40d6378e647" providerId="LiveId" clId="{CEE28A6C-79F2-48B0-BEDE-179B3AD93F60}" dt="2020-10-28T08:42:39.346" v="231" actId="22"/>
          <ac:spMkLst>
            <pc:docMk/>
            <pc:sldMk cId="0" sldId="261"/>
            <ac:spMk id="28" creationId="{03CA0031-E366-4938-81F9-2F2857564901}"/>
          </ac:spMkLst>
        </pc:spChg>
      </pc:sldChg>
      <pc:sldChg chg="add del">
        <pc:chgData name="Richard Barrett" userId="3d34b40d6378e647" providerId="LiveId" clId="{CEE28A6C-79F2-48B0-BEDE-179B3AD93F60}" dt="2020-10-28T08:43:07.285" v="239" actId="47"/>
        <pc:sldMkLst>
          <pc:docMk/>
          <pc:sldMk cId="0" sldId="264"/>
        </pc:sldMkLst>
      </pc:sldChg>
      <pc:sldChg chg="del">
        <pc:chgData name="Richard Barrett" userId="3d34b40d6378e647" providerId="LiveId" clId="{CEE28A6C-79F2-48B0-BEDE-179B3AD93F60}" dt="2020-10-28T08:49:15.174" v="410" actId="2696"/>
        <pc:sldMkLst>
          <pc:docMk/>
          <pc:sldMk cId="0" sldId="279"/>
        </pc:sldMkLst>
      </pc:sldChg>
      <pc:sldChg chg="modSp mod">
        <pc:chgData name="Richard Barrett" userId="3d34b40d6378e647" providerId="LiveId" clId="{CEE28A6C-79F2-48B0-BEDE-179B3AD93F60}" dt="2020-10-28T08:53:53.993" v="487" actId="207"/>
        <pc:sldMkLst>
          <pc:docMk/>
          <pc:sldMk cId="4171498726" sldId="279"/>
        </pc:sldMkLst>
        <pc:spChg chg="mod">
          <ac:chgData name="Richard Barrett" userId="3d34b40d6378e647" providerId="LiveId" clId="{CEE28A6C-79F2-48B0-BEDE-179B3AD93F60}" dt="2020-10-28T08:53:01.541" v="481" actId="20577"/>
          <ac:spMkLst>
            <pc:docMk/>
            <pc:sldMk cId="4171498726" sldId="279"/>
            <ac:spMk id="830" creationId="{00000000-0000-0000-0000-000000000000}"/>
          </ac:spMkLst>
        </pc:spChg>
        <pc:spChg chg="mod">
          <ac:chgData name="Richard Barrett" userId="3d34b40d6378e647" providerId="LiveId" clId="{CEE28A6C-79F2-48B0-BEDE-179B3AD93F60}" dt="2020-10-28T08:53:53.993" v="487" actId="207"/>
          <ac:spMkLst>
            <pc:docMk/>
            <pc:sldMk cId="4171498726" sldId="279"/>
            <ac:spMk id="863" creationId="{00000000-0000-0000-0000-000000000000}"/>
          </ac:spMkLst>
        </pc:spChg>
        <pc:spChg chg="mod">
          <ac:chgData name="Richard Barrett" userId="3d34b40d6378e647" providerId="LiveId" clId="{CEE28A6C-79F2-48B0-BEDE-179B3AD93F60}" dt="2020-10-28T08:53:50.043" v="486" actId="207"/>
          <ac:spMkLst>
            <pc:docMk/>
            <pc:sldMk cId="4171498726" sldId="279"/>
            <ac:spMk id="864" creationId="{00000000-0000-0000-0000-000000000000}"/>
          </ac:spMkLst>
        </pc:spChg>
      </pc:sldChg>
      <pc:sldChg chg="del">
        <pc:chgData name="Richard Barrett" userId="3d34b40d6378e647" providerId="LiveId" clId="{CEE28A6C-79F2-48B0-BEDE-179B3AD93F60}" dt="2020-10-28T08:49:15.174" v="410" actId="2696"/>
        <pc:sldMkLst>
          <pc:docMk/>
          <pc:sldMk cId="0" sldId="280"/>
        </pc:sldMkLst>
      </pc:sldChg>
      <pc:sldChg chg="addSp delSp modSp mod">
        <pc:chgData name="Richard Barrett" userId="3d34b40d6378e647" providerId="LiveId" clId="{CEE28A6C-79F2-48B0-BEDE-179B3AD93F60}" dt="2020-10-28T08:53:43.873" v="485" actId="207"/>
        <pc:sldMkLst>
          <pc:docMk/>
          <pc:sldMk cId="2930247757" sldId="280"/>
        </pc:sldMkLst>
        <pc:spChg chg="add mod">
          <ac:chgData name="Richard Barrett" userId="3d34b40d6378e647" providerId="LiveId" clId="{CEE28A6C-79F2-48B0-BEDE-179B3AD93F60}" dt="2020-10-28T08:53:12.184" v="483"/>
          <ac:spMkLst>
            <pc:docMk/>
            <pc:sldMk cId="2930247757" sldId="280"/>
            <ac:spMk id="36" creationId="{4C3C1C6A-04D4-405C-88CD-1D6484586568}"/>
          </ac:spMkLst>
        </pc:spChg>
        <pc:spChg chg="del">
          <ac:chgData name="Richard Barrett" userId="3d34b40d6378e647" providerId="LiveId" clId="{CEE28A6C-79F2-48B0-BEDE-179B3AD93F60}" dt="2020-10-28T08:53:11.553" v="482" actId="478"/>
          <ac:spMkLst>
            <pc:docMk/>
            <pc:sldMk cId="2930247757" sldId="280"/>
            <ac:spMk id="38" creationId="{0C9D73AF-403B-4F37-B3B6-3D4B3E61AE8C}"/>
          </ac:spMkLst>
        </pc:spChg>
        <pc:spChg chg="mod">
          <ac:chgData name="Richard Barrett" userId="3d34b40d6378e647" providerId="LiveId" clId="{CEE28A6C-79F2-48B0-BEDE-179B3AD93F60}" dt="2020-10-28T08:53:43.873" v="485" actId="207"/>
          <ac:spMkLst>
            <pc:docMk/>
            <pc:sldMk cId="2930247757" sldId="280"/>
            <ac:spMk id="901" creationId="{00000000-0000-0000-0000-000000000000}"/>
          </ac:spMkLst>
        </pc:spChg>
        <pc:spChg chg="mod">
          <ac:chgData name="Richard Barrett" userId="3d34b40d6378e647" providerId="LiveId" clId="{CEE28A6C-79F2-48B0-BEDE-179B3AD93F60}" dt="2020-10-28T08:53:29.461" v="484" actId="207"/>
          <ac:spMkLst>
            <pc:docMk/>
            <pc:sldMk cId="2930247757" sldId="280"/>
            <ac:spMk id="902" creationId="{00000000-0000-0000-0000-000000000000}"/>
          </ac:spMkLst>
        </pc:spChg>
      </pc:sldChg>
      <pc:sldChg chg="modSp mod">
        <pc:chgData name="Richard Barrett" userId="3d34b40d6378e647" providerId="LiveId" clId="{CEE28A6C-79F2-48B0-BEDE-179B3AD93F60}" dt="2020-10-28T15:11:26.036" v="488" actId="115"/>
        <pc:sldMkLst>
          <pc:docMk/>
          <pc:sldMk cId="0" sldId="332"/>
        </pc:sldMkLst>
        <pc:spChg chg="mod">
          <ac:chgData name="Richard Barrett" userId="3d34b40d6378e647" providerId="LiveId" clId="{CEE28A6C-79F2-48B0-BEDE-179B3AD93F60}" dt="2020-10-28T15:11:26.036" v="488" actId="115"/>
          <ac:spMkLst>
            <pc:docMk/>
            <pc:sldMk cId="0" sldId="332"/>
            <ac:spMk id="1654" creationId="{00000000-0000-0000-0000-000000000000}"/>
          </ac:spMkLst>
        </pc:spChg>
      </pc:sldChg>
      <pc:sldChg chg="addSp delSp modSp mod">
        <pc:chgData name="Richard Barrett" userId="3d34b40d6378e647" providerId="LiveId" clId="{CEE28A6C-79F2-48B0-BEDE-179B3AD93F60}" dt="2020-10-28T08:45:29.727" v="374" actId="20577"/>
        <pc:sldMkLst>
          <pc:docMk/>
          <pc:sldMk cId="662325269" sldId="1429"/>
        </pc:sldMkLst>
        <pc:spChg chg="add mod">
          <ac:chgData name="Richard Barrett" userId="3d34b40d6378e647" providerId="LiveId" clId="{CEE28A6C-79F2-48B0-BEDE-179B3AD93F60}" dt="2020-10-28T08:45:29.727" v="374" actId="20577"/>
          <ac:spMkLst>
            <pc:docMk/>
            <pc:sldMk cId="662325269" sldId="1429"/>
            <ac:spMk id="2" creationId="{3D447AE2-A584-481A-B23F-5176B9C16755}"/>
          </ac:spMkLst>
        </pc:spChg>
        <pc:spChg chg="mod">
          <ac:chgData name="Richard Barrett" userId="3d34b40d6378e647" providerId="LiveId" clId="{CEE28A6C-79F2-48B0-BEDE-179B3AD93F60}" dt="2020-10-28T08:44:27.554" v="294" actId="6549"/>
          <ac:spMkLst>
            <pc:docMk/>
            <pc:sldMk cId="662325269" sldId="1429"/>
            <ac:spMk id="9" creationId="{FF55237B-E8E9-4013-9903-F118ED86314C}"/>
          </ac:spMkLst>
        </pc:spChg>
        <pc:picChg chg="del">
          <ac:chgData name="Richard Barrett" userId="3d34b40d6378e647" providerId="LiveId" clId="{CEE28A6C-79F2-48B0-BEDE-179B3AD93F60}" dt="2020-10-28T08:44:05.450" v="240" actId="478"/>
          <ac:picMkLst>
            <pc:docMk/>
            <pc:sldMk cId="662325269" sldId="1429"/>
            <ac:picMk id="18" creationId="{EA56BE57-F9EB-4399-97F2-C309516260A9}"/>
          </ac:picMkLst>
        </pc:picChg>
      </pc:sldChg>
      <pc:sldChg chg="del">
        <pc:chgData name="Richard Barrett" userId="3d34b40d6378e647" providerId="LiveId" clId="{CEE28A6C-79F2-48B0-BEDE-179B3AD93F60}" dt="2020-10-28T08:45:37.941" v="375" actId="47"/>
        <pc:sldMkLst>
          <pc:docMk/>
          <pc:sldMk cId="654068794" sldId="1828"/>
        </pc:sldMkLst>
      </pc:sldChg>
      <pc:sldChg chg="del">
        <pc:chgData name="Richard Barrett" userId="3d34b40d6378e647" providerId="LiveId" clId="{CEE28A6C-79F2-48B0-BEDE-179B3AD93F60}" dt="2020-10-28T08:45:37.941" v="375" actId="47"/>
        <pc:sldMkLst>
          <pc:docMk/>
          <pc:sldMk cId="2217063322" sldId="1853"/>
        </pc:sldMkLst>
      </pc:sldChg>
      <pc:sldChg chg="modSp">
        <pc:chgData name="Richard Barrett" userId="3d34b40d6378e647" providerId="LiveId" clId="{CEE28A6C-79F2-48B0-BEDE-179B3AD93F60}" dt="2020-10-28T15:14:57.930" v="498" actId="6549"/>
        <pc:sldMkLst>
          <pc:docMk/>
          <pc:sldMk cId="4039771347" sldId="1963"/>
        </pc:sldMkLst>
        <pc:spChg chg="mod">
          <ac:chgData name="Richard Barrett" userId="3d34b40d6378e647" providerId="LiveId" clId="{CEE28A6C-79F2-48B0-BEDE-179B3AD93F60}" dt="2020-10-28T15:14:57.930" v="498" actId="6549"/>
          <ac:spMkLst>
            <pc:docMk/>
            <pc:sldMk cId="4039771347" sldId="1963"/>
            <ac:spMk id="6" creationId="{C3828B03-893D-4386-9BEE-6883C87D87DD}"/>
          </ac:spMkLst>
        </pc:spChg>
      </pc:sldChg>
      <pc:sldChg chg="modAnim">
        <pc:chgData name="Richard Barrett" userId="3d34b40d6378e647" providerId="LiveId" clId="{CEE28A6C-79F2-48B0-BEDE-179B3AD93F60}" dt="2020-10-28T15:16:41.912" v="501"/>
        <pc:sldMkLst>
          <pc:docMk/>
          <pc:sldMk cId="269973057" sldId="1973"/>
        </pc:sldMkLst>
      </pc:sldChg>
      <pc:sldChg chg="modSp mod modAnim">
        <pc:chgData name="Richard Barrett" userId="3d34b40d6378e647" providerId="LiveId" clId="{CEE28A6C-79F2-48B0-BEDE-179B3AD93F60}" dt="2020-10-28T15:18:56.947" v="526" actId="403"/>
        <pc:sldMkLst>
          <pc:docMk/>
          <pc:sldMk cId="2175074213" sldId="1979"/>
        </pc:sldMkLst>
        <pc:spChg chg="mod">
          <ac:chgData name="Richard Barrett" userId="3d34b40d6378e647" providerId="LiveId" clId="{CEE28A6C-79F2-48B0-BEDE-179B3AD93F60}" dt="2020-10-28T15:18:56.947" v="526" actId="403"/>
          <ac:spMkLst>
            <pc:docMk/>
            <pc:sldMk cId="2175074213" sldId="1979"/>
            <ac:spMk id="3" creationId="{03431B22-713F-4C7E-B103-A294F5210C6A}"/>
          </ac:spMkLst>
        </pc:spChg>
        <pc:spChg chg="mod">
          <ac:chgData name="Richard Barrett" userId="3d34b40d6378e647" providerId="LiveId" clId="{CEE28A6C-79F2-48B0-BEDE-179B3AD93F60}" dt="2020-10-28T15:17:46.430" v="506" actId="1076"/>
          <ac:spMkLst>
            <pc:docMk/>
            <pc:sldMk cId="2175074213" sldId="1979"/>
            <ac:spMk id="15" creationId="{2E31A6AB-D581-440D-A879-86D183BA475B}"/>
          </ac:spMkLst>
        </pc:spChg>
        <pc:picChg chg="mod">
          <ac:chgData name="Richard Barrett" userId="3d34b40d6378e647" providerId="LiveId" clId="{CEE28A6C-79F2-48B0-BEDE-179B3AD93F60}" dt="2020-10-28T15:17:46.430" v="506" actId="1076"/>
          <ac:picMkLst>
            <pc:docMk/>
            <pc:sldMk cId="2175074213" sldId="1979"/>
            <ac:picMk id="11" creationId="{3D23F58D-3421-4D94-9C8F-F5D074D41A8C}"/>
          </ac:picMkLst>
        </pc:picChg>
      </pc:sldChg>
      <pc:sldChg chg="addSp delSp modSp mod">
        <pc:chgData name="Richard Barrett" userId="3d34b40d6378e647" providerId="LiveId" clId="{CEE28A6C-79F2-48B0-BEDE-179B3AD93F60}" dt="2020-10-28T08:51:58.472" v="450" actId="1036"/>
        <pc:sldMkLst>
          <pc:docMk/>
          <pc:sldMk cId="88400863" sldId="1986"/>
        </pc:sldMkLst>
        <pc:spChg chg="mod">
          <ac:chgData name="Richard Barrett" userId="3d34b40d6378e647" providerId="LiveId" clId="{CEE28A6C-79F2-48B0-BEDE-179B3AD93F60}" dt="2020-10-28T08:51:58.472" v="450" actId="1036"/>
          <ac:spMkLst>
            <pc:docMk/>
            <pc:sldMk cId="88400863" sldId="1986"/>
            <ac:spMk id="5" creationId="{DDAB14EF-DEFB-43E5-88C9-9B316EA4B24E}"/>
          </ac:spMkLst>
        </pc:spChg>
        <pc:spChg chg="add del mod">
          <ac:chgData name="Richard Barrett" userId="3d34b40d6378e647" providerId="LiveId" clId="{CEE28A6C-79F2-48B0-BEDE-179B3AD93F60}" dt="2020-10-28T08:51:32.635" v="443" actId="478"/>
          <ac:spMkLst>
            <pc:docMk/>
            <pc:sldMk cId="88400863" sldId="1986"/>
            <ac:spMk id="6" creationId="{5C45442D-3C98-4A8B-8810-C21944157EF5}"/>
          </ac:spMkLst>
        </pc:spChg>
        <pc:picChg chg="del mod">
          <ac:chgData name="Richard Barrett" userId="3d34b40d6378e647" providerId="LiveId" clId="{CEE28A6C-79F2-48B0-BEDE-179B3AD93F60}" dt="2020-10-28T08:51:35.431" v="444" actId="478"/>
          <ac:picMkLst>
            <pc:docMk/>
            <pc:sldMk cId="88400863" sldId="1986"/>
            <ac:picMk id="3" creationId="{A50961DB-3D4E-4879-9CB5-E20856365FA6}"/>
          </ac:picMkLst>
        </pc:picChg>
        <pc:picChg chg="add mod">
          <ac:chgData name="Richard Barrett" userId="3d34b40d6378e647" providerId="LiveId" clId="{CEE28A6C-79F2-48B0-BEDE-179B3AD93F60}" dt="2020-10-28T08:51:44.080" v="446" actId="1076"/>
          <ac:picMkLst>
            <pc:docMk/>
            <pc:sldMk cId="88400863" sldId="1986"/>
            <ac:picMk id="4" creationId="{D2846002-8F59-46B6-84C0-2CAD2E6D8BBB}"/>
          </ac:picMkLst>
        </pc:picChg>
      </pc:sldChg>
      <pc:sldChg chg="del">
        <pc:chgData name="Richard Barrett" userId="3d34b40d6378e647" providerId="LiveId" clId="{CEE28A6C-79F2-48B0-BEDE-179B3AD93F60}" dt="2020-10-28T08:47:28.126" v="409" actId="47"/>
        <pc:sldMkLst>
          <pc:docMk/>
          <pc:sldMk cId="2187486402" sldId="1987"/>
        </pc:sldMkLst>
      </pc:sldChg>
      <pc:sldChg chg="modSp">
        <pc:chgData name="Richard Barrett" userId="3d34b40d6378e647" providerId="LiveId" clId="{CEE28A6C-79F2-48B0-BEDE-179B3AD93F60}" dt="2020-10-28T15:13:51.345" v="497" actId="20577"/>
        <pc:sldMkLst>
          <pc:docMk/>
          <pc:sldMk cId="3079958506" sldId="1996"/>
        </pc:sldMkLst>
        <pc:spChg chg="mod">
          <ac:chgData name="Richard Barrett" userId="3d34b40d6378e647" providerId="LiveId" clId="{CEE28A6C-79F2-48B0-BEDE-179B3AD93F60}" dt="2020-10-28T15:13:51.345" v="497" actId="20577"/>
          <ac:spMkLst>
            <pc:docMk/>
            <pc:sldMk cId="3079958506" sldId="1996"/>
            <ac:spMk id="7" creationId="{AA61CB64-93C0-4E9A-A19F-7A20DEF080ED}"/>
          </ac:spMkLst>
        </pc:spChg>
      </pc:sldChg>
      <pc:sldChg chg="addSp modSp mod modAnim">
        <pc:chgData name="Richard Barrett" userId="3d34b40d6378e647" providerId="LiveId" clId="{CEE28A6C-79F2-48B0-BEDE-179B3AD93F60}" dt="2020-10-28T08:33:41.999" v="56"/>
        <pc:sldMkLst>
          <pc:docMk/>
          <pc:sldMk cId="1411644517" sldId="1997"/>
        </pc:sldMkLst>
        <pc:spChg chg="add mod">
          <ac:chgData name="Richard Barrett" userId="3d34b40d6378e647" providerId="LiveId" clId="{CEE28A6C-79F2-48B0-BEDE-179B3AD93F60}" dt="2020-10-28T08:33:30.216" v="55" actId="14100"/>
          <ac:spMkLst>
            <pc:docMk/>
            <pc:sldMk cId="1411644517" sldId="1997"/>
            <ac:spMk id="2" creationId="{67342A6C-67C7-493A-9873-B2E4BEE22B42}"/>
          </ac:spMkLst>
        </pc:spChg>
      </pc:sldChg>
      <pc:sldChg chg="del">
        <pc:chgData name="Richard Barrett" userId="3d34b40d6378e647" providerId="LiveId" clId="{CEE28A6C-79F2-48B0-BEDE-179B3AD93F60}" dt="2020-10-28T08:45:37.941" v="375" actId="47"/>
        <pc:sldMkLst>
          <pc:docMk/>
          <pc:sldMk cId="2892422918" sldId="1998"/>
        </pc:sldMkLst>
      </pc:sldChg>
      <pc:sldChg chg="modSp add mod">
        <pc:chgData name="Richard Barrett" userId="3d34b40d6378e647" providerId="LiveId" clId="{CEE28A6C-79F2-48B0-BEDE-179B3AD93F60}" dt="2020-10-28T08:36:19.817" v="109" actId="1076"/>
        <pc:sldMkLst>
          <pc:docMk/>
          <pc:sldMk cId="0" sldId="1999"/>
        </pc:sldMkLst>
        <pc:spChg chg="mod">
          <ac:chgData name="Richard Barrett" userId="3d34b40d6378e647" providerId="LiveId" clId="{CEE28A6C-79F2-48B0-BEDE-179B3AD93F60}" dt="2020-10-28T08:36:16.507" v="108" actId="1076"/>
          <ac:spMkLst>
            <pc:docMk/>
            <pc:sldMk cId="0" sldId="1999"/>
            <ac:spMk id="2" creationId="{00000000-0000-0000-0000-000000000000}"/>
          </ac:spMkLst>
        </pc:spChg>
        <pc:spChg chg="mod">
          <ac:chgData name="Richard Barrett" userId="3d34b40d6378e647" providerId="LiveId" clId="{CEE28A6C-79F2-48B0-BEDE-179B3AD93F60}" dt="2020-10-28T08:36:11.850" v="107" actId="14100"/>
          <ac:spMkLst>
            <pc:docMk/>
            <pc:sldMk cId="0" sldId="1999"/>
            <ac:spMk id="19" creationId="{00000000-0000-0000-0000-000000000000}"/>
          </ac:spMkLst>
        </pc:spChg>
        <pc:spChg chg="mod">
          <ac:chgData name="Richard Barrett" userId="3d34b40d6378e647" providerId="LiveId" clId="{CEE28A6C-79F2-48B0-BEDE-179B3AD93F60}" dt="2020-10-28T08:36:19.817" v="109" actId="1076"/>
          <ac:spMkLst>
            <pc:docMk/>
            <pc:sldMk cId="0" sldId="1999"/>
            <ac:spMk id="20" creationId="{00000000-0000-0000-0000-000000000000}"/>
          </ac:spMkLst>
        </pc:spChg>
      </pc:sldChg>
      <pc:sldChg chg="addSp delSp modSp add mod">
        <pc:chgData name="Richard Barrett" userId="3d34b40d6378e647" providerId="LiveId" clId="{CEE28A6C-79F2-48B0-BEDE-179B3AD93F60}" dt="2020-10-28T08:42:23.977" v="230" actId="1035"/>
        <pc:sldMkLst>
          <pc:docMk/>
          <pc:sldMk cId="0" sldId="2000"/>
        </pc:sldMkLst>
        <pc:spChg chg="mod">
          <ac:chgData name="Richard Barrett" userId="3d34b40d6378e647" providerId="LiveId" clId="{CEE28A6C-79F2-48B0-BEDE-179B3AD93F60}" dt="2020-10-28T08:42:23.977" v="230" actId="1035"/>
          <ac:spMkLst>
            <pc:docMk/>
            <pc:sldMk cId="0" sldId="2000"/>
            <ac:spMk id="2" creationId="{00000000-0000-0000-0000-000000000000}"/>
          </ac:spMkLst>
        </pc:spChg>
        <pc:spChg chg="del">
          <ac:chgData name="Richard Barrett" userId="3d34b40d6378e647" providerId="LiveId" clId="{CEE28A6C-79F2-48B0-BEDE-179B3AD93F60}" dt="2020-10-28T08:41:59.247" v="225" actId="478"/>
          <ac:spMkLst>
            <pc:docMk/>
            <pc:sldMk cId="0" sldId="2000"/>
            <ac:spMk id="3" creationId="{00000000-0000-0000-0000-000000000000}"/>
          </ac:spMkLst>
        </pc:spChg>
        <pc:spChg chg="mod">
          <ac:chgData name="Richard Barrett" userId="3d34b40d6378e647" providerId="LiveId" clId="{CEE28A6C-79F2-48B0-BEDE-179B3AD93F60}" dt="2020-10-28T08:42:23.977" v="230" actId="1035"/>
          <ac:spMkLst>
            <pc:docMk/>
            <pc:sldMk cId="0" sldId="2000"/>
            <ac:spMk id="4" creationId="{00000000-0000-0000-0000-000000000000}"/>
          </ac:spMkLst>
        </pc:spChg>
        <pc:spChg chg="mod">
          <ac:chgData name="Richard Barrett" userId="3d34b40d6378e647" providerId="LiveId" clId="{CEE28A6C-79F2-48B0-BEDE-179B3AD93F60}" dt="2020-10-28T08:42:23.977" v="230" actId="1035"/>
          <ac:spMkLst>
            <pc:docMk/>
            <pc:sldMk cId="0" sldId="2000"/>
            <ac:spMk id="5" creationId="{00000000-0000-0000-0000-000000000000}"/>
          </ac:spMkLst>
        </pc:spChg>
        <pc:spChg chg="mod">
          <ac:chgData name="Richard Barrett" userId="3d34b40d6378e647" providerId="LiveId" clId="{CEE28A6C-79F2-48B0-BEDE-179B3AD93F60}" dt="2020-10-28T08:42:23.977" v="230" actId="1035"/>
          <ac:spMkLst>
            <pc:docMk/>
            <pc:sldMk cId="0" sldId="2000"/>
            <ac:spMk id="6" creationId="{00000000-0000-0000-0000-000000000000}"/>
          </ac:spMkLst>
        </pc:spChg>
        <pc:spChg chg="mod">
          <ac:chgData name="Richard Barrett" userId="3d34b40d6378e647" providerId="LiveId" clId="{CEE28A6C-79F2-48B0-BEDE-179B3AD93F60}" dt="2020-10-28T08:42:23.977" v="230" actId="1035"/>
          <ac:spMkLst>
            <pc:docMk/>
            <pc:sldMk cId="0" sldId="2000"/>
            <ac:spMk id="7" creationId="{00000000-0000-0000-0000-000000000000}"/>
          </ac:spMkLst>
        </pc:spChg>
        <pc:spChg chg="mod">
          <ac:chgData name="Richard Barrett" userId="3d34b40d6378e647" providerId="LiveId" clId="{CEE28A6C-79F2-48B0-BEDE-179B3AD93F60}" dt="2020-10-28T08:42:23.977" v="230" actId="1035"/>
          <ac:spMkLst>
            <pc:docMk/>
            <pc:sldMk cId="0" sldId="2000"/>
            <ac:spMk id="8" creationId="{00000000-0000-0000-0000-000000000000}"/>
          </ac:spMkLst>
        </pc:spChg>
        <pc:spChg chg="mod">
          <ac:chgData name="Richard Barrett" userId="3d34b40d6378e647" providerId="LiveId" clId="{CEE28A6C-79F2-48B0-BEDE-179B3AD93F60}" dt="2020-10-28T08:42:23.977" v="230" actId="1035"/>
          <ac:spMkLst>
            <pc:docMk/>
            <pc:sldMk cId="0" sldId="2000"/>
            <ac:spMk id="9" creationId="{00000000-0000-0000-0000-000000000000}"/>
          </ac:spMkLst>
        </pc:spChg>
        <pc:spChg chg="mod">
          <ac:chgData name="Richard Barrett" userId="3d34b40d6378e647" providerId="LiveId" clId="{CEE28A6C-79F2-48B0-BEDE-179B3AD93F60}" dt="2020-10-28T08:42:23.977" v="230" actId="1035"/>
          <ac:spMkLst>
            <pc:docMk/>
            <pc:sldMk cId="0" sldId="2000"/>
            <ac:spMk id="10" creationId="{00000000-0000-0000-0000-000000000000}"/>
          </ac:spMkLst>
        </pc:spChg>
        <pc:spChg chg="mod">
          <ac:chgData name="Richard Barrett" userId="3d34b40d6378e647" providerId="LiveId" clId="{CEE28A6C-79F2-48B0-BEDE-179B3AD93F60}" dt="2020-10-28T08:42:23.977" v="230" actId="1035"/>
          <ac:spMkLst>
            <pc:docMk/>
            <pc:sldMk cId="0" sldId="2000"/>
            <ac:spMk id="11" creationId="{00000000-0000-0000-0000-000000000000}"/>
          </ac:spMkLst>
        </pc:spChg>
        <pc:spChg chg="mod">
          <ac:chgData name="Richard Barrett" userId="3d34b40d6378e647" providerId="LiveId" clId="{CEE28A6C-79F2-48B0-BEDE-179B3AD93F60}" dt="2020-10-28T08:42:23.977" v="230" actId="1035"/>
          <ac:spMkLst>
            <pc:docMk/>
            <pc:sldMk cId="0" sldId="2000"/>
            <ac:spMk id="12" creationId="{00000000-0000-0000-0000-000000000000}"/>
          </ac:spMkLst>
        </pc:spChg>
        <pc:spChg chg="mod">
          <ac:chgData name="Richard Barrett" userId="3d34b40d6378e647" providerId="LiveId" clId="{CEE28A6C-79F2-48B0-BEDE-179B3AD93F60}" dt="2020-10-28T08:42:23.977" v="230" actId="1035"/>
          <ac:spMkLst>
            <pc:docMk/>
            <pc:sldMk cId="0" sldId="2000"/>
            <ac:spMk id="13" creationId="{00000000-0000-0000-0000-000000000000}"/>
          </ac:spMkLst>
        </pc:spChg>
        <pc:spChg chg="mod">
          <ac:chgData name="Richard Barrett" userId="3d34b40d6378e647" providerId="LiveId" clId="{CEE28A6C-79F2-48B0-BEDE-179B3AD93F60}" dt="2020-10-28T08:42:23.977" v="230" actId="1035"/>
          <ac:spMkLst>
            <pc:docMk/>
            <pc:sldMk cId="0" sldId="2000"/>
            <ac:spMk id="14" creationId="{00000000-0000-0000-0000-000000000000}"/>
          </ac:spMkLst>
        </pc:spChg>
        <pc:spChg chg="mod">
          <ac:chgData name="Richard Barrett" userId="3d34b40d6378e647" providerId="LiveId" clId="{CEE28A6C-79F2-48B0-BEDE-179B3AD93F60}" dt="2020-10-28T08:42:23.977" v="230" actId="1035"/>
          <ac:spMkLst>
            <pc:docMk/>
            <pc:sldMk cId="0" sldId="2000"/>
            <ac:spMk id="15" creationId="{00000000-0000-0000-0000-000000000000}"/>
          </ac:spMkLst>
        </pc:spChg>
        <pc:spChg chg="mod">
          <ac:chgData name="Richard Barrett" userId="3d34b40d6378e647" providerId="LiveId" clId="{CEE28A6C-79F2-48B0-BEDE-179B3AD93F60}" dt="2020-10-28T08:42:23.977" v="230" actId="1035"/>
          <ac:spMkLst>
            <pc:docMk/>
            <pc:sldMk cId="0" sldId="2000"/>
            <ac:spMk id="16" creationId="{00000000-0000-0000-0000-000000000000}"/>
          </ac:spMkLst>
        </pc:spChg>
        <pc:spChg chg="mod">
          <ac:chgData name="Richard Barrett" userId="3d34b40d6378e647" providerId="LiveId" clId="{CEE28A6C-79F2-48B0-BEDE-179B3AD93F60}" dt="2020-10-28T08:42:23.977" v="230" actId="1035"/>
          <ac:spMkLst>
            <pc:docMk/>
            <pc:sldMk cId="0" sldId="2000"/>
            <ac:spMk id="17" creationId="{00000000-0000-0000-0000-000000000000}"/>
          </ac:spMkLst>
        </pc:spChg>
        <pc:spChg chg="mod">
          <ac:chgData name="Richard Barrett" userId="3d34b40d6378e647" providerId="LiveId" clId="{CEE28A6C-79F2-48B0-BEDE-179B3AD93F60}" dt="2020-10-28T08:42:23.977" v="230" actId="1035"/>
          <ac:spMkLst>
            <pc:docMk/>
            <pc:sldMk cId="0" sldId="2000"/>
            <ac:spMk id="18" creationId="{00000000-0000-0000-0000-000000000000}"/>
          </ac:spMkLst>
        </pc:spChg>
        <pc:spChg chg="mod">
          <ac:chgData name="Richard Barrett" userId="3d34b40d6378e647" providerId="LiveId" clId="{CEE28A6C-79F2-48B0-BEDE-179B3AD93F60}" dt="2020-10-28T08:42:23.977" v="230" actId="1035"/>
          <ac:spMkLst>
            <pc:docMk/>
            <pc:sldMk cId="0" sldId="2000"/>
            <ac:spMk id="19" creationId="{00000000-0000-0000-0000-000000000000}"/>
          </ac:spMkLst>
        </pc:spChg>
        <pc:spChg chg="mod">
          <ac:chgData name="Richard Barrett" userId="3d34b40d6378e647" providerId="LiveId" clId="{CEE28A6C-79F2-48B0-BEDE-179B3AD93F60}" dt="2020-10-28T08:42:23.977" v="230" actId="1035"/>
          <ac:spMkLst>
            <pc:docMk/>
            <pc:sldMk cId="0" sldId="2000"/>
            <ac:spMk id="20" creationId="{00000000-0000-0000-0000-000000000000}"/>
          </ac:spMkLst>
        </pc:spChg>
        <pc:spChg chg="mod">
          <ac:chgData name="Richard Barrett" userId="3d34b40d6378e647" providerId="LiveId" clId="{CEE28A6C-79F2-48B0-BEDE-179B3AD93F60}" dt="2020-10-28T08:42:23.977" v="230" actId="1035"/>
          <ac:spMkLst>
            <pc:docMk/>
            <pc:sldMk cId="0" sldId="2000"/>
            <ac:spMk id="21" creationId="{00000000-0000-0000-0000-000000000000}"/>
          </ac:spMkLst>
        </pc:spChg>
        <pc:spChg chg="mod">
          <ac:chgData name="Richard Barrett" userId="3d34b40d6378e647" providerId="LiveId" clId="{CEE28A6C-79F2-48B0-BEDE-179B3AD93F60}" dt="2020-10-28T08:42:23.977" v="230" actId="1035"/>
          <ac:spMkLst>
            <pc:docMk/>
            <pc:sldMk cId="0" sldId="2000"/>
            <ac:spMk id="22" creationId="{00000000-0000-0000-0000-000000000000}"/>
          </ac:spMkLst>
        </pc:spChg>
        <pc:spChg chg="mod">
          <ac:chgData name="Richard Barrett" userId="3d34b40d6378e647" providerId="LiveId" clId="{CEE28A6C-79F2-48B0-BEDE-179B3AD93F60}" dt="2020-10-28T08:42:23.977" v="230" actId="1035"/>
          <ac:spMkLst>
            <pc:docMk/>
            <pc:sldMk cId="0" sldId="2000"/>
            <ac:spMk id="23" creationId="{00000000-0000-0000-0000-000000000000}"/>
          </ac:spMkLst>
        </pc:spChg>
        <pc:spChg chg="mod">
          <ac:chgData name="Richard Barrett" userId="3d34b40d6378e647" providerId="LiveId" clId="{CEE28A6C-79F2-48B0-BEDE-179B3AD93F60}" dt="2020-10-28T08:42:23.977" v="230" actId="1035"/>
          <ac:spMkLst>
            <pc:docMk/>
            <pc:sldMk cId="0" sldId="2000"/>
            <ac:spMk id="24" creationId="{00000000-0000-0000-0000-000000000000}"/>
          </ac:spMkLst>
        </pc:spChg>
        <pc:spChg chg="mod">
          <ac:chgData name="Richard Barrett" userId="3d34b40d6378e647" providerId="LiveId" clId="{CEE28A6C-79F2-48B0-BEDE-179B3AD93F60}" dt="2020-10-28T08:42:23.977" v="230" actId="1035"/>
          <ac:spMkLst>
            <pc:docMk/>
            <pc:sldMk cId="0" sldId="2000"/>
            <ac:spMk id="25" creationId="{00000000-0000-0000-0000-000000000000}"/>
          </ac:spMkLst>
        </pc:spChg>
        <pc:spChg chg="mod">
          <ac:chgData name="Richard Barrett" userId="3d34b40d6378e647" providerId="LiveId" clId="{CEE28A6C-79F2-48B0-BEDE-179B3AD93F60}" dt="2020-10-28T08:42:23.977" v="230" actId="1035"/>
          <ac:spMkLst>
            <pc:docMk/>
            <pc:sldMk cId="0" sldId="2000"/>
            <ac:spMk id="26" creationId="{00000000-0000-0000-0000-000000000000}"/>
          </ac:spMkLst>
        </pc:spChg>
        <pc:spChg chg="mod">
          <ac:chgData name="Richard Barrett" userId="3d34b40d6378e647" providerId="LiveId" clId="{CEE28A6C-79F2-48B0-BEDE-179B3AD93F60}" dt="2020-10-28T08:42:23.977" v="230" actId="1035"/>
          <ac:spMkLst>
            <pc:docMk/>
            <pc:sldMk cId="0" sldId="2000"/>
            <ac:spMk id="27" creationId="{00000000-0000-0000-0000-000000000000}"/>
          </ac:spMkLst>
        </pc:spChg>
        <pc:spChg chg="mod">
          <ac:chgData name="Richard Barrett" userId="3d34b40d6378e647" providerId="LiveId" clId="{CEE28A6C-79F2-48B0-BEDE-179B3AD93F60}" dt="2020-10-28T08:42:23.977" v="230" actId="1035"/>
          <ac:spMkLst>
            <pc:docMk/>
            <pc:sldMk cId="0" sldId="2000"/>
            <ac:spMk id="28" creationId="{00000000-0000-0000-0000-000000000000}"/>
          </ac:spMkLst>
        </pc:spChg>
        <pc:spChg chg="mod">
          <ac:chgData name="Richard Barrett" userId="3d34b40d6378e647" providerId="LiveId" clId="{CEE28A6C-79F2-48B0-BEDE-179B3AD93F60}" dt="2020-10-28T08:42:23.977" v="230" actId="1035"/>
          <ac:spMkLst>
            <pc:docMk/>
            <pc:sldMk cId="0" sldId="2000"/>
            <ac:spMk id="29" creationId="{00000000-0000-0000-0000-000000000000}"/>
          </ac:spMkLst>
        </pc:spChg>
        <pc:spChg chg="mod">
          <ac:chgData name="Richard Barrett" userId="3d34b40d6378e647" providerId="LiveId" clId="{CEE28A6C-79F2-48B0-BEDE-179B3AD93F60}" dt="2020-10-28T08:42:23.977" v="230" actId="1035"/>
          <ac:spMkLst>
            <pc:docMk/>
            <pc:sldMk cId="0" sldId="2000"/>
            <ac:spMk id="30" creationId="{00000000-0000-0000-0000-000000000000}"/>
          </ac:spMkLst>
        </pc:spChg>
        <pc:spChg chg="mod">
          <ac:chgData name="Richard Barrett" userId="3d34b40d6378e647" providerId="LiveId" clId="{CEE28A6C-79F2-48B0-BEDE-179B3AD93F60}" dt="2020-10-28T08:42:23.977" v="230" actId="1035"/>
          <ac:spMkLst>
            <pc:docMk/>
            <pc:sldMk cId="0" sldId="2000"/>
            <ac:spMk id="31" creationId="{00000000-0000-0000-0000-000000000000}"/>
          </ac:spMkLst>
        </pc:spChg>
        <pc:spChg chg="mod">
          <ac:chgData name="Richard Barrett" userId="3d34b40d6378e647" providerId="LiveId" clId="{CEE28A6C-79F2-48B0-BEDE-179B3AD93F60}" dt="2020-10-28T08:42:23.977" v="230" actId="1035"/>
          <ac:spMkLst>
            <pc:docMk/>
            <pc:sldMk cId="0" sldId="2000"/>
            <ac:spMk id="32" creationId="{00000000-0000-0000-0000-000000000000}"/>
          </ac:spMkLst>
        </pc:spChg>
        <pc:spChg chg="mod">
          <ac:chgData name="Richard Barrett" userId="3d34b40d6378e647" providerId="LiveId" clId="{CEE28A6C-79F2-48B0-BEDE-179B3AD93F60}" dt="2020-10-28T08:42:23.977" v="230" actId="1035"/>
          <ac:spMkLst>
            <pc:docMk/>
            <pc:sldMk cId="0" sldId="2000"/>
            <ac:spMk id="33" creationId="{00000000-0000-0000-0000-000000000000}"/>
          </ac:spMkLst>
        </pc:spChg>
        <pc:spChg chg="mod">
          <ac:chgData name="Richard Barrett" userId="3d34b40d6378e647" providerId="LiveId" clId="{CEE28A6C-79F2-48B0-BEDE-179B3AD93F60}" dt="2020-10-28T08:42:23.977" v="230" actId="1035"/>
          <ac:spMkLst>
            <pc:docMk/>
            <pc:sldMk cId="0" sldId="2000"/>
            <ac:spMk id="34" creationId="{00000000-0000-0000-0000-000000000000}"/>
          </ac:spMkLst>
        </pc:spChg>
        <pc:spChg chg="mod">
          <ac:chgData name="Richard Barrett" userId="3d34b40d6378e647" providerId="LiveId" clId="{CEE28A6C-79F2-48B0-BEDE-179B3AD93F60}" dt="2020-10-28T08:42:23.977" v="230" actId="1035"/>
          <ac:spMkLst>
            <pc:docMk/>
            <pc:sldMk cId="0" sldId="2000"/>
            <ac:spMk id="35" creationId="{00000000-0000-0000-0000-000000000000}"/>
          </ac:spMkLst>
        </pc:spChg>
        <pc:spChg chg="mod">
          <ac:chgData name="Richard Barrett" userId="3d34b40d6378e647" providerId="LiveId" clId="{CEE28A6C-79F2-48B0-BEDE-179B3AD93F60}" dt="2020-10-28T08:42:23.977" v="230" actId="1035"/>
          <ac:spMkLst>
            <pc:docMk/>
            <pc:sldMk cId="0" sldId="2000"/>
            <ac:spMk id="36" creationId="{00000000-0000-0000-0000-000000000000}"/>
          </ac:spMkLst>
        </pc:spChg>
        <pc:spChg chg="mod">
          <ac:chgData name="Richard Barrett" userId="3d34b40d6378e647" providerId="LiveId" clId="{CEE28A6C-79F2-48B0-BEDE-179B3AD93F60}" dt="2020-10-28T08:42:23.977" v="230" actId="1035"/>
          <ac:spMkLst>
            <pc:docMk/>
            <pc:sldMk cId="0" sldId="2000"/>
            <ac:spMk id="37" creationId="{00000000-0000-0000-0000-000000000000}"/>
          </ac:spMkLst>
        </pc:spChg>
        <pc:spChg chg="mod">
          <ac:chgData name="Richard Barrett" userId="3d34b40d6378e647" providerId="LiveId" clId="{CEE28A6C-79F2-48B0-BEDE-179B3AD93F60}" dt="2020-10-28T08:42:23.977" v="230" actId="1035"/>
          <ac:spMkLst>
            <pc:docMk/>
            <pc:sldMk cId="0" sldId="2000"/>
            <ac:spMk id="38" creationId="{00000000-0000-0000-0000-000000000000}"/>
          </ac:spMkLst>
        </pc:spChg>
        <pc:spChg chg="mod">
          <ac:chgData name="Richard Barrett" userId="3d34b40d6378e647" providerId="LiveId" clId="{CEE28A6C-79F2-48B0-BEDE-179B3AD93F60}" dt="2020-10-28T08:42:23.977" v="230" actId="1035"/>
          <ac:spMkLst>
            <pc:docMk/>
            <pc:sldMk cId="0" sldId="2000"/>
            <ac:spMk id="39" creationId="{00000000-0000-0000-0000-000000000000}"/>
          </ac:spMkLst>
        </pc:spChg>
        <pc:spChg chg="mod">
          <ac:chgData name="Richard Barrett" userId="3d34b40d6378e647" providerId="LiveId" clId="{CEE28A6C-79F2-48B0-BEDE-179B3AD93F60}" dt="2020-10-28T08:42:23.977" v="230" actId="1035"/>
          <ac:spMkLst>
            <pc:docMk/>
            <pc:sldMk cId="0" sldId="2000"/>
            <ac:spMk id="40" creationId="{00000000-0000-0000-0000-000000000000}"/>
          </ac:spMkLst>
        </pc:spChg>
        <pc:spChg chg="mod">
          <ac:chgData name="Richard Barrett" userId="3d34b40d6378e647" providerId="LiveId" clId="{CEE28A6C-79F2-48B0-BEDE-179B3AD93F60}" dt="2020-10-28T08:42:23.977" v="230" actId="1035"/>
          <ac:spMkLst>
            <pc:docMk/>
            <pc:sldMk cId="0" sldId="2000"/>
            <ac:spMk id="41" creationId="{00000000-0000-0000-0000-000000000000}"/>
          </ac:spMkLst>
        </pc:spChg>
        <pc:spChg chg="mod">
          <ac:chgData name="Richard Barrett" userId="3d34b40d6378e647" providerId="LiveId" clId="{CEE28A6C-79F2-48B0-BEDE-179B3AD93F60}" dt="2020-10-28T08:42:23.977" v="230" actId="1035"/>
          <ac:spMkLst>
            <pc:docMk/>
            <pc:sldMk cId="0" sldId="2000"/>
            <ac:spMk id="42" creationId="{00000000-0000-0000-0000-000000000000}"/>
          </ac:spMkLst>
        </pc:spChg>
        <pc:spChg chg="mod">
          <ac:chgData name="Richard Barrett" userId="3d34b40d6378e647" providerId="LiveId" clId="{CEE28A6C-79F2-48B0-BEDE-179B3AD93F60}" dt="2020-10-28T08:42:23.977" v="230" actId="1035"/>
          <ac:spMkLst>
            <pc:docMk/>
            <pc:sldMk cId="0" sldId="2000"/>
            <ac:spMk id="43" creationId="{00000000-0000-0000-0000-000000000000}"/>
          </ac:spMkLst>
        </pc:spChg>
        <pc:spChg chg="mod">
          <ac:chgData name="Richard Barrett" userId="3d34b40d6378e647" providerId="LiveId" clId="{CEE28A6C-79F2-48B0-BEDE-179B3AD93F60}" dt="2020-10-28T08:42:23.977" v="230" actId="1035"/>
          <ac:spMkLst>
            <pc:docMk/>
            <pc:sldMk cId="0" sldId="2000"/>
            <ac:spMk id="44" creationId="{00000000-0000-0000-0000-000000000000}"/>
          </ac:spMkLst>
        </pc:spChg>
        <pc:spChg chg="mod">
          <ac:chgData name="Richard Barrett" userId="3d34b40d6378e647" providerId="LiveId" clId="{CEE28A6C-79F2-48B0-BEDE-179B3AD93F60}" dt="2020-10-28T08:42:23.977" v="230" actId="1035"/>
          <ac:spMkLst>
            <pc:docMk/>
            <pc:sldMk cId="0" sldId="2000"/>
            <ac:spMk id="45" creationId="{00000000-0000-0000-0000-000000000000}"/>
          </ac:spMkLst>
        </pc:spChg>
        <pc:spChg chg="mod">
          <ac:chgData name="Richard Barrett" userId="3d34b40d6378e647" providerId="LiveId" clId="{CEE28A6C-79F2-48B0-BEDE-179B3AD93F60}" dt="2020-10-28T08:42:23.977" v="230" actId="1035"/>
          <ac:spMkLst>
            <pc:docMk/>
            <pc:sldMk cId="0" sldId="2000"/>
            <ac:spMk id="46" creationId="{00000000-0000-0000-0000-000000000000}"/>
          </ac:spMkLst>
        </pc:spChg>
        <pc:spChg chg="mod">
          <ac:chgData name="Richard Barrett" userId="3d34b40d6378e647" providerId="LiveId" clId="{CEE28A6C-79F2-48B0-BEDE-179B3AD93F60}" dt="2020-10-28T08:42:23.977" v="230" actId="1035"/>
          <ac:spMkLst>
            <pc:docMk/>
            <pc:sldMk cId="0" sldId="2000"/>
            <ac:spMk id="47" creationId="{00000000-0000-0000-0000-000000000000}"/>
          </ac:spMkLst>
        </pc:spChg>
        <pc:spChg chg="mod">
          <ac:chgData name="Richard Barrett" userId="3d34b40d6378e647" providerId="LiveId" clId="{CEE28A6C-79F2-48B0-BEDE-179B3AD93F60}" dt="2020-10-28T08:42:23.977" v="230" actId="1035"/>
          <ac:spMkLst>
            <pc:docMk/>
            <pc:sldMk cId="0" sldId="2000"/>
            <ac:spMk id="48" creationId="{00000000-0000-0000-0000-000000000000}"/>
          </ac:spMkLst>
        </pc:spChg>
        <pc:spChg chg="mod">
          <ac:chgData name="Richard Barrett" userId="3d34b40d6378e647" providerId="LiveId" clId="{CEE28A6C-79F2-48B0-BEDE-179B3AD93F60}" dt="2020-10-28T08:42:23.977" v="230" actId="1035"/>
          <ac:spMkLst>
            <pc:docMk/>
            <pc:sldMk cId="0" sldId="2000"/>
            <ac:spMk id="49" creationId="{00000000-0000-0000-0000-000000000000}"/>
          </ac:spMkLst>
        </pc:spChg>
        <pc:spChg chg="mod">
          <ac:chgData name="Richard Barrett" userId="3d34b40d6378e647" providerId="LiveId" clId="{CEE28A6C-79F2-48B0-BEDE-179B3AD93F60}" dt="2020-10-28T08:42:23.977" v="230" actId="1035"/>
          <ac:spMkLst>
            <pc:docMk/>
            <pc:sldMk cId="0" sldId="2000"/>
            <ac:spMk id="50" creationId="{00000000-0000-0000-0000-000000000000}"/>
          </ac:spMkLst>
        </pc:spChg>
        <pc:spChg chg="mod">
          <ac:chgData name="Richard Barrett" userId="3d34b40d6378e647" providerId="LiveId" clId="{CEE28A6C-79F2-48B0-BEDE-179B3AD93F60}" dt="2020-10-28T08:42:23.977" v="230" actId="1035"/>
          <ac:spMkLst>
            <pc:docMk/>
            <pc:sldMk cId="0" sldId="2000"/>
            <ac:spMk id="51" creationId="{00000000-0000-0000-0000-000000000000}"/>
          </ac:spMkLst>
        </pc:spChg>
        <pc:spChg chg="mod">
          <ac:chgData name="Richard Barrett" userId="3d34b40d6378e647" providerId="LiveId" clId="{CEE28A6C-79F2-48B0-BEDE-179B3AD93F60}" dt="2020-10-28T08:42:23.977" v="230" actId="1035"/>
          <ac:spMkLst>
            <pc:docMk/>
            <pc:sldMk cId="0" sldId="2000"/>
            <ac:spMk id="52" creationId="{00000000-0000-0000-0000-000000000000}"/>
          </ac:spMkLst>
        </pc:spChg>
        <pc:spChg chg="mod">
          <ac:chgData name="Richard Barrett" userId="3d34b40d6378e647" providerId="LiveId" clId="{CEE28A6C-79F2-48B0-BEDE-179B3AD93F60}" dt="2020-10-28T08:42:23.977" v="230" actId="1035"/>
          <ac:spMkLst>
            <pc:docMk/>
            <pc:sldMk cId="0" sldId="2000"/>
            <ac:spMk id="53" creationId="{00000000-0000-0000-0000-000000000000}"/>
          </ac:spMkLst>
        </pc:spChg>
        <pc:spChg chg="mod">
          <ac:chgData name="Richard Barrett" userId="3d34b40d6378e647" providerId="LiveId" clId="{CEE28A6C-79F2-48B0-BEDE-179B3AD93F60}" dt="2020-10-28T08:42:23.977" v="230" actId="1035"/>
          <ac:spMkLst>
            <pc:docMk/>
            <pc:sldMk cId="0" sldId="2000"/>
            <ac:spMk id="54" creationId="{00000000-0000-0000-0000-000000000000}"/>
          </ac:spMkLst>
        </pc:spChg>
        <pc:spChg chg="mod">
          <ac:chgData name="Richard Barrett" userId="3d34b40d6378e647" providerId="LiveId" clId="{CEE28A6C-79F2-48B0-BEDE-179B3AD93F60}" dt="2020-10-28T08:42:23.977" v="230" actId="1035"/>
          <ac:spMkLst>
            <pc:docMk/>
            <pc:sldMk cId="0" sldId="2000"/>
            <ac:spMk id="55" creationId="{00000000-0000-0000-0000-000000000000}"/>
          </ac:spMkLst>
        </pc:spChg>
        <pc:spChg chg="mod">
          <ac:chgData name="Richard Barrett" userId="3d34b40d6378e647" providerId="LiveId" clId="{CEE28A6C-79F2-48B0-BEDE-179B3AD93F60}" dt="2020-10-28T08:42:23.977" v="230" actId="1035"/>
          <ac:spMkLst>
            <pc:docMk/>
            <pc:sldMk cId="0" sldId="2000"/>
            <ac:spMk id="56" creationId="{00000000-0000-0000-0000-000000000000}"/>
          </ac:spMkLst>
        </pc:spChg>
        <pc:spChg chg="mod">
          <ac:chgData name="Richard Barrett" userId="3d34b40d6378e647" providerId="LiveId" clId="{CEE28A6C-79F2-48B0-BEDE-179B3AD93F60}" dt="2020-10-28T08:42:23.977" v="230" actId="1035"/>
          <ac:spMkLst>
            <pc:docMk/>
            <pc:sldMk cId="0" sldId="2000"/>
            <ac:spMk id="58" creationId="{00000000-0000-0000-0000-000000000000}"/>
          </ac:spMkLst>
        </pc:spChg>
        <pc:spChg chg="mod">
          <ac:chgData name="Richard Barrett" userId="3d34b40d6378e647" providerId="LiveId" clId="{CEE28A6C-79F2-48B0-BEDE-179B3AD93F60}" dt="2020-10-28T08:42:23.977" v="230" actId="1035"/>
          <ac:spMkLst>
            <pc:docMk/>
            <pc:sldMk cId="0" sldId="2000"/>
            <ac:spMk id="59" creationId="{00000000-0000-0000-0000-000000000000}"/>
          </ac:spMkLst>
        </pc:spChg>
        <pc:spChg chg="mod">
          <ac:chgData name="Richard Barrett" userId="3d34b40d6378e647" providerId="LiveId" clId="{CEE28A6C-79F2-48B0-BEDE-179B3AD93F60}" dt="2020-10-28T08:42:23.977" v="230" actId="1035"/>
          <ac:spMkLst>
            <pc:docMk/>
            <pc:sldMk cId="0" sldId="2000"/>
            <ac:spMk id="60" creationId="{00000000-0000-0000-0000-000000000000}"/>
          </ac:spMkLst>
        </pc:spChg>
        <pc:spChg chg="mod">
          <ac:chgData name="Richard Barrett" userId="3d34b40d6378e647" providerId="LiveId" clId="{CEE28A6C-79F2-48B0-BEDE-179B3AD93F60}" dt="2020-10-28T08:42:23.977" v="230" actId="1035"/>
          <ac:spMkLst>
            <pc:docMk/>
            <pc:sldMk cId="0" sldId="2000"/>
            <ac:spMk id="61" creationId="{00000000-0000-0000-0000-000000000000}"/>
          </ac:spMkLst>
        </pc:spChg>
        <pc:spChg chg="mod">
          <ac:chgData name="Richard Barrett" userId="3d34b40d6378e647" providerId="LiveId" clId="{CEE28A6C-79F2-48B0-BEDE-179B3AD93F60}" dt="2020-10-28T08:42:23.977" v="230" actId="1035"/>
          <ac:spMkLst>
            <pc:docMk/>
            <pc:sldMk cId="0" sldId="2000"/>
            <ac:spMk id="62" creationId="{00000000-0000-0000-0000-000000000000}"/>
          </ac:spMkLst>
        </pc:spChg>
        <pc:spChg chg="mod">
          <ac:chgData name="Richard Barrett" userId="3d34b40d6378e647" providerId="LiveId" clId="{CEE28A6C-79F2-48B0-BEDE-179B3AD93F60}" dt="2020-10-28T08:42:23.977" v="230" actId="1035"/>
          <ac:spMkLst>
            <pc:docMk/>
            <pc:sldMk cId="0" sldId="2000"/>
            <ac:spMk id="63" creationId="{00000000-0000-0000-0000-000000000000}"/>
          </ac:spMkLst>
        </pc:spChg>
        <pc:spChg chg="mod">
          <ac:chgData name="Richard Barrett" userId="3d34b40d6378e647" providerId="LiveId" clId="{CEE28A6C-79F2-48B0-BEDE-179B3AD93F60}" dt="2020-10-28T08:42:23.977" v="230" actId="1035"/>
          <ac:spMkLst>
            <pc:docMk/>
            <pc:sldMk cId="0" sldId="2000"/>
            <ac:spMk id="64" creationId="{00000000-0000-0000-0000-000000000000}"/>
          </ac:spMkLst>
        </pc:spChg>
        <pc:spChg chg="mod">
          <ac:chgData name="Richard Barrett" userId="3d34b40d6378e647" providerId="LiveId" clId="{CEE28A6C-79F2-48B0-BEDE-179B3AD93F60}" dt="2020-10-28T08:42:23.977" v="230" actId="1035"/>
          <ac:spMkLst>
            <pc:docMk/>
            <pc:sldMk cId="0" sldId="2000"/>
            <ac:spMk id="65" creationId="{00000000-0000-0000-0000-000000000000}"/>
          </ac:spMkLst>
        </pc:spChg>
        <pc:spChg chg="mod">
          <ac:chgData name="Richard Barrett" userId="3d34b40d6378e647" providerId="LiveId" clId="{CEE28A6C-79F2-48B0-BEDE-179B3AD93F60}" dt="2020-10-28T08:42:23.977" v="230" actId="1035"/>
          <ac:spMkLst>
            <pc:docMk/>
            <pc:sldMk cId="0" sldId="2000"/>
            <ac:spMk id="66" creationId="{00000000-0000-0000-0000-000000000000}"/>
          </ac:spMkLst>
        </pc:spChg>
        <pc:spChg chg="mod">
          <ac:chgData name="Richard Barrett" userId="3d34b40d6378e647" providerId="LiveId" clId="{CEE28A6C-79F2-48B0-BEDE-179B3AD93F60}" dt="2020-10-28T08:42:23.977" v="230" actId="1035"/>
          <ac:spMkLst>
            <pc:docMk/>
            <pc:sldMk cId="0" sldId="2000"/>
            <ac:spMk id="67" creationId="{00000000-0000-0000-0000-000000000000}"/>
          </ac:spMkLst>
        </pc:spChg>
        <pc:spChg chg="mod">
          <ac:chgData name="Richard Barrett" userId="3d34b40d6378e647" providerId="LiveId" clId="{CEE28A6C-79F2-48B0-BEDE-179B3AD93F60}" dt="2020-10-28T08:42:23.977" v="230" actId="1035"/>
          <ac:spMkLst>
            <pc:docMk/>
            <pc:sldMk cId="0" sldId="2000"/>
            <ac:spMk id="68" creationId="{00000000-0000-0000-0000-000000000000}"/>
          </ac:spMkLst>
        </pc:spChg>
        <pc:spChg chg="mod">
          <ac:chgData name="Richard Barrett" userId="3d34b40d6378e647" providerId="LiveId" clId="{CEE28A6C-79F2-48B0-BEDE-179B3AD93F60}" dt="2020-10-28T08:42:23.977" v="230" actId="1035"/>
          <ac:spMkLst>
            <pc:docMk/>
            <pc:sldMk cId="0" sldId="2000"/>
            <ac:spMk id="69" creationId="{00000000-0000-0000-0000-000000000000}"/>
          </ac:spMkLst>
        </pc:spChg>
        <pc:spChg chg="del">
          <ac:chgData name="Richard Barrett" userId="3d34b40d6378e647" providerId="LiveId" clId="{CEE28A6C-79F2-48B0-BEDE-179B3AD93F60}" dt="2020-10-28T08:42:04.096" v="226" actId="478"/>
          <ac:spMkLst>
            <pc:docMk/>
            <pc:sldMk cId="0" sldId="2000"/>
            <ac:spMk id="70" creationId="{00000000-0000-0000-0000-000000000000}"/>
          </ac:spMkLst>
        </pc:spChg>
        <pc:spChg chg="add">
          <ac:chgData name="Richard Barrett" userId="3d34b40d6378e647" providerId="LiveId" clId="{CEE28A6C-79F2-48B0-BEDE-179B3AD93F60}" dt="2020-10-28T08:41:55.724" v="224" actId="22"/>
          <ac:spMkLst>
            <pc:docMk/>
            <pc:sldMk cId="0" sldId="2000"/>
            <ac:spMk id="72" creationId="{C09B27C8-72D1-4292-AE37-7CEAED147059}"/>
          </ac:spMkLst>
        </pc:spChg>
        <pc:spChg chg="add mod">
          <ac:chgData name="Richard Barrett" userId="3d34b40d6378e647" providerId="LiveId" clId="{CEE28A6C-79F2-48B0-BEDE-179B3AD93F60}" dt="2020-10-28T08:42:23.977" v="230" actId="1035"/>
          <ac:spMkLst>
            <pc:docMk/>
            <pc:sldMk cId="0" sldId="2000"/>
            <ac:spMk id="74" creationId="{535DEDD7-8A52-4521-B749-3B0286F43030}"/>
          </ac:spMkLst>
        </pc:spChg>
        <pc:spChg chg="add">
          <ac:chgData name="Richard Barrett" userId="3d34b40d6378e647" providerId="LiveId" clId="{CEE28A6C-79F2-48B0-BEDE-179B3AD93F60}" dt="2020-10-28T08:42:18.823" v="227" actId="22"/>
          <ac:spMkLst>
            <pc:docMk/>
            <pc:sldMk cId="0" sldId="2000"/>
            <ac:spMk id="76" creationId="{5C538D4F-E9A6-4058-842F-5994B45B2CC2}"/>
          </ac:spMkLst>
        </pc:spChg>
        <pc:spChg chg="add">
          <ac:chgData name="Richard Barrett" userId="3d34b40d6378e647" providerId="LiveId" clId="{CEE28A6C-79F2-48B0-BEDE-179B3AD93F60}" dt="2020-10-28T08:42:18.823" v="227" actId="22"/>
          <ac:spMkLst>
            <pc:docMk/>
            <pc:sldMk cId="0" sldId="2000"/>
            <ac:spMk id="78" creationId="{E0F422E4-8821-4D1D-B6F7-E7F6CBB517AC}"/>
          </ac:spMkLst>
        </pc:spChg>
        <pc:spChg chg="add">
          <ac:chgData name="Richard Barrett" userId="3d34b40d6378e647" providerId="LiveId" clId="{CEE28A6C-79F2-48B0-BEDE-179B3AD93F60}" dt="2020-10-28T08:42:18.823" v="227" actId="22"/>
          <ac:spMkLst>
            <pc:docMk/>
            <pc:sldMk cId="0" sldId="2000"/>
            <ac:spMk id="80" creationId="{80218743-C1A2-4DF5-87C9-F7681745E83E}"/>
          </ac:spMkLst>
        </pc:spChg>
        <pc:graphicFrameChg chg="mod">
          <ac:chgData name="Richard Barrett" userId="3d34b40d6378e647" providerId="LiveId" clId="{CEE28A6C-79F2-48B0-BEDE-179B3AD93F60}" dt="2020-10-28T08:42:23.977" v="230" actId="1035"/>
          <ac:graphicFrameMkLst>
            <pc:docMk/>
            <pc:sldMk cId="0" sldId="2000"/>
            <ac:graphicFrameMk id="57" creationId="{00000000-0000-0000-0000-000000000000}"/>
          </ac:graphicFrameMkLst>
        </pc:graphicFrameChg>
      </pc:sldChg>
      <pc:sldChg chg="addSp delSp modSp add mod">
        <pc:chgData name="Richard Barrett" userId="3d34b40d6378e647" providerId="LiveId" clId="{CEE28A6C-79F2-48B0-BEDE-179B3AD93F60}" dt="2020-10-28T08:40:30.925" v="217" actId="122"/>
        <pc:sldMkLst>
          <pc:docMk/>
          <pc:sldMk cId="0" sldId="2001"/>
        </pc:sldMkLst>
        <pc:spChg chg="mod">
          <ac:chgData name="Richard Barrett" userId="3d34b40d6378e647" providerId="LiveId" clId="{CEE28A6C-79F2-48B0-BEDE-179B3AD93F60}" dt="2020-10-28T08:40:16.328" v="211" actId="1036"/>
          <ac:spMkLst>
            <pc:docMk/>
            <pc:sldMk cId="0" sldId="2001"/>
            <ac:spMk id="2" creationId="{00000000-0000-0000-0000-000000000000}"/>
          </ac:spMkLst>
        </pc:spChg>
        <pc:spChg chg="del">
          <ac:chgData name="Richard Barrett" userId="3d34b40d6378e647" providerId="LiveId" clId="{CEE28A6C-79F2-48B0-BEDE-179B3AD93F60}" dt="2020-10-28T08:40:08.079" v="203" actId="478"/>
          <ac:spMkLst>
            <pc:docMk/>
            <pc:sldMk cId="0" sldId="2001"/>
            <ac:spMk id="3" creationId="{00000000-0000-0000-0000-000000000000}"/>
          </ac:spMkLst>
        </pc:spChg>
        <pc:spChg chg="mod">
          <ac:chgData name="Richard Barrett" userId="3d34b40d6378e647" providerId="LiveId" clId="{CEE28A6C-79F2-48B0-BEDE-179B3AD93F60}" dt="2020-10-28T08:40:16.328" v="211" actId="1036"/>
          <ac:spMkLst>
            <pc:docMk/>
            <pc:sldMk cId="0" sldId="2001"/>
            <ac:spMk id="4" creationId="{00000000-0000-0000-0000-000000000000}"/>
          </ac:spMkLst>
        </pc:spChg>
        <pc:spChg chg="mod">
          <ac:chgData name="Richard Barrett" userId="3d34b40d6378e647" providerId="LiveId" clId="{CEE28A6C-79F2-48B0-BEDE-179B3AD93F60}" dt="2020-10-28T08:40:16.328" v="211" actId="1036"/>
          <ac:spMkLst>
            <pc:docMk/>
            <pc:sldMk cId="0" sldId="2001"/>
            <ac:spMk id="5" creationId="{00000000-0000-0000-0000-000000000000}"/>
          </ac:spMkLst>
        </pc:spChg>
        <pc:spChg chg="mod">
          <ac:chgData name="Richard Barrett" userId="3d34b40d6378e647" providerId="LiveId" clId="{CEE28A6C-79F2-48B0-BEDE-179B3AD93F60}" dt="2020-10-28T08:40:16.328" v="211" actId="1036"/>
          <ac:spMkLst>
            <pc:docMk/>
            <pc:sldMk cId="0" sldId="2001"/>
            <ac:spMk id="6" creationId="{00000000-0000-0000-0000-000000000000}"/>
          </ac:spMkLst>
        </pc:spChg>
        <pc:spChg chg="mod">
          <ac:chgData name="Richard Barrett" userId="3d34b40d6378e647" providerId="LiveId" clId="{CEE28A6C-79F2-48B0-BEDE-179B3AD93F60}" dt="2020-10-28T08:40:16.328" v="211" actId="1036"/>
          <ac:spMkLst>
            <pc:docMk/>
            <pc:sldMk cId="0" sldId="2001"/>
            <ac:spMk id="7" creationId="{00000000-0000-0000-0000-000000000000}"/>
          </ac:spMkLst>
        </pc:spChg>
        <pc:spChg chg="mod">
          <ac:chgData name="Richard Barrett" userId="3d34b40d6378e647" providerId="LiveId" clId="{CEE28A6C-79F2-48B0-BEDE-179B3AD93F60}" dt="2020-10-28T08:40:16.328" v="211" actId="1036"/>
          <ac:spMkLst>
            <pc:docMk/>
            <pc:sldMk cId="0" sldId="2001"/>
            <ac:spMk id="8" creationId="{00000000-0000-0000-0000-000000000000}"/>
          </ac:spMkLst>
        </pc:spChg>
        <pc:spChg chg="mod">
          <ac:chgData name="Richard Barrett" userId="3d34b40d6378e647" providerId="LiveId" clId="{CEE28A6C-79F2-48B0-BEDE-179B3AD93F60}" dt="2020-10-28T08:40:16.328" v="211" actId="1036"/>
          <ac:spMkLst>
            <pc:docMk/>
            <pc:sldMk cId="0" sldId="2001"/>
            <ac:spMk id="9" creationId="{00000000-0000-0000-0000-000000000000}"/>
          </ac:spMkLst>
        </pc:spChg>
        <pc:spChg chg="mod">
          <ac:chgData name="Richard Barrett" userId="3d34b40d6378e647" providerId="LiveId" clId="{CEE28A6C-79F2-48B0-BEDE-179B3AD93F60}" dt="2020-10-28T08:40:16.328" v="211" actId="1036"/>
          <ac:spMkLst>
            <pc:docMk/>
            <pc:sldMk cId="0" sldId="2001"/>
            <ac:spMk id="10" creationId="{00000000-0000-0000-0000-000000000000}"/>
          </ac:spMkLst>
        </pc:spChg>
        <pc:spChg chg="mod">
          <ac:chgData name="Richard Barrett" userId="3d34b40d6378e647" providerId="LiveId" clId="{CEE28A6C-79F2-48B0-BEDE-179B3AD93F60}" dt="2020-10-28T08:40:16.328" v="211" actId="1036"/>
          <ac:spMkLst>
            <pc:docMk/>
            <pc:sldMk cId="0" sldId="2001"/>
            <ac:spMk id="11" creationId="{00000000-0000-0000-0000-000000000000}"/>
          </ac:spMkLst>
        </pc:spChg>
        <pc:spChg chg="mod">
          <ac:chgData name="Richard Barrett" userId="3d34b40d6378e647" providerId="LiveId" clId="{CEE28A6C-79F2-48B0-BEDE-179B3AD93F60}" dt="2020-10-28T08:40:16.328" v="211" actId="1036"/>
          <ac:spMkLst>
            <pc:docMk/>
            <pc:sldMk cId="0" sldId="2001"/>
            <ac:spMk id="12" creationId="{00000000-0000-0000-0000-000000000000}"/>
          </ac:spMkLst>
        </pc:spChg>
        <pc:spChg chg="mod">
          <ac:chgData name="Richard Barrett" userId="3d34b40d6378e647" providerId="LiveId" clId="{CEE28A6C-79F2-48B0-BEDE-179B3AD93F60}" dt="2020-10-28T08:40:16.328" v="211" actId="1036"/>
          <ac:spMkLst>
            <pc:docMk/>
            <pc:sldMk cId="0" sldId="2001"/>
            <ac:spMk id="14" creationId="{00000000-0000-0000-0000-000000000000}"/>
          </ac:spMkLst>
        </pc:spChg>
        <pc:spChg chg="mod">
          <ac:chgData name="Richard Barrett" userId="3d34b40d6378e647" providerId="LiveId" clId="{CEE28A6C-79F2-48B0-BEDE-179B3AD93F60}" dt="2020-10-28T08:40:16.328" v="211" actId="1036"/>
          <ac:spMkLst>
            <pc:docMk/>
            <pc:sldMk cId="0" sldId="2001"/>
            <ac:spMk id="15" creationId="{00000000-0000-0000-0000-000000000000}"/>
          </ac:spMkLst>
        </pc:spChg>
        <pc:spChg chg="mod">
          <ac:chgData name="Richard Barrett" userId="3d34b40d6378e647" providerId="LiveId" clId="{CEE28A6C-79F2-48B0-BEDE-179B3AD93F60}" dt="2020-10-28T08:40:16.328" v="211" actId="1036"/>
          <ac:spMkLst>
            <pc:docMk/>
            <pc:sldMk cId="0" sldId="2001"/>
            <ac:spMk id="16" creationId="{00000000-0000-0000-0000-000000000000}"/>
          </ac:spMkLst>
        </pc:spChg>
        <pc:spChg chg="mod">
          <ac:chgData name="Richard Barrett" userId="3d34b40d6378e647" providerId="LiveId" clId="{CEE28A6C-79F2-48B0-BEDE-179B3AD93F60}" dt="2020-10-28T08:40:16.328" v="211" actId="1036"/>
          <ac:spMkLst>
            <pc:docMk/>
            <pc:sldMk cId="0" sldId="2001"/>
            <ac:spMk id="17" creationId="{00000000-0000-0000-0000-000000000000}"/>
          </ac:spMkLst>
        </pc:spChg>
        <pc:spChg chg="mod">
          <ac:chgData name="Richard Barrett" userId="3d34b40d6378e647" providerId="LiveId" clId="{CEE28A6C-79F2-48B0-BEDE-179B3AD93F60}" dt="2020-10-28T08:40:16.328" v="211" actId="1036"/>
          <ac:spMkLst>
            <pc:docMk/>
            <pc:sldMk cId="0" sldId="2001"/>
            <ac:spMk id="18" creationId="{00000000-0000-0000-0000-000000000000}"/>
          </ac:spMkLst>
        </pc:spChg>
        <pc:spChg chg="mod">
          <ac:chgData name="Richard Barrett" userId="3d34b40d6378e647" providerId="LiveId" clId="{CEE28A6C-79F2-48B0-BEDE-179B3AD93F60}" dt="2020-10-28T08:40:16.328" v="211" actId="1036"/>
          <ac:spMkLst>
            <pc:docMk/>
            <pc:sldMk cId="0" sldId="2001"/>
            <ac:spMk id="19" creationId="{00000000-0000-0000-0000-000000000000}"/>
          </ac:spMkLst>
        </pc:spChg>
        <pc:spChg chg="mod">
          <ac:chgData name="Richard Barrett" userId="3d34b40d6378e647" providerId="LiveId" clId="{CEE28A6C-79F2-48B0-BEDE-179B3AD93F60}" dt="2020-10-28T08:40:30.925" v="217" actId="122"/>
          <ac:spMkLst>
            <pc:docMk/>
            <pc:sldMk cId="0" sldId="2001"/>
            <ac:spMk id="21" creationId="{00000000-0000-0000-0000-000000000000}"/>
          </ac:spMkLst>
        </pc:spChg>
        <pc:spChg chg="mod">
          <ac:chgData name="Richard Barrett" userId="3d34b40d6378e647" providerId="LiveId" clId="{CEE28A6C-79F2-48B0-BEDE-179B3AD93F60}" dt="2020-10-28T08:40:30.925" v="217" actId="122"/>
          <ac:spMkLst>
            <pc:docMk/>
            <pc:sldMk cId="0" sldId="2001"/>
            <ac:spMk id="22" creationId="{00000000-0000-0000-0000-000000000000}"/>
          </ac:spMkLst>
        </pc:spChg>
        <pc:spChg chg="del">
          <ac:chgData name="Richard Barrett" userId="3d34b40d6378e647" providerId="LiveId" clId="{CEE28A6C-79F2-48B0-BEDE-179B3AD93F60}" dt="2020-10-28T08:40:11.739" v="204" actId="478"/>
          <ac:spMkLst>
            <pc:docMk/>
            <pc:sldMk cId="0" sldId="2001"/>
            <ac:spMk id="23" creationId="{00000000-0000-0000-0000-000000000000}"/>
          </ac:spMkLst>
        </pc:spChg>
        <pc:spChg chg="add">
          <ac:chgData name="Richard Barrett" userId="3d34b40d6378e647" providerId="LiveId" clId="{CEE28A6C-79F2-48B0-BEDE-179B3AD93F60}" dt="2020-10-28T08:40:05.123" v="202" actId="22"/>
          <ac:spMkLst>
            <pc:docMk/>
            <pc:sldMk cId="0" sldId="2001"/>
            <ac:spMk id="25" creationId="{FC8EA8EB-E2EB-4EFA-9954-FD0096E3FAA2}"/>
          </ac:spMkLst>
        </pc:spChg>
        <pc:graphicFrameChg chg="mod">
          <ac:chgData name="Richard Barrett" userId="3d34b40d6378e647" providerId="LiveId" clId="{CEE28A6C-79F2-48B0-BEDE-179B3AD93F60}" dt="2020-10-28T08:40:16.328" v="211" actId="1036"/>
          <ac:graphicFrameMkLst>
            <pc:docMk/>
            <pc:sldMk cId="0" sldId="2001"/>
            <ac:graphicFrameMk id="13" creationId="{00000000-0000-0000-0000-000000000000}"/>
          </ac:graphicFrameMkLst>
        </pc:graphicFrameChg>
        <pc:graphicFrameChg chg="mod">
          <ac:chgData name="Richard Barrett" userId="3d34b40d6378e647" providerId="LiveId" clId="{CEE28A6C-79F2-48B0-BEDE-179B3AD93F60}" dt="2020-10-28T08:40:16.328" v="211" actId="1036"/>
          <ac:graphicFrameMkLst>
            <pc:docMk/>
            <pc:sldMk cId="0" sldId="2001"/>
            <ac:graphicFrameMk id="20" creationId="{00000000-0000-0000-0000-000000000000}"/>
          </ac:graphicFrameMkLst>
        </pc:graphicFrameChg>
      </pc:sldChg>
      <pc:sldChg chg="addSp delSp modSp add del mod">
        <pc:chgData name="Richard Barrett" userId="3d34b40d6378e647" providerId="LiveId" clId="{CEE28A6C-79F2-48B0-BEDE-179B3AD93F60}" dt="2020-10-28T08:45:55.471" v="377" actId="2696"/>
        <pc:sldMkLst>
          <pc:docMk/>
          <pc:sldMk cId="1051942165" sldId="2002"/>
        </pc:sldMkLst>
        <pc:spChg chg="del">
          <ac:chgData name="Richard Barrett" userId="3d34b40d6378e647" providerId="LiveId" clId="{CEE28A6C-79F2-48B0-BEDE-179B3AD93F60}" dt="2020-10-28T08:40:53.469" v="219" actId="478"/>
          <ac:spMkLst>
            <pc:docMk/>
            <pc:sldMk cId="1051942165" sldId="2002"/>
            <ac:spMk id="102" creationId="{00000000-0000-0000-0000-000000000000}"/>
          </ac:spMkLst>
        </pc:spChg>
        <pc:spChg chg="del">
          <ac:chgData name="Richard Barrett" userId="3d34b40d6378e647" providerId="LiveId" clId="{CEE28A6C-79F2-48B0-BEDE-179B3AD93F60}" dt="2020-10-28T08:40:58.048" v="220" actId="478"/>
          <ac:spMkLst>
            <pc:docMk/>
            <pc:sldMk cId="1051942165" sldId="2002"/>
            <ac:spMk id="103" creationId="{00000000-0000-0000-0000-000000000000}"/>
          </ac:spMkLst>
        </pc:spChg>
        <pc:spChg chg="add">
          <ac:chgData name="Richard Barrett" userId="3d34b40d6378e647" providerId="LiveId" clId="{CEE28A6C-79F2-48B0-BEDE-179B3AD93F60}" dt="2020-10-28T08:40:50.288" v="218" actId="22"/>
          <ac:spMkLst>
            <pc:docMk/>
            <pc:sldMk cId="1051942165" sldId="2002"/>
            <ac:spMk id="105" creationId="{0CCDC0B3-ACEC-4E92-8F14-8311846D8E95}"/>
          </ac:spMkLst>
        </pc:spChg>
        <pc:graphicFrameChg chg="mod modGraphic">
          <ac:chgData name="Richard Barrett" userId="3d34b40d6378e647" providerId="LiveId" clId="{CEE28A6C-79F2-48B0-BEDE-179B3AD93F60}" dt="2020-10-28T08:41:17.430" v="222" actId="14100"/>
          <ac:graphicFrameMkLst>
            <pc:docMk/>
            <pc:sldMk cId="1051942165" sldId="2002"/>
            <ac:graphicFrameMk id="79" creationId="{00000000-0000-0000-0000-000000000000}"/>
          </ac:graphicFrameMkLst>
        </pc:graphicFrameChg>
      </pc:sldChg>
      <pc:sldChg chg="modSp ord">
        <pc:chgData name="Richard Barrett" userId="3d34b40d6378e647" providerId="LiveId" clId="{CEE28A6C-79F2-48B0-BEDE-179B3AD93F60}" dt="2020-10-28T08:46:55.647" v="408"/>
        <pc:sldMkLst>
          <pc:docMk/>
          <pc:sldMk cId="1164645933" sldId="2002"/>
        </pc:sldMkLst>
        <pc:spChg chg="mod">
          <ac:chgData name="Richard Barrett" userId="3d34b40d6378e647" providerId="LiveId" clId="{CEE28A6C-79F2-48B0-BEDE-179B3AD93F60}" dt="2020-10-28T08:46:16.813" v="396" actId="20577"/>
          <ac:spMkLst>
            <pc:docMk/>
            <pc:sldMk cId="1164645933" sldId="2002"/>
            <ac:spMk id="2" creationId="{67342A6C-67C7-493A-9873-B2E4BEE22B42}"/>
          </ac:spMkLst>
        </pc:spChg>
      </pc:sldChg>
      <pc:sldChg chg="modSp add del">
        <pc:chgData name="Richard Barrett" userId="3d34b40d6378e647" providerId="LiveId" clId="{CEE28A6C-79F2-48B0-BEDE-179B3AD93F60}" dt="2020-10-28T08:37:48.187" v="146"/>
        <pc:sldMkLst>
          <pc:docMk/>
          <pc:sldMk cId="0" sldId="2003"/>
        </pc:sldMkLst>
        <pc:graphicFrameChg chg="mod">
          <ac:chgData name="Richard Barrett" userId="3d34b40d6378e647" providerId="LiveId" clId="{CEE28A6C-79F2-48B0-BEDE-179B3AD93F60}" dt="2020-10-28T08:37:42.746" v="145"/>
          <ac:graphicFrameMkLst>
            <pc:docMk/>
            <pc:sldMk cId="0" sldId="2003"/>
            <ac:graphicFrameMk id="13" creationId="{00000000-0000-0000-0000-000000000000}"/>
          </ac:graphicFrameMkLst>
        </pc:graphicFrameChg>
        <pc:graphicFrameChg chg="mod">
          <ac:chgData name="Richard Barrett" userId="3d34b40d6378e647" providerId="LiveId" clId="{CEE28A6C-79F2-48B0-BEDE-179B3AD93F60}" dt="2020-10-28T08:37:42.746" v="145"/>
          <ac:graphicFrameMkLst>
            <pc:docMk/>
            <pc:sldMk cId="0" sldId="2003"/>
            <ac:graphicFrameMk id="46" creationId="{00000000-0000-0000-0000-000000000000}"/>
          </ac:graphicFrameMkLst>
        </pc:graphicFrameChg>
        <pc:graphicFrameChg chg="mod">
          <ac:chgData name="Richard Barrett" userId="3d34b40d6378e647" providerId="LiveId" clId="{CEE28A6C-79F2-48B0-BEDE-179B3AD93F60}" dt="2020-10-28T08:37:42.746" v="145"/>
          <ac:graphicFrameMkLst>
            <pc:docMk/>
            <pc:sldMk cId="0" sldId="2003"/>
            <ac:graphicFrameMk id="79" creationId="{00000000-0000-0000-0000-000000000000}"/>
          </ac:graphicFrameMkLst>
        </pc:graphicFrameChg>
      </pc:sldChg>
      <pc:sldChg chg="modSp ord">
        <pc:chgData name="Richard Barrett" userId="3d34b40d6378e647" providerId="LiveId" clId="{CEE28A6C-79F2-48B0-BEDE-179B3AD93F60}" dt="2020-10-28T08:46:46.337" v="404"/>
        <pc:sldMkLst>
          <pc:docMk/>
          <pc:sldMk cId="793015918" sldId="2003"/>
        </pc:sldMkLst>
        <pc:spChg chg="mod">
          <ac:chgData name="Richard Barrett" userId="3d34b40d6378e647" providerId="LiveId" clId="{CEE28A6C-79F2-48B0-BEDE-179B3AD93F60}" dt="2020-10-28T08:46:40.144" v="402" actId="20577"/>
          <ac:spMkLst>
            <pc:docMk/>
            <pc:sldMk cId="793015918" sldId="2003"/>
            <ac:spMk id="2" creationId="{67342A6C-67C7-493A-9873-B2E4BEE22B42}"/>
          </ac:spMkLst>
        </pc:spChg>
      </pc:sldChg>
      <pc:sldMasterChg chg="del delSldLayout">
        <pc:chgData name="Richard Barrett" userId="3d34b40d6378e647" providerId="LiveId" clId="{CEE28A6C-79F2-48B0-BEDE-179B3AD93F60}" dt="2020-10-28T08:49:15.174" v="410" actId="2696"/>
        <pc:sldMasterMkLst>
          <pc:docMk/>
          <pc:sldMasterMk cId="314686536" sldId="2147483767"/>
        </pc:sldMasterMkLst>
        <pc:sldLayoutChg chg="del">
          <pc:chgData name="Richard Barrett" userId="3d34b40d6378e647" providerId="LiveId" clId="{CEE28A6C-79F2-48B0-BEDE-179B3AD93F60}" dt="2020-10-28T08:49:15.174" v="410" actId="2696"/>
          <pc:sldLayoutMkLst>
            <pc:docMk/>
            <pc:sldMasterMk cId="314686536" sldId="2147483767"/>
            <pc:sldLayoutMk cId="1775713339" sldId="2147483768"/>
          </pc:sldLayoutMkLst>
        </pc:sldLayoutChg>
        <pc:sldLayoutChg chg="del">
          <pc:chgData name="Richard Barrett" userId="3d34b40d6378e647" providerId="LiveId" clId="{CEE28A6C-79F2-48B0-BEDE-179B3AD93F60}" dt="2020-10-28T08:49:15.174" v="410" actId="2696"/>
          <pc:sldLayoutMkLst>
            <pc:docMk/>
            <pc:sldMasterMk cId="314686536" sldId="2147483767"/>
            <pc:sldLayoutMk cId="2429609346" sldId="2147483769"/>
          </pc:sldLayoutMkLst>
        </pc:sldLayoutChg>
        <pc:sldLayoutChg chg="del">
          <pc:chgData name="Richard Barrett" userId="3d34b40d6378e647" providerId="LiveId" clId="{CEE28A6C-79F2-48B0-BEDE-179B3AD93F60}" dt="2020-10-28T08:49:15.174" v="410" actId="2696"/>
          <pc:sldLayoutMkLst>
            <pc:docMk/>
            <pc:sldMasterMk cId="314686536" sldId="2147483767"/>
            <pc:sldLayoutMk cId="3077810092" sldId="2147483770"/>
          </pc:sldLayoutMkLst>
        </pc:sldLayoutChg>
        <pc:sldLayoutChg chg="del">
          <pc:chgData name="Richard Barrett" userId="3d34b40d6378e647" providerId="LiveId" clId="{CEE28A6C-79F2-48B0-BEDE-179B3AD93F60}" dt="2020-10-28T08:49:15.174" v="410" actId="2696"/>
          <pc:sldLayoutMkLst>
            <pc:docMk/>
            <pc:sldMasterMk cId="314686536" sldId="2147483767"/>
            <pc:sldLayoutMk cId="3400187337" sldId="2147483771"/>
          </pc:sldLayoutMkLst>
        </pc:sldLayoutChg>
        <pc:sldLayoutChg chg="del">
          <pc:chgData name="Richard Barrett" userId="3d34b40d6378e647" providerId="LiveId" clId="{CEE28A6C-79F2-48B0-BEDE-179B3AD93F60}" dt="2020-10-28T08:49:15.174" v="410" actId="2696"/>
          <pc:sldLayoutMkLst>
            <pc:docMk/>
            <pc:sldMasterMk cId="314686536" sldId="2147483767"/>
            <pc:sldLayoutMk cId="35680035" sldId="2147483772"/>
          </pc:sldLayoutMkLst>
        </pc:sldLayoutChg>
        <pc:sldLayoutChg chg="del">
          <pc:chgData name="Richard Barrett" userId="3d34b40d6378e647" providerId="LiveId" clId="{CEE28A6C-79F2-48B0-BEDE-179B3AD93F60}" dt="2020-10-28T08:49:15.174" v="410" actId="2696"/>
          <pc:sldLayoutMkLst>
            <pc:docMk/>
            <pc:sldMasterMk cId="314686536" sldId="2147483767"/>
            <pc:sldLayoutMk cId="489028240" sldId="2147483774"/>
          </pc:sldLayoutMkLst>
        </pc:sldLayoutChg>
        <pc:sldLayoutChg chg="del">
          <pc:chgData name="Richard Barrett" userId="3d34b40d6378e647" providerId="LiveId" clId="{CEE28A6C-79F2-48B0-BEDE-179B3AD93F60}" dt="2020-10-28T08:49:15.174" v="410" actId="2696"/>
          <pc:sldLayoutMkLst>
            <pc:docMk/>
            <pc:sldMasterMk cId="314686536" sldId="2147483767"/>
            <pc:sldLayoutMk cId="2574053873" sldId="2147483775"/>
          </pc:sldLayoutMkLst>
        </pc:sldLayoutChg>
        <pc:sldLayoutChg chg="del">
          <pc:chgData name="Richard Barrett" userId="3d34b40d6378e647" providerId="LiveId" clId="{CEE28A6C-79F2-48B0-BEDE-179B3AD93F60}" dt="2020-10-28T08:49:15.174" v="410" actId="2696"/>
          <pc:sldLayoutMkLst>
            <pc:docMk/>
            <pc:sldMasterMk cId="314686536" sldId="2147483767"/>
            <pc:sldLayoutMk cId="3147799571" sldId="21474837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12" name="Shape 61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87870393"/>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79888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89c4c95ff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Physical, emotional, mental and spiritual wellbeing</a:t>
            </a:r>
            <a:endParaRPr/>
          </a:p>
        </p:txBody>
      </p:sp>
      <p:sp>
        <p:nvSpPr>
          <p:cNvPr id="1652" name="Google Shape;1652;g89c4c95ff9_0_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89d8e1e3b5_7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g89d8e1e3b5_7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606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89d4b4a75a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89d4b4a75a_0_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922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89aabb92c8_2_7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89aabb92c8_2_7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89aabb92c8_2_7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3915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982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399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3409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0837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8818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5422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69773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84554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1921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50" name="Shape 50"/>
          <p:cNvSpPr>
            <a:spLocks noGrp="1"/>
          </p:cNvSpPr>
          <p:nvPr>
            <p:ph type="body" sz="half" idx="1"/>
          </p:nvPr>
        </p:nvSpPr>
        <p:spPr>
          <a:xfrm>
            <a:off x="457200" y="1600204"/>
            <a:ext cx="4038600" cy="4525963"/>
          </a:xfrm>
          <a:prstGeom prst="rect">
            <a:avLst/>
          </a:prstGeom>
        </p:spPr>
        <p:txBody>
          <a:bodyPr/>
          <a:lstStyle>
            <a:lvl1pPr>
              <a:spcBef>
                <a:spcPts val="400"/>
              </a:spcBef>
              <a:defRPr sz="2000"/>
            </a:lvl1pPr>
            <a:lvl2pPr marL="774681" indent="-317492">
              <a:spcBef>
                <a:spcPts val="400"/>
              </a:spcBef>
              <a:defRPr sz="2000"/>
            </a:lvl2pPr>
            <a:lvl3pPr marL="1200121" indent="-285744">
              <a:spcBef>
                <a:spcPts val="400"/>
              </a:spcBef>
              <a:defRPr sz="2000"/>
            </a:lvl3pPr>
            <a:lvl4pPr marL="1698128" indent="-326563">
              <a:spcBef>
                <a:spcPts val="400"/>
              </a:spcBef>
              <a:defRPr sz="2000"/>
            </a:lvl4pPr>
            <a:lvl5pPr marL="2155317" indent="-326563">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xfrm>
            <a:off x="8548578" y="6308470"/>
            <a:ext cx="290622" cy="294641"/>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Side Photo">
  <p:cSld name="Content with Side Photo">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426844" y="212725"/>
            <a:ext cx="50463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None/>
              <a:defRPr/>
            </a:lvl1pPr>
            <a:lvl2pPr lvl="1" rtl="0">
              <a:spcBef>
                <a:spcPts val="0"/>
              </a:spcBef>
              <a:spcAft>
                <a:spcPts val="0"/>
              </a:spcAft>
              <a:buSzPts val="4400"/>
              <a:buNone/>
              <a:defRPr sz="3300"/>
            </a:lvl2pPr>
            <a:lvl3pPr lvl="2" rtl="0">
              <a:spcBef>
                <a:spcPts val="0"/>
              </a:spcBef>
              <a:spcAft>
                <a:spcPts val="0"/>
              </a:spcAft>
              <a:buSzPts val="4400"/>
              <a:buNone/>
              <a:defRPr sz="3300"/>
            </a:lvl3pPr>
            <a:lvl4pPr lvl="3" rtl="0">
              <a:spcBef>
                <a:spcPts val="0"/>
              </a:spcBef>
              <a:spcAft>
                <a:spcPts val="0"/>
              </a:spcAft>
              <a:buSzPts val="4400"/>
              <a:buNone/>
              <a:defRPr sz="3300"/>
            </a:lvl4pPr>
            <a:lvl5pPr lvl="4" rtl="0">
              <a:spcBef>
                <a:spcPts val="0"/>
              </a:spcBef>
              <a:spcAft>
                <a:spcPts val="0"/>
              </a:spcAft>
              <a:buSzPts val="4400"/>
              <a:buNone/>
              <a:defRPr sz="3300"/>
            </a:lvl5pPr>
            <a:lvl6pPr lvl="5" rtl="0">
              <a:spcBef>
                <a:spcPts val="0"/>
              </a:spcBef>
              <a:spcAft>
                <a:spcPts val="0"/>
              </a:spcAft>
              <a:buSzPts val="4400"/>
              <a:buNone/>
              <a:defRPr sz="3300"/>
            </a:lvl6pPr>
            <a:lvl7pPr lvl="6" rtl="0">
              <a:spcBef>
                <a:spcPts val="0"/>
              </a:spcBef>
              <a:spcAft>
                <a:spcPts val="0"/>
              </a:spcAft>
              <a:buSzPts val="4400"/>
              <a:buNone/>
              <a:defRPr sz="3300"/>
            </a:lvl7pPr>
            <a:lvl8pPr lvl="7" rtl="0">
              <a:spcBef>
                <a:spcPts val="0"/>
              </a:spcBef>
              <a:spcAft>
                <a:spcPts val="0"/>
              </a:spcAft>
              <a:buSzPts val="4400"/>
              <a:buNone/>
              <a:defRPr sz="3300"/>
            </a:lvl8pPr>
            <a:lvl9pPr lvl="8" rtl="0">
              <a:spcBef>
                <a:spcPts val="0"/>
              </a:spcBef>
              <a:spcAft>
                <a:spcPts val="0"/>
              </a:spcAft>
              <a:buSzPts val="4400"/>
              <a:buNone/>
              <a:defRPr sz="3300"/>
            </a:lvl9pPr>
          </a:lstStyle>
          <a:p>
            <a:endParaRPr/>
          </a:p>
        </p:txBody>
      </p:sp>
      <p:sp>
        <p:nvSpPr>
          <p:cNvPr id="58" name="Google Shape;58;p7"/>
          <p:cNvSpPr txBox="1">
            <a:spLocks noGrp="1"/>
          </p:cNvSpPr>
          <p:nvPr>
            <p:ph type="body" idx="1"/>
          </p:nvPr>
        </p:nvSpPr>
        <p:spPr>
          <a:xfrm>
            <a:off x="474281" y="1538424"/>
            <a:ext cx="4998825" cy="4562700"/>
          </a:xfrm>
          <a:prstGeom prst="rect">
            <a:avLst/>
          </a:prstGeom>
          <a:noFill/>
          <a:ln>
            <a:noFill/>
          </a:ln>
        </p:spPr>
        <p:txBody>
          <a:bodyPr spcFirstLastPara="1" wrap="square" lIns="91425" tIns="45700" rIns="91425" bIns="45700" anchor="t" anchorCtr="0">
            <a:noAutofit/>
          </a:bodyPr>
          <a:lstStyle>
            <a:lvl1pPr marL="342891" lvl="0" indent="-257168" algn="l" rtl="0">
              <a:lnSpc>
                <a:spcPct val="115000"/>
              </a:lnSpc>
              <a:spcBef>
                <a:spcPts val="751"/>
              </a:spcBef>
              <a:spcAft>
                <a:spcPts val="0"/>
              </a:spcAft>
              <a:buClr>
                <a:schemeClr val="dk1"/>
              </a:buClr>
              <a:buSzPts val="1800"/>
              <a:buChar char="•"/>
              <a:defRPr/>
            </a:lvl1pPr>
            <a:lvl2pPr marL="685783" lvl="1" indent="-257168" algn="l" rtl="0">
              <a:lnSpc>
                <a:spcPct val="115000"/>
              </a:lnSpc>
              <a:spcBef>
                <a:spcPts val="751"/>
              </a:spcBef>
              <a:spcAft>
                <a:spcPts val="0"/>
              </a:spcAft>
              <a:buClr>
                <a:schemeClr val="dk1"/>
              </a:buClr>
              <a:buSzPts val="1800"/>
              <a:buChar char="•"/>
              <a:defRPr/>
            </a:lvl2pPr>
            <a:lvl3pPr marL="1028674" lvl="2" indent="-257168" algn="l" rtl="0">
              <a:lnSpc>
                <a:spcPct val="115000"/>
              </a:lnSpc>
              <a:spcBef>
                <a:spcPts val="751"/>
              </a:spcBef>
              <a:spcAft>
                <a:spcPts val="0"/>
              </a:spcAft>
              <a:buClr>
                <a:schemeClr val="dk1"/>
              </a:buClr>
              <a:buSzPts val="1800"/>
              <a:buChar char="•"/>
              <a:defRPr/>
            </a:lvl3pPr>
            <a:lvl4pPr marL="1371566" lvl="3" indent="-257168" algn="l" rtl="0">
              <a:lnSpc>
                <a:spcPct val="115000"/>
              </a:lnSpc>
              <a:spcBef>
                <a:spcPts val="751"/>
              </a:spcBef>
              <a:spcAft>
                <a:spcPts val="0"/>
              </a:spcAft>
              <a:buClr>
                <a:schemeClr val="dk1"/>
              </a:buClr>
              <a:buSzPts val="1800"/>
              <a:buChar char="•"/>
              <a:defRPr/>
            </a:lvl4pPr>
            <a:lvl5pPr marL="1714457" lvl="4" indent="-257168" algn="l" rtl="0">
              <a:lnSpc>
                <a:spcPct val="115000"/>
              </a:lnSpc>
              <a:spcBef>
                <a:spcPts val="751"/>
              </a:spcBef>
              <a:spcAft>
                <a:spcPts val="0"/>
              </a:spcAft>
              <a:buClr>
                <a:schemeClr val="dk1"/>
              </a:buClr>
              <a:buSzPts val="1800"/>
              <a:buChar char="•"/>
              <a:defRPr/>
            </a:lvl5pPr>
            <a:lvl6pPr marL="2057349" lvl="5" indent="-257168" algn="l" rtl="0">
              <a:lnSpc>
                <a:spcPct val="115000"/>
              </a:lnSpc>
              <a:spcBef>
                <a:spcPts val="751"/>
              </a:spcBef>
              <a:spcAft>
                <a:spcPts val="0"/>
              </a:spcAft>
              <a:buClr>
                <a:schemeClr val="dk1"/>
              </a:buClr>
              <a:buSzPts val="1800"/>
              <a:buChar char="•"/>
              <a:defRPr/>
            </a:lvl6pPr>
            <a:lvl7pPr marL="2400240" lvl="6" indent="-257168" algn="l" rtl="0">
              <a:lnSpc>
                <a:spcPct val="115000"/>
              </a:lnSpc>
              <a:spcBef>
                <a:spcPts val="751"/>
              </a:spcBef>
              <a:spcAft>
                <a:spcPts val="0"/>
              </a:spcAft>
              <a:buClr>
                <a:schemeClr val="dk1"/>
              </a:buClr>
              <a:buSzPts val="1800"/>
              <a:buChar char="•"/>
              <a:defRPr/>
            </a:lvl7pPr>
            <a:lvl8pPr marL="2743131" lvl="7" indent="-257168" algn="l" rtl="0">
              <a:lnSpc>
                <a:spcPct val="115000"/>
              </a:lnSpc>
              <a:spcBef>
                <a:spcPts val="751"/>
              </a:spcBef>
              <a:spcAft>
                <a:spcPts val="0"/>
              </a:spcAft>
              <a:buClr>
                <a:schemeClr val="dk1"/>
              </a:buClr>
              <a:buSzPts val="1800"/>
              <a:buChar char="•"/>
              <a:defRPr/>
            </a:lvl8pPr>
            <a:lvl9pPr marL="3086023" lvl="8" indent="-257168" algn="l" rtl="0">
              <a:lnSpc>
                <a:spcPct val="115000"/>
              </a:lnSpc>
              <a:spcBef>
                <a:spcPts val="751"/>
              </a:spcBef>
              <a:spcAft>
                <a:spcPts val="751"/>
              </a:spcAft>
              <a:buClr>
                <a:schemeClr val="dk1"/>
              </a:buClr>
              <a:buSzPts val="1800"/>
              <a:buChar char="•"/>
              <a:defRPr/>
            </a:lvl9pPr>
          </a:lstStyle>
          <a:p>
            <a:endParaRPr/>
          </a:p>
        </p:txBody>
      </p:sp>
      <p:pic>
        <p:nvPicPr>
          <p:cNvPr id="59" name="Google Shape;59;p7"/>
          <p:cNvPicPr preferRelativeResize="0"/>
          <p:nvPr/>
        </p:nvPicPr>
        <p:blipFill>
          <a:blip r:embed="rId2">
            <a:alphaModFix/>
          </a:blip>
          <a:stretch>
            <a:fillRect/>
          </a:stretch>
        </p:blipFill>
        <p:spPr>
          <a:xfrm>
            <a:off x="8065" y="6202994"/>
            <a:ext cx="2452651" cy="655000"/>
          </a:xfrm>
          <a:prstGeom prst="rect">
            <a:avLst/>
          </a:prstGeom>
          <a:noFill/>
          <a:ln>
            <a:noFill/>
          </a:ln>
        </p:spPr>
      </p:pic>
      <p:sp>
        <p:nvSpPr>
          <p:cNvPr id="60" name="Google Shape;60;p7"/>
          <p:cNvSpPr/>
          <p:nvPr/>
        </p:nvSpPr>
        <p:spPr>
          <a:xfrm>
            <a:off x="5473145" y="-28950"/>
            <a:ext cx="3670875" cy="6915900"/>
          </a:xfrm>
          <a:prstGeom prst="rect">
            <a:avLst/>
          </a:prstGeom>
          <a:solidFill>
            <a:srgbClr val="EFEFE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1"/>
          </a:p>
        </p:txBody>
      </p:sp>
      <p:sp>
        <p:nvSpPr>
          <p:cNvPr id="61" name="Google Shape;61;p7"/>
          <p:cNvSpPr txBox="1"/>
          <p:nvPr/>
        </p:nvSpPr>
        <p:spPr>
          <a:xfrm>
            <a:off x="3659963" y="6384400"/>
            <a:ext cx="1824075" cy="2922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US" sz="751">
                <a:solidFill>
                  <a:srgbClr val="D6D6D6"/>
                </a:solidFill>
                <a:latin typeface="Roboto"/>
                <a:ea typeface="Roboto"/>
                <a:cs typeface="Roboto"/>
                <a:sym typeface="Roboto"/>
              </a:rPr>
              <a:t>© Barrett Values Centre</a:t>
            </a:r>
            <a:endParaRPr sz="751">
              <a:solidFill>
                <a:srgbClr val="D6D6D6"/>
              </a:solidFill>
              <a:latin typeface="Roboto"/>
              <a:ea typeface="Roboto"/>
              <a:cs typeface="Roboto"/>
              <a:sym typeface="Roboto"/>
            </a:endParaRPr>
          </a:p>
        </p:txBody>
      </p:sp>
    </p:spTree>
    <p:extLst>
      <p:ext uri="{BB962C8B-B14F-4D97-AF65-F5344CB8AC3E}">
        <p14:creationId xmlns:p14="http://schemas.microsoft.com/office/powerpoint/2010/main" val="2393265562"/>
      </p:ext>
    </p:extLst>
  </p:cSld>
  <p:clrMapOvr>
    <a:masterClrMapping/>
  </p:clrMapOvr>
  <p:extLst>
    <p:ext uri="{DCECCB84-F9BA-43D5-87BE-67443E8EF086}">
      <p15:sldGuideLst xmlns:p15="http://schemas.microsoft.com/office/powerpoint/2012/main" xmlns="">
        <p15:guide id="1" pos="398" userDrawn="1">
          <p15:clr>
            <a:srgbClr val="FA7B17"/>
          </p15:clr>
        </p15:guide>
        <p15:guide id="2" pos="7282" userDrawn="1">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blank">
  <p:cSld name="Title Only">
    <p:spTree>
      <p:nvGrpSpPr>
        <p:cNvPr id="1" name="Shape 62"/>
        <p:cNvGrpSpPr/>
        <p:nvPr/>
      </p:nvGrpSpPr>
      <p:grpSpPr>
        <a:xfrm>
          <a:off x="0" y="0"/>
          <a:ext cx="0" cy="0"/>
          <a:chOff x="0" y="0"/>
          <a:chExt cx="0" cy="0"/>
        </a:xfrm>
      </p:grpSpPr>
      <p:pic>
        <p:nvPicPr>
          <p:cNvPr id="63" name="Google Shape;63;p8"/>
          <p:cNvPicPr preferRelativeResize="0"/>
          <p:nvPr/>
        </p:nvPicPr>
        <p:blipFill>
          <a:blip r:embed="rId2">
            <a:alphaModFix/>
          </a:blip>
          <a:stretch>
            <a:fillRect/>
          </a:stretch>
        </p:blipFill>
        <p:spPr>
          <a:xfrm>
            <a:off x="8065" y="6202994"/>
            <a:ext cx="2452651" cy="655000"/>
          </a:xfrm>
          <a:prstGeom prst="rect">
            <a:avLst/>
          </a:prstGeom>
          <a:noFill/>
          <a:ln>
            <a:noFill/>
          </a:ln>
        </p:spPr>
      </p:pic>
      <p:sp>
        <p:nvSpPr>
          <p:cNvPr id="64" name="Google Shape;64;p8"/>
          <p:cNvSpPr txBox="1">
            <a:spLocks noGrp="1"/>
          </p:cNvSpPr>
          <p:nvPr>
            <p:ph type="title"/>
          </p:nvPr>
        </p:nvSpPr>
        <p:spPr>
          <a:xfrm>
            <a:off x="426844" y="136525"/>
            <a:ext cx="83853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None/>
              <a:defRPr/>
            </a:lvl1pPr>
            <a:lvl2pPr lvl="1" rtl="0">
              <a:spcBef>
                <a:spcPts val="0"/>
              </a:spcBef>
              <a:spcAft>
                <a:spcPts val="0"/>
              </a:spcAft>
              <a:buSzPts val="4400"/>
              <a:buNone/>
              <a:defRPr sz="3300"/>
            </a:lvl2pPr>
            <a:lvl3pPr lvl="2" rtl="0">
              <a:spcBef>
                <a:spcPts val="0"/>
              </a:spcBef>
              <a:spcAft>
                <a:spcPts val="0"/>
              </a:spcAft>
              <a:buSzPts val="4400"/>
              <a:buNone/>
              <a:defRPr sz="3300"/>
            </a:lvl3pPr>
            <a:lvl4pPr lvl="3" rtl="0">
              <a:spcBef>
                <a:spcPts val="0"/>
              </a:spcBef>
              <a:spcAft>
                <a:spcPts val="0"/>
              </a:spcAft>
              <a:buSzPts val="4400"/>
              <a:buNone/>
              <a:defRPr sz="3300"/>
            </a:lvl4pPr>
            <a:lvl5pPr lvl="4" rtl="0">
              <a:spcBef>
                <a:spcPts val="0"/>
              </a:spcBef>
              <a:spcAft>
                <a:spcPts val="0"/>
              </a:spcAft>
              <a:buSzPts val="4400"/>
              <a:buNone/>
              <a:defRPr sz="3300"/>
            </a:lvl5pPr>
            <a:lvl6pPr lvl="5" rtl="0">
              <a:spcBef>
                <a:spcPts val="0"/>
              </a:spcBef>
              <a:spcAft>
                <a:spcPts val="0"/>
              </a:spcAft>
              <a:buSzPts val="4400"/>
              <a:buNone/>
              <a:defRPr sz="3300"/>
            </a:lvl6pPr>
            <a:lvl7pPr lvl="6" rtl="0">
              <a:spcBef>
                <a:spcPts val="0"/>
              </a:spcBef>
              <a:spcAft>
                <a:spcPts val="0"/>
              </a:spcAft>
              <a:buSzPts val="4400"/>
              <a:buNone/>
              <a:defRPr sz="3300"/>
            </a:lvl7pPr>
            <a:lvl8pPr lvl="7" rtl="0">
              <a:spcBef>
                <a:spcPts val="0"/>
              </a:spcBef>
              <a:spcAft>
                <a:spcPts val="0"/>
              </a:spcAft>
              <a:buSzPts val="4400"/>
              <a:buNone/>
              <a:defRPr sz="3300"/>
            </a:lvl8pPr>
            <a:lvl9pPr lvl="8" rtl="0">
              <a:spcBef>
                <a:spcPts val="0"/>
              </a:spcBef>
              <a:spcAft>
                <a:spcPts val="0"/>
              </a:spcAft>
              <a:buSzPts val="4400"/>
              <a:buNone/>
              <a:defRPr sz="3300"/>
            </a:lvl9pPr>
          </a:lstStyle>
          <a:p>
            <a:endParaRPr/>
          </a:p>
        </p:txBody>
      </p:sp>
      <p:sp>
        <p:nvSpPr>
          <p:cNvPr id="65" name="Google Shape;65;p8"/>
          <p:cNvSpPr txBox="1"/>
          <p:nvPr/>
        </p:nvSpPr>
        <p:spPr>
          <a:xfrm>
            <a:off x="3659963" y="6384400"/>
            <a:ext cx="1824075" cy="2922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US" sz="751">
                <a:solidFill>
                  <a:srgbClr val="D6D6D6"/>
                </a:solidFill>
                <a:latin typeface="Roboto"/>
                <a:ea typeface="Roboto"/>
                <a:cs typeface="Roboto"/>
                <a:sym typeface="Roboto"/>
              </a:rPr>
              <a:t>© Barrett Values Centre</a:t>
            </a:r>
            <a:endParaRPr sz="751">
              <a:solidFill>
                <a:srgbClr val="D6D6D6"/>
              </a:solidFill>
              <a:latin typeface="Roboto"/>
              <a:ea typeface="Roboto"/>
              <a:cs typeface="Roboto"/>
              <a:sym typeface="Roboto"/>
            </a:endParaRPr>
          </a:p>
        </p:txBody>
      </p:sp>
    </p:spTree>
    <p:extLst>
      <p:ext uri="{BB962C8B-B14F-4D97-AF65-F5344CB8AC3E}">
        <p14:creationId xmlns:p14="http://schemas.microsoft.com/office/powerpoint/2010/main" val="1158857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6"/>
        <p:cNvGrpSpPr/>
        <p:nvPr/>
      </p:nvGrpSpPr>
      <p:grpSpPr>
        <a:xfrm>
          <a:off x="0" y="0"/>
          <a:ext cx="0" cy="0"/>
          <a:chOff x="0" y="0"/>
          <a:chExt cx="0" cy="0"/>
        </a:xfrm>
      </p:grpSpPr>
      <p:pic>
        <p:nvPicPr>
          <p:cNvPr id="67" name="Google Shape;67;p9"/>
          <p:cNvPicPr preferRelativeResize="0"/>
          <p:nvPr/>
        </p:nvPicPr>
        <p:blipFill>
          <a:blip r:embed="rId2">
            <a:alphaModFix/>
          </a:blip>
          <a:stretch>
            <a:fillRect/>
          </a:stretch>
        </p:blipFill>
        <p:spPr>
          <a:xfrm>
            <a:off x="8065" y="6202994"/>
            <a:ext cx="2452651" cy="655000"/>
          </a:xfrm>
          <a:prstGeom prst="rect">
            <a:avLst/>
          </a:prstGeom>
          <a:noFill/>
          <a:ln>
            <a:noFill/>
          </a:ln>
        </p:spPr>
      </p:pic>
      <p:sp>
        <p:nvSpPr>
          <p:cNvPr id="68" name="Google Shape;68;p9"/>
          <p:cNvSpPr txBox="1"/>
          <p:nvPr/>
        </p:nvSpPr>
        <p:spPr>
          <a:xfrm>
            <a:off x="3659963" y="6384400"/>
            <a:ext cx="1824075" cy="2922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US" sz="751">
                <a:solidFill>
                  <a:srgbClr val="D6D6D6"/>
                </a:solidFill>
                <a:latin typeface="Roboto"/>
                <a:ea typeface="Roboto"/>
                <a:cs typeface="Roboto"/>
                <a:sym typeface="Roboto"/>
              </a:rPr>
              <a:t>© Barrett Values Centre</a:t>
            </a:r>
            <a:endParaRPr sz="751">
              <a:solidFill>
                <a:srgbClr val="D6D6D6"/>
              </a:solidFill>
              <a:latin typeface="Roboto"/>
              <a:ea typeface="Roboto"/>
              <a:cs typeface="Roboto"/>
              <a:sym typeface="Roboto"/>
            </a:endParaRPr>
          </a:p>
        </p:txBody>
      </p:sp>
    </p:spTree>
    <p:extLst>
      <p:ext uri="{BB962C8B-B14F-4D97-AF65-F5344CB8AC3E}">
        <p14:creationId xmlns:p14="http://schemas.microsoft.com/office/powerpoint/2010/main" val="1743737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ition Title">
  <p:cSld name="Transition Title">
    <p:bg>
      <p:bgPr>
        <a:solidFill>
          <a:schemeClr val="accent1"/>
        </a:solidFill>
        <a:effectLst/>
      </p:bgPr>
    </p:bg>
    <p:spTree>
      <p:nvGrpSpPr>
        <p:cNvPr id="1" name="Shape 69"/>
        <p:cNvGrpSpPr/>
        <p:nvPr/>
      </p:nvGrpSpPr>
      <p:grpSpPr>
        <a:xfrm>
          <a:off x="0" y="0"/>
          <a:ext cx="0" cy="0"/>
          <a:chOff x="0" y="0"/>
          <a:chExt cx="0" cy="0"/>
        </a:xfrm>
      </p:grpSpPr>
      <p:pic>
        <p:nvPicPr>
          <p:cNvPr id="70" name="Google Shape;70;p10"/>
          <p:cNvPicPr preferRelativeResize="0"/>
          <p:nvPr/>
        </p:nvPicPr>
        <p:blipFill rotWithShape="1">
          <a:blip r:embed="rId2">
            <a:alphaModFix/>
          </a:blip>
          <a:srcRect/>
          <a:stretch/>
        </p:blipFill>
        <p:spPr>
          <a:xfrm>
            <a:off x="8065" y="6202994"/>
            <a:ext cx="2452651" cy="655000"/>
          </a:xfrm>
          <a:prstGeom prst="rect">
            <a:avLst/>
          </a:prstGeom>
          <a:noFill/>
          <a:ln>
            <a:noFill/>
          </a:ln>
        </p:spPr>
      </p:pic>
      <p:sp>
        <p:nvSpPr>
          <p:cNvPr id="71" name="Google Shape;71;p10"/>
          <p:cNvSpPr txBox="1">
            <a:spLocks noGrp="1"/>
          </p:cNvSpPr>
          <p:nvPr>
            <p:ph type="ctrTitle"/>
          </p:nvPr>
        </p:nvSpPr>
        <p:spPr>
          <a:xfrm>
            <a:off x="1143000" y="2502854"/>
            <a:ext cx="6858000" cy="17034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400"/>
              <a:buFont typeface="Montserrat SemiBold"/>
              <a:buNone/>
              <a:defRPr>
                <a:solidFill>
                  <a:schemeClr val="lt1"/>
                </a:solidFill>
              </a:defRPr>
            </a:lvl1pPr>
            <a:lvl2pPr lvl="1" rtl="0">
              <a:spcBef>
                <a:spcPts val="0"/>
              </a:spcBef>
              <a:spcAft>
                <a:spcPts val="0"/>
              </a:spcAft>
              <a:buClr>
                <a:schemeClr val="lt1"/>
              </a:buClr>
              <a:buSzPts val="4400"/>
              <a:buNone/>
              <a:defRPr sz="3300">
                <a:solidFill>
                  <a:schemeClr val="lt1"/>
                </a:solidFill>
              </a:defRPr>
            </a:lvl2pPr>
            <a:lvl3pPr lvl="2" rtl="0">
              <a:spcBef>
                <a:spcPts val="0"/>
              </a:spcBef>
              <a:spcAft>
                <a:spcPts val="0"/>
              </a:spcAft>
              <a:buClr>
                <a:schemeClr val="lt1"/>
              </a:buClr>
              <a:buSzPts val="4400"/>
              <a:buNone/>
              <a:defRPr sz="3300">
                <a:solidFill>
                  <a:schemeClr val="lt1"/>
                </a:solidFill>
              </a:defRPr>
            </a:lvl3pPr>
            <a:lvl4pPr lvl="3" rtl="0">
              <a:spcBef>
                <a:spcPts val="0"/>
              </a:spcBef>
              <a:spcAft>
                <a:spcPts val="0"/>
              </a:spcAft>
              <a:buClr>
                <a:schemeClr val="lt1"/>
              </a:buClr>
              <a:buSzPts val="4400"/>
              <a:buNone/>
              <a:defRPr sz="3300">
                <a:solidFill>
                  <a:schemeClr val="lt1"/>
                </a:solidFill>
              </a:defRPr>
            </a:lvl4pPr>
            <a:lvl5pPr lvl="4" rtl="0">
              <a:spcBef>
                <a:spcPts val="0"/>
              </a:spcBef>
              <a:spcAft>
                <a:spcPts val="0"/>
              </a:spcAft>
              <a:buClr>
                <a:schemeClr val="lt1"/>
              </a:buClr>
              <a:buSzPts val="4400"/>
              <a:buNone/>
              <a:defRPr sz="3300">
                <a:solidFill>
                  <a:schemeClr val="lt1"/>
                </a:solidFill>
              </a:defRPr>
            </a:lvl5pPr>
            <a:lvl6pPr lvl="5" rtl="0">
              <a:spcBef>
                <a:spcPts val="0"/>
              </a:spcBef>
              <a:spcAft>
                <a:spcPts val="0"/>
              </a:spcAft>
              <a:buClr>
                <a:schemeClr val="lt1"/>
              </a:buClr>
              <a:buSzPts val="4400"/>
              <a:buNone/>
              <a:defRPr sz="3300">
                <a:solidFill>
                  <a:schemeClr val="lt1"/>
                </a:solidFill>
              </a:defRPr>
            </a:lvl6pPr>
            <a:lvl7pPr lvl="6" rtl="0">
              <a:spcBef>
                <a:spcPts val="0"/>
              </a:spcBef>
              <a:spcAft>
                <a:spcPts val="0"/>
              </a:spcAft>
              <a:buClr>
                <a:schemeClr val="lt1"/>
              </a:buClr>
              <a:buSzPts val="4400"/>
              <a:buNone/>
              <a:defRPr sz="3300">
                <a:solidFill>
                  <a:schemeClr val="lt1"/>
                </a:solidFill>
              </a:defRPr>
            </a:lvl7pPr>
            <a:lvl8pPr lvl="7" rtl="0">
              <a:spcBef>
                <a:spcPts val="0"/>
              </a:spcBef>
              <a:spcAft>
                <a:spcPts val="0"/>
              </a:spcAft>
              <a:buClr>
                <a:schemeClr val="lt1"/>
              </a:buClr>
              <a:buSzPts val="4400"/>
              <a:buNone/>
              <a:defRPr sz="3300">
                <a:solidFill>
                  <a:schemeClr val="lt1"/>
                </a:solidFill>
              </a:defRPr>
            </a:lvl8pPr>
            <a:lvl9pPr lvl="8" rtl="0">
              <a:spcBef>
                <a:spcPts val="0"/>
              </a:spcBef>
              <a:spcAft>
                <a:spcPts val="0"/>
              </a:spcAft>
              <a:buClr>
                <a:schemeClr val="lt1"/>
              </a:buClr>
              <a:buSzPts val="4400"/>
              <a:buNone/>
              <a:defRPr sz="3300">
                <a:solidFill>
                  <a:schemeClr val="lt1"/>
                </a:solidFill>
              </a:defRPr>
            </a:lvl9pPr>
          </a:lstStyle>
          <a:p>
            <a:endParaRPr/>
          </a:p>
        </p:txBody>
      </p:sp>
    </p:spTree>
    <p:extLst>
      <p:ext uri="{BB962C8B-B14F-4D97-AF65-F5344CB8AC3E}">
        <p14:creationId xmlns:p14="http://schemas.microsoft.com/office/powerpoint/2010/main" val="4186391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ansition Title with Description">
  <p:cSld name="Transition Title with Description">
    <p:bg>
      <p:bgPr>
        <a:solidFill>
          <a:schemeClr val="accent1"/>
        </a:solidFill>
        <a:effectLst/>
      </p:bgPr>
    </p:bg>
    <p:spTree>
      <p:nvGrpSpPr>
        <p:cNvPr id="1" name="Shape 72"/>
        <p:cNvGrpSpPr/>
        <p:nvPr/>
      </p:nvGrpSpPr>
      <p:grpSpPr>
        <a:xfrm>
          <a:off x="0" y="0"/>
          <a:ext cx="0" cy="0"/>
          <a:chOff x="0" y="0"/>
          <a:chExt cx="0" cy="0"/>
        </a:xfrm>
      </p:grpSpPr>
      <p:pic>
        <p:nvPicPr>
          <p:cNvPr id="73" name="Google Shape;73;p11"/>
          <p:cNvPicPr preferRelativeResize="0"/>
          <p:nvPr/>
        </p:nvPicPr>
        <p:blipFill rotWithShape="1">
          <a:blip r:embed="rId2">
            <a:alphaModFix/>
          </a:blip>
          <a:srcRect/>
          <a:stretch/>
        </p:blipFill>
        <p:spPr>
          <a:xfrm>
            <a:off x="8065" y="6202994"/>
            <a:ext cx="2452651" cy="655000"/>
          </a:xfrm>
          <a:prstGeom prst="rect">
            <a:avLst/>
          </a:prstGeom>
          <a:noFill/>
          <a:ln>
            <a:noFill/>
          </a:ln>
        </p:spPr>
      </p:pic>
      <p:sp>
        <p:nvSpPr>
          <p:cNvPr id="74" name="Google Shape;74;p11"/>
          <p:cNvSpPr txBox="1">
            <a:spLocks noGrp="1"/>
          </p:cNvSpPr>
          <p:nvPr>
            <p:ph type="title"/>
          </p:nvPr>
        </p:nvSpPr>
        <p:spPr>
          <a:xfrm>
            <a:off x="426845" y="1273100"/>
            <a:ext cx="3689775" cy="18717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rgbClr val="FFFFFF"/>
              </a:buClr>
              <a:buSzPts val="4400"/>
              <a:buNone/>
              <a:defRPr>
                <a:solidFill>
                  <a:srgbClr val="FFFFFF"/>
                </a:solidFill>
              </a:defRPr>
            </a:lvl1pPr>
            <a:lvl2pPr lvl="1" algn="r" rtl="0">
              <a:spcBef>
                <a:spcPts val="0"/>
              </a:spcBef>
              <a:spcAft>
                <a:spcPts val="0"/>
              </a:spcAft>
              <a:buClr>
                <a:srgbClr val="FFFFFF"/>
              </a:buClr>
              <a:buSzPts val="4400"/>
              <a:buNone/>
              <a:defRPr sz="3300">
                <a:solidFill>
                  <a:srgbClr val="FFFFFF"/>
                </a:solidFill>
              </a:defRPr>
            </a:lvl2pPr>
            <a:lvl3pPr lvl="2" algn="r" rtl="0">
              <a:spcBef>
                <a:spcPts val="0"/>
              </a:spcBef>
              <a:spcAft>
                <a:spcPts val="0"/>
              </a:spcAft>
              <a:buClr>
                <a:srgbClr val="FFFFFF"/>
              </a:buClr>
              <a:buSzPts val="4400"/>
              <a:buNone/>
              <a:defRPr sz="3300">
                <a:solidFill>
                  <a:srgbClr val="FFFFFF"/>
                </a:solidFill>
              </a:defRPr>
            </a:lvl3pPr>
            <a:lvl4pPr lvl="3" algn="r" rtl="0">
              <a:spcBef>
                <a:spcPts val="0"/>
              </a:spcBef>
              <a:spcAft>
                <a:spcPts val="0"/>
              </a:spcAft>
              <a:buClr>
                <a:srgbClr val="FFFFFF"/>
              </a:buClr>
              <a:buSzPts val="4400"/>
              <a:buNone/>
              <a:defRPr sz="3300">
                <a:solidFill>
                  <a:srgbClr val="FFFFFF"/>
                </a:solidFill>
              </a:defRPr>
            </a:lvl4pPr>
            <a:lvl5pPr lvl="4" algn="r" rtl="0">
              <a:spcBef>
                <a:spcPts val="0"/>
              </a:spcBef>
              <a:spcAft>
                <a:spcPts val="0"/>
              </a:spcAft>
              <a:buClr>
                <a:srgbClr val="FFFFFF"/>
              </a:buClr>
              <a:buSzPts val="4400"/>
              <a:buNone/>
              <a:defRPr sz="3300">
                <a:solidFill>
                  <a:srgbClr val="FFFFFF"/>
                </a:solidFill>
              </a:defRPr>
            </a:lvl5pPr>
            <a:lvl6pPr lvl="5" algn="r" rtl="0">
              <a:spcBef>
                <a:spcPts val="0"/>
              </a:spcBef>
              <a:spcAft>
                <a:spcPts val="0"/>
              </a:spcAft>
              <a:buClr>
                <a:srgbClr val="FFFFFF"/>
              </a:buClr>
              <a:buSzPts val="4400"/>
              <a:buNone/>
              <a:defRPr sz="3300">
                <a:solidFill>
                  <a:srgbClr val="FFFFFF"/>
                </a:solidFill>
              </a:defRPr>
            </a:lvl6pPr>
            <a:lvl7pPr lvl="6" algn="r" rtl="0">
              <a:spcBef>
                <a:spcPts val="0"/>
              </a:spcBef>
              <a:spcAft>
                <a:spcPts val="0"/>
              </a:spcAft>
              <a:buClr>
                <a:srgbClr val="FFFFFF"/>
              </a:buClr>
              <a:buSzPts val="4400"/>
              <a:buNone/>
              <a:defRPr sz="3300">
                <a:solidFill>
                  <a:srgbClr val="FFFFFF"/>
                </a:solidFill>
              </a:defRPr>
            </a:lvl7pPr>
            <a:lvl8pPr lvl="7" algn="r" rtl="0">
              <a:spcBef>
                <a:spcPts val="0"/>
              </a:spcBef>
              <a:spcAft>
                <a:spcPts val="0"/>
              </a:spcAft>
              <a:buClr>
                <a:srgbClr val="FFFFFF"/>
              </a:buClr>
              <a:buSzPts val="4400"/>
              <a:buNone/>
              <a:defRPr sz="3300">
                <a:solidFill>
                  <a:srgbClr val="FFFFFF"/>
                </a:solidFill>
              </a:defRPr>
            </a:lvl8pPr>
            <a:lvl9pPr lvl="8" algn="r" rtl="0">
              <a:spcBef>
                <a:spcPts val="0"/>
              </a:spcBef>
              <a:spcAft>
                <a:spcPts val="0"/>
              </a:spcAft>
              <a:buClr>
                <a:srgbClr val="FFFFFF"/>
              </a:buClr>
              <a:buSzPts val="4400"/>
              <a:buNone/>
              <a:defRPr sz="3300">
                <a:solidFill>
                  <a:srgbClr val="FFFFFF"/>
                </a:solidFill>
              </a:defRPr>
            </a:lvl9pPr>
          </a:lstStyle>
          <a:p>
            <a:endParaRPr/>
          </a:p>
        </p:txBody>
      </p:sp>
      <p:sp>
        <p:nvSpPr>
          <p:cNvPr id="75" name="Google Shape;75;p11"/>
          <p:cNvSpPr txBox="1">
            <a:spLocks noGrp="1"/>
          </p:cNvSpPr>
          <p:nvPr>
            <p:ph type="body" idx="1"/>
          </p:nvPr>
        </p:nvSpPr>
        <p:spPr>
          <a:xfrm>
            <a:off x="4467656" y="1273100"/>
            <a:ext cx="4116600" cy="4225200"/>
          </a:xfrm>
          <a:prstGeom prst="rect">
            <a:avLst/>
          </a:prstGeom>
          <a:noFill/>
          <a:ln>
            <a:noFill/>
          </a:ln>
        </p:spPr>
        <p:txBody>
          <a:bodyPr spcFirstLastPara="1" wrap="square" lIns="91425" tIns="45700" rIns="91425" bIns="45700" anchor="t" anchorCtr="0">
            <a:noAutofit/>
          </a:bodyPr>
          <a:lstStyle>
            <a:lvl1pPr marL="342891" lvl="0" indent="-257168" algn="l" rtl="0">
              <a:lnSpc>
                <a:spcPct val="115000"/>
              </a:lnSpc>
              <a:spcBef>
                <a:spcPts val="751"/>
              </a:spcBef>
              <a:spcAft>
                <a:spcPts val="0"/>
              </a:spcAft>
              <a:buClr>
                <a:srgbClr val="FFFFFF"/>
              </a:buClr>
              <a:buSzPts val="1800"/>
              <a:buChar char="•"/>
              <a:defRPr sz="1351">
                <a:solidFill>
                  <a:srgbClr val="FFFFFF"/>
                </a:solidFill>
              </a:defRPr>
            </a:lvl1pPr>
            <a:lvl2pPr marL="685783" lvl="1" indent="-257168" algn="l" rtl="0">
              <a:lnSpc>
                <a:spcPct val="115000"/>
              </a:lnSpc>
              <a:spcBef>
                <a:spcPts val="751"/>
              </a:spcBef>
              <a:spcAft>
                <a:spcPts val="0"/>
              </a:spcAft>
              <a:buClr>
                <a:srgbClr val="FFFFFF"/>
              </a:buClr>
              <a:buSzPts val="1800"/>
              <a:buChar char="•"/>
              <a:defRPr sz="1351">
                <a:solidFill>
                  <a:srgbClr val="FFFFFF"/>
                </a:solidFill>
              </a:defRPr>
            </a:lvl2pPr>
            <a:lvl3pPr marL="1028674" lvl="2" indent="-257168" algn="l" rtl="0">
              <a:lnSpc>
                <a:spcPct val="115000"/>
              </a:lnSpc>
              <a:spcBef>
                <a:spcPts val="751"/>
              </a:spcBef>
              <a:spcAft>
                <a:spcPts val="0"/>
              </a:spcAft>
              <a:buClr>
                <a:srgbClr val="FFFFFF"/>
              </a:buClr>
              <a:buSzPts val="1800"/>
              <a:buChar char="•"/>
              <a:defRPr sz="1351">
                <a:solidFill>
                  <a:srgbClr val="FFFFFF"/>
                </a:solidFill>
              </a:defRPr>
            </a:lvl3pPr>
            <a:lvl4pPr marL="1371566" lvl="3" indent="-257168" algn="l" rtl="0">
              <a:lnSpc>
                <a:spcPct val="115000"/>
              </a:lnSpc>
              <a:spcBef>
                <a:spcPts val="751"/>
              </a:spcBef>
              <a:spcAft>
                <a:spcPts val="0"/>
              </a:spcAft>
              <a:buClr>
                <a:srgbClr val="FFFFFF"/>
              </a:buClr>
              <a:buSzPts val="1800"/>
              <a:buChar char="•"/>
              <a:defRPr>
                <a:solidFill>
                  <a:srgbClr val="FFFFFF"/>
                </a:solidFill>
              </a:defRPr>
            </a:lvl4pPr>
            <a:lvl5pPr marL="1714457" lvl="4" indent="-257168" algn="l" rtl="0">
              <a:lnSpc>
                <a:spcPct val="115000"/>
              </a:lnSpc>
              <a:spcBef>
                <a:spcPts val="751"/>
              </a:spcBef>
              <a:spcAft>
                <a:spcPts val="0"/>
              </a:spcAft>
              <a:buClr>
                <a:srgbClr val="FFFFFF"/>
              </a:buClr>
              <a:buSzPts val="1800"/>
              <a:buChar char="•"/>
              <a:defRPr>
                <a:solidFill>
                  <a:srgbClr val="FFFFFF"/>
                </a:solidFill>
              </a:defRPr>
            </a:lvl5pPr>
            <a:lvl6pPr marL="2057349" lvl="5" indent="-257168" algn="l" rtl="0">
              <a:lnSpc>
                <a:spcPct val="115000"/>
              </a:lnSpc>
              <a:spcBef>
                <a:spcPts val="751"/>
              </a:spcBef>
              <a:spcAft>
                <a:spcPts val="0"/>
              </a:spcAft>
              <a:buClr>
                <a:srgbClr val="FFFFFF"/>
              </a:buClr>
              <a:buSzPts val="1800"/>
              <a:buChar char="•"/>
              <a:defRPr>
                <a:solidFill>
                  <a:srgbClr val="FFFFFF"/>
                </a:solidFill>
              </a:defRPr>
            </a:lvl6pPr>
            <a:lvl7pPr marL="2400240" lvl="6" indent="-257168" algn="l" rtl="0">
              <a:lnSpc>
                <a:spcPct val="115000"/>
              </a:lnSpc>
              <a:spcBef>
                <a:spcPts val="751"/>
              </a:spcBef>
              <a:spcAft>
                <a:spcPts val="0"/>
              </a:spcAft>
              <a:buClr>
                <a:srgbClr val="FFFFFF"/>
              </a:buClr>
              <a:buSzPts val="1800"/>
              <a:buChar char="•"/>
              <a:defRPr>
                <a:solidFill>
                  <a:srgbClr val="FFFFFF"/>
                </a:solidFill>
              </a:defRPr>
            </a:lvl7pPr>
            <a:lvl8pPr marL="2743131" lvl="7" indent="-257168" algn="l" rtl="0">
              <a:lnSpc>
                <a:spcPct val="115000"/>
              </a:lnSpc>
              <a:spcBef>
                <a:spcPts val="751"/>
              </a:spcBef>
              <a:spcAft>
                <a:spcPts val="0"/>
              </a:spcAft>
              <a:buClr>
                <a:srgbClr val="FFFFFF"/>
              </a:buClr>
              <a:buSzPts val="1800"/>
              <a:buChar char="•"/>
              <a:defRPr>
                <a:solidFill>
                  <a:srgbClr val="FFFFFF"/>
                </a:solidFill>
              </a:defRPr>
            </a:lvl8pPr>
            <a:lvl9pPr marL="3086023" lvl="8" indent="-257168" algn="l" rtl="0">
              <a:lnSpc>
                <a:spcPct val="115000"/>
              </a:lnSpc>
              <a:spcBef>
                <a:spcPts val="751"/>
              </a:spcBef>
              <a:spcAft>
                <a:spcPts val="751"/>
              </a:spcAft>
              <a:buClr>
                <a:srgbClr val="FFFFFF"/>
              </a:buClr>
              <a:buSzPts val="1800"/>
              <a:buChar char="•"/>
              <a:defRPr>
                <a:solidFill>
                  <a:srgbClr val="FFFFFF"/>
                </a:solidFill>
              </a:defRPr>
            </a:lvl9pPr>
          </a:lstStyle>
          <a:p>
            <a:endParaRPr/>
          </a:p>
        </p:txBody>
      </p:sp>
    </p:spTree>
    <p:extLst>
      <p:ext uri="{BB962C8B-B14F-4D97-AF65-F5344CB8AC3E}">
        <p14:creationId xmlns:p14="http://schemas.microsoft.com/office/powerpoint/2010/main" val="337998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76"/>
        <p:cNvGrpSpPr/>
        <p:nvPr/>
      </p:nvGrpSpPr>
      <p:grpSpPr>
        <a:xfrm>
          <a:off x="0" y="0"/>
          <a:ext cx="0" cy="0"/>
          <a:chOff x="0" y="0"/>
          <a:chExt cx="0" cy="0"/>
        </a:xfrm>
      </p:grpSpPr>
      <p:pic>
        <p:nvPicPr>
          <p:cNvPr id="77" name="Google Shape;77;p12"/>
          <p:cNvPicPr preferRelativeResize="0"/>
          <p:nvPr/>
        </p:nvPicPr>
        <p:blipFill rotWithShape="1">
          <a:blip r:embed="rId2">
            <a:alphaModFix amt="35000"/>
          </a:blip>
          <a:srcRect/>
          <a:stretch/>
        </p:blipFill>
        <p:spPr>
          <a:xfrm rot="1777065">
            <a:off x="8116677" y="76416"/>
            <a:ext cx="893584" cy="1309893"/>
          </a:xfrm>
          <a:prstGeom prst="rect">
            <a:avLst/>
          </a:prstGeom>
          <a:noFill/>
          <a:ln>
            <a:noFill/>
          </a:ln>
        </p:spPr>
      </p:pic>
      <p:sp>
        <p:nvSpPr>
          <p:cNvPr id="78" name="Google Shape;78;p12"/>
          <p:cNvSpPr txBox="1">
            <a:spLocks noGrp="1"/>
          </p:cNvSpPr>
          <p:nvPr>
            <p:ph type="title"/>
          </p:nvPr>
        </p:nvSpPr>
        <p:spPr>
          <a:xfrm>
            <a:off x="409089" y="395610"/>
            <a:ext cx="7886700" cy="61023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4554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 name="Google Shape;81;p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0926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4"/>
        <p:cNvGrpSpPr/>
        <p:nvPr/>
      </p:nvGrpSpPr>
      <p:grpSpPr>
        <a:xfrm>
          <a:off x="0" y="0"/>
          <a:ext cx="0" cy="0"/>
          <a:chOff x="0" y="0"/>
          <a:chExt cx="0" cy="0"/>
        </a:xfrm>
      </p:grpSpPr>
      <p:sp>
        <p:nvSpPr>
          <p:cNvPr id="85" name="Google Shape;85;p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fld id="{00000000-1234-1234-1234-123412341234}" type="slidenum">
              <a:rPr lang="en-US" smtClean="0"/>
              <a:pPr/>
              <a:t>‹#›</a:t>
            </a:fld>
            <a:endParaRPr lang="en-US"/>
          </a:p>
        </p:txBody>
      </p:sp>
      <p:sp>
        <p:nvSpPr>
          <p:cNvPr id="86" name="Google Shape;86;p1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sz="65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173433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87"/>
        <p:cNvGrpSpPr/>
        <p:nvPr/>
      </p:nvGrpSpPr>
      <p:grpSpPr>
        <a:xfrm>
          <a:off x="0" y="0"/>
          <a:ext cx="0" cy="0"/>
          <a:chOff x="0" y="0"/>
          <a:chExt cx="0" cy="0"/>
        </a:xfrm>
      </p:grpSpPr>
      <p:sp>
        <p:nvSpPr>
          <p:cNvPr id="88" name="Google Shape;88;p15"/>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1"/>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1"/>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90" name="Google Shape;90;p15"/>
          <p:cNvSpPr txBox="1">
            <a:spLocks noGrp="1"/>
          </p:cNvSpPr>
          <p:nvPr>
            <p:ph type="dt" idx="10"/>
          </p:nvPr>
        </p:nvSpPr>
        <p:spPr>
          <a:xfrm>
            <a:off x="628651"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5"/>
          <p:cNvSpPr txBox="1">
            <a:spLocks noGrp="1"/>
          </p:cNvSpPr>
          <p:nvPr>
            <p:ph type="sldNum" idx="12"/>
          </p:nvPr>
        </p:nvSpPr>
        <p:spPr>
          <a:xfrm>
            <a:off x="6457951"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5380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96"/>
        <p:cNvGrpSpPr/>
        <p:nvPr/>
      </p:nvGrpSpPr>
      <p:grpSpPr>
        <a:xfrm>
          <a:off x="0" y="0"/>
          <a:ext cx="0" cy="0"/>
          <a:chOff x="0" y="0"/>
          <a:chExt cx="0" cy="0"/>
        </a:xfrm>
      </p:grpSpPr>
      <p:sp>
        <p:nvSpPr>
          <p:cNvPr id="97" name="Google Shape;97;p17"/>
          <p:cNvSpPr txBox="1">
            <a:spLocks noGrp="1"/>
          </p:cNvSpPr>
          <p:nvPr>
            <p:ph type="dt" idx="10"/>
          </p:nvPr>
        </p:nvSpPr>
        <p:spPr>
          <a:xfrm>
            <a:off x="628650" y="649288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7"/>
          <p:cNvSpPr txBox="1">
            <a:spLocks noGrp="1"/>
          </p:cNvSpPr>
          <p:nvPr>
            <p:ph type="sldNum" idx="12"/>
          </p:nvPr>
        </p:nvSpPr>
        <p:spPr>
          <a:xfrm>
            <a:off x="6457950" y="649288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a:p>
        </p:txBody>
      </p:sp>
      <p:sp>
        <p:nvSpPr>
          <p:cNvPr id="99" name="Google Shape;99;p17"/>
          <p:cNvSpPr txBox="1">
            <a:spLocks noGrp="1"/>
          </p:cNvSpPr>
          <p:nvPr>
            <p:ph type="ftr" idx="11"/>
          </p:nvPr>
        </p:nvSpPr>
        <p:spPr>
          <a:xfrm>
            <a:off x="3028950" y="649288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1452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76" name="Shape 176"/>
          <p:cNvSpPr>
            <a:spLocks noGrp="1"/>
          </p:cNvSpPr>
          <p:nvPr>
            <p:ph type="sldNum" sz="quarter" idx="2"/>
          </p:nvPr>
        </p:nvSpPr>
        <p:spPr>
          <a:xfrm>
            <a:off x="8528769" y="6477000"/>
            <a:ext cx="158032" cy="139700"/>
          </a:xfrm>
          <a:prstGeom prst="rect">
            <a:avLst/>
          </a:prstGeom>
        </p:spPr>
        <p:txBody>
          <a:bodyPr lIns="0" tIns="0" rIns="0" bIns="0"/>
          <a:lstStyle>
            <a:lvl1pPr>
              <a:defRPr sz="900">
                <a:solidFill>
                  <a:srgbClr val="FFFFFF"/>
                </a:solidFill>
                <a:latin typeface="Verdana"/>
                <a:ea typeface="Verdana"/>
                <a:cs typeface="Verdana"/>
                <a:sym typeface="Verdana"/>
              </a:defRPr>
            </a:lvl1pPr>
          </a:lstStyle>
          <a:p>
            <a:fld id="{86CB4B4D-7CA3-9044-876B-883B54F8677D}" type="slidenum">
              <a:t>‹#›</a:t>
            </a:fld>
            <a:endParaRPr dirty="0"/>
          </a:p>
        </p:txBody>
      </p:sp>
      <p:sp>
        <p:nvSpPr>
          <p:cNvPr id="178" name="Shape 178"/>
          <p:cNvSpPr>
            <a:spLocks noGrp="1"/>
          </p:cNvSpPr>
          <p:nvPr>
            <p:ph type="title"/>
          </p:nvPr>
        </p:nvSpPr>
        <p:spPr>
          <a:xfrm>
            <a:off x="685800" y="2130429"/>
            <a:ext cx="7772400" cy="1470025"/>
          </a:xfrm>
          <a:prstGeom prst="rect">
            <a:avLst/>
          </a:prstGeom>
        </p:spPr>
        <p:txBody>
          <a:bodyPr/>
          <a:lstStyle>
            <a:lvl1pPr>
              <a:defRPr sz="2400">
                <a:solidFill>
                  <a:srgbClr val="000000"/>
                </a:solidFill>
                <a:latin typeface="Verdana"/>
                <a:ea typeface="Verdana"/>
                <a:cs typeface="Verdana"/>
                <a:sym typeface="Verdana"/>
              </a:defRPr>
            </a:lvl1pPr>
          </a:lstStyle>
          <a:p>
            <a:r>
              <a:t>Title Text</a:t>
            </a:r>
          </a:p>
        </p:txBody>
      </p:sp>
      <p:sp>
        <p:nvSpPr>
          <p:cNvPr id="179" name="Shape 179"/>
          <p:cNvSpPr>
            <a:spLocks noGrp="1"/>
          </p:cNvSpPr>
          <p:nvPr>
            <p:ph type="body" sz="quarter" idx="1"/>
          </p:nvPr>
        </p:nvSpPr>
        <p:spPr>
          <a:xfrm>
            <a:off x="1371600" y="3886200"/>
            <a:ext cx="6400800" cy="1752600"/>
          </a:xfrm>
          <a:prstGeom prst="rect">
            <a:avLst/>
          </a:prstGeom>
        </p:spPr>
        <p:txBody>
          <a:bodyPr/>
          <a:lstStyle>
            <a:lvl1pPr marL="0" indent="0" algn="ctr">
              <a:spcBef>
                <a:spcPts val="600"/>
              </a:spcBef>
              <a:buSzTx/>
              <a:buFontTx/>
              <a:buNone/>
              <a:defRPr sz="2800">
                <a:solidFill>
                  <a:srgbClr val="000000"/>
                </a:solidFill>
                <a:latin typeface="Verdana"/>
                <a:ea typeface="Verdana"/>
                <a:cs typeface="Verdana"/>
                <a:sym typeface="Verdana"/>
              </a:defRPr>
            </a:lvl1pPr>
            <a:lvl2pPr marL="0" indent="457189" algn="ctr">
              <a:spcBef>
                <a:spcPts val="600"/>
              </a:spcBef>
              <a:buSzTx/>
              <a:buFontTx/>
              <a:buNone/>
              <a:defRPr sz="2800">
                <a:solidFill>
                  <a:srgbClr val="000000"/>
                </a:solidFill>
                <a:latin typeface="Verdana"/>
                <a:ea typeface="Verdana"/>
                <a:cs typeface="Verdana"/>
                <a:sym typeface="Verdana"/>
              </a:defRPr>
            </a:lvl2pPr>
            <a:lvl3pPr marL="0" indent="914377" algn="ctr">
              <a:spcBef>
                <a:spcPts val="600"/>
              </a:spcBef>
              <a:buSzTx/>
              <a:buFontTx/>
              <a:buNone/>
              <a:defRPr sz="2800">
                <a:solidFill>
                  <a:srgbClr val="000000"/>
                </a:solidFill>
                <a:latin typeface="Verdana"/>
                <a:ea typeface="Verdana"/>
                <a:cs typeface="Verdana"/>
                <a:sym typeface="Verdana"/>
              </a:defRPr>
            </a:lvl3pPr>
            <a:lvl4pPr marL="0" indent="1371566" algn="ctr">
              <a:spcBef>
                <a:spcPts val="600"/>
              </a:spcBef>
              <a:buSzTx/>
              <a:buFontTx/>
              <a:buNone/>
              <a:defRPr sz="2800">
                <a:solidFill>
                  <a:srgbClr val="000000"/>
                </a:solidFill>
                <a:latin typeface="Verdana"/>
                <a:ea typeface="Verdana"/>
                <a:cs typeface="Verdana"/>
                <a:sym typeface="Verdana"/>
              </a:defRPr>
            </a:lvl4pPr>
            <a:lvl5pPr marL="0" indent="1828754" algn="ctr">
              <a:spcBef>
                <a:spcPts val="600"/>
              </a:spcBef>
              <a:buSzTx/>
              <a:buFontTx/>
              <a:buNone/>
              <a:defRPr sz="2800">
                <a:solidFill>
                  <a:srgbClr val="000000"/>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Tree>
    <p:custDataLst>
      <p:tags r:id="rId1"/>
    </p:custData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4"/>
        <p:cNvGrpSpPr/>
        <p:nvPr/>
      </p:nvGrpSpPr>
      <p:grpSpPr>
        <a:xfrm>
          <a:off x="0" y="0"/>
          <a:ext cx="0" cy="0"/>
          <a:chOff x="0" y="0"/>
          <a:chExt cx="0" cy="0"/>
        </a:xfrm>
      </p:grpSpPr>
      <p:sp>
        <p:nvSpPr>
          <p:cNvPr id="105" name="Google Shape;105;p19"/>
          <p:cNvSpPr txBox="1">
            <a:spLocks noGrp="1"/>
          </p:cNvSpPr>
          <p:nvPr>
            <p:ph type="sldNum" idx="12"/>
          </p:nvPr>
        </p:nvSpPr>
        <p:spPr>
          <a:xfrm>
            <a:off x="6457950" y="635635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a:p>
        </p:txBody>
      </p:sp>
      <p:sp>
        <p:nvSpPr>
          <p:cNvPr id="106" name="Google Shape;106;p19"/>
          <p:cNvSpPr txBox="1">
            <a:spLocks noGrp="1"/>
          </p:cNvSpPr>
          <p:nvPr>
            <p:ph type="ftr" idx="11"/>
          </p:nvPr>
        </p:nvSpPr>
        <p:spPr>
          <a:xfrm>
            <a:off x="3028950" y="635635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47185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7"/>
        <p:cNvGrpSpPr/>
        <p:nvPr/>
      </p:nvGrpSpPr>
      <p:grpSpPr>
        <a:xfrm>
          <a:off x="0" y="0"/>
          <a:ext cx="0" cy="0"/>
          <a:chOff x="0" y="0"/>
          <a:chExt cx="0" cy="0"/>
        </a:xfrm>
      </p:grpSpPr>
      <p:sp>
        <p:nvSpPr>
          <p:cNvPr id="108" name="Google Shape;108;p20"/>
          <p:cNvSpPr txBox="1">
            <a:spLocks noGrp="1"/>
          </p:cNvSpPr>
          <p:nvPr>
            <p:ph type="sldNum" idx="12"/>
          </p:nvPr>
        </p:nvSpPr>
        <p:spPr>
          <a:xfrm>
            <a:off x="6457950" y="6356356"/>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a:p>
        </p:txBody>
      </p:sp>
      <p:sp>
        <p:nvSpPr>
          <p:cNvPr id="109" name="Google Shape;109;p20"/>
          <p:cNvSpPr txBox="1">
            <a:spLocks noGrp="1"/>
          </p:cNvSpPr>
          <p:nvPr>
            <p:ph type="ftr" idx="11"/>
          </p:nvPr>
        </p:nvSpPr>
        <p:spPr>
          <a:xfrm>
            <a:off x="3028950" y="6356356"/>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72722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10"/>
        <p:cNvGrpSpPr/>
        <p:nvPr/>
      </p:nvGrpSpPr>
      <p:grpSpPr>
        <a:xfrm>
          <a:off x="0" y="0"/>
          <a:ext cx="0" cy="0"/>
          <a:chOff x="0" y="0"/>
          <a:chExt cx="0" cy="0"/>
        </a:xfrm>
      </p:grpSpPr>
      <p:sp>
        <p:nvSpPr>
          <p:cNvPr id="111" name="Google Shape;111;p21"/>
          <p:cNvSpPr txBox="1">
            <a:spLocks noGrp="1"/>
          </p:cNvSpPr>
          <p:nvPr>
            <p:ph type="dt" idx="10"/>
          </p:nvPr>
        </p:nvSpPr>
        <p:spPr>
          <a:xfrm>
            <a:off x="628650" y="649288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1"/>
          <p:cNvSpPr txBox="1">
            <a:spLocks noGrp="1"/>
          </p:cNvSpPr>
          <p:nvPr>
            <p:ph type="sldNum" idx="12"/>
          </p:nvPr>
        </p:nvSpPr>
        <p:spPr>
          <a:xfrm>
            <a:off x="6457950" y="649288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a:p>
        </p:txBody>
      </p:sp>
      <p:sp>
        <p:nvSpPr>
          <p:cNvPr id="113" name="Google Shape;113;p21"/>
          <p:cNvSpPr txBox="1">
            <a:spLocks noGrp="1"/>
          </p:cNvSpPr>
          <p:nvPr>
            <p:ph type="ftr" idx="11"/>
          </p:nvPr>
        </p:nvSpPr>
        <p:spPr>
          <a:xfrm>
            <a:off x="3028950" y="649288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217136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117"/>
        <p:cNvGrpSpPr/>
        <p:nvPr/>
      </p:nvGrpSpPr>
      <p:grpSpPr>
        <a:xfrm>
          <a:off x="0" y="0"/>
          <a:ext cx="0" cy="0"/>
          <a:chOff x="0" y="0"/>
          <a:chExt cx="0" cy="0"/>
        </a:xfrm>
      </p:grpSpPr>
      <p:sp>
        <p:nvSpPr>
          <p:cNvPr id="118" name="Google Shape;118;p23"/>
          <p:cNvSpPr txBox="1">
            <a:spLocks noGrp="1"/>
          </p:cNvSpPr>
          <p:nvPr>
            <p:ph type="dt" idx="10"/>
          </p:nvPr>
        </p:nvSpPr>
        <p:spPr>
          <a:xfrm>
            <a:off x="685514" y="6248681"/>
            <a:ext cx="1905075" cy="456600"/>
          </a:xfrm>
          <a:prstGeom prst="rect">
            <a:avLst/>
          </a:prstGeom>
          <a:noFill/>
          <a:ln>
            <a:noFill/>
          </a:ln>
        </p:spPr>
        <p:txBody>
          <a:bodyPr spcFirstLastPara="1" wrap="square" lIns="91375" tIns="45675" rIns="91375" bIns="4567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p23"/>
          <p:cNvSpPr txBox="1">
            <a:spLocks noGrp="1"/>
          </p:cNvSpPr>
          <p:nvPr>
            <p:ph type="ftr" idx="11"/>
          </p:nvPr>
        </p:nvSpPr>
        <p:spPr>
          <a:xfrm>
            <a:off x="3124490" y="6248681"/>
            <a:ext cx="2895075" cy="456600"/>
          </a:xfrm>
          <a:prstGeom prst="rect">
            <a:avLst/>
          </a:prstGeom>
          <a:noFill/>
          <a:ln>
            <a:noFill/>
          </a:ln>
        </p:spPr>
        <p:txBody>
          <a:bodyPr spcFirstLastPara="1" wrap="square" lIns="91375" tIns="45675" rIns="91375" bIns="45675"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23"/>
          <p:cNvSpPr txBox="1">
            <a:spLocks noGrp="1"/>
          </p:cNvSpPr>
          <p:nvPr>
            <p:ph type="sldNum" idx="12"/>
          </p:nvPr>
        </p:nvSpPr>
        <p:spPr>
          <a:xfrm>
            <a:off x="6553490" y="6248681"/>
            <a:ext cx="1905075" cy="456600"/>
          </a:xfrm>
          <a:prstGeom prst="rect">
            <a:avLst/>
          </a:prstGeom>
          <a:noFill/>
          <a:ln>
            <a:noFill/>
          </a:ln>
        </p:spPr>
        <p:txBody>
          <a:bodyPr spcFirstLastPara="1" wrap="square" lIns="91375" tIns="45675" rIns="91375" bIns="45675" anchor="t" anchorCtr="0">
            <a:noAutofit/>
          </a:bodyPr>
          <a:lstStyle>
            <a:lvl1pPr marL="0" marR="0" lvl="0"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92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7155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21"/>
        <p:cNvGrpSpPr/>
        <p:nvPr/>
      </p:nvGrpSpPr>
      <p:grpSpPr>
        <a:xfrm>
          <a:off x="0" y="0"/>
          <a:ext cx="0" cy="0"/>
          <a:chOff x="0" y="0"/>
          <a:chExt cx="0" cy="0"/>
        </a:xfrm>
      </p:grpSpPr>
      <p:sp>
        <p:nvSpPr>
          <p:cNvPr id="122" name="Google Shape;122;p24"/>
          <p:cNvSpPr txBox="1">
            <a:spLocks noGrp="1"/>
          </p:cNvSpPr>
          <p:nvPr>
            <p:ph type="dt" idx="10"/>
          </p:nvPr>
        </p:nvSpPr>
        <p:spPr>
          <a:xfrm>
            <a:off x="628650" y="6492880"/>
            <a:ext cx="2057400" cy="365125"/>
          </a:xfrm>
          <a:prstGeom prst="rect">
            <a:avLst/>
          </a:prstGeom>
          <a:noFill/>
          <a:ln>
            <a:noFill/>
          </a:ln>
        </p:spPr>
        <p:txBody>
          <a:bodyPr spcFirstLastPara="1" wrap="square" lIns="80675" tIns="40325" rIns="80675" bIns="40325" anchor="ctr" anchorCtr="0">
            <a:noAutofit/>
          </a:bodyPr>
          <a:lstStyle>
            <a:lvl1pPr lvl="0" algn="l">
              <a:spcBef>
                <a:spcPts val="0"/>
              </a:spcBef>
              <a:spcAft>
                <a:spcPts val="0"/>
              </a:spcAft>
              <a:buSzPts val="1200"/>
              <a:buNone/>
              <a:defRPr sz="900"/>
            </a:lvl1pPr>
            <a:lvl2pPr lvl="1" algn="l">
              <a:spcBef>
                <a:spcPts val="0"/>
              </a:spcBef>
              <a:spcAft>
                <a:spcPts val="0"/>
              </a:spcAft>
              <a:buSzPts val="1200"/>
              <a:buNone/>
              <a:defRPr sz="900"/>
            </a:lvl2pPr>
            <a:lvl3pPr lvl="2" algn="l">
              <a:spcBef>
                <a:spcPts val="0"/>
              </a:spcBef>
              <a:spcAft>
                <a:spcPts val="0"/>
              </a:spcAft>
              <a:buSzPts val="1200"/>
              <a:buNone/>
              <a:defRPr sz="900"/>
            </a:lvl3pPr>
            <a:lvl4pPr lvl="3" algn="l">
              <a:spcBef>
                <a:spcPts val="0"/>
              </a:spcBef>
              <a:spcAft>
                <a:spcPts val="0"/>
              </a:spcAft>
              <a:buSzPts val="1200"/>
              <a:buNone/>
              <a:defRPr sz="900"/>
            </a:lvl4pPr>
            <a:lvl5pPr lvl="4" algn="l">
              <a:spcBef>
                <a:spcPts val="0"/>
              </a:spcBef>
              <a:spcAft>
                <a:spcPts val="0"/>
              </a:spcAft>
              <a:buSzPts val="1200"/>
              <a:buNone/>
              <a:defRPr sz="900"/>
            </a:lvl5pPr>
            <a:lvl6pPr lvl="5" algn="l">
              <a:spcBef>
                <a:spcPts val="0"/>
              </a:spcBef>
              <a:spcAft>
                <a:spcPts val="0"/>
              </a:spcAft>
              <a:buSzPts val="1200"/>
              <a:buNone/>
              <a:defRPr sz="900"/>
            </a:lvl6pPr>
            <a:lvl7pPr lvl="6" algn="l">
              <a:spcBef>
                <a:spcPts val="0"/>
              </a:spcBef>
              <a:spcAft>
                <a:spcPts val="0"/>
              </a:spcAft>
              <a:buSzPts val="1200"/>
              <a:buNone/>
              <a:defRPr sz="900"/>
            </a:lvl7pPr>
            <a:lvl8pPr lvl="7" algn="l">
              <a:spcBef>
                <a:spcPts val="0"/>
              </a:spcBef>
              <a:spcAft>
                <a:spcPts val="0"/>
              </a:spcAft>
              <a:buSzPts val="1200"/>
              <a:buNone/>
              <a:defRPr sz="900"/>
            </a:lvl8pPr>
            <a:lvl9pPr lvl="8" algn="l">
              <a:spcBef>
                <a:spcPts val="0"/>
              </a:spcBef>
              <a:spcAft>
                <a:spcPts val="0"/>
              </a:spcAft>
              <a:buSzPts val="1200"/>
              <a:buNone/>
              <a:defRPr sz="900"/>
            </a:lvl9pPr>
          </a:lstStyle>
          <a:p>
            <a:endParaRPr/>
          </a:p>
        </p:txBody>
      </p:sp>
      <p:sp>
        <p:nvSpPr>
          <p:cNvPr id="123" name="Google Shape;123;p24"/>
          <p:cNvSpPr txBox="1">
            <a:spLocks noGrp="1"/>
          </p:cNvSpPr>
          <p:nvPr>
            <p:ph type="sldNum" idx="12"/>
          </p:nvPr>
        </p:nvSpPr>
        <p:spPr>
          <a:xfrm>
            <a:off x="6457950" y="6492880"/>
            <a:ext cx="2057400" cy="365125"/>
          </a:xfrm>
          <a:prstGeom prst="rect">
            <a:avLst/>
          </a:prstGeom>
          <a:noFill/>
          <a:ln>
            <a:noFill/>
          </a:ln>
        </p:spPr>
        <p:txBody>
          <a:bodyPr spcFirstLastPara="1" wrap="square" lIns="80675" tIns="40325" rIns="80675" bIns="40325" anchor="ctr" anchorCtr="0">
            <a:noAutofit/>
          </a:bodyPr>
          <a:lstStyle>
            <a:lvl1pPr marL="0" lvl="0" indent="0" algn="r">
              <a:spcBef>
                <a:spcPts val="0"/>
              </a:spcBef>
              <a:buNone/>
              <a:defRPr sz="900"/>
            </a:lvl1pPr>
            <a:lvl2pPr marL="0" lvl="1" indent="0" algn="r">
              <a:spcBef>
                <a:spcPts val="0"/>
              </a:spcBef>
              <a:buNone/>
              <a:defRPr sz="900"/>
            </a:lvl2pPr>
            <a:lvl3pPr marL="0" lvl="2" indent="0" algn="r">
              <a:spcBef>
                <a:spcPts val="0"/>
              </a:spcBef>
              <a:buNone/>
              <a:defRPr sz="900"/>
            </a:lvl3pPr>
            <a:lvl4pPr marL="0" lvl="3" indent="0" algn="r">
              <a:spcBef>
                <a:spcPts val="0"/>
              </a:spcBef>
              <a:buNone/>
              <a:defRPr sz="900"/>
            </a:lvl4pPr>
            <a:lvl5pPr marL="0" lvl="4" indent="0" algn="r">
              <a:spcBef>
                <a:spcPts val="0"/>
              </a:spcBef>
              <a:buNone/>
              <a:defRPr sz="900"/>
            </a:lvl5pPr>
            <a:lvl6pPr marL="0" lvl="5" indent="0" algn="r">
              <a:spcBef>
                <a:spcPts val="0"/>
              </a:spcBef>
              <a:buNone/>
              <a:defRPr sz="900"/>
            </a:lvl6pPr>
            <a:lvl7pPr marL="0" lvl="6" indent="0" algn="r">
              <a:spcBef>
                <a:spcPts val="0"/>
              </a:spcBef>
              <a:buNone/>
              <a:defRPr sz="900"/>
            </a:lvl7pPr>
            <a:lvl8pPr marL="0" lvl="7" indent="0" algn="r">
              <a:spcBef>
                <a:spcPts val="0"/>
              </a:spcBef>
              <a:buNone/>
              <a:defRPr sz="900"/>
            </a:lvl8pPr>
            <a:lvl9pPr marL="0" lvl="8" indent="0" algn="r">
              <a:spcBef>
                <a:spcPts val="0"/>
              </a:spcBef>
              <a:buNone/>
              <a:defRPr sz="900"/>
            </a:lvl9pPr>
          </a:lstStyle>
          <a:p>
            <a:fld id="{00000000-1234-1234-1234-123412341234}" type="slidenum">
              <a:rPr lang="en-US" smtClean="0"/>
              <a:pPr/>
              <a:t>‹#›</a:t>
            </a:fld>
            <a:endParaRPr lang="en-US"/>
          </a:p>
        </p:txBody>
      </p:sp>
      <p:sp>
        <p:nvSpPr>
          <p:cNvPr id="124" name="Google Shape;124;p24"/>
          <p:cNvSpPr txBox="1">
            <a:spLocks noGrp="1"/>
          </p:cNvSpPr>
          <p:nvPr>
            <p:ph type="ftr" idx="11"/>
          </p:nvPr>
        </p:nvSpPr>
        <p:spPr>
          <a:xfrm>
            <a:off x="3028950" y="6492880"/>
            <a:ext cx="3086100" cy="365125"/>
          </a:xfrm>
          <a:prstGeom prst="rect">
            <a:avLst/>
          </a:prstGeom>
          <a:noFill/>
          <a:ln>
            <a:noFill/>
          </a:ln>
        </p:spPr>
        <p:txBody>
          <a:bodyPr spcFirstLastPara="1" wrap="square" lIns="80675" tIns="40325" rIns="80675" bIns="40325" anchor="ctr" anchorCtr="0">
            <a:noAutofit/>
          </a:bodyPr>
          <a:lstStyle>
            <a:lvl1pPr lvl="0" algn="ctr">
              <a:spcBef>
                <a:spcPts val="0"/>
              </a:spcBef>
              <a:spcAft>
                <a:spcPts val="0"/>
              </a:spcAft>
              <a:buSzPts val="1200"/>
              <a:buNone/>
              <a:defRPr sz="900"/>
            </a:lvl1pPr>
            <a:lvl2pPr lvl="1" algn="l">
              <a:spcBef>
                <a:spcPts val="0"/>
              </a:spcBef>
              <a:spcAft>
                <a:spcPts val="0"/>
              </a:spcAft>
              <a:buSzPts val="1200"/>
              <a:buNone/>
              <a:defRPr sz="900"/>
            </a:lvl2pPr>
            <a:lvl3pPr lvl="2" algn="l">
              <a:spcBef>
                <a:spcPts val="0"/>
              </a:spcBef>
              <a:spcAft>
                <a:spcPts val="0"/>
              </a:spcAft>
              <a:buSzPts val="1200"/>
              <a:buNone/>
              <a:defRPr sz="900"/>
            </a:lvl3pPr>
            <a:lvl4pPr lvl="3" algn="l">
              <a:spcBef>
                <a:spcPts val="0"/>
              </a:spcBef>
              <a:spcAft>
                <a:spcPts val="0"/>
              </a:spcAft>
              <a:buSzPts val="1200"/>
              <a:buNone/>
              <a:defRPr sz="900"/>
            </a:lvl4pPr>
            <a:lvl5pPr lvl="4" algn="l">
              <a:spcBef>
                <a:spcPts val="0"/>
              </a:spcBef>
              <a:spcAft>
                <a:spcPts val="0"/>
              </a:spcAft>
              <a:buSzPts val="1200"/>
              <a:buNone/>
              <a:defRPr sz="900"/>
            </a:lvl5pPr>
            <a:lvl6pPr lvl="5" algn="l">
              <a:spcBef>
                <a:spcPts val="0"/>
              </a:spcBef>
              <a:spcAft>
                <a:spcPts val="0"/>
              </a:spcAft>
              <a:buSzPts val="1200"/>
              <a:buNone/>
              <a:defRPr sz="900"/>
            </a:lvl6pPr>
            <a:lvl7pPr lvl="6" algn="l">
              <a:spcBef>
                <a:spcPts val="0"/>
              </a:spcBef>
              <a:spcAft>
                <a:spcPts val="0"/>
              </a:spcAft>
              <a:buSzPts val="1200"/>
              <a:buNone/>
              <a:defRPr sz="900"/>
            </a:lvl7pPr>
            <a:lvl8pPr lvl="7" algn="l">
              <a:spcBef>
                <a:spcPts val="0"/>
              </a:spcBef>
              <a:spcAft>
                <a:spcPts val="0"/>
              </a:spcAft>
              <a:buSzPts val="1200"/>
              <a:buNone/>
              <a:defRPr sz="900"/>
            </a:lvl8pPr>
            <a:lvl9pPr lvl="8" algn="l">
              <a:spcBef>
                <a:spcPts val="0"/>
              </a:spcBef>
              <a:spcAft>
                <a:spcPts val="0"/>
              </a:spcAft>
              <a:buSzPts val="1200"/>
              <a:buNone/>
              <a:defRPr sz="900"/>
            </a:lvl9pPr>
          </a:lstStyle>
          <a:p>
            <a:endParaRPr/>
          </a:p>
        </p:txBody>
      </p:sp>
    </p:spTree>
    <p:extLst>
      <p:ext uri="{BB962C8B-B14F-4D97-AF65-F5344CB8AC3E}">
        <p14:creationId xmlns:p14="http://schemas.microsoft.com/office/powerpoint/2010/main" val="1437954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odel Slide">
  <p:cSld name="1_Model Slide">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426844" y="60325"/>
            <a:ext cx="83853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None/>
              <a:defRPr/>
            </a:lvl1pPr>
            <a:lvl2pPr lvl="1" algn="l">
              <a:lnSpc>
                <a:spcPct val="100000"/>
              </a:lnSpc>
              <a:spcBef>
                <a:spcPts val="0"/>
              </a:spcBef>
              <a:spcAft>
                <a:spcPts val="0"/>
              </a:spcAft>
              <a:buSzPts val="4400"/>
              <a:buNone/>
              <a:defRPr sz="3300"/>
            </a:lvl2pPr>
            <a:lvl3pPr lvl="2" algn="l">
              <a:lnSpc>
                <a:spcPct val="100000"/>
              </a:lnSpc>
              <a:spcBef>
                <a:spcPts val="0"/>
              </a:spcBef>
              <a:spcAft>
                <a:spcPts val="0"/>
              </a:spcAft>
              <a:buSzPts val="4400"/>
              <a:buNone/>
              <a:defRPr sz="3300"/>
            </a:lvl3pPr>
            <a:lvl4pPr lvl="3" algn="l">
              <a:lnSpc>
                <a:spcPct val="100000"/>
              </a:lnSpc>
              <a:spcBef>
                <a:spcPts val="0"/>
              </a:spcBef>
              <a:spcAft>
                <a:spcPts val="0"/>
              </a:spcAft>
              <a:buSzPts val="4400"/>
              <a:buNone/>
              <a:defRPr sz="3300"/>
            </a:lvl4pPr>
            <a:lvl5pPr lvl="4" algn="l">
              <a:lnSpc>
                <a:spcPct val="100000"/>
              </a:lnSpc>
              <a:spcBef>
                <a:spcPts val="0"/>
              </a:spcBef>
              <a:spcAft>
                <a:spcPts val="0"/>
              </a:spcAft>
              <a:buSzPts val="4400"/>
              <a:buNone/>
              <a:defRPr sz="3300"/>
            </a:lvl5pPr>
            <a:lvl6pPr lvl="5" algn="l">
              <a:lnSpc>
                <a:spcPct val="100000"/>
              </a:lnSpc>
              <a:spcBef>
                <a:spcPts val="0"/>
              </a:spcBef>
              <a:spcAft>
                <a:spcPts val="0"/>
              </a:spcAft>
              <a:buSzPts val="4400"/>
              <a:buNone/>
              <a:defRPr sz="3300"/>
            </a:lvl6pPr>
            <a:lvl7pPr lvl="6" algn="l">
              <a:lnSpc>
                <a:spcPct val="100000"/>
              </a:lnSpc>
              <a:spcBef>
                <a:spcPts val="0"/>
              </a:spcBef>
              <a:spcAft>
                <a:spcPts val="0"/>
              </a:spcAft>
              <a:buSzPts val="4400"/>
              <a:buNone/>
              <a:defRPr sz="3300"/>
            </a:lvl7pPr>
            <a:lvl8pPr lvl="7" algn="l">
              <a:lnSpc>
                <a:spcPct val="100000"/>
              </a:lnSpc>
              <a:spcBef>
                <a:spcPts val="0"/>
              </a:spcBef>
              <a:spcAft>
                <a:spcPts val="0"/>
              </a:spcAft>
              <a:buSzPts val="4400"/>
              <a:buNone/>
              <a:defRPr sz="3300"/>
            </a:lvl8pPr>
            <a:lvl9pPr lvl="8" algn="l">
              <a:lnSpc>
                <a:spcPct val="100000"/>
              </a:lnSpc>
              <a:spcBef>
                <a:spcPts val="0"/>
              </a:spcBef>
              <a:spcAft>
                <a:spcPts val="0"/>
              </a:spcAft>
              <a:buSzPts val="4400"/>
              <a:buNone/>
              <a:defRPr sz="3300"/>
            </a:lvl9pPr>
          </a:lstStyle>
          <a:p>
            <a:endParaRPr/>
          </a:p>
        </p:txBody>
      </p:sp>
      <p:pic>
        <p:nvPicPr>
          <p:cNvPr id="127" name="Google Shape;127;p25"/>
          <p:cNvPicPr preferRelativeResize="0"/>
          <p:nvPr/>
        </p:nvPicPr>
        <p:blipFill rotWithShape="1">
          <a:blip r:embed="rId2">
            <a:alphaModFix/>
          </a:blip>
          <a:srcRect/>
          <a:stretch/>
        </p:blipFill>
        <p:spPr>
          <a:xfrm>
            <a:off x="8065" y="6202994"/>
            <a:ext cx="2452651" cy="655000"/>
          </a:xfrm>
          <a:prstGeom prst="rect">
            <a:avLst/>
          </a:prstGeom>
          <a:noFill/>
          <a:ln>
            <a:noFill/>
          </a:ln>
        </p:spPr>
      </p:pic>
      <p:pic>
        <p:nvPicPr>
          <p:cNvPr id="128" name="Google Shape;128;p25"/>
          <p:cNvPicPr preferRelativeResize="0"/>
          <p:nvPr/>
        </p:nvPicPr>
        <p:blipFill rotWithShape="1">
          <a:blip r:embed="rId3">
            <a:alphaModFix/>
          </a:blip>
          <a:srcRect/>
          <a:stretch/>
        </p:blipFill>
        <p:spPr>
          <a:xfrm>
            <a:off x="1812377" y="1063800"/>
            <a:ext cx="3048075" cy="5418800"/>
          </a:xfrm>
          <a:prstGeom prst="rect">
            <a:avLst/>
          </a:prstGeom>
          <a:noFill/>
          <a:ln>
            <a:noFill/>
          </a:ln>
        </p:spPr>
      </p:pic>
      <p:sp>
        <p:nvSpPr>
          <p:cNvPr id="129" name="Google Shape;129;p25"/>
          <p:cNvSpPr txBox="1">
            <a:spLocks noGrp="1"/>
          </p:cNvSpPr>
          <p:nvPr>
            <p:ph type="subTitle" idx="1"/>
          </p:nvPr>
        </p:nvSpPr>
        <p:spPr>
          <a:xfrm>
            <a:off x="450563" y="1233625"/>
            <a:ext cx="1782900" cy="654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751"/>
              </a:spcBef>
              <a:spcAft>
                <a:spcPts val="0"/>
              </a:spcAft>
              <a:buSzPts val="2800"/>
              <a:buNone/>
              <a:defRPr sz="1800" b="1">
                <a:solidFill>
                  <a:schemeClr val="lt2"/>
                </a:solidFill>
              </a:defRPr>
            </a:lvl1pPr>
            <a:lvl2pPr lvl="1" algn="l">
              <a:lnSpc>
                <a:spcPct val="115000"/>
              </a:lnSpc>
              <a:spcBef>
                <a:spcPts val="751"/>
              </a:spcBef>
              <a:spcAft>
                <a:spcPts val="0"/>
              </a:spcAft>
              <a:buSzPts val="2400"/>
              <a:buNone/>
              <a:defRPr/>
            </a:lvl2pPr>
            <a:lvl3pPr lvl="2" algn="l">
              <a:lnSpc>
                <a:spcPct val="115000"/>
              </a:lnSpc>
              <a:spcBef>
                <a:spcPts val="751"/>
              </a:spcBef>
              <a:spcAft>
                <a:spcPts val="0"/>
              </a:spcAft>
              <a:buSzPts val="2000"/>
              <a:buNone/>
              <a:defRPr/>
            </a:lvl3pPr>
            <a:lvl4pPr lvl="3" algn="l">
              <a:lnSpc>
                <a:spcPct val="115000"/>
              </a:lnSpc>
              <a:spcBef>
                <a:spcPts val="751"/>
              </a:spcBef>
              <a:spcAft>
                <a:spcPts val="0"/>
              </a:spcAft>
              <a:buSzPts val="1800"/>
              <a:buNone/>
              <a:defRPr/>
            </a:lvl4pPr>
            <a:lvl5pPr lvl="4" algn="l">
              <a:lnSpc>
                <a:spcPct val="115000"/>
              </a:lnSpc>
              <a:spcBef>
                <a:spcPts val="751"/>
              </a:spcBef>
              <a:spcAft>
                <a:spcPts val="0"/>
              </a:spcAft>
              <a:buSzPts val="1800"/>
              <a:buNone/>
              <a:defRPr/>
            </a:lvl5pPr>
            <a:lvl6pPr lvl="5" algn="l">
              <a:lnSpc>
                <a:spcPct val="115000"/>
              </a:lnSpc>
              <a:spcBef>
                <a:spcPts val="751"/>
              </a:spcBef>
              <a:spcAft>
                <a:spcPts val="0"/>
              </a:spcAft>
              <a:buSzPts val="1800"/>
              <a:buNone/>
              <a:defRPr/>
            </a:lvl6pPr>
            <a:lvl7pPr lvl="6" algn="l">
              <a:lnSpc>
                <a:spcPct val="115000"/>
              </a:lnSpc>
              <a:spcBef>
                <a:spcPts val="751"/>
              </a:spcBef>
              <a:spcAft>
                <a:spcPts val="0"/>
              </a:spcAft>
              <a:buSzPts val="1800"/>
              <a:buNone/>
              <a:defRPr/>
            </a:lvl7pPr>
            <a:lvl8pPr lvl="7" algn="l">
              <a:lnSpc>
                <a:spcPct val="115000"/>
              </a:lnSpc>
              <a:spcBef>
                <a:spcPts val="751"/>
              </a:spcBef>
              <a:spcAft>
                <a:spcPts val="0"/>
              </a:spcAft>
              <a:buSzPts val="1800"/>
              <a:buNone/>
              <a:defRPr/>
            </a:lvl8pPr>
            <a:lvl9pPr lvl="8" algn="l">
              <a:lnSpc>
                <a:spcPct val="115000"/>
              </a:lnSpc>
              <a:spcBef>
                <a:spcPts val="751"/>
              </a:spcBef>
              <a:spcAft>
                <a:spcPts val="0"/>
              </a:spcAft>
              <a:buSzPts val="1800"/>
              <a:buNone/>
              <a:defRPr/>
            </a:lvl9pPr>
          </a:lstStyle>
          <a:p>
            <a:endParaRPr/>
          </a:p>
        </p:txBody>
      </p:sp>
      <p:sp>
        <p:nvSpPr>
          <p:cNvPr id="130" name="Google Shape;130;p25"/>
          <p:cNvSpPr txBox="1">
            <a:spLocks noGrp="1"/>
          </p:cNvSpPr>
          <p:nvPr>
            <p:ph type="subTitle" idx="2"/>
          </p:nvPr>
        </p:nvSpPr>
        <p:spPr>
          <a:xfrm>
            <a:off x="450563" y="1964725"/>
            <a:ext cx="1782900" cy="654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751"/>
              </a:spcBef>
              <a:spcAft>
                <a:spcPts val="0"/>
              </a:spcAft>
              <a:buSzPts val="2800"/>
              <a:buNone/>
              <a:defRPr sz="1800" b="1">
                <a:solidFill>
                  <a:schemeClr val="accent1"/>
                </a:solidFill>
              </a:defRPr>
            </a:lvl1pPr>
            <a:lvl2pPr lvl="1" algn="l">
              <a:lnSpc>
                <a:spcPct val="115000"/>
              </a:lnSpc>
              <a:spcBef>
                <a:spcPts val="751"/>
              </a:spcBef>
              <a:spcAft>
                <a:spcPts val="0"/>
              </a:spcAft>
              <a:buSzPts val="2400"/>
              <a:buNone/>
              <a:defRPr>
                <a:solidFill>
                  <a:schemeClr val="accent1"/>
                </a:solidFill>
              </a:defRPr>
            </a:lvl2pPr>
            <a:lvl3pPr lvl="2" algn="l">
              <a:lnSpc>
                <a:spcPct val="115000"/>
              </a:lnSpc>
              <a:spcBef>
                <a:spcPts val="751"/>
              </a:spcBef>
              <a:spcAft>
                <a:spcPts val="0"/>
              </a:spcAft>
              <a:buSzPts val="2000"/>
              <a:buNone/>
              <a:defRPr>
                <a:solidFill>
                  <a:schemeClr val="accent1"/>
                </a:solidFill>
              </a:defRPr>
            </a:lvl3pPr>
            <a:lvl4pPr lvl="3" algn="l">
              <a:lnSpc>
                <a:spcPct val="115000"/>
              </a:lnSpc>
              <a:spcBef>
                <a:spcPts val="751"/>
              </a:spcBef>
              <a:spcAft>
                <a:spcPts val="0"/>
              </a:spcAft>
              <a:buSzPts val="1800"/>
              <a:buNone/>
              <a:defRPr>
                <a:solidFill>
                  <a:schemeClr val="accent1"/>
                </a:solidFill>
              </a:defRPr>
            </a:lvl4pPr>
            <a:lvl5pPr lvl="4" algn="l">
              <a:lnSpc>
                <a:spcPct val="115000"/>
              </a:lnSpc>
              <a:spcBef>
                <a:spcPts val="751"/>
              </a:spcBef>
              <a:spcAft>
                <a:spcPts val="0"/>
              </a:spcAft>
              <a:buSzPts val="1800"/>
              <a:buNone/>
              <a:defRPr>
                <a:solidFill>
                  <a:schemeClr val="accent1"/>
                </a:solidFill>
              </a:defRPr>
            </a:lvl5pPr>
            <a:lvl6pPr lvl="5" algn="l">
              <a:lnSpc>
                <a:spcPct val="115000"/>
              </a:lnSpc>
              <a:spcBef>
                <a:spcPts val="751"/>
              </a:spcBef>
              <a:spcAft>
                <a:spcPts val="0"/>
              </a:spcAft>
              <a:buSzPts val="1800"/>
              <a:buNone/>
              <a:defRPr>
                <a:solidFill>
                  <a:schemeClr val="accent1"/>
                </a:solidFill>
              </a:defRPr>
            </a:lvl6pPr>
            <a:lvl7pPr lvl="6" algn="l">
              <a:lnSpc>
                <a:spcPct val="115000"/>
              </a:lnSpc>
              <a:spcBef>
                <a:spcPts val="751"/>
              </a:spcBef>
              <a:spcAft>
                <a:spcPts val="0"/>
              </a:spcAft>
              <a:buSzPts val="1800"/>
              <a:buNone/>
              <a:defRPr>
                <a:solidFill>
                  <a:schemeClr val="accent1"/>
                </a:solidFill>
              </a:defRPr>
            </a:lvl7pPr>
            <a:lvl8pPr lvl="7" algn="l">
              <a:lnSpc>
                <a:spcPct val="115000"/>
              </a:lnSpc>
              <a:spcBef>
                <a:spcPts val="751"/>
              </a:spcBef>
              <a:spcAft>
                <a:spcPts val="0"/>
              </a:spcAft>
              <a:buSzPts val="1800"/>
              <a:buNone/>
              <a:defRPr>
                <a:solidFill>
                  <a:schemeClr val="accent1"/>
                </a:solidFill>
              </a:defRPr>
            </a:lvl8pPr>
            <a:lvl9pPr lvl="8" algn="l">
              <a:lnSpc>
                <a:spcPct val="115000"/>
              </a:lnSpc>
              <a:spcBef>
                <a:spcPts val="751"/>
              </a:spcBef>
              <a:spcAft>
                <a:spcPts val="0"/>
              </a:spcAft>
              <a:buSzPts val="1800"/>
              <a:buNone/>
              <a:defRPr>
                <a:solidFill>
                  <a:schemeClr val="accent1"/>
                </a:solidFill>
              </a:defRPr>
            </a:lvl9pPr>
          </a:lstStyle>
          <a:p>
            <a:endParaRPr/>
          </a:p>
        </p:txBody>
      </p:sp>
      <p:sp>
        <p:nvSpPr>
          <p:cNvPr id="131" name="Google Shape;131;p25"/>
          <p:cNvSpPr txBox="1">
            <a:spLocks noGrp="1"/>
          </p:cNvSpPr>
          <p:nvPr>
            <p:ph type="subTitle" idx="3"/>
          </p:nvPr>
        </p:nvSpPr>
        <p:spPr>
          <a:xfrm>
            <a:off x="450563" y="2619625"/>
            <a:ext cx="1782900" cy="654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751"/>
              </a:spcBef>
              <a:spcAft>
                <a:spcPts val="0"/>
              </a:spcAft>
              <a:buSzPts val="2800"/>
              <a:buNone/>
              <a:defRPr sz="1800" b="1">
                <a:solidFill>
                  <a:schemeClr val="accent2"/>
                </a:solidFill>
              </a:defRPr>
            </a:lvl1pPr>
            <a:lvl2pPr lvl="1" algn="l">
              <a:lnSpc>
                <a:spcPct val="115000"/>
              </a:lnSpc>
              <a:spcBef>
                <a:spcPts val="751"/>
              </a:spcBef>
              <a:spcAft>
                <a:spcPts val="0"/>
              </a:spcAft>
              <a:buSzPts val="2400"/>
              <a:buNone/>
              <a:defRPr>
                <a:solidFill>
                  <a:schemeClr val="accent2"/>
                </a:solidFill>
              </a:defRPr>
            </a:lvl2pPr>
            <a:lvl3pPr lvl="2" algn="l">
              <a:lnSpc>
                <a:spcPct val="115000"/>
              </a:lnSpc>
              <a:spcBef>
                <a:spcPts val="751"/>
              </a:spcBef>
              <a:spcAft>
                <a:spcPts val="0"/>
              </a:spcAft>
              <a:buSzPts val="2000"/>
              <a:buNone/>
              <a:defRPr>
                <a:solidFill>
                  <a:schemeClr val="accent2"/>
                </a:solidFill>
              </a:defRPr>
            </a:lvl3pPr>
            <a:lvl4pPr lvl="3" algn="l">
              <a:lnSpc>
                <a:spcPct val="115000"/>
              </a:lnSpc>
              <a:spcBef>
                <a:spcPts val="751"/>
              </a:spcBef>
              <a:spcAft>
                <a:spcPts val="0"/>
              </a:spcAft>
              <a:buSzPts val="1800"/>
              <a:buNone/>
              <a:defRPr>
                <a:solidFill>
                  <a:schemeClr val="accent2"/>
                </a:solidFill>
              </a:defRPr>
            </a:lvl4pPr>
            <a:lvl5pPr lvl="4" algn="l">
              <a:lnSpc>
                <a:spcPct val="115000"/>
              </a:lnSpc>
              <a:spcBef>
                <a:spcPts val="751"/>
              </a:spcBef>
              <a:spcAft>
                <a:spcPts val="0"/>
              </a:spcAft>
              <a:buSzPts val="1800"/>
              <a:buNone/>
              <a:defRPr>
                <a:solidFill>
                  <a:schemeClr val="accent2"/>
                </a:solidFill>
              </a:defRPr>
            </a:lvl5pPr>
            <a:lvl6pPr lvl="5" algn="l">
              <a:lnSpc>
                <a:spcPct val="115000"/>
              </a:lnSpc>
              <a:spcBef>
                <a:spcPts val="751"/>
              </a:spcBef>
              <a:spcAft>
                <a:spcPts val="0"/>
              </a:spcAft>
              <a:buSzPts val="1800"/>
              <a:buNone/>
              <a:defRPr>
                <a:solidFill>
                  <a:schemeClr val="accent2"/>
                </a:solidFill>
              </a:defRPr>
            </a:lvl6pPr>
            <a:lvl7pPr lvl="6" algn="l">
              <a:lnSpc>
                <a:spcPct val="115000"/>
              </a:lnSpc>
              <a:spcBef>
                <a:spcPts val="751"/>
              </a:spcBef>
              <a:spcAft>
                <a:spcPts val="0"/>
              </a:spcAft>
              <a:buSzPts val="1800"/>
              <a:buNone/>
              <a:defRPr>
                <a:solidFill>
                  <a:schemeClr val="accent2"/>
                </a:solidFill>
              </a:defRPr>
            </a:lvl7pPr>
            <a:lvl8pPr lvl="7" algn="l">
              <a:lnSpc>
                <a:spcPct val="115000"/>
              </a:lnSpc>
              <a:spcBef>
                <a:spcPts val="751"/>
              </a:spcBef>
              <a:spcAft>
                <a:spcPts val="0"/>
              </a:spcAft>
              <a:buSzPts val="1800"/>
              <a:buNone/>
              <a:defRPr>
                <a:solidFill>
                  <a:schemeClr val="accent2"/>
                </a:solidFill>
              </a:defRPr>
            </a:lvl8pPr>
            <a:lvl9pPr lvl="8" algn="l">
              <a:lnSpc>
                <a:spcPct val="115000"/>
              </a:lnSpc>
              <a:spcBef>
                <a:spcPts val="751"/>
              </a:spcBef>
              <a:spcAft>
                <a:spcPts val="0"/>
              </a:spcAft>
              <a:buSzPts val="1800"/>
              <a:buNone/>
              <a:defRPr>
                <a:solidFill>
                  <a:schemeClr val="accent2"/>
                </a:solidFill>
              </a:defRPr>
            </a:lvl9pPr>
          </a:lstStyle>
          <a:p>
            <a:endParaRPr/>
          </a:p>
        </p:txBody>
      </p:sp>
      <p:sp>
        <p:nvSpPr>
          <p:cNvPr id="132" name="Google Shape;132;p25"/>
          <p:cNvSpPr txBox="1">
            <a:spLocks noGrp="1"/>
          </p:cNvSpPr>
          <p:nvPr>
            <p:ph type="subTitle" idx="4"/>
          </p:nvPr>
        </p:nvSpPr>
        <p:spPr>
          <a:xfrm>
            <a:off x="450563" y="3369550"/>
            <a:ext cx="1782900" cy="654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751"/>
              </a:spcBef>
              <a:spcAft>
                <a:spcPts val="0"/>
              </a:spcAft>
              <a:buSzPts val="2800"/>
              <a:buNone/>
              <a:defRPr sz="1800" b="1">
                <a:solidFill>
                  <a:schemeClr val="accent3"/>
                </a:solidFill>
              </a:defRPr>
            </a:lvl1pPr>
            <a:lvl2pPr lvl="1" algn="l">
              <a:lnSpc>
                <a:spcPct val="115000"/>
              </a:lnSpc>
              <a:spcBef>
                <a:spcPts val="751"/>
              </a:spcBef>
              <a:spcAft>
                <a:spcPts val="0"/>
              </a:spcAft>
              <a:buSzPts val="2400"/>
              <a:buNone/>
              <a:defRPr>
                <a:solidFill>
                  <a:schemeClr val="accent3"/>
                </a:solidFill>
              </a:defRPr>
            </a:lvl2pPr>
            <a:lvl3pPr lvl="2" algn="l">
              <a:lnSpc>
                <a:spcPct val="115000"/>
              </a:lnSpc>
              <a:spcBef>
                <a:spcPts val="751"/>
              </a:spcBef>
              <a:spcAft>
                <a:spcPts val="0"/>
              </a:spcAft>
              <a:buSzPts val="2000"/>
              <a:buNone/>
              <a:defRPr>
                <a:solidFill>
                  <a:schemeClr val="accent3"/>
                </a:solidFill>
              </a:defRPr>
            </a:lvl3pPr>
            <a:lvl4pPr lvl="3" algn="l">
              <a:lnSpc>
                <a:spcPct val="115000"/>
              </a:lnSpc>
              <a:spcBef>
                <a:spcPts val="751"/>
              </a:spcBef>
              <a:spcAft>
                <a:spcPts val="0"/>
              </a:spcAft>
              <a:buSzPts val="1800"/>
              <a:buNone/>
              <a:defRPr>
                <a:solidFill>
                  <a:schemeClr val="accent3"/>
                </a:solidFill>
              </a:defRPr>
            </a:lvl4pPr>
            <a:lvl5pPr lvl="4" algn="l">
              <a:lnSpc>
                <a:spcPct val="115000"/>
              </a:lnSpc>
              <a:spcBef>
                <a:spcPts val="751"/>
              </a:spcBef>
              <a:spcAft>
                <a:spcPts val="0"/>
              </a:spcAft>
              <a:buSzPts val="1800"/>
              <a:buNone/>
              <a:defRPr>
                <a:solidFill>
                  <a:schemeClr val="accent3"/>
                </a:solidFill>
              </a:defRPr>
            </a:lvl5pPr>
            <a:lvl6pPr lvl="5" algn="l">
              <a:lnSpc>
                <a:spcPct val="115000"/>
              </a:lnSpc>
              <a:spcBef>
                <a:spcPts val="751"/>
              </a:spcBef>
              <a:spcAft>
                <a:spcPts val="0"/>
              </a:spcAft>
              <a:buSzPts val="1800"/>
              <a:buNone/>
              <a:defRPr>
                <a:solidFill>
                  <a:schemeClr val="accent3"/>
                </a:solidFill>
              </a:defRPr>
            </a:lvl6pPr>
            <a:lvl7pPr lvl="6" algn="l">
              <a:lnSpc>
                <a:spcPct val="115000"/>
              </a:lnSpc>
              <a:spcBef>
                <a:spcPts val="751"/>
              </a:spcBef>
              <a:spcAft>
                <a:spcPts val="0"/>
              </a:spcAft>
              <a:buSzPts val="1800"/>
              <a:buNone/>
              <a:defRPr>
                <a:solidFill>
                  <a:schemeClr val="accent3"/>
                </a:solidFill>
              </a:defRPr>
            </a:lvl7pPr>
            <a:lvl8pPr lvl="7" algn="l">
              <a:lnSpc>
                <a:spcPct val="115000"/>
              </a:lnSpc>
              <a:spcBef>
                <a:spcPts val="751"/>
              </a:spcBef>
              <a:spcAft>
                <a:spcPts val="0"/>
              </a:spcAft>
              <a:buSzPts val="1800"/>
              <a:buNone/>
              <a:defRPr>
                <a:solidFill>
                  <a:schemeClr val="accent3"/>
                </a:solidFill>
              </a:defRPr>
            </a:lvl8pPr>
            <a:lvl9pPr lvl="8" algn="l">
              <a:lnSpc>
                <a:spcPct val="115000"/>
              </a:lnSpc>
              <a:spcBef>
                <a:spcPts val="751"/>
              </a:spcBef>
              <a:spcAft>
                <a:spcPts val="0"/>
              </a:spcAft>
              <a:buSzPts val="1800"/>
              <a:buNone/>
              <a:defRPr>
                <a:solidFill>
                  <a:schemeClr val="accent3"/>
                </a:solidFill>
              </a:defRPr>
            </a:lvl9pPr>
          </a:lstStyle>
          <a:p>
            <a:endParaRPr/>
          </a:p>
        </p:txBody>
      </p:sp>
      <p:sp>
        <p:nvSpPr>
          <p:cNvPr id="133" name="Google Shape;133;p25"/>
          <p:cNvSpPr txBox="1">
            <a:spLocks noGrp="1"/>
          </p:cNvSpPr>
          <p:nvPr>
            <p:ph type="subTitle" idx="5"/>
          </p:nvPr>
        </p:nvSpPr>
        <p:spPr>
          <a:xfrm>
            <a:off x="450563" y="4045763"/>
            <a:ext cx="1782900" cy="654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751"/>
              </a:spcBef>
              <a:spcAft>
                <a:spcPts val="0"/>
              </a:spcAft>
              <a:buSzPts val="2800"/>
              <a:buNone/>
              <a:defRPr sz="1800" b="1">
                <a:solidFill>
                  <a:schemeClr val="accent4"/>
                </a:solidFill>
              </a:defRPr>
            </a:lvl1pPr>
            <a:lvl2pPr lvl="1" algn="l">
              <a:lnSpc>
                <a:spcPct val="115000"/>
              </a:lnSpc>
              <a:spcBef>
                <a:spcPts val="751"/>
              </a:spcBef>
              <a:spcAft>
                <a:spcPts val="0"/>
              </a:spcAft>
              <a:buSzPts val="2400"/>
              <a:buNone/>
              <a:defRPr>
                <a:solidFill>
                  <a:schemeClr val="accent4"/>
                </a:solidFill>
              </a:defRPr>
            </a:lvl2pPr>
            <a:lvl3pPr lvl="2" algn="l">
              <a:lnSpc>
                <a:spcPct val="115000"/>
              </a:lnSpc>
              <a:spcBef>
                <a:spcPts val="751"/>
              </a:spcBef>
              <a:spcAft>
                <a:spcPts val="0"/>
              </a:spcAft>
              <a:buSzPts val="2000"/>
              <a:buNone/>
              <a:defRPr>
                <a:solidFill>
                  <a:schemeClr val="accent4"/>
                </a:solidFill>
              </a:defRPr>
            </a:lvl3pPr>
            <a:lvl4pPr lvl="3" algn="l">
              <a:lnSpc>
                <a:spcPct val="115000"/>
              </a:lnSpc>
              <a:spcBef>
                <a:spcPts val="751"/>
              </a:spcBef>
              <a:spcAft>
                <a:spcPts val="0"/>
              </a:spcAft>
              <a:buSzPts val="1800"/>
              <a:buNone/>
              <a:defRPr>
                <a:solidFill>
                  <a:schemeClr val="accent4"/>
                </a:solidFill>
              </a:defRPr>
            </a:lvl4pPr>
            <a:lvl5pPr lvl="4" algn="l">
              <a:lnSpc>
                <a:spcPct val="115000"/>
              </a:lnSpc>
              <a:spcBef>
                <a:spcPts val="751"/>
              </a:spcBef>
              <a:spcAft>
                <a:spcPts val="0"/>
              </a:spcAft>
              <a:buSzPts val="1800"/>
              <a:buNone/>
              <a:defRPr>
                <a:solidFill>
                  <a:schemeClr val="accent4"/>
                </a:solidFill>
              </a:defRPr>
            </a:lvl5pPr>
            <a:lvl6pPr lvl="5" algn="l">
              <a:lnSpc>
                <a:spcPct val="115000"/>
              </a:lnSpc>
              <a:spcBef>
                <a:spcPts val="751"/>
              </a:spcBef>
              <a:spcAft>
                <a:spcPts val="0"/>
              </a:spcAft>
              <a:buSzPts val="1800"/>
              <a:buNone/>
              <a:defRPr>
                <a:solidFill>
                  <a:schemeClr val="accent4"/>
                </a:solidFill>
              </a:defRPr>
            </a:lvl6pPr>
            <a:lvl7pPr lvl="6" algn="l">
              <a:lnSpc>
                <a:spcPct val="115000"/>
              </a:lnSpc>
              <a:spcBef>
                <a:spcPts val="751"/>
              </a:spcBef>
              <a:spcAft>
                <a:spcPts val="0"/>
              </a:spcAft>
              <a:buSzPts val="1800"/>
              <a:buNone/>
              <a:defRPr>
                <a:solidFill>
                  <a:schemeClr val="accent4"/>
                </a:solidFill>
              </a:defRPr>
            </a:lvl7pPr>
            <a:lvl8pPr lvl="7" algn="l">
              <a:lnSpc>
                <a:spcPct val="115000"/>
              </a:lnSpc>
              <a:spcBef>
                <a:spcPts val="751"/>
              </a:spcBef>
              <a:spcAft>
                <a:spcPts val="0"/>
              </a:spcAft>
              <a:buSzPts val="1800"/>
              <a:buNone/>
              <a:defRPr>
                <a:solidFill>
                  <a:schemeClr val="accent4"/>
                </a:solidFill>
              </a:defRPr>
            </a:lvl8pPr>
            <a:lvl9pPr lvl="8" algn="l">
              <a:lnSpc>
                <a:spcPct val="115000"/>
              </a:lnSpc>
              <a:spcBef>
                <a:spcPts val="751"/>
              </a:spcBef>
              <a:spcAft>
                <a:spcPts val="0"/>
              </a:spcAft>
              <a:buSzPts val="1800"/>
              <a:buNone/>
              <a:defRPr>
                <a:solidFill>
                  <a:schemeClr val="accent4"/>
                </a:solidFill>
              </a:defRPr>
            </a:lvl9pPr>
          </a:lstStyle>
          <a:p>
            <a:endParaRPr/>
          </a:p>
        </p:txBody>
      </p:sp>
      <p:sp>
        <p:nvSpPr>
          <p:cNvPr id="134" name="Google Shape;134;p25"/>
          <p:cNvSpPr txBox="1">
            <a:spLocks noGrp="1"/>
          </p:cNvSpPr>
          <p:nvPr>
            <p:ph type="subTitle" idx="6"/>
          </p:nvPr>
        </p:nvSpPr>
        <p:spPr>
          <a:xfrm>
            <a:off x="450563" y="4748163"/>
            <a:ext cx="1782900" cy="654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751"/>
              </a:spcBef>
              <a:spcAft>
                <a:spcPts val="0"/>
              </a:spcAft>
              <a:buSzPts val="2800"/>
              <a:buNone/>
              <a:defRPr sz="1800" b="1">
                <a:solidFill>
                  <a:schemeClr val="accent5"/>
                </a:solidFill>
              </a:defRPr>
            </a:lvl1pPr>
            <a:lvl2pPr lvl="1" algn="l">
              <a:lnSpc>
                <a:spcPct val="115000"/>
              </a:lnSpc>
              <a:spcBef>
                <a:spcPts val="751"/>
              </a:spcBef>
              <a:spcAft>
                <a:spcPts val="0"/>
              </a:spcAft>
              <a:buSzPts val="2400"/>
              <a:buNone/>
              <a:defRPr>
                <a:solidFill>
                  <a:schemeClr val="accent5"/>
                </a:solidFill>
              </a:defRPr>
            </a:lvl2pPr>
            <a:lvl3pPr lvl="2" algn="l">
              <a:lnSpc>
                <a:spcPct val="115000"/>
              </a:lnSpc>
              <a:spcBef>
                <a:spcPts val="751"/>
              </a:spcBef>
              <a:spcAft>
                <a:spcPts val="0"/>
              </a:spcAft>
              <a:buSzPts val="2000"/>
              <a:buNone/>
              <a:defRPr>
                <a:solidFill>
                  <a:schemeClr val="accent5"/>
                </a:solidFill>
              </a:defRPr>
            </a:lvl3pPr>
            <a:lvl4pPr lvl="3" algn="l">
              <a:lnSpc>
                <a:spcPct val="115000"/>
              </a:lnSpc>
              <a:spcBef>
                <a:spcPts val="751"/>
              </a:spcBef>
              <a:spcAft>
                <a:spcPts val="0"/>
              </a:spcAft>
              <a:buSzPts val="1800"/>
              <a:buNone/>
              <a:defRPr>
                <a:solidFill>
                  <a:schemeClr val="accent5"/>
                </a:solidFill>
              </a:defRPr>
            </a:lvl4pPr>
            <a:lvl5pPr lvl="4" algn="l">
              <a:lnSpc>
                <a:spcPct val="115000"/>
              </a:lnSpc>
              <a:spcBef>
                <a:spcPts val="751"/>
              </a:spcBef>
              <a:spcAft>
                <a:spcPts val="0"/>
              </a:spcAft>
              <a:buSzPts val="1800"/>
              <a:buNone/>
              <a:defRPr>
                <a:solidFill>
                  <a:schemeClr val="accent5"/>
                </a:solidFill>
              </a:defRPr>
            </a:lvl5pPr>
            <a:lvl6pPr lvl="5" algn="l">
              <a:lnSpc>
                <a:spcPct val="115000"/>
              </a:lnSpc>
              <a:spcBef>
                <a:spcPts val="751"/>
              </a:spcBef>
              <a:spcAft>
                <a:spcPts val="0"/>
              </a:spcAft>
              <a:buSzPts val="1800"/>
              <a:buNone/>
              <a:defRPr>
                <a:solidFill>
                  <a:schemeClr val="accent5"/>
                </a:solidFill>
              </a:defRPr>
            </a:lvl6pPr>
            <a:lvl7pPr lvl="6" algn="l">
              <a:lnSpc>
                <a:spcPct val="115000"/>
              </a:lnSpc>
              <a:spcBef>
                <a:spcPts val="751"/>
              </a:spcBef>
              <a:spcAft>
                <a:spcPts val="0"/>
              </a:spcAft>
              <a:buSzPts val="1800"/>
              <a:buNone/>
              <a:defRPr>
                <a:solidFill>
                  <a:schemeClr val="accent5"/>
                </a:solidFill>
              </a:defRPr>
            </a:lvl7pPr>
            <a:lvl8pPr lvl="7" algn="l">
              <a:lnSpc>
                <a:spcPct val="115000"/>
              </a:lnSpc>
              <a:spcBef>
                <a:spcPts val="751"/>
              </a:spcBef>
              <a:spcAft>
                <a:spcPts val="0"/>
              </a:spcAft>
              <a:buSzPts val="1800"/>
              <a:buNone/>
              <a:defRPr>
                <a:solidFill>
                  <a:schemeClr val="accent5"/>
                </a:solidFill>
              </a:defRPr>
            </a:lvl8pPr>
            <a:lvl9pPr lvl="8" algn="l">
              <a:lnSpc>
                <a:spcPct val="115000"/>
              </a:lnSpc>
              <a:spcBef>
                <a:spcPts val="751"/>
              </a:spcBef>
              <a:spcAft>
                <a:spcPts val="0"/>
              </a:spcAft>
              <a:buSzPts val="1800"/>
              <a:buNone/>
              <a:defRPr>
                <a:solidFill>
                  <a:schemeClr val="accent5"/>
                </a:solidFill>
              </a:defRPr>
            </a:lvl9pPr>
          </a:lstStyle>
          <a:p>
            <a:endParaRPr/>
          </a:p>
        </p:txBody>
      </p:sp>
      <p:sp>
        <p:nvSpPr>
          <p:cNvPr id="135" name="Google Shape;135;p25"/>
          <p:cNvSpPr txBox="1">
            <a:spLocks noGrp="1"/>
          </p:cNvSpPr>
          <p:nvPr>
            <p:ph type="subTitle" idx="7"/>
          </p:nvPr>
        </p:nvSpPr>
        <p:spPr>
          <a:xfrm>
            <a:off x="450563" y="5513675"/>
            <a:ext cx="1782900" cy="654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751"/>
              </a:spcBef>
              <a:spcAft>
                <a:spcPts val="0"/>
              </a:spcAft>
              <a:buSzPts val="2800"/>
              <a:buNone/>
              <a:defRPr sz="1800" b="1">
                <a:solidFill>
                  <a:schemeClr val="accent6"/>
                </a:solidFill>
              </a:defRPr>
            </a:lvl1pPr>
            <a:lvl2pPr lvl="1" algn="l">
              <a:lnSpc>
                <a:spcPct val="115000"/>
              </a:lnSpc>
              <a:spcBef>
                <a:spcPts val="751"/>
              </a:spcBef>
              <a:spcAft>
                <a:spcPts val="0"/>
              </a:spcAft>
              <a:buSzPts val="2400"/>
              <a:buNone/>
              <a:defRPr>
                <a:solidFill>
                  <a:schemeClr val="accent6"/>
                </a:solidFill>
              </a:defRPr>
            </a:lvl2pPr>
            <a:lvl3pPr lvl="2" algn="l">
              <a:lnSpc>
                <a:spcPct val="115000"/>
              </a:lnSpc>
              <a:spcBef>
                <a:spcPts val="751"/>
              </a:spcBef>
              <a:spcAft>
                <a:spcPts val="0"/>
              </a:spcAft>
              <a:buSzPts val="2000"/>
              <a:buNone/>
              <a:defRPr>
                <a:solidFill>
                  <a:schemeClr val="accent6"/>
                </a:solidFill>
              </a:defRPr>
            </a:lvl3pPr>
            <a:lvl4pPr lvl="3" algn="l">
              <a:lnSpc>
                <a:spcPct val="115000"/>
              </a:lnSpc>
              <a:spcBef>
                <a:spcPts val="751"/>
              </a:spcBef>
              <a:spcAft>
                <a:spcPts val="0"/>
              </a:spcAft>
              <a:buSzPts val="1800"/>
              <a:buNone/>
              <a:defRPr>
                <a:solidFill>
                  <a:schemeClr val="accent6"/>
                </a:solidFill>
              </a:defRPr>
            </a:lvl4pPr>
            <a:lvl5pPr lvl="4" algn="l">
              <a:lnSpc>
                <a:spcPct val="115000"/>
              </a:lnSpc>
              <a:spcBef>
                <a:spcPts val="751"/>
              </a:spcBef>
              <a:spcAft>
                <a:spcPts val="0"/>
              </a:spcAft>
              <a:buSzPts val="1800"/>
              <a:buNone/>
              <a:defRPr>
                <a:solidFill>
                  <a:schemeClr val="accent6"/>
                </a:solidFill>
              </a:defRPr>
            </a:lvl5pPr>
            <a:lvl6pPr lvl="5" algn="l">
              <a:lnSpc>
                <a:spcPct val="115000"/>
              </a:lnSpc>
              <a:spcBef>
                <a:spcPts val="751"/>
              </a:spcBef>
              <a:spcAft>
                <a:spcPts val="0"/>
              </a:spcAft>
              <a:buSzPts val="1800"/>
              <a:buNone/>
              <a:defRPr>
                <a:solidFill>
                  <a:schemeClr val="accent6"/>
                </a:solidFill>
              </a:defRPr>
            </a:lvl6pPr>
            <a:lvl7pPr lvl="6" algn="l">
              <a:lnSpc>
                <a:spcPct val="115000"/>
              </a:lnSpc>
              <a:spcBef>
                <a:spcPts val="751"/>
              </a:spcBef>
              <a:spcAft>
                <a:spcPts val="0"/>
              </a:spcAft>
              <a:buSzPts val="1800"/>
              <a:buNone/>
              <a:defRPr>
                <a:solidFill>
                  <a:schemeClr val="accent6"/>
                </a:solidFill>
              </a:defRPr>
            </a:lvl7pPr>
            <a:lvl8pPr lvl="7" algn="l">
              <a:lnSpc>
                <a:spcPct val="115000"/>
              </a:lnSpc>
              <a:spcBef>
                <a:spcPts val="751"/>
              </a:spcBef>
              <a:spcAft>
                <a:spcPts val="0"/>
              </a:spcAft>
              <a:buSzPts val="1800"/>
              <a:buNone/>
              <a:defRPr>
                <a:solidFill>
                  <a:schemeClr val="accent6"/>
                </a:solidFill>
              </a:defRPr>
            </a:lvl8pPr>
            <a:lvl9pPr lvl="8" algn="l">
              <a:lnSpc>
                <a:spcPct val="115000"/>
              </a:lnSpc>
              <a:spcBef>
                <a:spcPts val="751"/>
              </a:spcBef>
              <a:spcAft>
                <a:spcPts val="0"/>
              </a:spcAft>
              <a:buSzPts val="1800"/>
              <a:buNone/>
              <a:defRPr>
                <a:solidFill>
                  <a:schemeClr val="accent6"/>
                </a:solidFill>
              </a:defRPr>
            </a:lvl9pPr>
          </a:lstStyle>
          <a:p>
            <a:endParaRPr/>
          </a:p>
        </p:txBody>
      </p:sp>
      <p:sp>
        <p:nvSpPr>
          <p:cNvPr id="136" name="Google Shape;136;p25"/>
          <p:cNvSpPr txBox="1">
            <a:spLocks noGrp="1"/>
          </p:cNvSpPr>
          <p:nvPr>
            <p:ph type="subTitle" idx="8"/>
          </p:nvPr>
        </p:nvSpPr>
        <p:spPr>
          <a:xfrm>
            <a:off x="4257695" y="1077125"/>
            <a:ext cx="4358475" cy="654900"/>
          </a:xfrm>
          <a:prstGeom prst="rect">
            <a:avLst/>
          </a:prstGeom>
          <a:noFill/>
          <a:ln>
            <a:noFill/>
          </a:ln>
        </p:spPr>
        <p:txBody>
          <a:bodyPr spcFirstLastPara="1" wrap="square" lIns="91425" tIns="45700" rIns="91425" bIns="45700" anchor="t" anchorCtr="0">
            <a:noAutofit/>
          </a:bodyPr>
          <a:lstStyle>
            <a:lvl1pPr lvl="0" algn="r">
              <a:lnSpc>
                <a:spcPct val="115000"/>
              </a:lnSpc>
              <a:spcBef>
                <a:spcPts val="751"/>
              </a:spcBef>
              <a:spcAft>
                <a:spcPts val="0"/>
              </a:spcAft>
              <a:buSzPts val="2800"/>
              <a:buNone/>
              <a:defRPr sz="1500" b="1">
                <a:solidFill>
                  <a:schemeClr val="lt2"/>
                </a:solidFill>
              </a:defRPr>
            </a:lvl1pPr>
            <a:lvl2pPr lvl="1" algn="r">
              <a:lnSpc>
                <a:spcPct val="115000"/>
              </a:lnSpc>
              <a:spcBef>
                <a:spcPts val="751"/>
              </a:spcBef>
              <a:spcAft>
                <a:spcPts val="0"/>
              </a:spcAft>
              <a:buSzPts val="2400"/>
              <a:buNone/>
              <a:defRPr sz="1500"/>
            </a:lvl2pPr>
            <a:lvl3pPr lvl="2" algn="r">
              <a:lnSpc>
                <a:spcPct val="115000"/>
              </a:lnSpc>
              <a:spcBef>
                <a:spcPts val="751"/>
              </a:spcBef>
              <a:spcAft>
                <a:spcPts val="0"/>
              </a:spcAft>
              <a:buSzPts val="2000"/>
              <a:buNone/>
              <a:defRPr sz="1500"/>
            </a:lvl3pPr>
            <a:lvl4pPr lvl="3" algn="r">
              <a:lnSpc>
                <a:spcPct val="115000"/>
              </a:lnSpc>
              <a:spcBef>
                <a:spcPts val="751"/>
              </a:spcBef>
              <a:spcAft>
                <a:spcPts val="0"/>
              </a:spcAft>
              <a:buSzPts val="1800"/>
              <a:buNone/>
              <a:defRPr sz="1500"/>
            </a:lvl4pPr>
            <a:lvl5pPr lvl="4" algn="r">
              <a:lnSpc>
                <a:spcPct val="115000"/>
              </a:lnSpc>
              <a:spcBef>
                <a:spcPts val="751"/>
              </a:spcBef>
              <a:spcAft>
                <a:spcPts val="0"/>
              </a:spcAft>
              <a:buSzPts val="1800"/>
              <a:buNone/>
              <a:defRPr sz="1500"/>
            </a:lvl5pPr>
            <a:lvl6pPr lvl="5" algn="r">
              <a:lnSpc>
                <a:spcPct val="115000"/>
              </a:lnSpc>
              <a:spcBef>
                <a:spcPts val="751"/>
              </a:spcBef>
              <a:spcAft>
                <a:spcPts val="0"/>
              </a:spcAft>
              <a:buSzPts val="1800"/>
              <a:buNone/>
              <a:defRPr sz="1500"/>
            </a:lvl6pPr>
            <a:lvl7pPr lvl="6" algn="r">
              <a:lnSpc>
                <a:spcPct val="115000"/>
              </a:lnSpc>
              <a:spcBef>
                <a:spcPts val="751"/>
              </a:spcBef>
              <a:spcAft>
                <a:spcPts val="0"/>
              </a:spcAft>
              <a:buSzPts val="1800"/>
              <a:buNone/>
              <a:defRPr sz="1500"/>
            </a:lvl7pPr>
            <a:lvl8pPr lvl="7" algn="r">
              <a:lnSpc>
                <a:spcPct val="115000"/>
              </a:lnSpc>
              <a:spcBef>
                <a:spcPts val="751"/>
              </a:spcBef>
              <a:spcAft>
                <a:spcPts val="0"/>
              </a:spcAft>
              <a:buSzPts val="1800"/>
              <a:buNone/>
              <a:defRPr sz="1500"/>
            </a:lvl8pPr>
            <a:lvl9pPr lvl="8" algn="r">
              <a:lnSpc>
                <a:spcPct val="115000"/>
              </a:lnSpc>
              <a:spcBef>
                <a:spcPts val="751"/>
              </a:spcBef>
              <a:spcAft>
                <a:spcPts val="0"/>
              </a:spcAft>
              <a:buSzPts val="1800"/>
              <a:buNone/>
              <a:defRPr sz="1500"/>
            </a:lvl9pPr>
          </a:lstStyle>
          <a:p>
            <a:endParaRPr/>
          </a:p>
        </p:txBody>
      </p:sp>
      <p:sp>
        <p:nvSpPr>
          <p:cNvPr id="137" name="Google Shape;137;p25"/>
          <p:cNvSpPr txBox="1">
            <a:spLocks noGrp="1"/>
          </p:cNvSpPr>
          <p:nvPr>
            <p:ph type="subTitle" idx="9"/>
          </p:nvPr>
        </p:nvSpPr>
        <p:spPr>
          <a:xfrm>
            <a:off x="4257695" y="1808225"/>
            <a:ext cx="4358475" cy="654900"/>
          </a:xfrm>
          <a:prstGeom prst="rect">
            <a:avLst/>
          </a:prstGeom>
          <a:noFill/>
          <a:ln>
            <a:noFill/>
          </a:ln>
        </p:spPr>
        <p:txBody>
          <a:bodyPr spcFirstLastPara="1" wrap="square" lIns="91425" tIns="45700" rIns="91425" bIns="45700" anchor="t" anchorCtr="0">
            <a:noAutofit/>
          </a:bodyPr>
          <a:lstStyle>
            <a:lvl1pPr lvl="0" algn="r">
              <a:lnSpc>
                <a:spcPct val="115000"/>
              </a:lnSpc>
              <a:spcBef>
                <a:spcPts val="751"/>
              </a:spcBef>
              <a:spcAft>
                <a:spcPts val="0"/>
              </a:spcAft>
              <a:buSzPts val="2800"/>
              <a:buNone/>
              <a:defRPr sz="1500" b="1">
                <a:solidFill>
                  <a:schemeClr val="accent1"/>
                </a:solidFill>
              </a:defRPr>
            </a:lvl1pPr>
            <a:lvl2pPr lvl="1" algn="r">
              <a:lnSpc>
                <a:spcPct val="115000"/>
              </a:lnSpc>
              <a:spcBef>
                <a:spcPts val="751"/>
              </a:spcBef>
              <a:spcAft>
                <a:spcPts val="0"/>
              </a:spcAft>
              <a:buSzPts val="2400"/>
              <a:buNone/>
              <a:defRPr sz="1500">
                <a:solidFill>
                  <a:schemeClr val="accent1"/>
                </a:solidFill>
              </a:defRPr>
            </a:lvl2pPr>
            <a:lvl3pPr lvl="2" algn="r">
              <a:lnSpc>
                <a:spcPct val="115000"/>
              </a:lnSpc>
              <a:spcBef>
                <a:spcPts val="751"/>
              </a:spcBef>
              <a:spcAft>
                <a:spcPts val="0"/>
              </a:spcAft>
              <a:buSzPts val="2000"/>
              <a:buNone/>
              <a:defRPr sz="1500">
                <a:solidFill>
                  <a:schemeClr val="accent1"/>
                </a:solidFill>
              </a:defRPr>
            </a:lvl3pPr>
            <a:lvl4pPr lvl="3" algn="r">
              <a:lnSpc>
                <a:spcPct val="115000"/>
              </a:lnSpc>
              <a:spcBef>
                <a:spcPts val="751"/>
              </a:spcBef>
              <a:spcAft>
                <a:spcPts val="0"/>
              </a:spcAft>
              <a:buSzPts val="1800"/>
              <a:buNone/>
              <a:defRPr sz="1500">
                <a:solidFill>
                  <a:schemeClr val="accent1"/>
                </a:solidFill>
              </a:defRPr>
            </a:lvl4pPr>
            <a:lvl5pPr lvl="4" algn="r">
              <a:lnSpc>
                <a:spcPct val="115000"/>
              </a:lnSpc>
              <a:spcBef>
                <a:spcPts val="751"/>
              </a:spcBef>
              <a:spcAft>
                <a:spcPts val="0"/>
              </a:spcAft>
              <a:buSzPts val="1800"/>
              <a:buNone/>
              <a:defRPr sz="1500">
                <a:solidFill>
                  <a:schemeClr val="accent1"/>
                </a:solidFill>
              </a:defRPr>
            </a:lvl5pPr>
            <a:lvl6pPr lvl="5" algn="r">
              <a:lnSpc>
                <a:spcPct val="115000"/>
              </a:lnSpc>
              <a:spcBef>
                <a:spcPts val="751"/>
              </a:spcBef>
              <a:spcAft>
                <a:spcPts val="0"/>
              </a:spcAft>
              <a:buSzPts val="1800"/>
              <a:buNone/>
              <a:defRPr sz="1500">
                <a:solidFill>
                  <a:schemeClr val="accent1"/>
                </a:solidFill>
              </a:defRPr>
            </a:lvl6pPr>
            <a:lvl7pPr lvl="6" algn="r">
              <a:lnSpc>
                <a:spcPct val="115000"/>
              </a:lnSpc>
              <a:spcBef>
                <a:spcPts val="751"/>
              </a:spcBef>
              <a:spcAft>
                <a:spcPts val="0"/>
              </a:spcAft>
              <a:buSzPts val="1800"/>
              <a:buNone/>
              <a:defRPr sz="1500">
                <a:solidFill>
                  <a:schemeClr val="accent1"/>
                </a:solidFill>
              </a:defRPr>
            </a:lvl7pPr>
            <a:lvl8pPr lvl="7" algn="r">
              <a:lnSpc>
                <a:spcPct val="115000"/>
              </a:lnSpc>
              <a:spcBef>
                <a:spcPts val="751"/>
              </a:spcBef>
              <a:spcAft>
                <a:spcPts val="0"/>
              </a:spcAft>
              <a:buSzPts val="1800"/>
              <a:buNone/>
              <a:defRPr sz="1500">
                <a:solidFill>
                  <a:schemeClr val="accent1"/>
                </a:solidFill>
              </a:defRPr>
            </a:lvl8pPr>
            <a:lvl9pPr lvl="8" algn="r">
              <a:lnSpc>
                <a:spcPct val="115000"/>
              </a:lnSpc>
              <a:spcBef>
                <a:spcPts val="751"/>
              </a:spcBef>
              <a:spcAft>
                <a:spcPts val="0"/>
              </a:spcAft>
              <a:buSzPts val="1800"/>
              <a:buNone/>
              <a:defRPr sz="1500">
                <a:solidFill>
                  <a:schemeClr val="accent1"/>
                </a:solidFill>
              </a:defRPr>
            </a:lvl9pPr>
          </a:lstStyle>
          <a:p>
            <a:endParaRPr/>
          </a:p>
        </p:txBody>
      </p:sp>
      <p:sp>
        <p:nvSpPr>
          <p:cNvPr id="138" name="Google Shape;138;p25"/>
          <p:cNvSpPr txBox="1">
            <a:spLocks noGrp="1"/>
          </p:cNvSpPr>
          <p:nvPr>
            <p:ph type="subTitle" idx="13"/>
          </p:nvPr>
        </p:nvSpPr>
        <p:spPr>
          <a:xfrm>
            <a:off x="4258820" y="2496312"/>
            <a:ext cx="4358475" cy="654900"/>
          </a:xfrm>
          <a:prstGeom prst="rect">
            <a:avLst/>
          </a:prstGeom>
          <a:noFill/>
          <a:ln>
            <a:noFill/>
          </a:ln>
        </p:spPr>
        <p:txBody>
          <a:bodyPr spcFirstLastPara="1" wrap="square" lIns="91425" tIns="45700" rIns="91425" bIns="45700" anchor="t" anchorCtr="0">
            <a:noAutofit/>
          </a:bodyPr>
          <a:lstStyle>
            <a:lvl1pPr lvl="0" algn="r">
              <a:lnSpc>
                <a:spcPct val="115000"/>
              </a:lnSpc>
              <a:spcBef>
                <a:spcPts val="751"/>
              </a:spcBef>
              <a:spcAft>
                <a:spcPts val="0"/>
              </a:spcAft>
              <a:buSzPts val="2800"/>
              <a:buNone/>
              <a:defRPr sz="1500" b="1">
                <a:solidFill>
                  <a:schemeClr val="accent2"/>
                </a:solidFill>
              </a:defRPr>
            </a:lvl1pPr>
            <a:lvl2pPr lvl="1" algn="r">
              <a:lnSpc>
                <a:spcPct val="115000"/>
              </a:lnSpc>
              <a:spcBef>
                <a:spcPts val="751"/>
              </a:spcBef>
              <a:spcAft>
                <a:spcPts val="0"/>
              </a:spcAft>
              <a:buSzPts val="2400"/>
              <a:buNone/>
              <a:defRPr sz="1500">
                <a:solidFill>
                  <a:schemeClr val="accent2"/>
                </a:solidFill>
              </a:defRPr>
            </a:lvl2pPr>
            <a:lvl3pPr lvl="2" algn="r">
              <a:lnSpc>
                <a:spcPct val="115000"/>
              </a:lnSpc>
              <a:spcBef>
                <a:spcPts val="751"/>
              </a:spcBef>
              <a:spcAft>
                <a:spcPts val="0"/>
              </a:spcAft>
              <a:buSzPts val="2000"/>
              <a:buNone/>
              <a:defRPr sz="1500">
                <a:solidFill>
                  <a:schemeClr val="accent2"/>
                </a:solidFill>
              </a:defRPr>
            </a:lvl3pPr>
            <a:lvl4pPr lvl="3" algn="r">
              <a:lnSpc>
                <a:spcPct val="115000"/>
              </a:lnSpc>
              <a:spcBef>
                <a:spcPts val="751"/>
              </a:spcBef>
              <a:spcAft>
                <a:spcPts val="0"/>
              </a:spcAft>
              <a:buSzPts val="1800"/>
              <a:buNone/>
              <a:defRPr sz="1500">
                <a:solidFill>
                  <a:schemeClr val="accent2"/>
                </a:solidFill>
              </a:defRPr>
            </a:lvl4pPr>
            <a:lvl5pPr lvl="4" algn="r">
              <a:lnSpc>
                <a:spcPct val="115000"/>
              </a:lnSpc>
              <a:spcBef>
                <a:spcPts val="751"/>
              </a:spcBef>
              <a:spcAft>
                <a:spcPts val="0"/>
              </a:spcAft>
              <a:buSzPts val="1800"/>
              <a:buNone/>
              <a:defRPr sz="1500">
                <a:solidFill>
                  <a:schemeClr val="accent2"/>
                </a:solidFill>
              </a:defRPr>
            </a:lvl5pPr>
            <a:lvl6pPr lvl="5" algn="r">
              <a:lnSpc>
                <a:spcPct val="115000"/>
              </a:lnSpc>
              <a:spcBef>
                <a:spcPts val="751"/>
              </a:spcBef>
              <a:spcAft>
                <a:spcPts val="0"/>
              </a:spcAft>
              <a:buSzPts val="1800"/>
              <a:buNone/>
              <a:defRPr sz="1500">
                <a:solidFill>
                  <a:schemeClr val="accent2"/>
                </a:solidFill>
              </a:defRPr>
            </a:lvl6pPr>
            <a:lvl7pPr lvl="6" algn="r">
              <a:lnSpc>
                <a:spcPct val="115000"/>
              </a:lnSpc>
              <a:spcBef>
                <a:spcPts val="751"/>
              </a:spcBef>
              <a:spcAft>
                <a:spcPts val="0"/>
              </a:spcAft>
              <a:buSzPts val="1800"/>
              <a:buNone/>
              <a:defRPr sz="1500">
                <a:solidFill>
                  <a:schemeClr val="accent2"/>
                </a:solidFill>
              </a:defRPr>
            </a:lvl7pPr>
            <a:lvl8pPr lvl="7" algn="r">
              <a:lnSpc>
                <a:spcPct val="115000"/>
              </a:lnSpc>
              <a:spcBef>
                <a:spcPts val="751"/>
              </a:spcBef>
              <a:spcAft>
                <a:spcPts val="0"/>
              </a:spcAft>
              <a:buSzPts val="1800"/>
              <a:buNone/>
              <a:defRPr sz="1500">
                <a:solidFill>
                  <a:schemeClr val="accent2"/>
                </a:solidFill>
              </a:defRPr>
            </a:lvl8pPr>
            <a:lvl9pPr lvl="8" algn="r">
              <a:lnSpc>
                <a:spcPct val="115000"/>
              </a:lnSpc>
              <a:spcBef>
                <a:spcPts val="751"/>
              </a:spcBef>
              <a:spcAft>
                <a:spcPts val="0"/>
              </a:spcAft>
              <a:buSzPts val="1800"/>
              <a:buNone/>
              <a:defRPr sz="1500">
                <a:solidFill>
                  <a:schemeClr val="accent2"/>
                </a:solidFill>
              </a:defRPr>
            </a:lvl9pPr>
          </a:lstStyle>
          <a:p>
            <a:endParaRPr/>
          </a:p>
        </p:txBody>
      </p:sp>
      <p:sp>
        <p:nvSpPr>
          <p:cNvPr id="139" name="Google Shape;139;p25"/>
          <p:cNvSpPr txBox="1">
            <a:spLocks noGrp="1"/>
          </p:cNvSpPr>
          <p:nvPr>
            <p:ph type="subTitle" idx="14"/>
          </p:nvPr>
        </p:nvSpPr>
        <p:spPr>
          <a:xfrm>
            <a:off x="4257695" y="3213050"/>
            <a:ext cx="4358475" cy="654900"/>
          </a:xfrm>
          <a:prstGeom prst="rect">
            <a:avLst/>
          </a:prstGeom>
          <a:noFill/>
          <a:ln>
            <a:noFill/>
          </a:ln>
        </p:spPr>
        <p:txBody>
          <a:bodyPr spcFirstLastPara="1" wrap="square" lIns="91425" tIns="45700" rIns="91425" bIns="45700" anchor="t" anchorCtr="0">
            <a:noAutofit/>
          </a:bodyPr>
          <a:lstStyle>
            <a:lvl1pPr lvl="0" algn="r">
              <a:lnSpc>
                <a:spcPct val="115000"/>
              </a:lnSpc>
              <a:spcBef>
                <a:spcPts val="751"/>
              </a:spcBef>
              <a:spcAft>
                <a:spcPts val="0"/>
              </a:spcAft>
              <a:buSzPts val="2800"/>
              <a:buNone/>
              <a:defRPr sz="1500" b="1">
                <a:solidFill>
                  <a:schemeClr val="accent3"/>
                </a:solidFill>
              </a:defRPr>
            </a:lvl1pPr>
            <a:lvl2pPr lvl="1" algn="r">
              <a:lnSpc>
                <a:spcPct val="115000"/>
              </a:lnSpc>
              <a:spcBef>
                <a:spcPts val="751"/>
              </a:spcBef>
              <a:spcAft>
                <a:spcPts val="0"/>
              </a:spcAft>
              <a:buSzPts val="2400"/>
              <a:buNone/>
              <a:defRPr sz="1500">
                <a:solidFill>
                  <a:schemeClr val="accent3"/>
                </a:solidFill>
              </a:defRPr>
            </a:lvl2pPr>
            <a:lvl3pPr lvl="2" algn="r">
              <a:lnSpc>
                <a:spcPct val="115000"/>
              </a:lnSpc>
              <a:spcBef>
                <a:spcPts val="751"/>
              </a:spcBef>
              <a:spcAft>
                <a:spcPts val="0"/>
              </a:spcAft>
              <a:buSzPts val="2000"/>
              <a:buNone/>
              <a:defRPr sz="1500">
                <a:solidFill>
                  <a:schemeClr val="accent3"/>
                </a:solidFill>
              </a:defRPr>
            </a:lvl3pPr>
            <a:lvl4pPr lvl="3" algn="r">
              <a:lnSpc>
                <a:spcPct val="115000"/>
              </a:lnSpc>
              <a:spcBef>
                <a:spcPts val="751"/>
              </a:spcBef>
              <a:spcAft>
                <a:spcPts val="0"/>
              </a:spcAft>
              <a:buSzPts val="1800"/>
              <a:buNone/>
              <a:defRPr sz="1500">
                <a:solidFill>
                  <a:schemeClr val="accent3"/>
                </a:solidFill>
              </a:defRPr>
            </a:lvl4pPr>
            <a:lvl5pPr lvl="4" algn="r">
              <a:lnSpc>
                <a:spcPct val="115000"/>
              </a:lnSpc>
              <a:spcBef>
                <a:spcPts val="751"/>
              </a:spcBef>
              <a:spcAft>
                <a:spcPts val="0"/>
              </a:spcAft>
              <a:buSzPts val="1800"/>
              <a:buNone/>
              <a:defRPr sz="1500">
                <a:solidFill>
                  <a:schemeClr val="accent3"/>
                </a:solidFill>
              </a:defRPr>
            </a:lvl5pPr>
            <a:lvl6pPr lvl="5" algn="r">
              <a:lnSpc>
                <a:spcPct val="115000"/>
              </a:lnSpc>
              <a:spcBef>
                <a:spcPts val="751"/>
              </a:spcBef>
              <a:spcAft>
                <a:spcPts val="0"/>
              </a:spcAft>
              <a:buSzPts val="1800"/>
              <a:buNone/>
              <a:defRPr sz="1500">
                <a:solidFill>
                  <a:schemeClr val="accent3"/>
                </a:solidFill>
              </a:defRPr>
            </a:lvl6pPr>
            <a:lvl7pPr lvl="6" algn="r">
              <a:lnSpc>
                <a:spcPct val="115000"/>
              </a:lnSpc>
              <a:spcBef>
                <a:spcPts val="751"/>
              </a:spcBef>
              <a:spcAft>
                <a:spcPts val="0"/>
              </a:spcAft>
              <a:buSzPts val="1800"/>
              <a:buNone/>
              <a:defRPr sz="1500">
                <a:solidFill>
                  <a:schemeClr val="accent3"/>
                </a:solidFill>
              </a:defRPr>
            </a:lvl7pPr>
            <a:lvl8pPr lvl="7" algn="r">
              <a:lnSpc>
                <a:spcPct val="115000"/>
              </a:lnSpc>
              <a:spcBef>
                <a:spcPts val="751"/>
              </a:spcBef>
              <a:spcAft>
                <a:spcPts val="0"/>
              </a:spcAft>
              <a:buSzPts val="1800"/>
              <a:buNone/>
              <a:defRPr sz="1500">
                <a:solidFill>
                  <a:schemeClr val="accent3"/>
                </a:solidFill>
              </a:defRPr>
            </a:lvl8pPr>
            <a:lvl9pPr lvl="8" algn="r">
              <a:lnSpc>
                <a:spcPct val="115000"/>
              </a:lnSpc>
              <a:spcBef>
                <a:spcPts val="751"/>
              </a:spcBef>
              <a:spcAft>
                <a:spcPts val="0"/>
              </a:spcAft>
              <a:buSzPts val="1800"/>
              <a:buNone/>
              <a:defRPr sz="1500">
                <a:solidFill>
                  <a:schemeClr val="accent3"/>
                </a:solidFill>
              </a:defRPr>
            </a:lvl9pPr>
          </a:lstStyle>
          <a:p>
            <a:endParaRPr/>
          </a:p>
        </p:txBody>
      </p:sp>
      <p:sp>
        <p:nvSpPr>
          <p:cNvPr id="140" name="Google Shape;140;p25"/>
          <p:cNvSpPr txBox="1">
            <a:spLocks noGrp="1"/>
          </p:cNvSpPr>
          <p:nvPr>
            <p:ph type="subTitle" idx="15"/>
          </p:nvPr>
        </p:nvSpPr>
        <p:spPr>
          <a:xfrm>
            <a:off x="4257695" y="3965463"/>
            <a:ext cx="4358475" cy="654900"/>
          </a:xfrm>
          <a:prstGeom prst="rect">
            <a:avLst/>
          </a:prstGeom>
          <a:noFill/>
          <a:ln>
            <a:noFill/>
          </a:ln>
        </p:spPr>
        <p:txBody>
          <a:bodyPr spcFirstLastPara="1" wrap="square" lIns="91425" tIns="45700" rIns="91425" bIns="45700" anchor="t" anchorCtr="0">
            <a:noAutofit/>
          </a:bodyPr>
          <a:lstStyle>
            <a:lvl1pPr lvl="0" algn="r">
              <a:lnSpc>
                <a:spcPct val="115000"/>
              </a:lnSpc>
              <a:spcBef>
                <a:spcPts val="751"/>
              </a:spcBef>
              <a:spcAft>
                <a:spcPts val="0"/>
              </a:spcAft>
              <a:buSzPts val="2800"/>
              <a:buNone/>
              <a:defRPr sz="1500" b="1">
                <a:solidFill>
                  <a:schemeClr val="accent4"/>
                </a:solidFill>
              </a:defRPr>
            </a:lvl1pPr>
            <a:lvl2pPr lvl="1" algn="r">
              <a:lnSpc>
                <a:spcPct val="115000"/>
              </a:lnSpc>
              <a:spcBef>
                <a:spcPts val="751"/>
              </a:spcBef>
              <a:spcAft>
                <a:spcPts val="0"/>
              </a:spcAft>
              <a:buSzPts val="2400"/>
              <a:buNone/>
              <a:defRPr sz="1500">
                <a:solidFill>
                  <a:schemeClr val="accent4"/>
                </a:solidFill>
              </a:defRPr>
            </a:lvl2pPr>
            <a:lvl3pPr lvl="2" algn="r">
              <a:lnSpc>
                <a:spcPct val="115000"/>
              </a:lnSpc>
              <a:spcBef>
                <a:spcPts val="751"/>
              </a:spcBef>
              <a:spcAft>
                <a:spcPts val="0"/>
              </a:spcAft>
              <a:buSzPts val="2000"/>
              <a:buNone/>
              <a:defRPr sz="1500">
                <a:solidFill>
                  <a:schemeClr val="accent4"/>
                </a:solidFill>
              </a:defRPr>
            </a:lvl3pPr>
            <a:lvl4pPr lvl="3" algn="r">
              <a:lnSpc>
                <a:spcPct val="115000"/>
              </a:lnSpc>
              <a:spcBef>
                <a:spcPts val="751"/>
              </a:spcBef>
              <a:spcAft>
                <a:spcPts val="0"/>
              </a:spcAft>
              <a:buSzPts val="1800"/>
              <a:buNone/>
              <a:defRPr sz="1500">
                <a:solidFill>
                  <a:schemeClr val="accent4"/>
                </a:solidFill>
              </a:defRPr>
            </a:lvl4pPr>
            <a:lvl5pPr lvl="4" algn="r">
              <a:lnSpc>
                <a:spcPct val="115000"/>
              </a:lnSpc>
              <a:spcBef>
                <a:spcPts val="751"/>
              </a:spcBef>
              <a:spcAft>
                <a:spcPts val="0"/>
              </a:spcAft>
              <a:buSzPts val="1800"/>
              <a:buNone/>
              <a:defRPr sz="1500">
                <a:solidFill>
                  <a:schemeClr val="accent4"/>
                </a:solidFill>
              </a:defRPr>
            </a:lvl5pPr>
            <a:lvl6pPr lvl="5" algn="r">
              <a:lnSpc>
                <a:spcPct val="115000"/>
              </a:lnSpc>
              <a:spcBef>
                <a:spcPts val="751"/>
              </a:spcBef>
              <a:spcAft>
                <a:spcPts val="0"/>
              </a:spcAft>
              <a:buSzPts val="1800"/>
              <a:buNone/>
              <a:defRPr sz="1500">
                <a:solidFill>
                  <a:schemeClr val="accent4"/>
                </a:solidFill>
              </a:defRPr>
            </a:lvl6pPr>
            <a:lvl7pPr lvl="6" algn="r">
              <a:lnSpc>
                <a:spcPct val="115000"/>
              </a:lnSpc>
              <a:spcBef>
                <a:spcPts val="751"/>
              </a:spcBef>
              <a:spcAft>
                <a:spcPts val="0"/>
              </a:spcAft>
              <a:buSzPts val="1800"/>
              <a:buNone/>
              <a:defRPr sz="1500">
                <a:solidFill>
                  <a:schemeClr val="accent4"/>
                </a:solidFill>
              </a:defRPr>
            </a:lvl7pPr>
            <a:lvl8pPr lvl="7" algn="r">
              <a:lnSpc>
                <a:spcPct val="115000"/>
              </a:lnSpc>
              <a:spcBef>
                <a:spcPts val="751"/>
              </a:spcBef>
              <a:spcAft>
                <a:spcPts val="0"/>
              </a:spcAft>
              <a:buSzPts val="1800"/>
              <a:buNone/>
              <a:defRPr sz="1500">
                <a:solidFill>
                  <a:schemeClr val="accent4"/>
                </a:solidFill>
              </a:defRPr>
            </a:lvl8pPr>
            <a:lvl9pPr lvl="8" algn="r">
              <a:lnSpc>
                <a:spcPct val="115000"/>
              </a:lnSpc>
              <a:spcBef>
                <a:spcPts val="751"/>
              </a:spcBef>
              <a:spcAft>
                <a:spcPts val="0"/>
              </a:spcAft>
              <a:buSzPts val="1800"/>
              <a:buNone/>
              <a:defRPr sz="1500">
                <a:solidFill>
                  <a:schemeClr val="accent4"/>
                </a:solidFill>
              </a:defRPr>
            </a:lvl9pPr>
          </a:lstStyle>
          <a:p>
            <a:endParaRPr/>
          </a:p>
        </p:txBody>
      </p:sp>
      <p:sp>
        <p:nvSpPr>
          <p:cNvPr id="141" name="Google Shape;141;p25"/>
          <p:cNvSpPr txBox="1">
            <a:spLocks noGrp="1"/>
          </p:cNvSpPr>
          <p:nvPr>
            <p:ph type="subTitle" idx="16"/>
          </p:nvPr>
        </p:nvSpPr>
        <p:spPr>
          <a:xfrm>
            <a:off x="4257695" y="4654296"/>
            <a:ext cx="4358475" cy="654900"/>
          </a:xfrm>
          <a:prstGeom prst="rect">
            <a:avLst/>
          </a:prstGeom>
          <a:noFill/>
          <a:ln>
            <a:noFill/>
          </a:ln>
        </p:spPr>
        <p:txBody>
          <a:bodyPr spcFirstLastPara="1" wrap="square" lIns="91425" tIns="45700" rIns="91425" bIns="45700" anchor="t" anchorCtr="0">
            <a:noAutofit/>
          </a:bodyPr>
          <a:lstStyle>
            <a:lvl1pPr lvl="0" algn="r">
              <a:lnSpc>
                <a:spcPct val="115000"/>
              </a:lnSpc>
              <a:spcBef>
                <a:spcPts val="751"/>
              </a:spcBef>
              <a:spcAft>
                <a:spcPts val="0"/>
              </a:spcAft>
              <a:buSzPts val="2800"/>
              <a:buNone/>
              <a:defRPr sz="1500" b="1">
                <a:solidFill>
                  <a:schemeClr val="accent5"/>
                </a:solidFill>
              </a:defRPr>
            </a:lvl1pPr>
            <a:lvl2pPr lvl="1" algn="r">
              <a:lnSpc>
                <a:spcPct val="115000"/>
              </a:lnSpc>
              <a:spcBef>
                <a:spcPts val="751"/>
              </a:spcBef>
              <a:spcAft>
                <a:spcPts val="0"/>
              </a:spcAft>
              <a:buSzPts val="2400"/>
              <a:buNone/>
              <a:defRPr sz="1500">
                <a:solidFill>
                  <a:schemeClr val="accent5"/>
                </a:solidFill>
              </a:defRPr>
            </a:lvl2pPr>
            <a:lvl3pPr lvl="2" algn="r">
              <a:lnSpc>
                <a:spcPct val="115000"/>
              </a:lnSpc>
              <a:spcBef>
                <a:spcPts val="751"/>
              </a:spcBef>
              <a:spcAft>
                <a:spcPts val="0"/>
              </a:spcAft>
              <a:buSzPts val="2000"/>
              <a:buNone/>
              <a:defRPr sz="1500">
                <a:solidFill>
                  <a:schemeClr val="accent5"/>
                </a:solidFill>
              </a:defRPr>
            </a:lvl3pPr>
            <a:lvl4pPr lvl="3" algn="r">
              <a:lnSpc>
                <a:spcPct val="115000"/>
              </a:lnSpc>
              <a:spcBef>
                <a:spcPts val="751"/>
              </a:spcBef>
              <a:spcAft>
                <a:spcPts val="0"/>
              </a:spcAft>
              <a:buSzPts val="1800"/>
              <a:buNone/>
              <a:defRPr sz="1500">
                <a:solidFill>
                  <a:schemeClr val="accent5"/>
                </a:solidFill>
              </a:defRPr>
            </a:lvl4pPr>
            <a:lvl5pPr lvl="4" algn="r">
              <a:lnSpc>
                <a:spcPct val="115000"/>
              </a:lnSpc>
              <a:spcBef>
                <a:spcPts val="751"/>
              </a:spcBef>
              <a:spcAft>
                <a:spcPts val="0"/>
              </a:spcAft>
              <a:buSzPts val="1800"/>
              <a:buNone/>
              <a:defRPr sz="1500">
                <a:solidFill>
                  <a:schemeClr val="accent5"/>
                </a:solidFill>
              </a:defRPr>
            </a:lvl5pPr>
            <a:lvl6pPr lvl="5" algn="r">
              <a:lnSpc>
                <a:spcPct val="115000"/>
              </a:lnSpc>
              <a:spcBef>
                <a:spcPts val="751"/>
              </a:spcBef>
              <a:spcAft>
                <a:spcPts val="0"/>
              </a:spcAft>
              <a:buSzPts val="1800"/>
              <a:buNone/>
              <a:defRPr sz="1500">
                <a:solidFill>
                  <a:schemeClr val="accent5"/>
                </a:solidFill>
              </a:defRPr>
            </a:lvl6pPr>
            <a:lvl7pPr lvl="6" algn="r">
              <a:lnSpc>
                <a:spcPct val="115000"/>
              </a:lnSpc>
              <a:spcBef>
                <a:spcPts val="751"/>
              </a:spcBef>
              <a:spcAft>
                <a:spcPts val="0"/>
              </a:spcAft>
              <a:buSzPts val="1800"/>
              <a:buNone/>
              <a:defRPr sz="1500">
                <a:solidFill>
                  <a:schemeClr val="accent5"/>
                </a:solidFill>
              </a:defRPr>
            </a:lvl7pPr>
            <a:lvl8pPr lvl="7" algn="r">
              <a:lnSpc>
                <a:spcPct val="115000"/>
              </a:lnSpc>
              <a:spcBef>
                <a:spcPts val="751"/>
              </a:spcBef>
              <a:spcAft>
                <a:spcPts val="0"/>
              </a:spcAft>
              <a:buSzPts val="1800"/>
              <a:buNone/>
              <a:defRPr sz="1500">
                <a:solidFill>
                  <a:schemeClr val="accent5"/>
                </a:solidFill>
              </a:defRPr>
            </a:lvl8pPr>
            <a:lvl9pPr lvl="8" algn="r">
              <a:lnSpc>
                <a:spcPct val="115000"/>
              </a:lnSpc>
              <a:spcBef>
                <a:spcPts val="751"/>
              </a:spcBef>
              <a:spcAft>
                <a:spcPts val="0"/>
              </a:spcAft>
              <a:buSzPts val="1800"/>
              <a:buNone/>
              <a:defRPr sz="1500">
                <a:solidFill>
                  <a:schemeClr val="accent5"/>
                </a:solidFill>
              </a:defRPr>
            </a:lvl9pPr>
          </a:lstStyle>
          <a:p>
            <a:endParaRPr/>
          </a:p>
        </p:txBody>
      </p:sp>
      <p:sp>
        <p:nvSpPr>
          <p:cNvPr id="142" name="Google Shape;142;p25"/>
          <p:cNvSpPr txBox="1">
            <a:spLocks noGrp="1"/>
          </p:cNvSpPr>
          <p:nvPr>
            <p:ph type="subTitle" idx="17"/>
          </p:nvPr>
        </p:nvSpPr>
        <p:spPr>
          <a:xfrm>
            <a:off x="4257695" y="5357175"/>
            <a:ext cx="4358475" cy="654900"/>
          </a:xfrm>
          <a:prstGeom prst="rect">
            <a:avLst/>
          </a:prstGeom>
          <a:noFill/>
          <a:ln>
            <a:noFill/>
          </a:ln>
        </p:spPr>
        <p:txBody>
          <a:bodyPr spcFirstLastPara="1" wrap="square" lIns="91425" tIns="45700" rIns="91425" bIns="45700" anchor="t" anchorCtr="0">
            <a:noAutofit/>
          </a:bodyPr>
          <a:lstStyle>
            <a:lvl1pPr lvl="0" algn="r">
              <a:lnSpc>
                <a:spcPct val="115000"/>
              </a:lnSpc>
              <a:spcBef>
                <a:spcPts val="751"/>
              </a:spcBef>
              <a:spcAft>
                <a:spcPts val="0"/>
              </a:spcAft>
              <a:buSzPts val="2800"/>
              <a:buNone/>
              <a:defRPr sz="1500" b="1">
                <a:solidFill>
                  <a:schemeClr val="accent6"/>
                </a:solidFill>
              </a:defRPr>
            </a:lvl1pPr>
            <a:lvl2pPr lvl="1" algn="r">
              <a:lnSpc>
                <a:spcPct val="115000"/>
              </a:lnSpc>
              <a:spcBef>
                <a:spcPts val="751"/>
              </a:spcBef>
              <a:spcAft>
                <a:spcPts val="0"/>
              </a:spcAft>
              <a:buSzPts val="2400"/>
              <a:buNone/>
              <a:defRPr sz="1500">
                <a:solidFill>
                  <a:schemeClr val="accent6"/>
                </a:solidFill>
              </a:defRPr>
            </a:lvl2pPr>
            <a:lvl3pPr lvl="2" algn="r">
              <a:lnSpc>
                <a:spcPct val="115000"/>
              </a:lnSpc>
              <a:spcBef>
                <a:spcPts val="751"/>
              </a:spcBef>
              <a:spcAft>
                <a:spcPts val="0"/>
              </a:spcAft>
              <a:buSzPts val="2000"/>
              <a:buNone/>
              <a:defRPr sz="1500">
                <a:solidFill>
                  <a:schemeClr val="accent6"/>
                </a:solidFill>
              </a:defRPr>
            </a:lvl3pPr>
            <a:lvl4pPr lvl="3" algn="r">
              <a:lnSpc>
                <a:spcPct val="115000"/>
              </a:lnSpc>
              <a:spcBef>
                <a:spcPts val="751"/>
              </a:spcBef>
              <a:spcAft>
                <a:spcPts val="0"/>
              </a:spcAft>
              <a:buSzPts val="1800"/>
              <a:buNone/>
              <a:defRPr sz="1500">
                <a:solidFill>
                  <a:schemeClr val="accent6"/>
                </a:solidFill>
              </a:defRPr>
            </a:lvl4pPr>
            <a:lvl5pPr lvl="4" algn="r">
              <a:lnSpc>
                <a:spcPct val="115000"/>
              </a:lnSpc>
              <a:spcBef>
                <a:spcPts val="751"/>
              </a:spcBef>
              <a:spcAft>
                <a:spcPts val="0"/>
              </a:spcAft>
              <a:buSzPts val="1800"/>
              <a:buNone/>
              <a:defRPr sz="1500">
                <a:solidFill>
                  <a:schemeClr val="accent6"/>
                </a:solidFill>
              </a:defRPr>
            </a:lvl5pPr>
            <a:lvl6pPr lvl="5" algn="r">
              <a:lnSpc>
                <a:spcPct val="115000"/>
              </a:lnSpc>
              <a:spcBef>
                <a:spcPts val="751"/>
              </a:spcBef>
              <a:spcAft>
                <a:spcPts val="0"/>
              </a:spcAft>
              <a:buSzPts val="1800"/>
              <a:buNone/>
              <a:defRPr sz="1500">
                <a:solidFill>
                  <a:schemeClr val="accent6"/>
                </a:solidFill>
              </a:defRPr>
            </a:lvl6pPr>
            <a:lvl7pPr lvl="6" algn="r">
              <a:lnSpc>
                <a:spcPct val="115000"/>
              </a:lnSpc>
              <a:spcBef>
                <a:spcPts val="751"/>
              </a:spcBef>
              <a:spcAft>
                <a:spcPts val="0"/>
              </a:spcAft>
              <a:buSzPts val="1800"/>
              <a:buNone/>
              <a:defRPr sz="1500">
                <a:solidFill>
                  <a:schemeClr val="accent6"/>
                </a:solidFill>
              </a:defRPr>
            </a:lvl7pPr>
            <a:lvl8pPr lvl="7" algn="r">
              <a:lnSpc>
                <a:spcPct val="115000"/>
              </a:lnSpc>
              <a:spcBef>
                <a:spcPts val="751"/>
              </a:spcBef>
              <a:spcAft>
                <a:spcPts val="0"/>
              </a:spcAft>
              <a:buSzPts val="1800"/>
              <a:buNone/>
              <a:defRPr sz="1500">
                <a:solidFill>
                  <a:schemeClr val="accent6"/>
                </a:solidFill>
              </a:defRPr>
            </a:lvl8pPr>
            <a:lvl9pPr lvl="8" algn="r">
              <a:lnSpc>
                <a:spcPct val="115000"/>
              </a:lnSpc>
              <a:spcBef>
                <a:spcPts val="751"/>
              </a:spcBef>
              <a:spcAft>
                <a:spcPts val="0"/>
              </a:spcAft>
              <a:buSzPts val="1800"/>
              <a:buNone/>
              <a:defRPr sz="1500">
                <a:solidFill>
                  <a:schemeClr val="accent6"/>
                </a:solidFill>
              </a:defRPr>
            </a:lvl9pPr>
          </a:lstStyle>
          <a:p>
            <a:endParaRPr/>
          </a:p>
        </p:txBody>
      </p:sp>
      <p:sp>
        <p:nvSpPr>
          <p:cNvPr id="143" name="Google Shape;143;p25"/>
          <p:cNvSpPr txBox="1">
            <a:spLocks noGrp="1"/>
          </p:cNvSpPr>
          <p:nvPr>
            <p:ph type="body" idx="18"/>
          </p:nvPr>
        </p:nvSpPr>
        <p:spPr>
          <a:xfrm>
            <a:off x="4248170" y="1483500"/>
            <a:ext cx="4358475" cy="405000"/>
          </a:xfrm>
          <a:prstGeom prst="rect">
            <a:avLst/>
          </a:prstGeom>
          <a:noFill/>
          <a:ln>
            <a:noFill/>
          </a:ln>
        </p:spPr>
        <p:txBody>
          <a:bodyPr spcFirstLastPara="1" wrap="square" lIns="91425" tIns="45700" rIns="91425" bIns="45700" anchor="t" anchorCtr="0">
            <a:noAutofit/>
          </a:bodyPr>
          <a:lstStyle>
            <a:lvl1pPr marL="342891" lvl="0" indent="-257168" algn="r">
              <a:lnSpc>
                <a:spcPct val="115000"/>
              </a:lnSpc>
              <a:spcBef>
                <a:spcPts val="751"/>
              </a:spcBef>
              <a:spcAft>
                <a:spcPts val="0"/>
              </a:spcAft>
              <a:buSzPts val="1800"/>
              <a:buChar char="•"/>
              <a:defRPr sz="1351"/>
            </a:lvl1pPr>
            <a:lvl2pPr marL="685783" lvl="1" indent="-257168" algn="r">
              <a:lnSpc>
                <a:spcPct val="115000"/>
              </a:lnSpc>
              <a:spcBef>
                <a:spcPts val="375"/>
              </a:spcBef>
              <a:spcAft>
                <a:spcPts val="0"/>
              </a:spcAft>
              <a:buSzPts val="1800"/>
              <a:buChar char="•"/>
              <a:defRPr sz="1351"/>
            </a:lvl2pPr>
            <a:lvl3pPr marL="1028674" lvl="2" indent="-257168" algn="r">
              <a:lnSpc>
                <a:spcPct val="115000"/>
              </a:lnSpc>
              <a:spcBef>
                <a:spcPts val="375"/>
              </a:spcBef>
              <a:spcAft>
                <a:spcPts val="0"/>
              </a:spcAft>
              <a:buSzPts val="1800"/>
              <a:buChar char="•"/>
              <a:defRPr sz="1351"/>
            </a:lvl3pPr>
            <a:lvl4pPr marL="1371566" lvl="3" indent="-257168" algn="r">
              <a:lnSpc>
                <a:spcPct val="115000"/>
              </a:lnSpc>
              <a:spcBef>
                <a:spcPts val="375"/>
              </a:spcBef>
              <a:spcAft>
                <a:spcPts val="0"/>
              </a:spcAft>
              <a:buSzPts val="1800"/>
              <a:buChar char="•"/>
              <a:defRPr/>
            </a:lvl4pPr>
            <a:lvl5pPr marL="1714457" lvl="4" indent="-257168" algn="r">
              <a:lnSpc>
                <a:spcPct val="115000"/>
              </a:lnSpc>
              <a:spcBef>
                <a:spcPts val="375"/>
              </a:spcBef>
              <a:spcAft>
                <a:spcPts val="0"/>
              </a:spcAft>
              <a:buSzPts val="1800"/>
              <a:buChar char="•"/>
              <a:defRPr/>
            </a:lvl5pPr>
            <a:lvl6pPr marL="2057349" lvl="5" indent="-257168" algn="r">
              <a:lnSpc>
                <a:spcPct val="115000"/>
              </a:lnSpc>
              <a:spcBef>
                <a:spcPts val="375"/>
              </a:spcBef>
              <a:spcAft>
                <a:spcPts val="0"/>
              </a:spcAft>
              <a:buSzPts val="1800"/>
              <a:buChar char="•"/>
              <a:defRPr/>
            </a:lvl6pPr>
            <a:lvl7pPr marL="2400240" lvl="6" indent="-257168" algn="r">
              <a:lnSpc>
                <a:spcPct val="115000"/>
              </a:lnSpc>
              <a:spcBef>
                <a:spcPts val="375"/>
              </a:spcBef>
              <a:spcAft>
                <a:spcPts val="0"/>
              </a:spcAft>
              <a:buSzPts val="1800"/>
              <a:buChar char="•"/>
              <a:defRPr/>
            </a:lvl7pPr>
            <a:lvl8pPr marL="2743131" lvl="7" indent="-257168" algn="r">
              <a:lnSpc>
                <a:spcPct val="115000"/>
              </a:lnSpc>
              <a:spcBef>
                <a:spcPts val="375"/>
              </a:spcBef>
              <a:spcAft>
                <a:spcPts val="0"/>
              </a:spcAft>
              <a:buSzPts val="1800"/>
              <a:buChar char="•"/>
              <a:defRPr/>
            </a:lvl8pPr>
            <a:lvl9pPr marL="3086023" lvl="8" indent="-257168" algn="r">
              <a:lnSpc>
                <a:spcPct val="115000"/>
              </a:lnSpc>
              <a:spcBef>
                <a:spcPts val="375"/>
              </a:spcBef>
              <a:spcAft>
                <a:spcPts val="0"/>
              </a:spcAft>
              <a:buSzPts val="1800"/>
              <a:buChar char="•"/>
              <a:defRPr/>
            </a:lvl9pPr>
          </a:lstStyle>
          <a:p>
            <a:endParaRPr/>
          </a:p>
        </p:txBody>
      </p:sp>
      <p:sp>
        <p:nvSpPr>
          <p:cNvPr id="144" name="Google Shape;144;p25"/>
          <p:cNvSpPr txBox="1">
            <a:spLocks noGrp="1"/>
          </p:cNvSpPr>
          <p:nvPr>
            <p:ph type="body" idx="19"/>
          </p:nvPr>
        </p:nvSpPr>
        <p:spPr>
          <a:xfrm>
            <a:off x="3943744" y="2193850"/>
            <a:ext cx="4662900" cy="405000"/>
          </a:xfrm>
          <a:prstGeom prst="rect">
            <a:avLst/>
          </a:prstGeom>
          <a:noFill/>
          <a:ln>
            <a:noFill/>
          </a:ln>
        </p:spPr>
        <p:txBody>
          <a:bodyPr spcFirstLastPara="1" wrap="square" lIns="91425" tIns="45700" rIns="91425" bIns="45700" anchor="t" anchorCtr="0">
            <a:noAutofit/>
          </a:bodyPr>
          <a:lstStyle>
            <a:lvl1pPr marL="342891" lvl="0" indent="-257168" algn="r">
              <a:lnSpc>
                <a:spcPct val="115000"/>
              </a:lnSpc>
              <a:spcBef>
                <a:spcPts val="751"/>
              </a:spcBef>
              <a:spcAft>
                <a:spcPts val="0"/>
              </a:spcAft>
              <a:buSzPts val="1800"/>
              <a:buChar char="•"/>
              <a:defRPr sz="1351"/>
            </a:lvl1pPr>
            <a:lvl2pPr marL="685783" lvl="1" indent="-257168" algn="r">
              <a:lnSpc>
                <a:spcPct val="115000"/>
              </a:lnSpc>
              <a:spcBef>
                <a:spcPts val="375"/>
              </a:spcBef>
              <a:spcAft>
                <a:spcPts val="0"/>
              </a:spcAft>
              <a:buSzPts val="1800"/>
              <a:buChar char="•"/>
              <a:defRPr sz="1351"/>
            </a:lvl2pPr>
            <a:lvl3pPr marL="1028674" lvl="2" indent="-257168" algn="r">
              <a:lnSpc>
                <a:spcPct val="115000"/>
              </a:lnSpc>
              <a:spcBef>
                <a:spcPts val="375"/>
              </a:spcBef>
              <a:spcAft>
                <a:spcPts val="0"/>
              </a:spcAft>
              <a:buSzPts val="1800"/>
              <a:buChar char="•"/>
              <a:defRPr sz="1351"/>
            </a:lvl3pPr>
            <a:lvl4pPr marL="1371566" lvl="3" indent="-257168" algn="r">
              <a:lnSpc>
                <a:spcPct val="115000"/>
              </a:lnSpc>
              <a:spcBef>
                <a:spcPts val="375"/>
              </a:spcBef>
              <a:spcAft>
                <a:spcPts val="0"/>
              </a:spcAft>
              <a:buSzPts val="1800"/>
              <a:buChar char="•"/>
              <a:defRPr/>
            </a:lvl4pPr>
            <a:lvl5pPr marL="1714457" lvl="4" indent="-257168" algn="r">
              <a:lnSpc>
                <a:spcPct val="115000"/>
              </a:lnSpc>
              <a:spcBef>
                <a:spcPts val="375"/>
              </a:spcBef>
              <a:spcAft>
                <a:spcPts val="0"/>
              </a:spcAft>
              <a:buSzPts val="1800"/>
              <a:buChar char="•"/>
              <a:defRPr/>
            </a:lvl5pPr>
            <a:lvl6pPr marL="2057349" lvl="5" indent="-257168" algn="r">
              <a:lnSpc>
                <a:spcPct val="115000"/>
              </a:lnSpc>
              <a:spcBef>
                <a:spcPts val="375"/>
              </a:spcBef>
              <a:spcAft>
                <a:spcPts val="0"/>
              </a:spcAft>
              <a:buSzPts val="1800"/>
              <a:buChar char="•"/>
              <a:defRPr/>
            </a:lvl6pPr>
            <a:lvl7pPr marL="2400240" lvl="6" indent="-257168" algn="r">
              <a:lnSpc>
                <a:spcPct val="115000"/>
              </a:lnSpc>
              <a:spcBef>
                <a:spcPts val="375"/>
              </a:spcBef>
              <a:spcAft>
                <a:spcPts val="0"/>
              </a:spcAft>
              <a:buSzPts val="1800"/>
              <a:buChar char="•"/>
              <a:defRPr/>
            </a:lvl7pPr>
            <a:lvl8pPr marL="2743131" lvl="7" indent="-257168" algn="r">
              <a:lnSpc>
                <a:spcPct val="115000"/>
              </a:lnSpc>
              <a:spcBef>
                <a:spcPts val="375"/>
              </a:spcBef>
              <a:spcAft>
                <a:spcPts val="0"/>
              </a:spcAft>
              <a:buSzPts val="1800"/>
              <a:buChar char="•"/>
              <a:defRPr/>
            </a:lvl8pPr>
            <a:lvl9pPr marL="3086023" lvl="8" indent="-257168" algn="r">
              <a:lnSpc>
                <a:spcPct val="115000"/>
              </a:lnSpc>
              <a:spcBef>
                <a:spcPts val="375"/>
              </a:spcBef>
              <a:spcAft>
                <a:spcPts val="0"/>
              </a:spcAft>
              <a:buSzPts val="1800"/>
              <a:buChar char="•"/>
              <a:defRPr/>
            </a:lvl9pPr>
          </a:lstStyle>
          <a:p>
            <a:endParaRPr/>
          </a:p>
        </p:txBody>
      </p:sp>
      <p:sp>
        <p:nvSpPr>
          <p:cNvPr id="145" name="Google Shape;145;p25"/>
          <p:cNvSpPr txBox="1">
            <a:spLocks noGrp="1"/>
          </p:cNvSpPr>
          <p:nvPr>
            <p:ph type="body" idx="20"/>
          </p:nvPr>
        </p:nvSpPr>
        <p:spPr>
          <a:xfrm>
            <a:off x="3622444" y="2904200"/>
            <a:ext cx="4984200" cy="405000"/>
          </a:xfrm>
          <a:prstGeom prst="rect">
            <a:avLst/>
          </a:prstGeom>
          <a:noFill/>
          <a:ln>
            <a:noFill/>
          </a:ln>
        </p:spPr>
        <p:txBody>
          <a:bodyPr spcFirstLastPara="1" wrap="square" lIns="91425" tIns="45700" rIns="91425" bIns="45700" anchor="t" anchorCtr="0">
            <a:noAutofit/>
          </a:bodyPr>
          <a:lstStyle>
            <a:lvl1pPr marL="342891" lvl="0" indent="-257168" algn="r">
              <a:lnSpc>
                <a:spcPct val="115000"/>
              </a:lnSpc>
              <a:spcBef>
                <a:spcPts val="751"/>
              </a:spcBef>
              <a:spcAft>
                <a:spcPts val="0"/>
              </a:spcAft>
              <a:buSzPts val="1800"/>
              <a:buChar char="•"/>
              <a:defRPr sz="1351"/>
            </a:lvl1pPr>
            <a:lvl2pPr marL="685783" lvl="1" indent="-257168" algn="r">
              <a:lnSpc>
                <a:spcPct val="115000"/>
              </a:lnSpc>
              <a:spcBef>
                <a:spcPts val="375"/>
              </a:spcBef>
              <a:spcAft>
                <a:spcPts val="0"/>
              </a:spcAft>
              <a:buSzPts val="1800"/>
              <a:buChar char="•"/>
              <a:defRPr sz="1351"/>
            </a:lvl2pPr>
            <a:lvl3pPr marL="1028674" lvl="2" indent="-257168" algn="r">
              <a:lnSpc>
                <a:spcPct val="115000"/>
              </a:lnSpc>
              <a:spcBef>
                <a:spcPts val="375"/>
              </a:spcBef>
              <a:spcAft>
                <a:spcPts val="0"/>
              </a:spcAft>
              <a:buSzPts val="1800"/>
              <a:buChar char="•"/>
              <a:defRPr sz="1351"/>
            </a:lvl3pPr>
            <a:lvl4pPr marL="1371566" lvl="3" indent="-257168" algn="r">
              <a:lnSpc>
                <a:spcPct val="115000"/>
              </a:lnSpc>
              <a:spcBef>
                <a:spcPts val="375"/>
              </a:spcBef>
              <a:spcAft>
                <a:spcPts val="0"/>
              </a:spcAft>
              <a:buSzPts val="1800"/>
              <a:buChar char="•"/>
              <a:defRPr/>
            </a:lvl4pPr>
            <a:lvl5pPr marL="1714457" lvl="4" indent="-257168" algn="r">
              <a:lnSpc>
                <a:spcPct val="115000"/>
              </a:lnSpc>
              <a:spcBef>
                <a:spcPts val="375"/>
              </a:spcBef>
              <a:spcAft>
                <a:spcPts val="0"/>
              </a:spcAft>
              <a:buSzPts val="1800"/>
              <a:buChar char="•"/>
              <a:defRPr/>
            </a:lvl5pPr>
            <a:lvl6pPr marL="2057349" lvl="5" indent="-257168" algn="r">
              <a:lnSpc>
                <a:spcPct val="115000"/>
              </a:lnSpc>
              <a:spcBef>
                <a:spcPts val="375"/>
              </a:spcBef>
              <a:spcAft>
                <a:spcPts val="0"/>
              </a:spcAft>
              <a:buSzPts val="1800"/>
              <a:buChar char="•"/>
              <a:defRPr/>
            </a:lvl6pPr>
            <a:lvl7pPr marL="2400240" lvl="6" indent="-257168" algn="r">
              <a:lnSpc>
                <a:spcPct val="115000"/>
              </a:lnSpc>
              <a:spcBef>
                <a:spcPts val="375"/>
              </a:spcBef>
              <a:spcAft>
                <a:spcPts val="0"/>
              </a:spcAft>
              <a:buSzPts val="1800"/>
              <a:buChar char="•"/>
              <a:defRPr/>
            </a:lvl7pPr>
            <a:lvl8pPr marL="2743131" lvl="7" indent="-257168" algn="r">
              <a:lnSpc>
                <a:spcPct val="115000"/>
              </a:lnSpc>
              <a:spcBef>
                <a:spcPts val="375"/>
              </a:spcBef>
              <a:spcAft>
                <a:spcPts val="0"/>
              </a:spcAft>
              <a:buSzPts val="1800"/>
              <a:buChar char="•"/>
              <a:defRPr/>
            </a:lvl8pPr>
            <a:lvl9pPr marL="3086023" lvl="8" indent="-257168" algn="r">
              <a:lnSpc>
                <a:spcPct val="115000"/>
              </a:lnSpc>
              <a:spcBef>
                <a:spcPts val="375"/>
              </a:spcBef>
              <a:spcAft>
                <a:spcPts val="0"/>
              </a:spcAft>
              <a:buSzPts val="1800"/>
              <a:buChar char="•"/>
              <a:defRPr/>
            </a:lvl9pPr>
          </a:lstStyle>
          <a:p>
            <a:endParaRPr/>
          </a:p>
        </p:txBody>
      </p:sp>
      <p:sp>
        <p:nvSpPr>
          <p:cNvPr id="146" name="Google Shape;146;p25"/>
          <p:cNvSpPr txBox="1">
            <a:spLocks noGrp="1"/>
          </p:cNvSpPr>
          <p:nvPr>
            <p:ph type="body" idx="21"/>
          </p:nvPr>
        </p:nvSpPr>
        <p:spPr>
          <a:xfrm>
            <a:off x="3622444" y="3614550"/>
            <a:ext cx="4984200" cy="405000"/>
          </a:xfrm>
          <a:prstGeom prst="rect">
            <a:avLst/>
          </a:prstGeom>
          <a:noFill/>
          <a:ln>
            <a:noFill/>
          </a:ln>
        </p:spPr>
        <p:txBody>
          <a:bodyPr spcFirstLastPara="1" wrap="square" lIns="91425" tIns="45700" rIns="91425" bIns="45700" anchor="t" anchorCtr="0">
            <a:noAutofit/>
          </a:bodyPr>
          <a:lstStyle>
            <a:lvl1pPr marL="342891" lvl="0" indent="-257168" algn="r">
              <a:lnSpc>
                <a:spcPct val="115000"/>
              </a:lnSpc>
              <a:spcBef>
                <a:spcPts val="751"/>
              </a:spcBef>
              <a:spcAft>
                <a:spcPts val="0"/>
              </a:spcAft>
              <a:buSzPts val="1800"/>
              <a:buChar char="•"/>
              <a:defRPr sz="1351"/>
            </a:lvl1pPr>
            <a:lvl2pPr marL="685783" lvl="1" indent="-257168" algn="r">
              <a:lnSpc>
                <a:spcPct val="115000"/>
              </a:lnSpc>
              <a:spcBef>
                <a:spcPts val="375"/>
              </a:spcBef>
              <a:spcAft>
                <a:spcPts val="0"/>
              </a:spcAft>
              <a:buSzPts val="1800"/>
              <a:buChar char="•"/>
              <a:defRPr sz="1351"/>
            </a:lvl2pPr>
            <a:lvl3pPr marL="1028674" lvl="2" indent="-257168" algn="r">
              <a:lnSpc>
                <a:spcPct val="115000"/>
              </a:lnSpc>
              <a:spcBef>
                <a:spcPts val="375"/>
              </a:spcBef>
              <a:spcAft>
                <a:spcPts val="0"/>
              </a:spcAft>
              <a:buSzPts val="1800"/>
              <a:buChar char="•"/>
              <a:defRPr sz="1351"/>
            </a:lvl3pPr>
            <a:lvl4pPr marL="1371566" lvl="3" indent="-257168" algn="r">
              <a:lnSpc>
                <a:spcPct val="115000"/>
              </a:lnSpc>
              <a:spcBef>
                <a:spcPts val="375"/>
              </a:spcBef>
              <a:spcAft>
                <a:spcPts val="0"/>
              </a:spcAft>
              <a:buSzPts val="1800"/>
              <a:buChar char="•"/>
              <a:defRPr/>
            </a:lvl4pPr>
            <a:lvl5pPr marL="1714457" lvl="4" indent="-257168" algn="r">
              <a:lnSpc>
                <a:spcPct val="115000"/>
              </a:lnSpc>
              <a:spcBef>
                <a:spcPts val="375"/>
              </a:spcBef>
              <a:spcAft>
                <a:spcPts val="0"/>
              </a:spcAft>
              <a:buSzPts val="1800"/>
              <a:buChar char="•"/>
              <a:defRPr/>
            </a:lvl5pPr>
            <a:lvl6pPr marL="2057349" lvl="5" indent="-257168" algn="r">
              <a:lnSpc>
                <a:spcPct val="115000"/>
              </a:lnSpc>
              <a:spcBef>
                <a:spcPts val="375"/>
              </a:spcBef>
              <a:spcAft>
                <a:spcPts val="0"/>
              </a:spcAft>
              <a:buSzPts val="1800"/>
              <a:buChar char="•"/>
              <a:defRPr/>
            </a:lvl6pPr>
            <a:lvl7pPr marL="2400240" lvl="6" indent="-257168" algn="r">
              <a:lnSpc>
                <a:spcPct val="115000"/>
              </a:lnSpc>
              <a:spcBef>
                <a:spcPts val="375"/>
              </a:spcBef>
              <a:spcAft>
                <a:spcPts val="0"/>
              </a:spcAft>
              <a:buSzPts val="1800"/>
              <a:buChar char="•"/>
              <a:defRPr/>
            </a:lvl7pPr>
            <a:lvl8pPr marL="2743131" lvl="7" indent="-257168" algn="r">
              <a:lnSpc>
                <a:spcPct val="115000"/>
              </a:lnSpc>
              <a:spcBef>
                <a:spcPts val="375"/>
              </a:spcBef>
              <a:spcAft>
                <a:spcPts val="0"/>
              </a:spcAft>
              <a:buSzPts val="1800"/>
              <a:buChar char="•"/>
              <a:defRPr/>
            </a:lvl8pPr>
            <a:lvl9pPr marL="3086023" lvl="8" indent="-257168" algn="r">
              <a:lnSpc>
                <a:spcPct val="115000"/>
              </a:lnSpc>
              <a:spcBef>
                <a:spcPts val="375"/>
              </a:spcBef>
              <a:spcAft>
                <a:spcPts val="0"/>
              </a:spcAft>
              <a:buSzPts val="1800"/>
              <a:buChar char="•"/>
              <a:defRPr/>
            </a:lvl9pPr>
          </a:lstStyle>
          <a:p>
            <a:endParaRPr/>
          </a:p>
        </p:txBody>
      </p:sp>
      <p:sp>
        <p:nvSpPr>
          <p:cNvPr id="147" name="Google Shape;147;p25"/>
          <p:cNvSpPr txBox="1">
            <a:spLocks noGrp="1"/>
          </p:cNvSpPr>
          <p:nvPr>
            <p:ph type="body" idx="22"/>
          </p:nvPr>
        </p:nvSpPr>
        <p:spPr>
          <a:xfrm>
            <a:off x="3622444" y="4337675"/>
            <a:ext cx="4984200" cy="405000"/>
          </a:xfrm>
          <a:prstGeom prst="rect">
            <a:avLst/>
          </a:prstGeom>
          <a:noFill/>
          <a:ln>
            <a:noFill/>
          </a:ln>
        </p:spPr>
        <p:txBody>
          <a:bodyPr spcFirstLastPara="1" wrap="square" lIns="91425" tIns="45700" rIns="91425" bIns="45700" anchor="t" anchorCtr="0">
            <a:noAutofit/>
          </a:bodyPr>
          <a:lstStyle>
            <a:lvl1pPr marL="342891" lvl="0" indent="-257168" algn="r">
              <a:lnSpc>
                <a:spcPct val="115000"/>
              </a:lnSpc>
              <a:spcBef>
                <a:spcPts val="751"/>
              </a:spcBef>
              <a:spcAft>
                <a:spcPts val="0"/>
              </a:spcAft>
              <a:buSzPts val="1800"/>
              <a:buChar char="•"/>
              <a:defRPr sz="1351"/>
            </a:lvl1pPr>
            <a:lvl2pPr marL="685783" lvl="1" indent="-257168" algn="r">
              <a:lnSpc>
                <a:spcPct val="115000"/>
              </a:lnSpc>
              <a:spcBef>
                <a:spcPts val="375"/>
              </a:spcBef>
              <a:spcAft>
                <a:spcPts val="0"/>
              </a:spcAft>
              <a:buSzPts val="1800"/>
              <a:buChar char="•"/>
              <a:defRPr sz="1351"/>
            </a:lvl2pPr>
            <a:lvl3pPr marL="1028674" lvl="2" indent="-257168" algn="r">
              <a:lnSpc>
                <a:spcPct val="115000"/>
              </a:lnSpc>
              <a:spcBef>
                <a:spcPts val="375"/>
              </a:spcBef>
              <a:spcAft>
                <a:spcPts val="0"/>
              </a:spcAft>
              <a:buSzPts val="1800"/>
              <a:buChar char="•"/>
              <a:defRPr sz="1351"/>
            </a:lvl3pPr>
            <a:lvl4pPr marL="1371566" lvl="3" indent="-257168" algn="r">
              <a:lnSpc>
                <a:spcPct val="115000"/>
              </a:lnSpc>
              <a:spcBef>
                <a:spcPts val="375"/>
              </a:spcBef>
              <a:spcAft>
                <a:spcPts val="0"/>
              </a:spcAft>
              <a:buSzPts val="1800"/>
              <a:buChar char="•"/>
              <a:defRPr/>
            </a:lvl4pPr>
            <a:lvl5pPr marL="1714457" lvl="4" indent="-257168" algn="r">
              <a:lnSpc>
                <a:spcPct val="115000"/>
              </a:lnSpc>
              <a:spcBef>
                <a:spcPts val="375"/>
              </a:spcBef>
              <a:spcAft>
                <a:spcPts val="0"/>
              </a:spcAft>
              <a:buSzPts val="1800"/>
              <a:buChar char="•"/>
              <a:defRPr/>
            </a:lvl5pPr>
            <a:lvl6pPr marL="2057349" lvl="5" indent="-257168" algn="r">
              <a:lnSpc>
                <a:spcPct val="115000"/>
              </a:lnSpc>
              <a:spcBef>
                <a:spcPts val="375"/>
              </a:spcBef>
              <a:spcAft>
                <a:spcPts val="0"/>
              </a:spcAft>
              <a:buSzPts val="1800"/>
              <a:buChar char="•"/>
              <a:defRPr/>
            </a:lvl6pPr>
            <a:lvl7pPr marL="2400240" lvl="6" indent="-257168" algn="r">
              <a:lnSpc>
                <a:spcPct val="115000"/>
              </a:lnSpc>
              <a:spcBef>
                <a:spcPts val="375"/>
              </a:spcBef>
              <a:spcAft>
                <a:spcPts val="0"/>
              </a:spcAft>
              <a:buSzPts val="1800"/>
              <a:buChar char="•"/>
              <a:defRPr/>
            </a:lvl7pPr>
            <a:lvl8pPr marL="2743131" lvl="7" indent="-257168" algn="r">
              <a:lnSpc>
                <a:spcPct val="115000"/>
              </a:lnSpc>
              <a:spcBef>
                <a:spcPts val="375"/>
              </a:spcBef>
              <a:spcAft>
                <a:spcPts val="0"/>
              </a:spcAft>
              <a:buSzPts val="1800"/>
              <a:buChar char="•"/>
              <a:defRPr/>
            </a:lvl8pPr>
            <a:lvl9pPr marL="3086023" lvl="8" indent="-257168" algn="r">
              <a:lnSpc>
                <a:spcPct val="115000"/>
              </a:lnSpc>
              <a:spcBef>
                <a:spcPts val="375"/>
              </a:spcBef>
              <a:spcAft>
                <a:spcPts val="0"/>
              </a:spcAft>
              <a:buSzPts val="1800"/>
              <a:buChar char="•"/>
              <a:defRPr/>
            </a:lvl9pPr>
          </a:lstStyle>
          <a:p>
            <a:endParaRPr/>
          </a:p>
        </p:txBody>
      </p:sp>
      <p:sp>
        <p:nvSpPr>
          <p:cNvPr id="148" name="Google Shape;148;p25"/>
          <p:cNvSpPr txBox="1">
            <a:spLocks noGrp="1"/>
          </p:cNvSpPr>
          <p:nvPr>
            <p:ph type="body" idx="23"/>
          </p:nvPr>
        </p:nvSpPr>
        <p:spPr>
          <a:xfrm>
            <a:off x="3943744" y="5060800"/>
            <a:ext cx="4662900" cy="405000"/>
          </a:xfrm>
          <a:prstGeom prst="rect">
            <a:avLst/>
          </a:prstGeom>
          <a:noFill/>
          <a:ln>
            <a:noFill/>
          </a:ln>
        </p:spPr>
        <p:txBody>
          <a:bodyPr spcFirstLastPara="1" wrap="square" lIns="91425" tIns="45700" rIns="91425" bIns="45700" anchor="t" anchorCtr="0">
            <a:noAutofit/>
          </a:bodyPr>
          <a:lstStyle>
            <a:lvl1pPr marL="342891" lvl="0" indent="-257168" algn="r">
              <a:lnSpc>
                <a:spcPct val="115000"/>
              </a:lnSpc>
              <a:spcBef>
                <a:spcPts val="751"/>
              </a:spcBef>
              <a:spcAft>
                <a:spcPts val="0"/>
              </a:spcAft>
              <a:buSzPts val="1800"/>
              <a:buChar char="•"/>
              <a:defRPr sz="1351"/>
            </a:lvl1pPr>
            <a:lvl2pPr marL="685783" lvl="1" indent="-257168" algn="r">
              <a:lnSpc>
                <a:spcPct val="115000"/>
              </a:lnSpc>
              <a:spcBef>
                <a:spcPts val="375"/>
              </a:spcBef>
              <a:spcAft>
                <a:spcPts val="0"/>
              </a:spcAft>
              <a:buSzPts val="1800"/>
              <a:buChar char="•"/>
              <a:defRPr sz="1351"/>
            </a:lvl2pPr>
            <a:lvl3pPr marL="1028674" lvl="2" indent="-257168" algn="r">
              <a:lnSpc>
                <a:spcPct val="115000"/>
              </a:lnSpc>
              <a:spcBef>
                <a:spcPts val="375"/>
              </a:spcBef>
              <a:spcAft>
                <a:spcPts val="0"/>
              </a:spcAft>
              <a:buSzPts val="1800"/>
              <a:buChar char="•"/>
              <a:defRPr sz="1351"/>
            </a:lvl3pPr>
            <a:lvl4pPr marL="1371566" lvl="3" indent="-257168" algn="r">
              <a:lnSpc>
                <a:spcPct val="115000"/>
              </a:lnSpc>
              <a:spcBef>
                <a:spcPts val="375"/>
              </a:spcBef>
              <a:spcAft>
                <a:spcPts val="0"/>
              </a:spcAft>
              <a:buSzPts val="1800"/>
              <a:buChar char="•"/>
              <a:defRPr/>
            </a:lvl4pPr>
            <a:lvl5pPr marL="1714457" lvl="4" indent="-257168" algn="r">
              <a:lnSpc>
                <a:spcPct val="115000"/>
              </a:lnSpc>
              <a:spcBef>
                <a:spcPts val="375"/>
              </a:spcBef>
              <a:spcAft>
                <a:spcPts val="0"/>
              </a:spcAft>
              <a:buSzPts val="1800"/>
              <a:buChar char="•"/>
              <a:defRPr/>
            </a:lvl5pPr>
            <a:lvl6pPr marL="2057349" lvl="5" indent="-257168" algn="r">
              <a:lnSpc>
                <a:spcPct val="115000"/>
              </a:lnSpc>
              <a:spcBef>
                <a:spcPts val="375"/>
              </a:spcBef>
              <a:spcAft>
                <a:spcPts val="0"/>
              </a:spcAft>
              <a:buSzPts val="1800"/>
              <a:buChar char="•"/>
              <a:defRPr/>
            </a:lvl6pPr>
            <a:lvl7pPr marL="2400240" lvl="6" indent="-257168" algn="r">
              <a:lnSpc>
                <a:spcPct val="115000"/>
              </a:lnSpc>
              <a:spcBef>
                <a:spcPts val="375"/>
              </a:spcBef>
              <a:spcAft>
                <a:spcPts val="0"/>
              </a:spcAft>
              <a:buSzPts val="1800"/>
              <a:buChar char="•"/>
              <a:defRPr/>
            </a:lvl7pPr>
            <a:lvl8pPr marL="2743131" lvl="7" indent="-257168" algn="r">
              <a:lnSpc>
                <a:spcPct val="115000"/>
              </a:lnSpc>
              <a:spcBef>
                <a:spcPts val="375"/>
              </a:spcBef>
              <a:spcAft>
                <a:spcPts val="0"/>
              </a:spcAft>
              <a:buSzPts val="1800"/>
              <a:buChar char="•"/>
              <a:defRPr/>
            </a:lvl8pPr>
            <a:lvl9pPr marL="3086023" lvl="8" indent="-257168" algn="r">
              <a:lnSpc>
                <a:spcPct val="115000"/>
              </a:lnSpc>
              <a:spcBef>
                <a:spcPts val="375"/>
              </a:spcBef>
              <a:spcAft>
                <a:spcPts val="0"/>
              </a:spcAft>
              <a:buSzPts val="1800"/>
              <a:buChar char="•"/>
              <a:defRPr/>
            </a:lvl9pPr>
          </a:lstStyle>
          <a:p>
            <a:endParaRPr/>
          </a:p>
        </p:txBody>
      </p:sp>
      <p:sp>
        <p:nvSpPr>
          <p:cNvPr id="149" name="Google Shape;149;p25"/>
          <p:cNvSpPr txBox="1">
            <a:spLocks noGrp="1"/>
          </p:cNvSpPr>
          <p:nvPr>
            <p:ph type="body" idx="24"/>
          </p:nvPr>
        </p:nvSpPr>
        <p:spPr>
          <a:xfrm>
            <a:off x="4248170" y="5771150"/>
            <a:ext cx="4358475" cy="405000"/>
          </a:xfrm>
          <a:prstGeom prst="rect">
            <a:avLst/>
          </a:prstGeom>
          <a:noFill/>
          <a:ln>
            <a:noFill/>
          </a:ln>
        </p:spPr>
        <p:txBody>
          <a:bodyPr spcFirstLastPara="1" wrap="square" lIns="91425" tIns="45700" rIns="91425" bIns="45700" anchor="t" anchorCtr="0">
            <a:noAutofit/>
          </a:bodyPr>
          <a:lstStyle>
            <a:lvl1pPr marL="342891" lvl="0" indent="-257168" algn="r">
              <a:lnSpc>
                <a:spcPct val="115000"/>
              </a:lnSpc>
              <a:spcBef>
                <a:spcPts val="751"/>
              </a:spcBef>
              <a:spcAft>
                <a:spcPts val="0"/>
              </a:spcAft>
              <a:buSzPts val="1800"/>
              <a:buChar char="•"/>
              <a:defRPr sz="1351"/>
            </a:lvl1pPr>
            <a:lvl2pPr marL="685783" lvl="1" indent="-257168" algn="r">
              <a:lnSpc>
                <a:spcPct val="115000"/>
              </a:lnSpc>
              <a:spcBef>
                <a:spcPts val="375"/>
              </a:spcBef>
              <a:spcAft>
                <a:spcPts val="0"/>
              </a:spcAft>
              <a:buSzPts val="1800"/>
              <a:buChar char="•"/>
              <a:defRPr sz="1351"/>
            </a:lvl2pPr>
            <a:lvl3pPr marL="1028674" lvl="2" indent="-257168" algn="r">
              <a:lnSpc>
                <a:spcPct val="115000"/>
              </a:lnSpc>
              <a:spcBef>
                <a:spcPts val="375"/>
              </a:spcBef>
              <a:spcAft>
                <a:spcPts val="0"/>
              </a:spcAft>
              <a:buSzPts val="1800"/>
              <a:buChar char="•"/>
              <a:defRPr sz="1351"/>
            </a:lvl3pPr>
            <a:lvl4pPr marL="1371566" lvl="3" indent="-257168" algn="r">
              <a:lnSpc>
                <a:spcPct val="115000"/>
              </a:lnSpc>
              <a:spcBef>
                <a:spcPts val="375"/>
              </a:spcBef>
              <a:spcAft>
                <a:spcPts val="0"/>
              </a:spcAft>
              <a:buSzPts val="1800"/>
              <a:buChar char="•"/>
              <a:defRPr/>
            </a:lvl4pPr>
            <a:lvl5pPr marL="1714457" lvl="4" indent="-257168" algn="r">
              <a:lnSpc>
                <a:spcPct val="115000"/>
              </a:lnSpc>
              <a:spcBef>
                <a:spcPts val="375"/>
              </a:spcBef>
              <a:spcAft>
                <a:spcPts val="0"/>
              </a:spcAft>
              <a:buSzPts val="1800"/>
              <a:buChar char="•"/>
              <a:defRPr/>
            </a:lvl5pPr>
            <a:lvl6pPr marL="2057349" lvl="5" indent="-257168" algn="r">
              <a:lnSpc>
                <a:spcPct val="115000"/>
              </a:lnSpc>
              <a:spcBef>
                <a:spcPts val="375"/>
              </a:spcBef>
              <a:spcAft>
                <a:spcPts val="0"/>
              </a:spcAft>
              <a:buSzPts val="1800"/>
              <a:buChar char="•"/>
              <a:defRPr/>
            </a:lvl6pPr>
            <a:lvl7pPr marL="2400240" lvl="6" indent="-257168" algn="r">
              <a:lnSpc>
                <a:spcPct val="115000"/>
              </a:lnSpc>
              <a:spcBef>
                <a:spcPts val="375"/>
              </a:spcBef>
              <a:spcAft>
                <a:spcPts val="0"/>
              </a:spcAft>
              <a:buSzPts val="1800"/>
              <a:buChar char="•"/>
              <a:defRPr/>
            </a:lvl7pPr>
            <a:lvl8pPr marL="2743131" lvl="7" indent="-257168" algn="r">
              <a:lnSpc>
                <a:spcPct val="115000"/>
              </a:lnSpc>
              <a:spcBef>
                <a:spcPts val="375"/>
              </a:spcBef>
              <a:spcAft>
                <a:spcPts val="0"/>
              </a:spcAft>
              <a:buSzPts val="1800"/>
              <a:buChar char="•"/>
              <a:defRPr/>
            </a:lvl8pPr>
            <a:lvl9pPr marL="3086023" lvl="8" indent="-257168" algn="r">
              <a:lnSpc>
                <a:spcPct val="115000"/>
              </a:lnSpc>
              <a:spcBef>
                <a:spcPts val="375"/>
              </a:spcBef>
              <a:spcAft>
                <a:spcPts val="0"/>
              </a:spcAft>
              <a:buSzPts val="1800"/>
              <a:buChar char="•"/>
              <a:defRPr/>
            </a:lvl9pPr>
          </a:lstStyle>
          <a:p>
            <a:endParaRPr/>
          </a:p>
        </p:txBody>
      </p:sp>
      <p:sp>
        <p:nvSpPr>
          <p:cNvPr id="150" name="Google Shape;150;p25"/>
          <p:cNvSpPr txBox="1"/>
          <p:nvPr/>
        </p:nvSpPr>
        <p:spPr>
          <a:xfrm>
            <a:off x="3659963" y="6384400"/>
            <a:ext cx="1824075" cy="292200"/>
          </a:xfrm>
          <a:prstGeom prst="rect">
            <a:avLst/>
          </a:prstGeom>
          <a:no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751" b="0" i="0" u="none" strike="noStrike" cap="none">
                <a:solidFill>
                  <a:schemeClr val="dk2"/>
                </a:solidFill>
                <a:latin typeface="Roboto"/>
                <a:ea typeface="Roboto"/>
                <a:cs typeface="Roboto"/>
                <a:sym typeface="Roboto"/>
              </a:rPr>
              <a:t>© Barrett Values Centre</a:t>
            </a:r>
            <a:endParaRPr sz="751" b="0" i="0" u="none" strike="noStrike" cap="none">
              <a:solidFill>
                <a:schemeClr val="dk2"/>
              </a:solidFill>
              <a:latin typeface="Roboto"/>
              <a:ea typeface="Roboto"/>
              <a:cs typeface="Roboto"/>
              <a:sym typeface="Roboto"/>
            </a:endParaRPr>
          </a:p>
        </p:txBody>
      </p:sp>
    </p:spTree>
    <p:extLst>
      <p:ext uri="{BB962C8B-B14F-4D97-AF65-F5344CB8AC3E}">
        <p14:creationId xmlns:p14="http://schemas.microsoft.com/office/powerpoint/2010/main" val="127331403"/>
      </p:ext>
    </p:extLst>
  </p:cSld>
  <p:clrMapOvr>
    <a:masterClrMapping/>
  </p:clrMapOvr>
  <p:extLst>
    <p:ext uri="{DCECCB84-F9BA-43D5-87BE-67443E8EF086}">
      <p15:sldGuideLst xmlns:p15="http://schemas.microsoft.com/office/powerpoint/2012/main" xmlns="">
        <p15:guide id="1" pos="398" userDrawn="1">
          <p15:clr>
            <a:srgbClr val="FA7B17"/>
          </p15:clr>
        </p15:guide>
        <p15:guide id="2" pos="7282" userDrawn="1">
          <p15:clr>
            <a:srgbClr val="FA7B17"/>
          </p15:clr>
        </p15:guide>
        <p15:guide id="3" orient="horz" pos="792" userDrawn="1">
          <p15:clr>
            <a:srgbClr val="FA7B17"/>
          </p15:clr>
        </p15:guide>
        <p15:guide id="4" orient="horz" pos="1238" userDrawn="1">
          <p15:clr>
            <a:srgbClr val="FA7B17"/>
          </p15:clr>
        </p15:guide>
        <p15:guide id="5" orient="horz" pos="1683" userDrawn="1">
          <p15:clr>
            <a:srgbClr val="FA7B17"/>
          </p15:clr>
        </p15:guide>
        <p15:guide id="6" orient="horz" pos="2120" userDrawn="1">
          <p15:clr>
            <a:srgbClr val="FA7B17"/>
          </p15:clr>
        </p15:guide>
        <p15:guide id="7" orient="horz" pos="2574" userDrawn="1">
          <p15:clr>
            <a:srgbClr val="FA7B17"/>
          </p15:clr>
        </p15:guide>
        <p15:guide id="8" orient="horz" pos="3029" userDrawn="1">
          <p15:clr>
            <a:srgbClr val="FA7B17"/>
          </p15:clr>
        </p15:guide>
        <p15:guide id="9" orient="horz" pos="3473" userDrawn="1">
          <p15:clr>
            <a:srgbClr val="FA7B17"/>
          </p15:clr>
        </p15:guide>
        <p15:guide id="10" orient="horz" pos="3907" userDrawn="1">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151"/>
        <p:cNvGrpSpPr/>
        <p:nvPr/>
      </p:nvGrpSpPr>
      <p:grpSpPr>
        <a:xfrm>
          <a:off x="0" y="0"/>
          <a:ext cx="0" cy="0"/>
          <a:chOff x="0" y="0"/>
          <a:chExt cx="0" cy="0"/>
        </a:xfrm>
      </p:grpSpPr>
      <p:sp>
        <p:nvSpPr>
          <p:cNvPr id="152" name="Google Shape;152;p26"/>
          <p:cNvSpPr txBox="1">
            <a:spLocks noGrp="1"/>
          </p:cNvSpPr>
          <p:nvPr>
            <p:ph type="sldNum" idx="12"/>
          </p:nvPr>
        </p:nvSpPr>
        <p:spPr>
          <a:xfrm>
            <a:off x="6457950" y="6356351"/>
            <a:ext cx="2057400" cy="365100"/>
          </a:xfrm>
          <a:prstGeom prst="rect">
            <a:avLst/>
          </a:prstGeom>
          <a:noFill/>
          <a:ln>
            <a:noFill/>
          </a:ln>
        </p:spPr>
        <p:txBody>
          <a:bodyPr spcFirstLastPara="1" wrap="square" lIns="80675" tIns="40325" rIns="80675" bIns="40325" anchor="ctr" anchorCtr="0">
            <a:noAutofit/>
          </a:bodyPr>
          <a:lstStyle>
            <a:lvl1pPr marL="0" marR="0" lvl="0"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100"/>
              <a:buFont typeface="Arial"/>
              <a:buNone/>
              <a:defRPr sz="900" b="0" i="0" u="none" strike="noStrike" cap="none">
                <a:solidFill>
                  <a:srgbClr val="8D8D8D"/>
                </a:solidFill>
                <a:latin typeface="Verdana"/>
                <a:ea typeface="Verdana"/>
                <a:cs typeface="Verdana"/>
                <a:sym typeface="Verdana"/>
              </a:defRPr>
            </a:lvl9pPr>
          </a:lstStyle>
          <a:p>
            <a:fld id="{00000000-1234-1234-1234-123412341234}" type="slidenum">
              <a:rPr lang="en-US" smtClean="0"/>
              <a:pPr/>
              <a:t>‹#›</a:t>
            </a:fld>
            <a:endParaRPr lang="en-US"/>
          </a:p>
        </p:txBody>
      </p:sp>
      <p:sp>
        <p:nvSpPr>
          <p:cNvPr id="153" name="Google Shape;153;p26"/>
          <p:cNvSpPr txBox="1">
            <a:spLocks noGrp="1"/>
          </p:cNvSpPr>
          <p:nvPr>
            <p:ph type="ftr" idx="11"/>
          </p:nvPr>
        </p:nvSpPr>
        <p:spPr>
          <a:xfrm>
            <a:off x="3028950" y="6356351"/>
            <a:ext cx="3086100" cy="365100"/>
          </a:xfrm>
          <a:prstGeom prst="rect">
            <a:avLst/>
          </a:prstGeom>
          <a:noFill/>
          <a:ln>
            <a:noFill/>
          </a:ln>
        </p:spPr>
        <p:txBody>
          <a:bodyPr spcFirstLastPara="1" wrap="square" lIns="80675" tIns="40325" rIns="80675" bIns="40325" anchor="ctr" anchorCtr="0">
            <a:noAutofit/>
          </a:bodyPr>
          <a:lstStyle>
            <a:lvl1pPr lvl="0" algn="ctr" rtl="0">
              <a:lnSpc>
                <a:spcPct val="100000"/>
              </a:lnSpc>
              <a:spcBef>
                <a:spcPts val="0"/>
              </a:spcBef>
              <a:spcAft>
                <a:spcPts val="0"/>
              </a:spcAft>
              <a:buSzPts val="1200"/>
              <a:buNone/>
              <a:defRPr sz="825"/>
            </a:lvl1pPr>
            <a:lvl2pPr lvl="1" algn="l" rtl="0">
              <a:lnSpc>
                <a:spcPct val="100000"/>
              </a:lnSpc>
              <a:spcBef>
                <a:spcPts val="0"/>
              </a:spcBef>
              <a:spcAft>
                <a:spcPts val="0"/>
              </a:spcAft>
              <a:buSzPts val="1200"/>
              <a:buNone/>
              <a:defRPr sz="1425"/>
            </a:lvl2pPr>
            <a:lvl3pPr lvl="2" algn="l" rtl="0">
              <a:lnSpc>
                <a:spcPct val="100000"/>
              </a:lnSpc>
              <a:spcBef>
                <a:spcPts val="0"/>
              </a:spcBef>
              <a:spcAft>
                <a:spcPts val="0"/>
              </a:spcAft>
              <a:buSzPts val="1200"/>
              <a:buNone/>
              <a:defRPr sz="1425"/>
            </a:lvl3pPr>
            <a:lvl4pPr lvl="3" algn="l" rtl="0">
              <a:lnSpc>
                <a:spcPct val="100000"/>
              </a:lnSpc>
              <a:spcBef>
                <a:spcPts val="0"/>
              </a:spcBef>
              <a:spcAft>
                <a:spcPts val="0"/>
              </a:spcAft>
              <a:buSzPts val="1200"/>
              <a:buNone/>
              <a:defRPr sz="1425"/>
            </a:lvl4pPr>
            <a:lvl5pPr lvl="4" algn="l" rtl="0">
              <a:lnSpc>
                <a:spcPct val="100000"/>
              </a:lnSpc>
              <a:spcBef>
                <a:spcPts val="0"/>
              </a:spcBef>
              <a:spcAft>
                <a:spcPts val="0"/>
              </a:spcAft>
              <a:buSzPts val="1200"/>
              <a:buNone/>
              <a:defRPr sz="1425"/>
            </a:lvl5pPr>
            <a:lvl6pPr lvl="5" algn="l" rtl="0">
              <a:lnSpc>
                <a:spcPct val="100000"/>
              </a:lnSpc>
              <a:spcBef>
                <a:spcPts val="0"/>
              </a:spcBef>
              <a:spcAft>
                <a:spcPts val="0"/>
              </a:spcAft>
              <a:buSzPts val="1200"/>
              <a:buNone/>
              <a:defRPr sz="1425"/>
            </a:lvl6pPr>
            <a:lvl7pPr lvl="6" algn="l" rtl="0">
              <a:lnSpc>
                <a:spcPct val="100000"/>
              </a:lnSpc>
              <a:spcBef>
                <a:spcPts val="0"/>
              </a:spcBef>
              <a:spcAft>
                <a:spcPts val="0"/>
              </a:spcAft>
              <a:buSzPts val="1200"/>
              <a:buNone/>
              <a:defRPr sz="1425"/>
            </a:lvl7pPr>
            <a:lvl8pPr lvl="7" algn="l" rtl="0">
              <a:lnSpc>
                <a:spcPct val="100000"/>
              </a:lnSpc>
              <a:spcBef>
                <a:spcPts val="0"/>
              </a:spcBef>
              <a:spcAft>
                <a:spcPts val="0"/>
              </a:spcAft>
              <a:buSzPts val="1200"/>
              <a:buNone/>
              <a:defRPr sz="1425"/>
            </a:lvl8pPr>
            <a:lvl9pPr lvl="8" algn="l" rtl="0">
              <a:lnSpc>
                <a:spcPct val="100000"/>
              </a:lnSpc>
              <a:spcBef>
                <a:spcPts val="0"/>
              </a:spcBef>
              <a:spcAft>
                <a:spcPts val="0"/>
              </a:spcAft>
              <a:buSzPts val="1200"/>
              <a:buNone/>
              <a:defRPr sz="1425"/>
            </a:lvl9pPr>
          </a:lstStyle>
          <a:p>
            <a:endParaRPr/>
          </a:p>
        </p:txBody>
      </p:sp>
    </p:spTree>
    <p:extLst>
      <p:ext uri="{BB962C8B-B14F-4D97-AF65-F5344CB8AC3E}">
        <p14:creationId xmlns:p14="http://schemas.microsoft.com/office/powerpoint/2010/main" val="3805700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50" name="Shape 50"/>
          <p:cNvSpPr>
            <a:spLocks noGrp="1"/>
          </p:cNvSpPr>
          <p:nvPr>
            <p:ph type="body" sz="half" idx="1"/>
          </p:nvPr>
        </p:nvSpPr>
        <p:spPr>
          <a:xfrm>
            <a:off x="457200" y="1600200"/>
            <a:ext cx="4038600" cy="4525963"/>
          </a:xfrm>
          <a:prstGeom prst="rect">
            <a:avLst/>
          </a:prstGeom>
        </p:spPr>
        <p:txBody>
          <a:bodyPr/>
          <a:lstStyle>
            <a:lvl1pPr>
              <a:spcBef>
                <a:spcPts val="400"/>
              </a:spcBef>
              <a:defRPr sz="2000"/>
            </a:lvl1pPr>
            <a:lvl2pPr marL="774700" indent="-317500">
              <a:spcBef>
                <a:spcPts val="400"/>
              </a:spcBef>
              <a:defRPr sz="2000"/>
            </a:lvl2pPr>
            <a:lvl3pPr marL="1200150" indent="-285750">
              <a:spcBef>
                <a:spcPts val="400"/>
              </a:spcBef>
              <a:defRPr sz="2000"/>
            </a:lvl3pPr>
            <a:lvl4pPr marL="1698171" indent="-326571">
              <a:spcBef>
                <a:spcPts val="400"/>
              </a:spcBef>
              <a:defRPr sz="2000"/>
            </a:lvl4pPr>
            <a:lvl5pPr marL="2155371" indent="-326571">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xfrm>
            <a:off x="8548578" y="6308466"/>
            <a:ext cx="290622" cy="29464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1740177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79" name="Shape 579"/>
          <p:cNvSpPr>
            <a:spLocks noGrp="1"/>
          </p:cNvSpPr>
          <p:nvPr>
            <p:ph type="title"/>
          </p:nvPr>
        </p:nvSpPr>
        <p:spPr>
          <a:xfrm>
            <a:off x="666750" y="1719262"/>
            <a:ext cx="7810500" cy="1743076"/>
          </a:xfrm>
          <a:prstGeom prst="rect">
            <a:avLst/>
          </a:prstGeom>
        </p:spPr>
        <p:txBody>
          <a:bodyPr lIns="19050" tIns="19050" rIns="19050" bIns="19050" anchor="b"/>
          <a:lstStyle>
            <a:lvl1pPr algn="ctr" defTabSz="412750">
              <a:defRPr sz="5600">
                <a:solidFill>
                  <a:srgbClr val="000000"/>
                </a:solidFill>
                <a:latin typeface="Helvetica Light"/>
                <a:ea typeface="Helvetica Light"/>
                <a:cs typeface="Helvetica Light"/>
                <a:sym typeface="Helvetica Light"/>
              </a:defRPr>
            </a:lvl1pPr>
          </a:lstStyle>
          <a:p>
            <a:r>
              <a:t>Title Text</a:t>
            </a:r>
          </a:p>
        </p:txBody>
      </p:sp>
      <p:sp>
        <p:nvSpPr>
          <p:cNvPr id="580" name="Shape 580"/>
          <p:cNvSpPr>
            <a:spLocks noGrp="1"/>
          </p:cNvSpPr>
          <p:nvPr>
            <p:ph type="body" sz="quarter" idx="1"/>
          </p:nvPr>
        </p:nvSpPr>
        <p:spPr>
          <a:xfrm>
            <a:off x="666750" y="3509962"/>
            <a:ext cx="7810500" cy="595313"/>
          </a:xfrm>
          <a:prstGeom prst="rect">
            <a:avLst/>
          </a:prstGeom>
        </p:spPr>
        <p:txBody>
          <a:bodyPr lIns="19050" tIns="19050" rIns="19050" bIns="19050"/>
          <a:lstStyle>
            <a:lvl1pPr marL="0" indent="0" algn="ctr" defTabSz="412750">
              <a:spcBef>
                <a:spcPts val="0"/>
              </a:spcBef>
              <a:buSzTx/>
              <a:buFontTx/>
              <a:buNone/>
              <a:defRPr sz="2200">
                <a:solidFill>
                  <a:srgbClr val="000000"/>
                </a:solidFill>
                <a:latin typeface="Helvetica Light"/>
                <a:ea typeface="Helvetica Light"/>
                <a:cs typeface="Helvetica Light"/>
                <a:sym typeface="Helvetica Light"/>
              </a:defRPr>
            </a:lvl1pPr>
            <a:lvl2pPr marL="0" indent="228600" algn="ctr" defTabSz="412750">
              <a:spcBef>
                <a:spcPts val="0"/>
              </a:spcBef>
              <a:buSzTx/>
              <a:buFontTx/>
              <a:buNone/>
              <a:defRPr sz="2200">
                <a:solidFill>
                  <a:srgbClr val="000000"/>
                </a:solidFill>
                <a:latin typeface="Helvetica Light"/>
                <a:ea typeface="Helvetica Light"/>
                <a:cs typeface="Helvetica Light"/>
                <a:sym typeface="Helvetica Light"/>
              </a:defRPr>
            </a:lvl2pPr>
            <a:lvl3pPr marL="0" indent="457200" algn="ctr" defTabSz="412750">
              <a:spcBef>
                <a:spcPts val="0"/>
              </a:spcBef>
              <a:buSzTx/>
              <a:buFontTx/>
              <a:buNone/>
              <a:defRPr sz="2200">
                <a:solidFill>
                  <a:srgbClr val="000000"/>
                </a:solidFill>
                <a:latin typeface="Helvetica Light"/>
                <a:ea typeface="Helvetica Light"/>
                <a:cs typeface="Helvetica Light"/>
                <a:sym typeface="Helvetica Light"/>
              </a:defRPr>
            </a:lvl3pPr>
            <a:lvl4pPr marL="0" indent="685800" algn="ctr" defTabSz="412750">
              <a:spcBef>
                <a:spcPts val="0"/>
              </a:spcBef>
              <a:buSzTx/>
              <a:buFontTx/>
              <a:buNone/>
              <a:defRPr sz="2200">
                <a:solidFill>
                  <a:srgbClr val="000000"/>
                </a:solidFill>
                <a:latin typeface="Helvetica Light"/>
                <a:ea typeface="Helvetica Light"/>
                <a:cs typeface="Helvetica Light"/>
                <a:sym typeface="Helvetica Light"/>
              </a:defRPr>
            </a:lvl4pPr>
            <a:lvl5pPr marL="0" indent="914400" algn="ctr" defTabSz="412750">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1" name="Shape 581"/>
          <p:cNvSpPr>
            <a:spLocks noGrp="1"/>
          </p:cNvSpPr>
          <p:nvPr>
            <p:ph type="sldNum" sz="quarter" idx="2"/>
          </p:nvPr>
        </p:nvSpPr>
        <p:spPr>
          <a:xfrm>
            <a:off x="4459484" y="5762625"/>
            <a:ext cx="220270" cy="215900"/>
          </a:xfrm>
          <a:prstGeom prst="rect">
            <a:avLst/>
          </a:prstGeom>
        </p:spPr>
        <p:txBody>
          <a:bodyPr lIns="19050" tIns="19050" rIns="19050" bIns="19050"/>
          <a:lstStyle>
            <a:lvl1pPr algn="ctr" defTabSz="412750">
              <a:defRPr sz="1200">
                <a:solidFill>
                  <a:srgbClr val="000000"/>
                </a:solidFill>
                <a:latin typeface="Helvetica Light"/>
                <a:ea typeface="Helvetica Light"/>
                <a:cs typeface="Helvetica Light"/>
                <a:sym typeface="Helvetica Light"/>
              </a:defRPr>
            </a:lvl1pPr>
          </a:lstStyle>
          <a:p>
            <a:fld id="{86CB4B4D-7CA3-9044-876B-883B54F8677D}" type="slidenum">
              <a:t>‹#›</a:t>
            </a:fld>
            <a:endParaRPr dirty="0"/>
          </a:p>
        </p:txBody>
      </p:sp>
    </p:spTree>
    <p:custDataLst>
      <p:tags r:id="rId1"/>
    </p:custDataLst>
    <p:extLst>
      <p:ext uri="{BB962C8B-B14F-4D97-AF65-F5344CB8AC3E}">
        <p14:creationId xmlns:p14="http://schemas.microsoft.com/office/powerpoint/2010/main" val="58166346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50" name="Shape 50"/>
          <p:cNvSpPr>
            <a:spLocks noGrp="1"/>
          </p:cNvSpPr>
          <p:nvPr>
            <p:ph type="body" sz="half" idx="1"/>
          </p:nvPr>
        </p:nvSpPr>
        <p:spPr>
          <a:xfrm>
            <a:off x="457200" y="1600204"/>
            <a:ext cx="4038600" cy="4525963"/>
          </a:xfrm>
          <a:prstGeom prst="rect">
            <a:avLst/>
          </a:prstGeom>
        </p:spPr>
        <p:txBody>
          <a:bodyPr/>
          <a:lstStyle>
            <a:lvl1pPr>
              <a:spcBef>
                <a:spcPts val="400"/>
              </a:spcBef>
              <a:defRPr sz="2000"/>
            </a:lvl1pPr>
            <a:lvl2pPr marL="774681" indent="-317492">
              <a:spcBef>
                <a:spcPts val="400"/>
              </a:spcBef>
              <a:defRPr sz="2000"/>
            </a:lvl2pPr>
            <a:lvl3pPr marL="1200121" indent="-285744">
              <a:spcBef>
                <a:spcPts val="400"/>
              </a:spcBef>
              <a:defRPr sz="2000"/>
            </a:lvl3pPr>
            <a:lvl4pPr marL="1698128" indent="-326563">
              <a:spcBef>
                <a:spcPts val="400"/>
              </a:spcBef>
              <a:defRPr sz="2000"/>
            </a:lvl4pPr>
            <a:lvl5pPr marL="2155317" indent="-326563">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xfrm>
            <a:off x="8548578" y="6308470"/>
            <a:ext cx="290622" cy="29464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85592334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79" name="Shape 579"/>
          <p:cNvSpPr>
            <a:spLocks noGrp="1"/>
          </p:cNvSpPr>
          <p:nvPr>
            <p:ph type="title"/>
          </p:nvPr>
        </p:nvSpPr>
        <p:spPr>
          <a:xfrm>
            <a:off x="666750" y="1719262"/>
            <a:ext cx="7810500" cy="1743076"/>
          </a:xfrm>
          <a:prstGeom prst="rect">
            <a:avLst/>
          </a:prstGeom>
        </p:spPr>
        <p:txBody>
          <a:bodyPr lIns="19050" tIns="19050" rIns="19050" bIns="19050" anchor="b"/>
          <a:lstStyle>
            <a:lvl1pPr algn="ctr" defTabSz="412740">
              <a:defRPr sz="5600">
                <a:solidFill>
                  <a:srgbClr val="000000"/>
                </a:solidFill>
                <a:latin typeface="Helvetica Light"/>
                <a:ea typeface="Helvetica Light"/>
                <a:cs typeface="Helvetica Light"/>
                <a:sym typeface="Helvetica Light"/>
              </a:defRPr>
            </a:lvl1pPr>
          </a:lstStyle>
          <a:p>
            <a:r>
              <a:t>Title Text</a:t>
            </a:r>
          </a:p>
        </p:txBody>
      </p:sp>
      <p:sp>
        <p:nvSpPr>
          <p:cNvPr id="580" name="Shape 580"/>
          <p:cNvSpPr>
            <a:spLocks noGrp="1"/>
          </p:cNvSpPr>
          <p:nvPr>
            <p:ph type="body" sz="quarter" idx="1"/>
          </p:nvPr>
        </p:nvSpPr>
        <p:spPr>
          <a:xfrm>
            <a:off x="666750" y="3509966"/>
            <a:ext cx="7810500" cy="595313"/>
          </a:xfrm>
          <a:prstGeom prst="rect">
            <a:avLst/>
          </a:prstGeom>
        </p:spPr>
        <p:txBody>
          <a:bodyPr lIns="19050" tIns="19050" rIns="19050" bIns="19050"/>
          <a:lstStyle>
            <a:lvl1pPr marL="0" indent="0" algn="ctr" defTabSz="412740">
              <a:spcBef>
                <a:spcPts val="0"/>
              </a:spcBef>
              <a:buSzTx/>
              <a:buFontTx/>
              <a:buNone/>
              <a:defRPr sz="2200">
                <a:solidFill>
                  <a:srgbClr val="000000"/>
                </a:solidFill>
                <a:latin typeface="Helvetica Light"/>
                <a:ea typeface="Helvetica Light"/>
                <a:cs typeface="Helvetica Light"/>
                <a:sym typeface="Helvetica Light"/>
              </a:defRPr>
            </a:lvl1pPr>
            <a:lvl2pPr marL="0" indent="228594" algn="ctr" defTabSz="412740">
              <a:spcBef>
                <a:spcPts val="0"/>
              </a:spcBef>
              <a:buSzTx/>
              <a:buFontTx/>
              <a:buNone/>
              <a:defRPr sz="2200">
                <a:solidFill>
                  <a:srgbClr val="000000"/>
                </a:solidFill>
                <a:latin typeface="Helvetica Light"/>
                <a:ea typeface="Helvetica Light"/>
                <a:cs typeface="Helvetica Light"/>
                <a:sym typeface="Helvetica Light"/>
              </a:defRPr>
            </a:lvl2pPr>
            <a:lvl3pPr marL="0" indent="457189" algn="ctr" defTabSz="412740">
              <a:spcBef>
                <a:spcPts val="0"/>
              </a:spcBef>
              <a:buSzTx/>
              <a:buFontTx/>
              <a:buNone/>
              <a:defRPr sz="2200">
                <a:solidFill>
                  <a:srgbClr val="000000"/>
                </a:solidFill>
                <a:latin typeface="Helvetica Light"/>
                <a:ea typeface="Helvetica Light"/>
                <a:cs typeface="Helvetica Light"/>
                <a:sym typeface="Helvetica Light"/>
              </a:defRPr>
            </a:lvl3pPr>
            <a:lvl4pPr marL="0" indent="685783" algn="ctr" defTabSz="412740">
              <a:spcBef>
                <a:spcPts val="0"/>
              </a:spcBef>
              <a:buSzTx/>
              <a:buFontTx/>
              <a:buNone/>
              <a:defRPr sz="2200">
                <a:solidFill>
                  <a:srgbClr val="000000"/>
                </a:solidFill>
                <a:latin typeface="Helvetica Light"/>
                <a:ea typeface="Helvetica Light"/>
                <a:cs typeface="Helvetica Light"/>
                <a:sym typeface="Helvetica Light"/>
              </a:defRPr>
            </a:lvl4pPr>
            <a:lvl5pPr marL="0" indent="914377" algn="ctr" defTabSz="412740">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1" name="Shape 581"/>
          <p:cNvSpPr>
            <a:spLocks noGrp="1"/>
          </p:cNvSpPr>
          <p:nvPr>
            <p:ph type="sldNum" sz="quarter" idx="2"/>
          </p:nvPr>
        </p:nvSpPr>
        <p:spPr>
          <a:xfrm>
            <a:off x="4459485" y="5762625"/>
            <a:ext cx="220270" cy="215900"/>
          </a:xfrm>
          <a:prstGeom prst="rect">
            <a:avLst/>
          </a:prstGeom>
        </p:spPr>
        <p:txBody>
          <a:bodyPr lIns="19050" tIns="19050" rIns="19050" bIns="19050"/>
          <a:lstStyle>
            <a:lvl1pPr algn="ctr" defTabSz="412740">
              <a:defRPr sz="1200">
                <a:solidFill>
                  <a:srgbClr val="000000"/>
                </a:solidFill>
                <a:latin typeface="Helvetica Light"/>
                <a:ea typeface="Helvetica Light"/>
                <a:cs typeface="Helvetica Light"/>
                <a:sym typeface="Helvetica Light"/>
              </a:defRPr>
            </a:lvl1pPr>
          </a:lstStyle>
          <a:p>
            <a:fld id="{86CB4B4D-7CA3-9044-876B-883B54F8677D}" type="slidenum">
              <a:t>‹#›</a:t>
            </a:fld>
            <a:endParaRPr dirty="0"/>
          </a:p>
        </p:txBody>
      </p:sp>
    </p:spTree>
    <p:custDataLst>
      <p:tags r:id="rId1"/>
    </p:custData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76" name="Shape 176"/>
          <p:cNvSpPr>
            <a:spLocks noGrp="1"/>
          </p:cNvSpPr>
          <p:nvPr>
            <p:ph type="sldNum" sz="quarter" idx="2"/>
          </p:nvPr>
        </p:nvSpPr>
        <p:spPr>
          <a:xfrm>
            <a:off x="8528769" y="6477000"/>
            <a:ext cx="158032" cy="139700"/>
          </a:xfrm>
          <a:prstGeom prst="rect">
            <a:avLst/>
          </a:prstGeom>
        </p:spPr>
        <p:txBody>
          <a:bodyPr lIns="0" tIns="0" rIns="0" bIns="0"/>
          <a:lstStyle>
            <a:lvl1pPr>
              <a:defRPr sz="900">
                <a:solidFill>
                  <a:srgbClr val="FFFFFF"/>
                </a:solidFill>
                <a:latin typeface="Verdana"/>
                <a:ea typeface="Verdana"/>
                <a:cs typeface="Verdana"/>
                <a:sym typeface="Verdana"/>
              </a:defRPr>
            </a:lvl1pPr>
          </a:lstStyle>
          <a:p>
            <a:fld id="{86CB4B4D-7CA3-9044-876B-883B54F8677D}" type="slidenum">
              <a:t>‹#›</a:t>
            </a:fld>
            <a:endParaRPr dirty="0"/>
          </a:p>
        </p:txBody>
      </p:sp>
      <p:sp>
        <p:nvSpPr>
          <p:cNvPr id="178" name="Shape 178"/>
          <p:cNvSpPr>
            <a:spLocks noGrp="1"/>
          </p:cNvSpPr>
          <p:nvPr>
            <p:ph type="title"/>
          </p:nvPr>
        </p:nvSpPr>
        <p:spPr>
          <a:xfrm>
            <a:off x="685800" y="2130429"/>
            <a:ext cx="7772400" cy="1470025"/>
          </a:xfrm>
          <a:prstGeom prst="rect">
            <a:avLst/>
          </a:prstGeom>
        </p:spPr>
        <p:txBody>
          <a:bodyPr/>
          <a:lstStyle>
            <a:lvl1pPr>
              <a:defRPr sz="2400">
                <a:solidFill>
                  <a:srgbClr val="000000"/>
                </a:solidFill>
                <a:latin typeface="Verdana"/>
                <a:ea typeface="Verdana"/>
                <a:cs typeface="Verdana"/>
                <a:sym typeface="Verdana"/>
              </a:defRPr>
            </a:lvl1pPr>
          </a:lstStyle>
          <a:p>
            <a:r>
              <a:t>Title Text</a:t>
            </a:r>
          </a:p>
        </p:txBody>
      </p:sp>
      <p:sp>
        <p:nvSpPr>
          <p:cNvPr id="179" name="Shape 179"/>
          <p:cNvSpPr>
            <a:spLocks noGrp="1"/>
          </p:cNvSpPr>
          <p:nvPr>
            <p:ph type="body" sz="quarter" idx="1"/>
          </p:nvPr>
        </p:nvSpPr>
        <p:spPr>
          <a:xfrm>
            <a:off x="1371600" y="3886200"/>
            <a:ext cx="6400800" cy="1752600"/>
          </a:xfrm>
          <a:prstGeom prst="rect">
            <a:avLst/>
          </a:prstGeom>
        </p:spPr>
        <p:txBody>
          <a:bodyPr/>
          <a:lstStyle>
            <a:lvl1pPr marL="0" indent="0" algn="ctr">
              <a:spcBef>
                <a:spcPts val="600"/>
              </a:spcBef>
              <a:buSzTx/>
              <a:buFontTx/>
              <a:buNone/>
              <a:defRPr sz="2800">
                <a:solidFill>
                  <a:srgbClr val="000000"/>
                </a:solidFill>
                <a:latin typeface="Verdana"/>
                <a:ea typeface="Verdana"/>
                <a:cs typeface="Verdana"/>
                <a:sym typeface="Verdana"/>
              </a:defRPr>
            </a:lvl1pPr>
            <a:lvl2pPr marL="0" indent="457189" algn="ctr">
              <a:spcBef>
                <a:spcPts val="600"/>
              </a:spcBef>
              <a:buSzTx/>
              <a:buFontTx/>
              <a:buNone/>
              <a:defRPr sz="2800">
                <a:solidFill>
                  <a:srgbClr val="000000"/>
                </a:solidFill>
                <a:latin typeface="Verdana"/>
                <a:ea typeface="Verdana"/>
                <a:cs typeface="Verdana"/>
                <a:sym typeface="Verdana"/>
              </a:defRPr>
            </a:lvl2pPr>
            <a:lvl3pPr marL="0" indent="914377" algn="ctr">
              <a:spcBef>
                <a:spcPts val="600"/>
              </a:spcBef>
              <a:buSzTx/>
              <a:buFontTx/>
              <a:buNone/>
              <a:defRPr sz="2800">
                <a:solidFill>
                  <a:srgbClr val="000000"/>
                </a:solidFill>
                <a:latin typeface="Verdana"/>
                <a:ea typeface="Verdana"/>
                <a:cs typeface="Verdana"/>
                <a:sym typeface="Verdana"/>
              </a:defRPr>
            </a:lvl3pPr>
            <a:lvl4pPr marL="0" indent="1371566" algn="ctr">
              <a:spcBef>
                <a:spcPts val="600"/>
              </a:spcBef>
              <a:buSzTx/>
              <a:buFontTx/>
              <a:buNone/>
              <a:defRPr sz="2800">
                <a:solidFill>
                  <a:srgbClr val="000000"/>
                </a:solidFill>
                <a:latin typeface="Verdana"/>
                <a:ea typeface="Verdana"/>
                <a:cs typeface="Verdana"/>
                <a:sym typeface="Verdana"/>
              </a:defRPr>
            </a:lvl4pPr>
            <a:lvl5pPr marL="0" indent="1828754" algn="ctr">
              <a:spcBef>
                <a:spcPts val="600"/>
              </a:spcBef>
              <a:buSzTx/>
              <a:buFontTx/>
              <a:buNone/>
              <a:defRPr sz="2800">
                <a:solidFill>
                  <a:srgbClr val="000000"/>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Tree>
    <p:custDataLst>
      <p:tags r:id="rId1"/>
    </p:custDataLst>
    <p:extLst>
      <p:ext uri="{BB962C8B-B14F-4D97-AF65-F5344CB8AC3E}">
        <p14:creationId xmlns:p14="http://schemas.microsoft.com/office/powerpoint/2010/main" val="124190511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79" name="Shape 579"/>
          <p:cNvSpPr>
            <a:spLocks noGrp="1"/>
          </p:cNvSpPr>
          <p:nvPr>
            <p:ph type="title"/>
          </p:nvPr>
        </p:nvSpPr>
        <p:spPr>
          <a:xfrm>
            <a:off x="666750" y="1719262"/>
            <a:ext cx="7810500" cy="1743076"/>
          </a:xfrm>
          <a:prstGeom prst="rect">
            <a:avLst/>
          </a:prstGeom>
        </p:spPr>
        <p:txBody>
          <a:bodyPr lIns="19050" tIns="19050" rIns="19050" bIns="19050" anchor="b"/>
          <a:lstStyle>
            <a:lvl1pPr algn="ctr" defTabSz="412740">
              <a:defRPr sz="5600">
                <a:solidFill>
                  <a:srgbClr val="000000"/>
                </a:solidFill>
                <a:latin typeface="Helvetica Light"/>
                <a:ea typeface="Helvetica Light"/>
                <a:cs typeface="Helvetica Light"/>
                <a:sym typeface="Helvetica Light"/>
              </a:defRPr>
            </a:lvl1pPr>
          </a:lstStyle>
          <a:p>
            <a:r>
              <a:t>Title Text</a:t>
            </a:r>
          </a:p>
        </p:txBody>
      </p:sp>
      <p:sp>
        <p:nvSpPr>
          <p:cNvPr id="580" name="Shape 580"/>
          <p:cNvSpPr>
            <a:spLocks noGrp="1"/>
          </p:cNvSpPr>
          <p:nvPr>
            <p:ph type="body" sz="quarter" idx="1"/>
          </p:nvPr>
        </p:nvSpPr>
        <p:spPr>
          <a:xfrm>
            <a:off x="666750" y="3509966"/>
            <a:ext cx="7810500" cy="595313"/>
          </a:xfrm>
          <a:prstGeom prst="rect">
            <a:avLst/>
          </a:prstGeom>
        </p:spPr>
        <p:txBody>
          <a:bodyPr lIns="19050" tIns="19050" rIns="19050" bIns="19050"/>
          <a:lstStyle>
            <a:lvl1pPr marL="0" indent="0" algn="ctr" defTabSz="412740">
              <a:spcBef>
                <a:spcPts val="0"/>
              </a:spcBef>
              <a:buSzTx/>
              <a:buFontTx/>
              <a:buNone/>
              <a:defRPr sz="2200">
                <a:solidFill>
                  <a:srgbClr val="000000"/>
                </a:solidFill>
                <a:latin typeface="Helvetica Light"/>
                <a:ea typeface="Helvetica Light"/>
                <a:cs typeface="Helvetica Light"/>
                <a:sym typeface="Helvetica Light"/>
              </a:defRPr>
            </a:lvl1pPr>
            <a:lvl2pPr marL="0" indent="228594" algn="ctr" defTabSz="412740">
              <a:spcBef>
                <a:spcPts val="0"/>
              </a:spcBef>
              <a:buSzTx/>
              <a:buFontTx/>
              <a:buNone/>
              <a:defRPr sz="2200">
                <a:solidFill>
                  <a:srgbClr val="000000"/>
                </a:solidFill>
                <a:latin typeface="Helvetica Light"/>
                <a:ea typeface="Helvetica Light"/>
                <a:cs typeface="Helvetica Light"/>
                <a:sym typeface="Helvetica Light"/>
              </a:defRPr>
            </a:lvl2pPr>
            <a:lvl3pPr marL="0" indent="457189" algn="ctr" defTabSz="412740">
              <a:spcBef>
                <a:spcPts val="0"/>
              </a:spcBef>
              <a:buSzTx/>
              <a:buFontTx/>
              <a:buNone/>
              <a:defRPr sz="2200">
                <a:solidFill>
                  <a:srgbClr val="000000"/>
                </a:solidFill>
                <a:latin typeface="Helvetica Light"/>
                <a:ea typeface="Helvetica Light"/>
                <a:cs typeface="Helvetica Light"/>
                <a:sym typeface="Helvetica Light"/>
              </a:defRPr>
            </a:lvl3pPr>
            <a:lvl4pPr marL="0" indent="685783" algn="ctr" defTabSz="412740">
              <a:spcBef>
                <a:spcPts val="0"/>
              </a:spcBef>
              <a:buSzTx/>
              <a:buFontTx/>
              <a:buNone/>
              <a:defRPr sz="2200">
                <a:solidFill>
                  <a:srgbClr val="000000"/>
                </a:solidFill>
                <a:latin typeface="Helvetica Light"/>
                <a:ea typeface="Helvetica Light"/>
                <a:cs typeface="Helvetica Light"/>
                <a:sym typeface="Helvetica Light"/>
              </a:defRPr>
            </a:lvl4pPr>
            <a:lvl5pPr marL="0" indent="914377" algn="ctr" defTabSz="412740">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1" name="Shape 581"/>
          <p:cNvSpPr>
            <a:spLocks noGrp="1"/>
          </p:cNvSpPr>
          <p:nvPr>
            <p:ph type="sldNum" sz="quarter" idx="2"/>
          </p:nvPr>
        </p:nvSpPr>
        <p:spPr>
          <a:xfrm>
            <a:off x="4459485" y="5762625"/>
            <a:ext cx="220270" cy="215900"/>
          </a:xfrm>
          <a:prstGeom prst="rect">
            <a:avLst/>
          </a:prstGeom>
        </p:spPr>
        <p:txBody>
          <a:bodyPr lIns="19050" tIns="19050" rIns="19050" bIns="19050"/>
          <a:lstStyle>
            <a:lvl1pPr algn="ctr" defTabSz="412740">
              <a:defRPr sz="1200">
                <a:solidFill>
                  <a:srgbClr val="000000"/>
                </a:solidFill>
                <a:latin typeface="Helvetica Light"/>
                <a:ea typeface="Helvetica Light"/>
                <a:cs typeface="Helvetica Light"/>
                <a:sym typeface="Helvetica Light"/>
              </a:defRPr>
            </a:lvl1pPr>
          </a:lstStyle>
          <a:p>
            <a:fld id="{86CB4B4D-7CA3-9044-876B-883B54F8677D}" type="slidenum">
              <a:t>‹#›</a:t>
            </a:fld>
            <a:endParaRPr dirty="0"/>
          </a:p>
        </p:txBody>
      </p:sp>
    </p:spTree>
    <p:custDataLst>
      <p:tags r:id="rId1"/>
    </p:custDataLst>
    <p:extLst>
      <p:ext uri="{BB962C8B-B14F-4D97-AF65-F5344CB8AC3E}">
        <p14:creationId xmlns:p14="http://schemas.microsoft.com/office/powerpoint/2010/main" val="199149457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_Rubrikbi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0212150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blank">
  <p:cSld name="Title Only">
    <p:spTree>
      <p:nvGrpSpPr>
        <p:cNvPr id="1" name="Shape 309"/>
        <p:cNvGrpSpPr/>
        <p:nvPr/>
      </p:nvGrpSpPr>
      <p:grpSpPr>
        <a:xfrm>
          <a:off x="0" y="0"/>
          <a:ext cx="0" cy="0"/>
          <a:chOff x="0" y="0"/>
          <a:chExt cx="0" cy="0"/>
        </a:xfrm>
      </p:grpSpPr>
      <p:pic>
        <p:nvPicPr>
          <p:cNvPr id="310" name="Google Shape;310;p48"/>
          <p:cNvPicPr preferRelativeResize="0"/>
          <p:nvPr/>
        </p:nvPicPr>
        <p:blipFill rotWithShape="1">
          <a:blip r:embed="rId2">
            <a:alphaModFix/>
          </a:blip>
          <a:srcRect/>
          <a:stretch/>
        </p:blipFill>
        <p:spPr>
          <a:xfrm>
            <a:off x="8065" y="6202994"/>
            <a:ext cx="2452651" cy="655000"/>
          </a:xfrm>
          <a:prstGeom prst="rect">
            <a:avLst/>
          </a:prstGeom>
          <a:noFill/>
          <a:ln>
            <a:noFill/>
          </a:ln>
        </p:spPr>
      </p:pic>
      <p:sp>
        <p:nvSpPr>
          <p:cNvPr id="311" name="Google Shape;311;p48"/>
          <p:cNvSpPr txBox="1">
            <a:spLocks noGrp="1"/>
          </p:cNvSpPr>
          <p:nvPr>
            <p:ph type="title"/>
          </p:nvPr>
        </p:nvSpPr>
        <p:spPr>
          <a:xfrm>
            <a:off x="426844" y="136525"/>
            <a:ext cx="83853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None/>
              <a:defRPr/>
            </a:lvl1pPr>
            <a:lvl2pPr lvl="1" algn="l">
              <a:lnSpc>
                <a:spcPct val="100000"/>
              </a:lnSpc>
              <a:spcBef>
                <a:spcPts val="0"/>
              </a:spcBef>
              <a:spcAft>
                <a:spcPts val="0"/>
              </a:spcAft>
              <a:buSzPts val="4400"/>
              <a:buNone/>
              <a:defRPr sz="3300"/>
            </a:lvl2pPr>
            <a:lvl3pPr lvl="2" algn="l">
              <a:lnSpc>
                <a:spcPct val="100000"/>
              </a:lnSpc>
              <a:spcBef>
                <a:spcPts val="0"/>
              </a:spcBef>
              <a:spcAft>
                <a:spcPts val="0"/>
              </a:spcAft>
              <a:buSzPts val="4400"/>
              <a:buNone/>
              <a:defRPr sz="3300"/>
            </a:lvl3pPr>
            <a:lvl4pPr lvl="3" algn="l">
              <a:lnSpc>
                <a:spcPct val="100000"/>
              </a:lnSpc>
              <a:spcBef>
                <a:spcPts val="0"/>
              </a:spcBef>
              <a:spcAft>
                <a:spcPts val="0"/>
              </a:spcAft>
              <a:buSzPts val="4400"/>
              <a:buNone/>
              <a:defRPr sz="3300"/>
            </a:lvl4pPr>
            <a:lvl5pPr lvl="4" algn="l">
              <a:lnSpc>
                <a:spcPct val="100000"/>
              </a:lnSpc>
              <a:spcBef>
                <a:spcPts val="0"/>
              </a:spcBef>
              <a:spcAft>
                <a:spcPts val="0"/>
              </a:spcAft>
              <a:buSzPts val="4400"/>
              <a:buNone/>
              <a:defRPr sz="3300"/>
            </a:lvl5pPr>
            <a:lvl6pPr lvl="5" algn="l">
              <a:lnSpc>
                <a:spcPct val="100000"/>
              </a:lnSpc>
              <a:spcBef>
                <a:spcPts val="0"/>
              </a:spcBef>
              <a:spcAft>
                <a:spcPts val="0"/>
              </a:spcAft>
              <a:buSzPts val="4400"/>
              <a:buNone/>
              <a:defRPr sz="3300"/>
            </a:lvl6pPr>
            <a:lvl7pPr lvl="6" algn="l">
              <a:lnSpc>
                <a:spcPct val="100000"/>
              </a:lnSpc>
              <a:spcBef>
                <a:spcPts val="0"/>
              </a:spcBef>
              <a:spcAft>
                <a:spcPts val="0"/>
              </a:spcAft>
              <a:buSzPts val="4400"/>
              <a:buNone/>
              <a:defRPr sz="3300"/>
            </a:lvl7pPr>
            <a:lvl8pPr lvl="7" algn="l">
              <a:lnSpc>
                <a:spcPct val="100000"/>
              </a:lnSpc>
              <a:spcBef>
                <a:spcPts val="0"/>
              </a:spcBef>
              <a:spcAft>
                <a:spcPts val="0"/>
              </a:spcAft>
              <a:buSzPts val="4400"/>
              <a:buNone/>
              <a:defRPr sz="3300"/>
            </a:lvl8pPr>
            <a:lvl9pPr lvl="8" algn="l">
              <a:lnSpc>
                <a:spcPct val="100000"/>
              </a:lnSpc>
              <a:spcBef>
                <a:spcPts val="0"/>
              </a:spcBef>
              <a:spcAft>
                <a:spcPts val="0"/>
              </a:spcAft>
              <a:buSzPts val="4400"/>
              <a:buNone/>
              <a:defRPr sz="3300"/>
            </a:lvl9pPr>
          </a:lstStyle>
          <a:p>
            <a:endParaRPr/>
          </a:p>
        </p:txBody>
      </p:sp>
    </p:spTree>
    <p:extLst>
      <p:ext uri="{BB962C8B-B14F-4D97-AF65-F5344CB8AC3E}">
        <p14:creationId xmlns:p14="http://schemas.microsoft.com/office/powerpoint/2010/main" val="3210493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Barrett Values</a:t>
            </a:r>
            <a:r>
              <a:rPr lang="en-GB" spc="-20"/>
              <a:t> </a:t>
            </a:r>
            <a:r>
              <a:rPr lang="en-GB" spc="-3"/>
              <a:t>Centre</a:t>
            </a:r>
            <a:endParaRPr lang="en-GB" spc="-3"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0237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2900" y="381762"/>
            <a:ext cx="8458200" cy="259687"/>
          </a:xfrm>
        </p:spPr>
        <p:txBody>
          <a:bodyPr lIns="0" tIns="0" rIns="0" bIns="0"/>
          <a:lstStyle>
            <a:lvl1pPr>
              <a:defRPr sz="1688" b="0" i="0">
                <a:solidFill>
                  <a:srgbClr val="333333"/>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Barrett Values</a:t>
            </a:r>
            <a:r>
              <a:rPr lang="en-GB" spc="-20"/>
              <a:t> </a:t>
            </a:r>
            <a:r>
              <a:rPr lang="en-GB" spc="-3"/>
              <a:t>Centre</a:t>
            </a:r>
            <a:endParaRPr lang="en-GB" spc="-3"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19998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2900" y="381762"/>
            <a:ext cx="8458200" cy="259687"/>
          </a:xfrm>
        </p:spPr>
        <p:txBody>
          <a:bodyPr lIns="0" tIns="0" rIns="0" bIns="0"/>
          <a:lstStyle>
            <a:lvl1pPr>
              <a:defRPr sz="1688" b="0" i="0">
                <a:solidFill>
                  <a:srgbClr val="333333"/>
                </a:solidFill>
                <a:latin typeface="Verdana"/>
                <a:cs typeface="Verdana"/>
              </a:defRPr>
            </a:lvl1pPr>
          </a:lstStyle>
          <a:p>
            <a:endParaRPr/>
          </a:p>
        </p:txBody>
      </p:sp>
      <p:sp>
        <p:nvSpPr>
          <p:cNvPr id="3" name="Holder 3"/>
          <p:cNvSpPr>
            <a:spLocks noGrp="1"/>
          </p:cNvSpPr>
          <p:nvPr>
            <p:ph sz="half" idx="2"/>
          </p:nvPr>
        </p:nvSpPr>
        <p:spPr>
          <a:xfrm>
            <a:off x="1239440" y="1471614"/>
            <a:ext cx="242816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347221" y="1471614"/>
            <a:ext cx="242816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Barrett Values</a:t>
            </a:r>
            <a:r>
              <a:rPr lang="en-GB" spc="-20"/>
              <a:t> </a:t>
            </a:r>
            <a:r>
              <a:rPr lang="en-GB" spc="-3"/>
              <a:t>Centre</a:t>
            </a:r>
            <a:endParaRPr lang="en-GB" spc="-3"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0076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42900" y="381762"/>
            <a:ext cx="8458200" cy="259687"/>
          </a:xfrm>
        </p:spPr>
        <p:txBody>
          <a:bodyPr lIns="0" tIns="0" rIns="0" bIns="0"/>
          <a:lstStyle>
            <a:lvl1pPr>
              <a:defRPr sz="1688" b="0" i="0">
                <a:solidFill>
                  <a:srgbClr val="333333"/>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Barrett Values</a:t>
            </a:r>
            <a:r>
              <a:rPr lang="en-GB" spc="-20"/>
              <a:t> </a:t>
            </a:r>
            <a:r>
              <a:rPr lang="en-GB" spc="-3"/>
              <a:t>Centre</a:t>
            </a:r>
            <a:endParaRPr lang="en-GB" spc="-3"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0235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Barrett Values</a:t>
            </a:r>
            <a:r>
              <a:rPr lang="en-GB" spc="-20"/>
              <a:t> </a:t>
            </a:r>
            <a:r>
              <a:rPr lang="en-GB" spc="-3"/>
              <a:t>Centre</a:t>
            </a:r>
            <a:endParaRPr lang="en-GB" spc="-3"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0866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68" y="2125980"/>
            <a:ext cx="7775437"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135" y="3840481"/>
            <a:ext cx="640330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a:t>
            </a:r>
            <a:r>
              <a:rPr lang="en-GB"/>
              <a:t>Barrett </a:t>
            </a:r>
            <a:r>
              <a:rPr lang="en-GB" spc="-3"/>
              <a:t>Values</a:t>
            </a:r>
            <a:r>
              <a:rPr lang="en-GB" spc="-26"/>
              <a:t> </a:t>
            </a:r>
            <a:r>
              <a:rPr lang="en-GB" spc="-3"/>
              <a:t>Centre</a:t>
            </a:r>
            <a:endParaRPr lang="en-GB" spc="-3"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981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Rubrikbi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861011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2957" y="380620"/>
            <a:ext cx="8461658" cy="259687"/>
          </a:xfrm>
        </p:spPr>
        <p:txBody>
          <a:bodyPr lIns="0" tIns="0" rIns="0" bIns="0"/>
          <a:lstStyle>
            <a:lvl1pPr>
              <a:defRPr sz="1688" b="0" i="0">
                <a:solidFill>
                  <a:srgbClr val="333333"/>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a:t>
            </a:r>
            <a:r>
              <a:rPr lang="en-GB"/>
              <a:t>Barrett </a:t>
            </a:r>
            <a:r>
              <a:rPr lang="en-GB" spc="-3"/>
              <a:t>Values</a:t>
            </a:r>
            <a:r>
              <a:rPr lang="en-GB" spc="-26"/>
              <a:t> </a:t>
            </a:r>
            <a:r>
              <a:rPr lang="en-GB" spc="-3"/>
              <a:t>Centre</a:t>
            </a:r>
            <a:endParaRPr lang="en-GB" spc="-3"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181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2957" y="380620"/>
            <a:ext cx="8461658" cy="259687"/>
          </a:xfrm>
        </p:spPr>
        <p:txBody>
          <a:bodyPr lIns="0" tIns="0" rIns="0" bIns="0"/>
          <a:lstStyle>
            <a:lvl1pPr>
              <a:defRPr sz="1688" b="0" i="0">
                <a:solidFill>
                  <a:srgbClr val="333333"/>
                </a:solidFill>
                <a:latin typeface="Verdana"/>
                <a:cs typeface="Verdana"/>
              </a:defRPr>
            </a:lvl1pPr>
          </a:lstStyle>
          <a:p>
            <a:endParaRPr/>
          </a:p>
        </p:txBody>
      </p:sp>
      <p:sp>
        <p:nvSpPr>
          <p:cNvPr id="3" name="Holder 3"/>
          <p:cNvSpPr>
            <a:spLocks noGrp="1"/>
          </p:cNvSpPr>
          <p:nvPr>
            <p:ph sz="half" idx="2"/>
          </p:nvPr>
        </p:nvSpPr>
        <p:spPr>
          <a:xfrm>
            <a:off x="1239440" y="1471614"/>
            <a:ext cx="242816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347221" y="1471614"/>
            <a:ext cx="242816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a:t>
            </a:r>
            <a:r>
              <a:rPr lang="en-GB"/>
              <a:t>Barrett </a:t>
            </a:r>
            <a:r>
              <a:rPr lang="en-GB" spc="-3"/>
              <a:t>Values</a:t>
            </a:r>
            <a:r>
              <a:rPr lang="en-GB" spc="-26"/>
              <a:t> </a:t>
            </a:r>
            <a:r>
              <a:rPr lang="en-GB" spc="-3"/>
              <a:t>Centre</a:t>
            </a:r>
            <a:endParaRPr lang="en-GB" spc="-3"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6671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42957" y="380620"/>
            <a:ext cx="8461658" cy="259687"/>
          </a:xfrm>
        </p:spPr>
        <p:txBody>
          <a:bodyPr lIns="0" tIns="0" rIns="0" bIns="0"/>
          <a:lstStyle>
            <a:lvl1pPr>
              <a:defRPr sz="1688" b="0" i="0">
                <a:solidFill>
                  <a:srgbClr val="333333"/>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a:t>
            </a:r>
            <a:r>
              <a:rPr lang="en-GB"/>
              <a:t>Barrett </a:t>
            </a:r>
            <a:r>
              <a:rPr lang="en-GB" spc="-3"/>
              <a:t>Values</a:t>
            </a:r>
            <a:r>
              <a:rPr lang="en-GB" spc="-26"/>
              <a:t> </a:t>
            </a:r>
            <a:r>
              <a:rPr lang="en-GB" spc="-3"/>
              <a:t>Centre</a:t>
            </a:r>
            <a:endParaRPr lang="en-GB" spc="-3"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8487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75" b="1" i="0">
                <a:solidFill>
                  <a:srgbClr val="333333"/>
                </a:solidFill>
                <a:latin typeface="Verdana"/>
                <a:cs typeface="Verdana"/>
              </a:defRPr>
            </a:lvl1pPr>
          </a:lstStyle>
          <a:p>
            <a:pPr marL="7144">
              <a:spcBef>
                <a:spcPts val="59"/>
              </a:spcBef>
            </a:pPr>
            <a:r>
              <a:rPr lang="en-GB"/>
              <a:t>© </a:t>
            </a:r>
            <a:r>
              <a:rPr lang="en-GB" spc="-3"/>
              <a:t>2020 </a:t>
            </a:r>
            <a:r>
              <a:rPr lang="en-GB"/>
              <a:t>Barrett </a:t>
            </a:r>
            <a:r>
              <a:rPr lang="en-GB" spc="-3"/>
              <a:t>Values</a:t>
            </a:r>
            <a:r>
              <a:rPr lang="en-GB" spc="-26"/>
              <a:t> </a:t>
            </a:r>
            <a:r>
              <a:rPr lang="en-GB" spc="-3"/>
              <a:t>Centre</a:t>
            </a:r>
            <a:endParaRPr lang="en-GB" spc="-3"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707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Side Photo">
  <p:cSld name="Content with Side Photo">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426844" y="212725"/>
            <a:ext cx="50463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4400"/>
              <a:buNone/>
              <a:defRPr sz="3300"/>
            </a:lvl2pPr>
            <a:lvl3pPr lvl="2" algn="l">
              <a:lnSpc>
                <a:spcPct val="100000"/>
              </a:lnSpc>
              <a:spcBef>
                <a:spcPts val="0"/>
              </a:spcBef>
              <a:spcAft>
                <a:spcPts val="0"/>
              </a:spcAft>
              <a:buSzPts val="4400"/>
              <a:buNone/>
              <a:defRPr sz="3300"/>
            </a:lvl3pPr>
            <a:lvl4pPr lvl="3" algn="l">
              <a:lnSpc>
                <a:spcPct val="100000"/>
              </a:lnSpc>
              <a:spcBef>
                <a:spcPts val="0"/>
              </a:spcBef>
              <a:spcAft>
                <a:spcPts val="0"/>
              </a:spcAft>
              <a:buSzPts val="4400"/>
              <a:buNone/>
              <a:defRPr sz="3300"/>
            </a:lvl4pPr>
            <a:lvl5pPr lvl="4" algn="l">
              <a:lnSpc>
                <a:spcPct val="100000"/>
              </a:lnSpc>
              <a:spcBef>
                <a:spcPts val="0"/>
              </a:spcBef>
              <a:spcAft>
                <a:spcPts val="0"/>
              </a:spcAft>
              <a:buSzPts val="4400"/>
              <a:buNone/>
              <a:defRPr sz="3300"/>
            </a:lvl5pPr>
            <a:lvl6pPr lvl="5" algn="l">
              <a:lnSpc>
                <a:spcPct val="100000"/>
              </a:lnSpc>
              <a:spcBef>
                <a:spcPts val="0"/>
              </a:spcBef>
              <a:spcAft>
                <a:spcPts val="0"/>
              </a:spcAft>
              <a:buSzPts val="4400"/>
              <a:buNone/>
              <a:defRPr sz="3300"/>
            </a:lvl6pPr>
            <a:lvl7pPr lvl="6" algn="l">
              <a:lnSpc>
                <a:spcPct val="100000"/>
              </a:lnSpc>
              <a:spcBef>
                <a:spcPts val="0"/>
              </a:spcBef>
              <a:spcAft>
                <a:spcPts val="0"/>
              </a:spcAft>
              <a:buSzPts val="4400"/>
              <a:buNone/>
              <a:defRPr sz="3300"/>
            </a:lvl7pPr>
            <a:lvl8pPr lvl="7" algn="l">
              <a:lnSpc>
                <a:spcPct val="100000"/>
              </a:lnSpc>
              <a:spcBef>
                <a:spcPts val="0"/>
              </a:spcBef>
              <a:spcAft>
                <a:spcPts val="0"/>
              </a:spcAft>
              <a:buSzPts val="4400"/>
              <a:buNone/>
              <a:defRPr sz="3300"/>
            </a:lvl8pPr>
            <a:lvl9pPr lvl="8" algn="l">
              <a:lnSpc>
                <a:spcPct val="100000"/>
              </a:lnSpc>
              <a:spcBef>
                <a:spcPts val="0"/>
              </a:spcBef>
              <a:spcAft>
                <a:spcPts val="0"/>
              </a:spcAft>
              <a:buSzPts val="4400"/>
              <a:buNone/>
              <a:defRPr sz="3300"/>
            </a:lvl9pPr>
          </a:lstStyle>
          <a:p>
            <a:endParaRPr/>
          </a:p>
        </p:txBody>
      </p:sp>
      <p:sp>
        <p:nvSpPr>
          <p:cNvPr id="306" name="Google Shape;306;p47"/>
          <p:cNvSpPr txBox="1">
            <a:spLocks noGrp="1"/>
          </p:cNvSpPr>
          <p:nvPr>
            <p:ph type="body" idx="1"/>
          </p:nvPr>
        </p:nvSpPr>
        <p:spPr>
          <a:xfrm>
            <a:off x="474281" y="1737287"/>
            <a:ext cx="4998825" cy="4363800"/>
          </a:xfrm>
          <a:prstGeom prst="rect">
            <a:avLst/>
          </a:prstGeom>
          <a:noFill/>
          <a:ln>
            <a:noFill/>
          </a:ln>
        </p:spPr>
        <p:txBody>
          <a:bodyPr spcFirstLastPara="1" wrap="square" lIns="91425" tIns="45700" rIns="91425" bIns="45700" anchor="t" anchorCtr="0">
            <a:noAutofit/>
          </a:bodyPr>
          <a:lstStyle>
            <a:lvl1pPr marL="342891" lvl="0" indent="-257168" algn="l">
              <a:lnSpc>
                <a:spcPct val="100000"/>
              </a:lnSpc>
              <a:spcBef>
                <a:spcPts val="751"/>
              </a:spcBef>
              <a:spcAft>
                <a:spcPts val="0"/>
              </a:spcAft>
              <a:buClr>
                <a:schemeClr val="dk1"/>
              </a:buClr>
              <a:buSzPts val="1800"/>
              <a:buChar char="•"/>
              <a:defRPr>
                <a:latin typeface="Arial"/>
                <a:ea typeface="Arial"/>
                <a:cs typeface="Arial"/>
                <a:sym typeface="Arial"/>
              </a:defRPr>
            </a:lvl1pPr>
            <a:lvl2pPr marL="685783" lvl="1" indent="-257168" algn="l">
              <a:lnSpc>
                <a:spcPct val="100000"/>
              </a:lnSpc>
              <a:spcBef>
                <a:spcPts val="375"/>
              </a:spcBef>
              <a:spcAft>
                <a:spcPts val="0"/>
              </a:spcAft>
              <a:buClr>
                <a:schemeClr val="dk1"/>
              </a:buClr>
              <a:buSzPts val="1800"/>
              <a:buChar char="•"/>
              <a:defRPr>
                <a:latin typeface="Arial"/>
                <a:ea typeface="Arial"/>
                <a:cs typeface="Arial"/>
                <a:sym typeface="Arial"/>
              </a:defRPr>
            </a:lvl2pPr>
            <a:lvl3pPr marL="1028674" lvl="2" indent="-257168" algn="l">
              <a:lnSpc>
                <a:spcPct val="100000"/>
              </a:lnSpc>
              <a:spcBef>
                <a:spcPts val="375"/>
              </a:spcBef>
              <a:spcAft>
                <a:spcPts val="0"/>
              </a:spcAft>
              <a:buClr>
                <a:schemeClr val="dk1"/>
              </a:buClr>
              <a:buSzPts val="1800"/>
              <a:buChar char="•"/>
              <a:defRPr>
                <a:latin typeface="Arial"/>
                <a:ea typeface="Arial"/>
                <a:cs typeface="Arial"/>
                <a:sym typeface="Arial"/>
              </a:defRPr>
            </a:lvl3pPr>
            <a:lvl4pPr marL="1371566" lvl="3" indent="-257168" algn="l">
              <a:lnSpc>
                <a:spcPct val="100000"/>
              </a:lnSpc>
              <a:spcBef>
                <a:spcPts val="375"/>
              </a:spcBef>
              <a:spcAft>
                <a:spcPts val="0"/>
              </a:spcAft>
              <a:buClr>
                <a:schemeClr val="dk1"/>
              </a:buClr>
              <a:buSzPts val="1800"/>
              <a:buChar char="•"/>
              <a:defRPr>
                <a:latin typeface="Arial"/>
                <a:ea typeface="Arial"/>
                <a:cs typeface="Arial"/>
                <a:sym typeface="Arial"/>
              </a:defRPr>
            </a:lvl4pPr>
            <a:lvl5pPr marL="1714457" lvl="4" indent="-257168" algn="l">
              <a:lnSpc>
                <a:spcPct val="100000"/>
              </a:lnSpc>
              <a:spcBef>
                <a:spcPts val="375"/>
              </a:spcBef>
              <a:spcAft>
                <a:spcPts val="0"/>
              </a:spcAft>
              <a:buClr>
                <a:schemeClr val="dk1"/>
              </a:buClr>
              <a:buSzPts val="1800"/>
              <a:buChar char="•"/>
              <a:defRPr>
                <a:latin typeface="Arial"/>
                <a:ea typeface="Arial"/>
                <a:cs typeface="Arial"/>
                <a:sym typeface="Arial"/>
              </a:defRPr>
            </a:lvl5pPr>
            <a:lvl6pPr marL="2057349" lvl="5" indent="-257168" algn="l">
              <a:lnSpc>
                <a:spcPct val="100000"/>
              </a:lnSpc>
              <a:spcBef>
                <a:spcPts val="375"/>
              </a:spcBef>
              <a:spcAft>
                <a:spcPts val="0"/>
              </a:spcAft>
              <a:buClr>
                <a:schemeClr val="dk1"/>
              </a:buClr>
              <a:buSzPts val="1800"/>
              <a:buChar char="•"/>
              <a:defRPr>
                <a:latin typeface="Arial"/>
                <a:ea typeface="Arial"/>
                <a:cs typeface="Arial"/>
                <a:sym typeface="Arial"/>
              </a:defRPr>
            </a:lvl6pPr>
            <a:lvl7pPr marL="2400240" lvl="6" indent="-257168" algn="l">
              <a:lnSpc>
                <a:spcPct val="100000"/>
              </a:lnSpc>
              <a:spcBef>
                <a:spcPts val="375"/>
              </a:spcBef>
              <a:spcAft>
                <a:spcPts val="0"/>
              </a:spcAft>
              <a:buClr>
                <a:schemeClr val="dk1"/>
              </a:buClr>
              <a:buSzPts val="1800"/>
              <a:buChar char="•"/>
              <a:defRPr>
                <a:latin typeface="Arial"/>
                <a:ea typeface="Arial"/>
                <a:cs typeface="Arial"/>
                <a:sym typeface="Arial"/>
              </a:defRPr>
            </a:lvl7pPr>
            <a:lvl8pPr marL="2743131" lvl="7" indent="-257168" algn="l">
              <a:lnSpc>
                <a:spcPct val="100000"/>
              </a:lnSpc>
              <a:spcBef>
                <a:spcPts val="375"/>
              </a:spcBef>
              <a:spcAft>
                <a:spcPts val="0"/>
              </a:spcAft>
              <a:buClr>
                <a:schemeClr val="dk1"/>
              </a:buClr>
              <a:buSzPts val="1800"/>
              <a:buChar char="•"/>
              <a:defRPr>
                <a:latin typeface="Arial"/>
                <a:ea typeface="Arial"/>
                <a:cs typeface="Arial"/>
                <a:sym typeface="Arial"/>
              </a:defRPr>
            </a:lvl8pPr>
            <a:lvl9pPr marL="3086023" lvl="8" indent="-257168" algn="l">
              <a:lnSpc>
                <a:spcPct val="100000"/>
              </a:lnSpc>
              <a:spcBef>
                <a:spcPts val="375"/>
              </a:spcBef>
              <a:spcAft>
                <a:spcPts val="0"/>
              </a:spcAft>
              <a:buClr>
                <a:schemeClr val="dk1"/>
              </a:buClr>
              <a:buSzPts val="1800"/>
              <a:buChar char="•"/>
              <a:defRPr>
                <a:latin typeface="Arial"/>
                <a:ea typeface="Arial"/>
                <a:cs typeface="Arial"/>
                <a:sym typeface="Arial"/>
              </a:defRPr>
            </a:lvl9pPr>
          </a:lstStyle>
          <a:p>
            <a:endParaRPr/>
          </a:p>
        </p:txBody>
      </p:sp>
      <p:pic>
        <p:nvPicPr>
          <p:cNvPr id="307" name="Google Shape;307;p47"/>
          <p:cNvPicPr preferRelativeResize="0"/>
          <p:nvPr/>
        </p:nvPicPr>
        <p:blipFill rotWithShape="1">
          <a:blip r:embed="rId2">
            <a:alphaModFix/>
          </a:blip>
          <a:srcRect/>
          <a:stretch/>
        </p:blipFill>
        <p:spPr>
          <a:xfrm>
            <a:off x="8065" y="6202994"/>
            <a:ext cx="2452651" cy="655000"/>
          </a:xfrm>
          <a:prstGeom prst="rect">
            <a:avLst/>
          </a:prstGeom>
          <a:noFill/>
          <a:ln>
            <a:noFill/>
          </a:ln>
        </p:spPr>
      </p:pic>
      <p:sp>
        <p:nvSpPr>
          <p:cNvPr id="308" name="Google Shape;308;p47"/>
          <p:cNvSpPr/>
          <p:nvPr/>
        </p:nvSpPr>
        <p:spPr>
          <a:xfrm>
            <a:off x="5473145" y="-28950"/>
            <a:ext cx="3670875" cy="6915900"/>
          </a:xfrm>
          <a:prstGeom prst="rect">
            <a:avLst/>
          </a:prstGeom>
          <a:solidFill>
            <a:srgbClr val="EFEFEF"/>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1"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8128286"/>
      </p:ext>
    </p:extLst>
  </p:cSld>
  <p:clrMapOvr>
    <a:masterClrMapping/>
  </p:clrMapOvr>
  <p:extLst>
    <p:ext uri="{DCECCB84-F9BA-43D5-87BE-67443E8EF086}">
      <p15:sldGuideLst xmlns:p15="http://schemas.microsoft.com/office/powerpoint/2012/main" xmlns="">
        <p15:guide id="1" pos="398">
          <p15:clr>
            <a:srgbClr val="FA7B17"/>
          </p15:clr>
        </p15:guide>
        <p15:guide id="2" pos="7282">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No Subtitle">
  <p:cSld name="Title Slide No Subtitl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1143000" y="2502854"/>
            <a:ext cx="6858000" cy="17034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6000"/>
              <a:buFont typeface="Montserrat SemiBold"/>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8" name="Google Shape;18;p3"/>
          <p:cNvPicPr preferRelativeResize="0"/>
          <p:nvPr/>
        </p:nvPicPr>
        <p:blipFill rotWithShape="1">
          <a:blip r:embed="rId2">
            <a:alphaModFix/>
          </a:blip>
          <a:srcRect/>
          <a:stretch/>
        </p:blipFill>
        <p:spPr>
          <a:xfrm>
            <a:off x="3093939" y="263929"/>
            <a:ext cx="2956144" cy="1266175"/>
          </a:xfrm>
          <a:prstGeom prst="rect">
            <a:avLst/>
          </a:prstGeom>
          <a:noFill/>
          <a:ln>
            <a:noFill/>
          </a:ln>
        </p:spPr>
      </p:pic>
    </p:spTree>
    <p:extLst>
      <p:ext uri="{BB962C8B-B14F-4D97-AF65-F5344CB8AC3E}">
        <p14:creationId xmlns:p14="http://schemas.microsoft.com/office/powerpoint/2010/main" val="33449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26844" y="60325"/>
            <a:ext cx="83853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None/>
              <a:defRPr/>
            </a:lvl1pPr>
            <a:lvl2pPr lvl="1">
              <a:spcBef>
                <a:spcPts val="0"/>
              </a:spcBef>
              <a:spcAft>
                <a:spcPts val="0"/>
              </a:spcAft>
              <a:buSzPts val="4400"/>
              <a:buNone/>
              <a:defRPr sz="3300"/>
            </a:lvl2pPr>
            <a:lvl3pPr lvl="2">
              <a:spcBef>
                <a:spcPts val="0"/>
              </a:spcBef>
              <a:spcAft>
                <a:spcPts val="0"/>
              </a:spcAft>
              <a:buSzPts val="4400"/>
              <a:buNone/>
              <a:defRPr sz="3300"/>
            </a:lvl3pPr>
            <a:lvl4pPr lvl="3">
              <a:spcBef>
                <a:spcPts val="0"/>
              </a:spcBef>
              <a:spcAft>
                <a:spcPts val="0"/>
              </a:spcAft>
              <a:buSzPts val="4400"/>
              <a:buNone/>
              <a:defRPr sz="3300"/>
            </a:lvl4pPr>
            <a:lvl5pPr lvl="4">
              <a:spcBef>
                <a:spcPts val="0"/>
              </a:spcBef>
              <a:spcAft>
                <a:spcPts val="0"/>
              </a:spcAft>
              <a:buSzPts val="4400"/>
              <a:buNone/>
              <a:defRPr sz="3300"/>
            </a:lvl5pPr>
            <a:lvl6pPr lvl="5">
              <a:spcBef>
                <a:spcPts val="0"/>
              </a:spcBef>
              <a:spcAft>
                <a:spcPts val="0"/>
              </a:spcAft>
              <a:buSzPts val="4400"/>
              <a:buNone/>
              <a:defRPr sz="3300"/>
            </a:lvl6pPr>
            <a:lvl7pPr lvl="6">
              <a:spcBef>
                <a:spcPts val="0"/>
              </a:spcBef>
              <a:spcAft>
                <a:spcPts val="0"/>
              </a:spcAft>
              <a:buSzPts val="4400"/>
              <a:buNone/>
              <a:defRPr sz="3300"/>
            </a:lvl7pPr>
            <a:lvl8pPr lvl="7">
              <a:spcBef>
                <a:spcPts val="0"/>
              </a:spcBef>
              <a:spcAft>
                <a:spcPts val="0"/>
              </a:spcAft>
              <a:buSzPts val="4400"/>
              <a:buNone/>
              <a:defRPr sz="3300"/>
            </a:lvl8pPr>
            <a:lvl9pPr lvl="8">
              <a:spcBef>
                <a:spcPts val="0"/>
              </a:spcBef>
              <a:spcAft>
                <a:spcPts val="0"/>
              </a:spcAft>
              <a:buSzPts val="4400"/>
              <a:buNone/>
              <a:defRPr sz="3300"/>
            </a:lvl9pPr>
          </a:lstStyle>
          <a:p>
            <a:endParaRPr/>
          </a:p>
        </p:txBody>
      </p:sp>
      <p:sp>
        <p:nvSpPr>
          <p:cNvPr id="21" name="Google Shape;21;p4"/>
          <p:cNvSpPr txBox="1">
            <a:spLocks noGrp="1"/>
          </p:cNvSpPr>
          <p:nvPr>
            <p:ph type="body" idx="1"/>
          </p:nvPr>
        </p:nvSpPr>
        <p:spPr>
          <a:xfrm>
            <a:off x="474281" y="1386025"/>
            <a:ext cx="8337825" cy="4714800"/>
          </a:xfrm>
          <a:prstGeom prst="rect">
            <a:avLst/>
          </a:prstGeom>
          <a:noFill/>
          <a:ln>
            <a:noFill/>
          </a:ln>
        </p:spPr>
        <p:txBody>
          <a:bodyPr spcFirstLastPara="1" wrap="square" lIns="91425" tIns="45700" rIns="91425" bIns="45700" anchor="t" anchorCtr="0">
            <a:noAutofit/>
          </a:bodyPr>
          <a:lstStyle>
            <a:lvl1pPr marL="342891" lvl="0" indent="-257168" algn="l">
              <a:lnSpc>
                <a:spcPct val="115000"/>
              </a:lnSpc>
              <a:spcBef>
                <a:spcPts val="751"/>
              </a:spcBef>
              <a:spcAft>
                <a:spcPts val="0"/>
              </a:spcAft>
              <a:buClr>
                <a:schemeClr val="dk1"/>
              </a:buClr>
              <a:buSzPts val="1800"/>
              <a:buChar char="•"/>
              <a:defRPr/>
            </a:lvl1pPr>
            <a:lvl2pPr marL="685783" lvl="1" indent="-257168" algn="l">
              <a:lnSpc>
                <a:spcPct val="115000"/>
              </a:lnSpc>
              <a:spcBef>
                <a:spcPts val="751"/>
              </a:spcBef>
              <a:spcAft>
                <a:spcPts val="0"/>
              </a:spcAft>
              <a:buClr>
                <a:schemeClr val="dk1"/>
              </a:buClr>
              <a:buSzPts val="1800"/>
              <a:buChar char="•"/>
              <a:defRPr/>
            </a:lvl2pPr>
            <a:lvl3pPr marL="1028674" lvl="2" indent="-257168" algn="l">
              <a:lnSpc>
                <a:spcPct val="115000"/>
              </a:lnSpc>
              <a:spcBef>
                <a:spcPts val="751"/>
              </a:spcBef>
              <a:spcAft>
                <a:spcPts val="0"/>
              </a:spcAft>
              <a:buClr>
                <a:schemeClr val="dk1"/>
              </a:buClr>
              <a:buSzPts val="1800"/>
              <a:buChar char="•"/>
              <a:defRPr/>
            </a:lvl3pPr>
            <a:lvl4pPr marL="1371566" lvl="3" indent="-257168" algn="l">
              <a:lnSpc>
                <a:spcPct val="115000"/>
              </a:lnSpc>
              <a:spcBef>
                <a:spcPts val="751"/>
              </a:spcBef>
              <a:spcAft>
                <a:spcPts val="0"/>
              </a:spcAft>
              <a:buClr>
                <a:schemeClr val="dk1"/>
              </a:buClr>
              <a:buSzPts val="1800"/>
              <a:buChar char="•"/>
              <a:defRPr/>
            </a:lvl4pPr>
            <a:lvl5pPr marL="1714457" lvl="4" indent="-257168" algn="l">
              <a:lnSpc>
                <a:spcPct val="115000"/>
              </a:lnSpc>
              <a:spcBef>
                <a:spcPts val="751"/>
              </a:spcBef>
              <a:spcAft>
                <a:spcPts val="0"/>
              </a:spcAft>
              <a:buClr>
                <a:schemeClr val="dk1"/>
              </a:buClr>
              <a:buSzPts val="1800"/>
              <a:buChar char="•"/>
              <a:defRPr/>
            </a:lvl5pPr>
            <a:lvl6pPr marL="2057349" lvl="5" indent="-257168" algn="l">
              <a:lnSpc>
                <a:spcPct val="115000"/>
              </a:lnSpc>
              <a:spcBef>
                <a:spcPts val="751"/>
              </a:spcBef>
              <a:spcAft>
                <a:spcPts val="0"/>
              </a:spcAft>
              <a:buClr>
                <a:schemeClr val="dk1"/>
              </a:buClr>
              <a:buSzPts val="1800"/>
              <a:buChar char="•"/>
              <a:defRPr/>
            </a:lvl6pPr>
            <a:lvl7pPr marL="2400240" lvl="6" indent="-257168" algn="l">
              <a:lnSpc>
                <a:spcPct val="115000"/>
              </a:lnSpc>
              <a:spcBef>
                <a:spcPts val="751"/>
              </a:spcBef>
              <a:spcAft>
                <a:spcPts val="0"/>
              </a:spcAft>
              <a:buClr>
                <a:schemeClr val="dk1"/>
              </a:buClr>
              <a:buSzPts val="1800"/>
              <a:buChar char="•"/>
              <a:defRPr/>
            </a:lvl7pPr>
            <a:lvl8pPr marL="2743131" lvl="7" indent="-257168" algn="l">
              <a:lnSpc>
                <a:spcPct val="115000"/>
              </a:lnSpc>
              <a:spcBef>
                <a:spcPts val="751"/>
              </a:spcBef>
              <a:spcAft>
                <a:spcPts val="0"/>
              </a:spcAft>
              <a:buClr>
                <a:schemeClr val="dk1"/>
              </a:buClr>
              <a:buSzPts val="1800"/>
              <a:buChar char="•"/>
              <a:defRPr/>
            </a:lvl8pPr>
            <a:lvl9pPr marL="3086023" lvl="8" indent="-257168" algn="l">
              <a:lnSpc>
                <a:spcPct val="115000"/>
              </a:lnSpc>
              <a:spcBef>
                <a:spcPts val="751"/>
              </a:spcBef>
              <a:spcAft>
                <a:spcPts val="751"/>
              </a:spcAft>
              <a:buClr>
                <a:schemeClr val="dk1"/>
              </a:buClr>
              <a:buSzPts val="1800"/>
              <a:buChar char="•"/>
              <a:defRPr/>
            </a:lvl9pPr>
          </a:lstStyle>
          <a:p>
            <a:endParaRPr/>
          </a:p>
        </p:txBody>
      </p:sp>
      <p:pic>
        <p:nvPicPr>
          <p:cNvPr id="22" name="Google Shape;22;p4"/>
          <p:cNvPicPr preferRelativeResize="0"/>
          <p:nvPr/>
        </p:nvPicPr>
        <p:blipFill>
          <a:blip r:embed="rId2">
            <a:alphaModFix/>
          </a:blip>
          <a:stretch>
            <a:fillRect/>
          </a:stretch>
        </p:blipFill>
        <p:spPr>
          <a:xfrm>
            <a:off x="8065" y="6202994"/>
            <a:ext cx="2452651" cy="655000"/>
          </a:xfrm>
          <a:prstGeom prst="rect">
            <a:avLst/>
          </a:prstGeom>
          <a:noFill/>
          <a:ln>
            <a:noFill/>
          </a:ln>
        </p:spPr>
      </p:pic>
      <p:sp>
        <p:nvSpPr>
          <p:cNvPr id="23" name="Google Shape;23;p4"/>
          <p:cNvSpPr txBox="1"/>
          <p:nvPr/>
        </p:nvSpPr>
        <p:spPr>
          <a:xfrm>
            <a:off x="3659963" y="6384400"/>
            <a:ext cx="1824075" cy="2922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US" sz="751">
                <a:solidFill>
                  <a:srgbClr val="D6D6D6"/>
                </a:solidFill>
                <a:latin typeface="Roboto"/>
                <a:ea typeface="Roboto"/>
                <a:cs typeface="Roboto"/>
                <a:sym typeface="Roboto"/>
              </a:rPr>
              <a:t>© Barrett Values Centre</a:t>
            </a:r>
            <a:endParaRPr sz="751">
              <a:solidFill>
                <a:srgbClr val="D6D6D6"/>
              </a:solidFill>
              <a:latin typeface="Roboto"/>
              <a:ea typeface="Roboto"/>
              <a:cs typeface="Roboto"/>
              <a:sym typeface="Roboto"/>
            </a:endParaRPr>
          </a:p>
        </p:txBody>
      </p:sp>
    </p:spTree>
    <p:extLst>
      <p:ext uri="{BB962C8B-B14F-4D97-AF65-F5344CB8AC3E}">
        <p14:creationId xmlns:p14="http://schemas.microsoft.com/office/powerpoint/2010/main" val="3300087845"/>
      </p:ext>
    </p:extLst>
  </p:cSld>
  <p:clrMapOvr>
    <a:masterClrMapping/>
  </p:clrMapOvr>
  <p:extLst>
    <p:ext uri="{DCECCB84-F9BA-43D5-87BE-67443E8EF086}">
      <p15:sldGuideLst xmlns:p15="http://schemas.microsoft.com/office/powerpoint/2012/main" xmlns="">
        <p15:guide id="1" pos="398" userDrawn="1">
          <p15:clr>
            <a:srgbClr val="FA7B17"/>
          </p15:clr>
        </p15:guide>
        <p15:guide id="2" pos="7282" userDrawn="1">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odel Slide">
  <p:cSld name="Model Slide">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26844" y="60325"/>
            <a:ext cx="83853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None/>
              <a:defRPr/>
            </a:lvl1pPr>
            <a:lvl2pPr lvl="1" rtl="0">
              <a:spcBef>
                <a:spcPts val="0"/>
              </a:spcBef>
              <a:spcAft>
                <a:spcPts val="0"/>
              </a:spcAft>
              <a:buSzPts val="4400"/>
              <a:buNone/>
              <a:defRPr sz="3300"/>
            </a:lvl2pPr>
            <a:lvl3pPr lvl="2" rtl="0">
              <a:spcBef>
                <a:spcPts val="0"/>
              </a:spcBef>
              <a:spcAft>
                <a:spcPts val="0"/>
              </a:spcAft>
              <a:buSzPts val="4400"/>
              <a:buNone/>
              <a:defRPr sz="3300"/>
            </a:lvl3pPr>
            <a:lvl4pPr lvl="3" rtl="0">
              <a:spcBef>
                <a:spcPts val="0"/>
              </a:spcBef>
              <a:spcAft>
                <a:spcPts val="0"/>
              </a:spcAft>
              <a:buSzPts val="4400"/>
              <a:buNone/>
              <a:defRPr sz="3300"/>
            </a:lvl4pPr>
            <a:lvl5pPr lvl="4" rtl="0">
              <a:spcBef>
                <a:spcPts val="0"/>
              </a:spcBef>
              <a:spcAft>
                <a:spcPts val="0"/>
              </a:spcAft>
              <a:buSzPts val="4400"/>
              <a:buNone/>
              <a:defRPr sz="3300"/>
            </a:lvl5pPr>
            <a:lvl6pPr lvl="5" rtl="0">
              <a:spcBef>
                <a:spcPts val="0"/>
              </a:spcBef>
              <a:spcAft>
                <a:spcPts val="0"/>
              </a:spcAft>
              <a:buSzPts val="4400"/>
              <a:buNone/>
              <a:defRPr sz="3300"/>
            </a:lvl6pPr>
            <a:lvl7pPr lvl="6" rtl="0">
              <a:spcBef>
                <a:spcPts val="0"/>
              </a:spcBef>
              <a:spcAft>
                <a:spcPts val="0"/>
              </a:spcAft>
              <a:buSzPts val="4400"/>
              <a:buNone/>
              <a:defRPr sz="3300"/>
            </a:lvl7pPr>
            <a:lvl8pPr lvl="7" rtl="0">
              <a:spcBef>
                <a:spcPts val="0"/>
              </a:spcBef>
              <a:spcAft>
                <a:spcPts val="0"/>
              </a:spcAft>
              <a:buSzPts val="4400"/>
              <a:buNone/>
              <a:defRPr sz="3300"/>
            </a:lvl8pPr>
            <a:lvl9pPr lvl="8" rtl="0">
              <a:spcBef>
                <a:spcPts val="0"/>
              </a:spcBef>
              <a:spcAft>
                <a:spcPts val="0"/>
              </a:spcAft>
              <a:buSzPts val="4400"/>
              <a:buNone/>
              <a:defRPr sz="3300"/>
            </a:lvl9pPr>
          </a:lstStyle>
          <a:p>
            <a:endParaRPr/>
          </a:p>
        </p:txBody>
      </p:sp>
      <p:pic>
        <p:nvPicPr>
          <p:cNvPr id="26" name="Google Shape;26;p5"/>
          <p:cNvPicPr preferRelativeResize="0"/>
          <p:nvPr/>
        </p:nvPicPr>
        <p:blipFill>
          <a:blip r:embed="rId2">
            <a:alphaModFix/>
          </a:blip>
          <a:stretch>
            <a:fillRect/>
          </a:stretch>
        </p:blipFill>
        <p:spPr>
          <a:xfrm>
            <a:off x="8065" y="6202994"/>
            <a:ext cx="2452651" cy="655000"/>
          </a:xfrm>
          <a:prstGeom prst="rect">
            <a:avLst/>
          </a:prstGeom>
          <a:noFill/>
          <a:ln>
            <a:noFill/>
          </a:ln>
        </p:spPr>
      </p:pic>
      <p:pic>
        <p:nvPicPr>
          <p:cNvPr id="27" name="Google Shape;27;p5"/>
          <p:cNvPicPr preferRelativeResize="0"/>
          <p:nvPr/>
        </p:nvPicPr>
        <p:blipFill>
          <a:blip r:embed="rId3">
            <a:alphaModFix/>
          </a:blip>
          <a:stretch>
            <a:fillRect/>
          </a:stretch>
        </p:blipFill>
        <p:spPr>
          <a:xfrm>
            <a:off x="1812377" y="1063800"/>
            <a:ext cx="3048075" cy="5418800"/>
          </a:xfrm>
          <a:prstGeom prst="rect">
            <a:avLst/>
          </a:prstGeom>
          <a:noFill/>
          <a:ln>
            <a:noFill/>
          </a:ln>
        </p:spPr>
      </p:pic>
      <p:sp>
        <p:nvSpPr>
          <p:cNvPr id="28" name="Google Shape;28;p5"/>
          <p:cNvSpPr txBox="1">
            <a:spLocks noGrp="1"/>
          </p:cNvSpPr>
          <p:nvPr>
            <p:ph type="subTitle" idx="1"/>
          </p:nvPr>
        </p:nvSpPr>
        <p:spPr>
          <a:xfrm>
            <a:off x="450563" y="1233625"/>
            <a:ext cx="1782900" cy="654900"/>
          </a:xfrm>
          <a:prstGeom prst="rect">
            <a:avLst/>
          </a:prstGeom>
        </p:spPr>
        <p:txBody>
          <a:bodyPr spcFirstLastPara="1" wrap="square" lIns="91425" tIns="45700" rIns="91425" bIns="45700" anchor="t" anchorCtr="0">
            <a:noAutofit/>
          </a:bodyPr>
          <a:lstStyle>
            <a:lvl1pPr lvl="0">
              <a:spcBef>
                <a:spcPts val="751"/>
              </a:spcBef>
              <a:spcAft>
                <a:spcPts val="0"/>
              </a:spcAft>
              <a:buNone/>
              <a:defRPr sz="1800" b="1">
                <a:solidFill>
                  <a:schemeClr val="lt2"/>
                </a:solidFill>
              </a:defRPr>
            </a:lvl1pPr>
            <a:lvl2pPr lvl="1">
              <a:spcBef>
                <a:spcPts val="751"/>
              </a:spcBef>
              <a:spcAft>
                <a:spcPts val="0"/>
              </a:spcAft>
              <a:buNone/>
              <a:defRPr/>
            </a:lvl2pPr>
            <a:lvl3pPr lvl="2">
              <a:spcBef>
                <a:spcPts val="751"/>
              </a:spcBef>
              <a:spcAft>
                <a:spcPts val="0"/>
              </a:spcAft>
              <a:buNone/>
              <a:defRPr/>
            </a:lvl3pPr>
            <a:lvl4pPr lvl="3">
              <a:spcBef>
                <a:spcPts val="751"/>
              </a:spcBef>
              <a:spcAft>
                <a:spcPts val="0"/>
              </a:spcAft>
              <a:buNone/>
              <a:defRPr/>
            </a:lvl4pPr>
            <a:lvl5pPr lvl="4">
              <a:spcBef>
                <a:spcPts val="751"/>
              </a:spcBef>
              <a:spcAft>
                <a:spcPts val="0"/>
              </a:spcAft>
              <a:buNone/>
              <a:defRPr/>
            </a:lvl5pPr>
            <a:lvl6pPr lvl="5">
              <a:spcBef>
                <a:spcPts val="751"/>
              </a:spcBef>
              <a:spcAft>
                <a:spcPts val="0"/>
              </a:spcAft>
              <a:buNone/>
              <a:defRPr/>
            </a:lvl6pPr>
            <a:lvl7pPr lvl="6">
              <a:spcBef>
                <a:spcPts val="751"/>
              </a:spcBef>
              <a:spcAft>
                <a:spcPts val="0"/>
              </a:spcAft>
              <a:buNone/>
              <a:defRPr/>
            </a:lvl7pPr>
            <a:lvl8pPr lvl="7">
              <a:spcBef>
                <a:spcPts val="751"/>
              </a:spcBef>
              <a:spcAft>
                <a:spcPts val="0"/>
              </a:spcAft>
              <a:buNone/>
              <a:defRPr/>
            </a:lvl8pPr>
            <a:lvl9pPr lvl="8">
              <a:spcBef>
                <a:spcPts val="751"/>
              </a:spcBef>
              <a:spcAft>
                <a:spcPts val="0"/>
              </a:spcAft>
              <a:buNone/>
              <a:defRPr/>
            </a:lvl9pPr>
          </a:lstStyle>
          <a:p>
            <a:endParaRPr/>
          </a:p>
        </p:txBody>
      </p:sp>
      <p:sp>
        <p:nvSpPr>
          <p:cNvPr id="29" name="Google Shape;29;p5"/>
          <p:cNvSpPr txBox="1">
            <a:spLocks noGrp="1"/>
          </p:cNvSpPr>
          <p:nvPr>
            <p:ph type="subTitle" idx="2"/>
          </p:nvPr>
        </p:nvSpPr>
        <p:spPr>
          <a:xfrm>
            <a:off x="450563" y="1964725"/>
            <a:ext cx="1782900" cy="654900"/>
          </a:xfrm>
          <a:prstGeom prst="rect">
            <a:avLst/>
          </a:prstGeom>
        </p:spPr>
        <p:txBody>
          <a:bodyPr spcFirstLastPara="1" wrap="square" lIns="91425" tIns="45700" rIns="91425" bIns="45700" anchor="t" anchorCtr="0">
            <a:noAutofit/>
          </a:bodyPr>
          <a:lstStyle>
            <a:lvl1pPr lvl="0" rtl="0">
              <a:spcBef>
                <a:spcPts val="751"/>
              </a:spcBef>
              <a:spcAft>
                <a:spcPts val="0"/>
              </a:spcAft>
              <a:buNone/>
              <a:defRPr sz="1800" b="1">
                <a:solidFill>
                  <a:schemeClr val="accent1"/>
                </a:solidFill>
              </a:defRPr>
            </a:lvl1pPr>
            <a:lvl2pPr lvl="1" rtl="0">
              <a:spcBef>
                <a:spcPts val="751"/>
              </a:spcBef>
              <a:spcAft>
                <a:spcPts val="0"/>
              </a:spcAft>
              <a:buNone/>
              <a:defRPr>
                <a:solidFill>
                  <a:schemeClr val="accent1"/>
                </a:solidFill>
              </a:defRPr>
            </a:lvl2pPr>
            <a:lvl3pPr lvl="2" rtl="0">
              <a:spcBef>
                <a:spcPts val="751"/>
              </a:spcBef>
              <a:spcAft>
                <a:spcPts val="0"/>
              </a:spcAft>
              <a:buNone/>
              <a:defRPr>
                <a:solidFill>
                  <a:schemeClr val="accent1"/>
                </a:solidFill>
              </a:defRPr>
            </a:lvl3pPr>
            <a:lvl4pPr lvl="3" rtl="0">
              <a:spcBef>
                <a:spcPts val="751"/>
              </a:spcBef>
              <a:spcAft>
                <a:spcPts val="0"/>
              </a:spcAft>
              <a:buNone/>
              <a:defRPr>
                <a:solidFill>
                  <a:schemeClr val="accent1"/>
                </a:solidFill>
              </a:defRPr>
            </a:lvl4pPr>
            <a:lvl5pPr lvl="4" rtl="0">
              <a:spcBef>
                <a:spcPts val="751"/>
              </a:spcBef>
              <a:spcAft>
                <a:spcPts val="0"/>
              </a:spcAft>
              <a:buNone/>
              <a:defRPr>
                <a:solidFill>
                  <a:schemeClr val="accent1"/>
                </a:solidFill>
              </a:defRPr>
            </a:lvl5pPr>
            <a:lvl6pPr lvl="5" rtl="0">
              <a:spcBef>
                <a:spcPts val="751"/>
              </a:spcBef>
              <a:spcAft>
                <a:spcPts val="0"/>
              </a:spcAft>
              <a:buNone/>
              <a:defRPr>
                <a:solidFill>
                  <a:schemeClr val="accent1"/>
                </a:solidFill>
              </a:defRPr>
            </a:lvl6pPr>
            <a:lvl7pPr lvl="6" rtl="0">
              <a:spcBef>
                <a:spcPts val="751"/>
              </a:spcBef>
              <a:spcAft>
                <a:spcPts val="0"/>
              </a:spcAft>
              <a:buNone/>
              <a:defRPr>
                <a:solidFill>
                  <a:schemeClr val="accent1"/>
                </a:solidFill>
              </a:defRPr>
            </a:lvl7pPr>
            <a:lvl8pPr lvl="7" rtl="0">
              <a:spcBef>
                <a:spcPts val="751"/>
              </a:spcBef>
              <a:spcAft>
                <a:spcPts val="0"/>
              </a:spcAft>
              <a:buNone/>
              <a:defRPr>
                <a:solidFill>
                  <a:schemeClr val="accent1"/>
                </a:solidFill>
              </a:defRPr>
            </a:lvl8pPr>
            <a:lvl9pPr lvl="8" rtl="0">
              <a:spcBef>
                <a:spcPts val="751"/>
              </a:spcBef>
              <a:spcAft>
                <a:spcPts val="0"/>
              </a:spcAft>
              <a:buNone/>
              <a:defRPr>
                <a:solidFill>
                  <a:schemeClr val="accent1"/>
                </a:solidFill>
              </a:defRPr>
            </a:lvl9pPr>
          </a:lstStyle>
          <a:p>
            <a:endParaRPr/>
          </a:p>
        </p:txBody>
      </p:sp>
      <p:sp>
        <p:nvSpPr>
          <p:cNvPr id="30" name="Google Shape;30;p5"/>
          <p:cNvSpPr txBox="1">
            <a:spLocks noGrp="1"/>
          </p:cNvSpPr>
          <p:nvPr>
            <p:ph type="subTitle" idx="3"/>
          </p:nvPr>
        </p:nvSpPr>
        <p:spPr>
          <a:xfrm>
            <a:off x="450563" y="2619625"/>
            <a:ext cx="1782900" cy="654900"/>
          </a:xfrm>
          <a:prstGeom prst="rect">
            <a:avLst/>
          </a:prstGeom>
        </p:spPr>
        <p:txBody>
          <a:bodyPr spcFirstLastPara="1" wrap="square" lIns="91425" tIns="45700" rIns="91425" bIns="45700" anchor="t" anchorCtr="0">
            <a:noAutofit/>
          </a:bodyPr>
          <a:lstStyle>
            <a:lvl1pPr lvl="0" rtl="0">
              <a:spcBef>
                <a:spcPts val="751"/>
              </a:spcBef>
              <a:spcAft>
                <a:spcPts val="0"/>
              </a:spcAft>
              <a:buNone/>
              <a:defRPr sz="1800" b="1">
                <a:solidFill>
                  <a:schemeClr val="accent2"/>
                </a:solidFill>
              </a:defRPr>
            </a:lvl1pPr>
            <a:lvl2pPr lvl="1" rtl="0">
              <a:spcBef>
                <a:spcPts val="751"/>
              </a:spcBef>
              <a:spcAft>
                <a:spcPts val="0"/>
              </a:spcAft>
              <a:buNone/>
              <a:defRPr>
                <a:solidFill>
                  <a:schemeClr val="accent2"/>
                </a:solidFill>
              </a:defRPr>
            </a:lvl2pPr>
            <a:lvl3pPr lvl="2" rtl="0">
              <a:spcBef>
                <a:spcPts val="751"/>
              </a:spcBef>
              <a:spcAft>
                <a:spcPts val="0"/>
              </a:spcAft>
              <a:buNone/>
              <a:defRPr>
                <a:solidFill>
                  <a:schemeClr val="accent2"/>
                </a:solidFill>
              </a:defRPr>
            </a:lvl3pPr>
            <a:lvl4pPr lvl="3" rtl="0">
              <a:spcBef>
                <a:spcPts val="751"/>
              </a:spcBef>
              <a:spcAft>
                <a:spcPts val="0"/>
              </a:spcAft>
              <a:buNone/>
              <a:defRPr>
                <a:solidFill>
                  <a:schemeClr val="accent2"/>
                </a:solidFill>
              </a:defRPr>
            </a:lvl4pPr>
            <a:lvl5pPr lvl="4" rtl="0">
              <a:spcBef>
                <a:spcPts val="751"/>
              </a:spcBef>
              <a:spcAft>
                <a:spcPts val="0"/>
              </a:spcAft>
              <a:buNone/>
              <a:defRPr>
                <a:solidFill>
                  <a:schemeClr val="accent2"/>
                </a:solidFill>
              </a:defRPr>
            </a:lvl5pPr>
            <a:lvl6pPr lvl="5" rtl="0">
              <a:spcBef>
                <a:spcPts val="751"/>
              </a:spcBef>
              <a:spcAft>
                <a:spcPts val="0"/>
              </a:spcAft>
              <a:buNone/>
              <a:defRPr>
                <a:solidFill>
                  <a:schemeClr val="accent2"/>
                </a:solidFill>
              </a:defRPr>
            </a:lvl6pPr>
            <a:lvl7pPr lvl="6" rtl="0">
              <a:spcBef>
                <a:spcPts val="751"/>
              </a:spcBef>
              <a:spcAft>
                <a:spcPts val="0"/>
              </a:spcAft>
              <a:buNone/>
              <a:defRPr>
                <a:solidFill>
                  <a:schemeClr val="accent2"/>
                </a:solidFill>
              </a:defRPr>
            </a:lvl7pPr>
            <a:lvl8pPr lvl="7" rtl="0">
              <a:spcBef>
                <a:spcPts val="751"/>
              </a:spcBef>
              <a:spcAft>
                <a:spcPts val="0"/>
              </a:spcAft>
              <a:buNone/>
              <a:defRPr>
                <a:solidFill>
                  <a:schemeClr val="accent2"/>
                </a:solidFill>
              </a:defRPr>
            </a:lvl8pPr>
            <a:lvl9pPr lvl="8" rtl="0">
              <a:spcBef>
                <a:spcPts val="751"/>
              </a:spcBef>
              <a:spcAft>
                <a:spcPts val="0"/>
              </a:spcAft>
              <a:buNone/>
              <a:defRPr>
                <a:solidFill>
                  <a:schemeClr val="accent2"/>
                </a:solidFill>
              </a:defRPr>
            </a:lvl9pPr>
          </a:lstStyle>
          <a:p>
            <a:endParaRPr/>
          </a:p>
        </p:txBody>
      </p:sp>
      <p:sp>
        <p:nvSpPr>
          <p:cNvPr id="31" name="Google Shape;31;p5"/>
          <p:cNvSpPr txBox="1">
            <a:spLocks noGrp="1"/>
          </p:cNvSpPr>
          <p:nvPr>
            <p:ph type="subTitle" idx="4"/>
          </p:nvPr>
        </p:nvSpPr>
        <p:spPr>
          <a:xfrm>
            <a:off x="450563" y="3369550"/>
            <a:ext cx="1782900" cy="654900"/>
          </a:xfrm>
          <a:prstGeom prst="rect">
            <a:avLst/>
          </a:prstGeom>
        </p:spPr>
        <p:txBody>
          <a:bodyPr spcFirstLastPara="1" wrap="square" lIns="91425" tIns="45700" rIns="91425" bIns="45700" anchor="t" anchorCtr="0">
            <a:noAutofit/>
          </a:bodyPr>
          <a:lstStyle>
            <a:lvl1pPr lvl="0" rtl="0">
              <a:spcBef>
                <a:spcPts val="751"/>
              </a:spcBef>
              <a:spcAft>
                <a:spcPts val="0"/>
              </a:spcAft>
              <a:buNone/>
              <a:defRPr sz="1800" b="1">
                <a:solidFill>
                  <a:schemeClr val="accent3"/>
                </a:solidFill>
              </a:defRPr>
            </a:lvl1pPr>
            <a:lvl2pPr lvl="1" rtl="0">
              <a:spcBef>
                <a:spcPts val="751"/>
              </a:spcBef>
              <a:spcAft>
                <a:spcPts val="0"/>
              </a:spcAft>
              <a:buNone/>
              <a:defRPr>
                <a:solidFill>
                  <a:schemeClr val="accent3"/>
                </a:solidFill>
              </a:defRPr>
            </a:lvl2pPr>
            <a:lvl3pPr lvl="2" rtl="0">
              <a:spcBef>
                <a:spcPts val="751"/>
              </a:spcBef>
              <a:spcAft>
                <a:spcPts val="0"/>
              </a:spcAft>
              <a:buNone/>
              <a:defRPr>
                <a:solidFill>
                  <a:schemeClr val="accent3"/>
                </a:solidFill>
              </a:defRPr>
            </a:lvl3pPr>
            <a:lvl4pPr lvl="3" rtl="0">
              <a:spcBef>
                <a:spcPts val="751"/>
              </a:spcBef>
              <a:spcAft>
                <a:spcPts val="0"/>
              </a:spcAft>
              <a:buNone/>
              <a:defRPr>
                <a:solidFill>
                  <a:schemeClr val="accent3"/>
                </a:solidFill>
              </a:defRPr>
            </a:lvl4pPr>
            <a:lvl5pPr lvl="4" rtl="0">
              <a:spcBef>
                <a:spcPts val="751"/>
              </a:spcBef>
              <a:spcAft>
                <a:spcPts val="0"/>
              </a:spcAft>
              <a:buNone/>
              <a:defRPr>
                <a:solidFill>
                  <a:schemeClr val="accent3"/>
                </a:solidFill>
              </a:defRPr>
            </a:lvl5pPr>
            <a:lvl6pPr lvl="5" rtl="0">
              <a:spcBef>
                <a:spcPts val="751"/>
              </a:spcBef>
              <a:spcAft>
                <a:spcPts val="0"/>
              </a:spcAft>
              <a:buNone/>
              <a:defRPr>
                <a:solidFill>
                  <a:schemeClr val="accent3"/>
                </a:solidFill>
              </a:defRPr>
            </a:lvl6pPr>
            <a:lvl7pPr lvl="6" rtl="0">
              <a:spcBef>
                <a:spcPts val="751"/>
              </a:spcBef>
              <a:spcAft>
                <a:spcPts val="0"/>
              </a:spcAft>
              <a:buNone/>
              <a:defRPr>
                <a:solidFill>
                  <a:schemeClr val="accent3"/>
                </a:solidFill>
              </a:defRPr>
            </a:lvl7pPr>
            <a:lvl8pPr lvl="7" rtl="0">
              <a:spcBef>
                <a:spcPts val="751"/>
              </a:spcBef>
              <a:spcAft>
                <a:spcPts val="0"/>
              </a:spcAft>
              <a:buNone/>
              <a:defRPr>
                <a:solidFill>
                  <a:schemeClr val="accent3"/>
                </a:solidFill>
              </a:defRPr>
            </a:lvl8pPr>
            <a:lvl9pPr lvl="8" rtl="0">
              <a:spcBef>
                <a:spcPts val="751"/>
              </a:spcBef>
              <a:spcAft>
                <a:spcPts val="0"/>
              </a:spcAft>
              <a:buNone/>
              <a:defRPr>
                <a:solidFill>
                  <a:schemeClr val="accent3"/>
                </a:solidFill>
              </a:defRPr>
            </a:lvl9pPr>
          </a:lstStyle>
          <a:p>
            <a:endParaRPr/>
          </a:p>
        </p:txBody>
      </p:sp>
      <p:sp>
        <p:nvSpPr>
          <p:cNvPr id="32" name="Google Shape;32;p5"/>
          <p:cNvSpPr txBox="1">
            <a:spLocks noGrp="1"/>
          </p:cNvSpPr>
          <p:nvPr>
            <p:ph type="subTitle" idx="5"/>
          </p:nvPr>
        </p:nvSpPr>
        <p:spPr>
          <a:xfrm>
            <a:off x="450563" y="4045763"/>
            <a:ext cx="1782900" cy="654900"/>
          </a:xfrm>
          <a:prstGeom prst="rect">
            <a:avLst/>
          </a:prstGeom>
        </p:spPr>
        <p:txBody>
          <a:bodyPr spcFirstLastPara="1" wrap="square" lIns="91425" tIns="45700" rIns="91425" bIns="45700" anchor="t" anchorCtr="0">
            <a:noAutofit/>
          </a:bodyPr>
          <a:lstStyle>
            <a:lvl1pPr lvl="0" rtl="0">
              <a:spcBef>
                <a:spcPts val="751"/>
              </a:spcBef>
              <a:spcAft>
                <a:spcPts val="0"/>
              </a:spcAft>
              <a:buNone/>
              <a:defRPr sz="1800" b="1">
                <a:solidFill>
                  <a:schemeClr val="accent4"/>
                </a:solidFill>
              </a:defRPr>
            </a:lvl1pPr>
            <a:lvl2pPr lvl="1" rtl="0">
              <a:spcBef>
                <a:spcPts val="751"/>
              </a:spcBef>
              <a:spcAft>
                <a:spcPts val="0"/>
              </a:spcAft>
              <a:buNone/>
              <a:defRPr>
                <a:solidFill>
                  <a:schemeClr val="accent4"/>
                </a:solidFill>
              </a:defRPr>
            </a:lvl2pPr>
            <a:lvl3pPr lvl="2" rtl="0">
              <a:spcBef>
                <a:spcPts val="751"/>
              </a:spcBef>
              <a:spcAft>
                <a:spcPts val="0"/>
              </a:spcAft>
              <a:buNone/>
              <a:defRPr>
                <a:solidFill>
                  <a:schemeClr val="accent4"/>
                </a:solidFill>
              </a:defRPr>
            </a:lvl3pPr>
            <a:lvl4pPr lvl="3" rtl="0">
              <a:spcBef>
                <a:spcPts val="751"/>
              </a:spcBef>
              <a:spcAft>
                <a:spcPts val="0"/>
              </a:spcAft>
              <a:buNone/>
              <a:defRPr>
                <a:solidFill>
                  <a:schemeClr val="accent4"/>
                </a:solidFill>
              </a:defRPr>
            </a:lvl4pPr>
            <a:lvl5pPr lvl="4" rtl="0">
              <a:spcBef>
                <a:spcPts val="751"/>
              </a:spcBef>
              <a:spcAft>
                <a:spcPts val="0"/>
              </a:spcAft>
              <a:buNone/>
              <a:defRPr>
                <a:solidFill>
                  <a:schemeClr val="accent4"/>
                </a:solidFill>
              </a:defRPr>
            </a:lvl5pPr>
            <a:lvl6pPr lvl="5" rtl="0">
              <a:spcBef>
                <a:spcPts val="751"/>
              </a:spcBef>
              <a:spcAft>
                <a:spcPts val="0"/>
              </a:spcAft>
              <a:buNone/>
              <a:defRPr>
                <a:solidFill>
                  <a:schemeClr val="accent4"/>
                </a:solidFill>
              </a:defRPr>
            </a:lvl6pPr>
            <a:lvl7pPr lvl="6" rtl="0">
              <a:spcBef>
                <a:spcPts val="751"/>
              </a:spcBef>
              <a:spcAft>
                <a:spcPts val="0"/>
              </a:spcAft>
              <a:buNone/>
              <a:defRPr>
                <a:solidFill>
                  <a:schemeClr val="accent4"/>
                </a:solidFill>
              </a:defRPr>
            </a:lvl7pPr>
            <a:lvl8pPr lvl="7" rtl="0">
              <a:spcBef>
                <a:spcPts val="751"/>
              </a:spcBef>
              <a:spcAft>
                <a:spcPts val="0"/>
              </a:spcAft>
              <a:buNone/>
              <a:defRPr>
                <a:solidFill>
                  <a:schemeClr val="accent4"/>
                </a:solidFill>
              </a:defRPr>
            </a:lvl8pPr>
            <a:lvl9pPr lvl="8" rtl="0">
              <a:spcBef>
                <a:spcPts val="751"/>
              </a:spcBef>
              <a:spcAft>
                <a:spcPts val="0"/>
              </a:spcAft>
              <a:buNone/>
              <a:defRPr>
                <a:solidFill>
                  <a:schemeClr val="accent4"/>
                </a:solidFill>
              </a:defRPr>
            </a:lvl9pPr>
          </a:lstStyle>
          <a:p>
            <a:endParaRPr/>
          </a:p>
        </p:txBody>
      </p:sp>
      <p:sp>
        <p:nvSpPr>
          <p:cNvPr id="33" name="Google Shape;33;p5"/>
          <p:cNvSpPr txBox="1">
            <a:spLocks noGrp="1"/>
          </p:cNvSpPr>
          <p:nvPr>
            <p:ph type="subTitle" idx="6"/>
          </p:nvPr>
        </p:nvSpPr>
        <p:spPr>
          <a:xfrm>
            <a:off x="450563" y="4748163"/>
            <a:ext cx="1782900" cy="654900"/>
          </a:xfrm>
          <a:prstGeom prst="rect">
            <a:avLst/>
          </a:prstGeom>
        </p:spPr>
        <p:txBody>
          <a:bodyPr spcFirstLastPara="1" wrap="square" lIns="91425" tIns="45700" rIns="91425" bIns="45700" anchor="t" anchorCtr="0">
            <a:noAutofit/>
          </a:bodyPr>
          <a:lstStyle>
            <a:lvl1pPr lvl="0" rtl="0">
              <a:spcBef>
                <a:spcPts val="751"/>
              </a:spcBef>
              <a:spcAft>
                <a:spcPts val="0"/>
              </a:spcAft>
              <a:buNone/>
              <a:defRPr sz="1800" b="1">
                <a:solidFill>
                  <a:schemeClr val="accent5"/>
                </a:solidFill>
              </a:defRPr>
            </a:lvl1pPr>
            <a:lvl2pPr lvl="1" rtl="0">
              <a:spcBef>
                <a:spcPts val="751"/>
              </a:spcBef>
              <a:spcAft>
                <a:spcPts val="0"/>
              </a:spcAft>
              <a:buNone/>
              <a:defRPr>
                <a:solidFill>
                  <a:schemeClr val="accent5"/>
                </a:solidFill>
              </a:defRPr>
            </a:lvl2pPr>
            <a:lvl3pPr lvl="2" rtl="0">
              <a:spcBef>
                <a:spcPts val="751"/>
              </a:spcBef>
              <a:spcAft>
                <a:spcPts val="0"/>
              </a:spcAft>
              <a:buNone/>
              <a:defRPr>
                <a:solidFill>
                  <a:schemeClr val="accent5"/>
                </a:solidFill>
              </a:defRPr>
            </a:lvl3pPr>
            <a:lvl4pPr lvl="3" rtl="0">
              <a:spcBef>
                <a:spcPts val="751"/>
              </a:spcBef>
              <a:spcAft>
                <a:spcPts val="0"/>
              </a:spcAft>
              <a:buNone/>
              <a:defRPr>
                <a:solidFill>
                  <a:schemeClr val="accent5"/>
                </a:solidFill>
              </a:defRPr>
            </a:lvl4pPr>
            <a:lvl5pPr lvl="4" rtl="0">
              <a:spcBef>
                <a:spcPts val="751"/>
              </a:spcBef>
              <a:spcAft>
                <a:spcPts val="0"/>
              </a:spcAft>
              <a:buNone/>
              <a:defRPr>
                <a:solidFill>
                  <a:schemeClr val="accent5"/>
                </a:solidFill>
              </a:defRPr>
            </a:lvl5pPr>
            <a:lvl6pPr lvl="5" rtl="0">
              <a:spcBef>
                <a:spcPts val="751"/>
              </a:spcBef>
              <a:spcAft>
                <a:spcPts val="0"/>
              </a:spcAft>
              <a:buNone/>
              <a:defRPr>
                <a:solidFill>
                  <a:schemeClr val="accent5"/>
                </a:solidFill>
              </a:defRPr>
            </a:lvl6pPr>
            <a:lvl7pPr lvl="6" rtl="0">
              <a:spcBef>
                <a:spcPts val="751"/>
              </a:spcBef>
              <a:spcAft>
                <a:spcPts val="0"/>
              </a:spcAft>
              <a:buNone/>
              <a:defRPr>
                <a:solidFill>
                  <a:schemeClr val="accent5"/>
                </a:solidFill>
              </a:defRPr>
            </a:lvl7pPr>
            <a:lvl8pPr lvl="7" rtl="0">
              <a:spcBef>
                <a:spcPts val="751"/>
              </a:spcBef>
              <a:spcAft>
                <a:spcPts val="0"/>
              </a:spcAft>
              <a:buNone/>
              <a:defRPr>
                <a:solidFill>
                  <a:schemeClr val="accent5"/>
                </a:solidFill>
              </a:defRPr>
            </a:lvl8pPr>
            <a:lvl9pPr lvl="8" rtl="0">
              <a:spcBef>
                <a:spcPts val="751"/>
              </a:spcBef>
              <a:spcAft>
                <a:spcPts val="0"/>
              </a:spcAft>
              <a:buNone/>
              <a:defRPr>
                <a:solidFill>
                  <a:schemeClr val="accent5"/>
                </a:solidFill>
              </a:defRPr>
            </a:lvl9pPr>
          </a:lstStyle>
          <a:p>
            <a:endParaRPr/>
          </a:p>
        </p:txBody>
      </p:sp>
      <p:sp>
        <p:nvSpPr>
          <p:cNvPr id="34" name="Google Shape;34;p5"/>
          <p:cNvSpPr txBox="1">
            <a:spLocks noGrp="1"/>
          </p:cNvSpPr>
          <p:nvPr>
            <p:ph type="subTitle" idx="7"/>
          </p:nvPr>
        </p:nvSpPr>
        <p:spPr>
          <a:xfrm>
            <a:off x="450563" y="5513675"/>
            <a:ext cx="1782900" cy="654900"/>
          </a:xfrm>
          <a:prstGeom prst="rect">
            <a:avLst/>
          </a:prstGeom>
        </p:spPr>
        <p:txBody>
          <a:bodyPr spcFirstLastPara="1" wrap="square" lIns="91425" tIns="45700" rIns="91425" bIns="45700" anchor="t" anchorCtr="0">
            <a:noAutofit/>
          </a:bodyPr>
          <a:lstStyle>
            <a:lvl1pPr lvl="0" rtl="0">
              <a:spcBef>
                <a:spcPts val="751"/>
              </a:spcBef>
              <a:spcAft>
                <a:spcPts val="0"/>
              </a:spcAft>
              <a:buNone/>
              <a:defRPr sz="1800" b="1">
                <a:solidFill>
                  <a:schemeClr val="accent6"/>
                </a:solidFill>
              </a:defRPr>
            </a:lvl1pPr>
            <a:lvl2pPr lvl="1" rtl="0">
              <a:spcBef>
                <a:spcPts val="751"/>
              </a:spcBef>
              <a:spcAft>
                <a:spcPts val="0"/>
              </a:spcAft>
              <a:buNone/>
              <a:defRPr>
                <a:solidFill>
                  <a:schemeClr val="accent6"/>
                </a:solidFill>
              </a:defRPr>
            </a:lvl2pPr>
            <a:lvl3pPr lvl="2" rtl="0">
              <a:spcBef>
                <a:spcPts val="751"/>
              </a:spcBef>
              <a:spcAft>
                <a:spcPts val="0"/>
              </a:spcAft>
              <a:buNone/>
              <a:defRPr>
                <a:solidFill>
                  <a:schemeClr val="accent6"/>
                </a:solidFill>
              </a:defRPr>
            </a:lvl3pPr>
            <a:lvl4pPr lvl="3" rtl="0">
              <a:spcBef>
                <a:spcPts val="751"/>
              </a:spcBef>
              <a:spcAft>
                <a:spcPts val="0"/>
              </a:spcAft>
              <a:buNone/>
              <a:defRPr>
                <a:solidFill>
                  <a:schemeClr val="accent6"/>
                </a:solidFill>
              </a:defRPr>
            </a:lvl4pPr>
            <a:lvl5pPr lvl="4" rtl="0">
              <a:spcBef>
                <a:spcPts val="751"/>
              </a:spcBef>
              <a:spcAft>
                <a:spcPts val="0"/>
              </a:spcAft>
              <a:buNone/>
              <a:defRPr>
                <a:solidFill>
                  <a:schemeClr val="accent6"/>
                </a:solidFill>
              </a:defRPr>
            </a:lvl5pPr>
            <a:lvl6pPr lvl="5" rtl="0">
              <a:spcBef>
                <a:spcPts val="751"/>
              </a:spcBef>
              <a:spcAft>
                <a:spcPts val="0"/>
              </a:spcAft>
              <a:buNone/>
              <a:defRPr>
                <a:solidFill>
                  <a:schemeClr val="accent6"/>
                </a:solidFill>
              </a:defRPr>
            </a:lvl6pPr>
            <a:lvl7pPr lvl="6" rtl="0">
              <a:spcBef>
                <a:spcPts val="751"/>
              </a:spcBef>
              <a:spcAft>
                <a:spcPts val="0"/>
              </a:spcAft>
              <a:buNone/>
              <a:defRPr>
                <a:solidFill>
                  <a:schemeClr val="accent6"/>
                </a:solidFill>
              </a:defRPr>
            </a:lvl7pPr>
            <a:lvl8pPr lvl="7" rtl="0">
              <a:spcBef>
                <a:spcPts val="751"/>
              </a:spcBef>
              <a:spcAft>
                <a:spcPts val="0"/>
              </a:spcAft>
              <a:buNone/>
              <a:defRPr>
                <a:solidFill>
                  <a:schemeClr val="accent6"/>
                </a:solidFill>
              </a:defRPr>
            </a:lvl8pPr>
            <a:lvl9pPr lvl="8" rtl="0">
              <a:spcBef>
                <a:spcPts val="751"/>
              </a:spcBef>
              <a:spcAft>
                <a:spcPts val="0"/>
              </a:spcAft>
              <a:buNone/>
              <a:defRPr>
                <a:solidFill>
                  <a:schemeClr val="accent6"/>
                </a:solidFill>
              </a:defRPr>
            </a:lvl9pPr>
          </a:lstStyle>
          <a:p>
            <a:endParaRPr/>
          </a:p>
        </p:txBody>
      </p:sp>
      <p:sp>
        <p:nvSpPr>
          <p:cNvPr id="35" name="Google Shape;35;p5"/>
          <p:cNvSpPr txBox="1">
            <a:spLocks noGrp="1"/>
          </p:cNvSpPr>
          <p:nvPr>
            <p:ph type="subTitle" idx="8"/>
          </p:nvPr>
        </p:nvSpPr>
        <p:spPr>
          <a:xfrm>
            <a:off x="4257695" y="1077125"/>
            <a:ext cx="4358475" cy="654900"/>
          </a:xfrm>
          <a:prstGeom prst="rect">
            <a:avLst/>
          </a:prstGeom>
        </p:spPr>
        <p:txBody>
          <a:bodyPr spcFirstLastPara="1" wrap="square" lIns="91425" tIns="45700" rIns="91425" bIns="45700" anchor="t" anchorCtr="0">
            <a:noAutofit/>
          </a:bodyPr>
          <a:lstStyle>
            <a:lvl1pPr lvl="0" algn="r" rtl="0">
              <a:spcBef>
                <a:spcPts val="751"/>
              </a:spcBef>
              <a:spcAft>
                <a:spcPts val="0"/>
              </a:spcAft>
              <a:buNone/>
              <a:defRPr sz="1500" b="1">
                <a:solidFill>
                  <a:schemeClr val="lt2"/>
                </a:solidFill>
              </a:defRPr>
            </a:lvl1pPr>
            <a:lvl2pPr lvl="1" algn="r" rtl="0">
              <a:spcBef>
                <a:spcPts val="751"/>
              </a:spcBef>
              <a:spcAft>
                <a:spcPts val="0"/>
              </a:spcAft>
              <a:buNone/>
              <a:defRPr sz="1500"/>
            </a:lvl2pPr>
            <a:lvl3pPr lvl="2" algn="r" rtl="0">
              <a:spcBef>
                <a:spcPts val="751"/>
              </a:spcBef>
              <a:spcAft>
                <a:spcPts val="0"/>
              </a:spcAft>
              <a:buNone/>
              <a:defRPr sz="1500"/>
            </a:lvl3pPr>
            <a:lvl4pPr lvl="3" algn="r" rtl="0">
              <a:spcBef>
                <a:spcPts val="751"/>
              </a:spcBef>
              <a:spcAft>
                <a:spcPts val="0"/>
              </a:spcAft>
              <a:buNone/>
              <a:defRPr sz="1500"/>
            </a:lvl4pPr>
            <a:lvl5pPr lvl="4" algn="r" rtl="0">
              <a:spcBef>
                <a:spcPts val="751"/>
              </a:spcBef>
              <a:spcAft>
                <a:spcPts val="0"/>
              </a:spcAft>
              <a:buNone/>
              <a:defRPr sz="1500"/>
            </a:lvl5pPr>
            <a:lvl6pPr lvl="5" algn="r" rtl="0">
              <a:spcBef>
                <a:spcPts val="751"/>
              </a:spcBef>
              <a:spcAft>
                <a:spcPts val="0"/>
              </a:spcAft>
              <a:buNone/>
              <a:defRPr sz="1500"/>
            </a:lvl6pPr>
            <a:lvl7pPr lvl="6" algn="r" rtl="0">
              <a:spcBef>
                <a:spcPts val="751"/>
              </a:spcBef>
              <a:spcAft>
                <a:spcPts val="0"/>
              </a:spcAft>
              <a:buNone/>
              <a:defRPr sz="1500"/>
            </a:lvl7pPr>
            <a:lvl8pPr lvl="7" algn="r" rtl="0">
              <a:spcBef>
                <a:spcPts val="751"/>
              </a:spcBef>
              <a:spcAft>
                <a:spcPts val="0"/>
              </a:spcAft>
              <a:buNone/>
              <a:defRPr sz="1500"/>
            </a:lvl8pPr>
            <a:lvl9pPr lvl="8" algn="r" rtl="0">
              <a:spcBef>
                <a:spcPts val="751"/>
              </a:spcBef>
              <a:spcAft>
                <a:spcPts val="0"/>
              </a:spcAft>
              <a:buNone/>
              <a:defRPr sz="1500"/>
            </a:lvl9pPr>
          </a:lstStyle>
          <a:p>
            <a:endParaRPr/>
          </a:p>
        </p:txBody>
      </p:sp>
      <p:sp>
        <p:nvSpPr>
          <p:cNvPr id="36" name="Google Shape;36;p5"/>
          <p:cNvSpPr txBox="1">
            <a:spLocks noGrp="1"/>
          </p:cNvSpPr>
          <p:nvPr>
            <p:ph type="subTitle" idx="9"/>
          </p:nvPr>
        </p:nvSpPr>
        <p:spPr>
          <a:xfrm>
            <a:off x="4257695" y="1808225"/>
            <a:ext cx="4358475" cy="654900"/>
          </a:xfrm>
          <a:prstGeom prst="rect">
            <a:avLst/>
          </a:prstGeom>
        </p:spPr>
        <p:txBody>
          <a:bodyPr spcFirstLastPara="1" wrap="square" lIns="91425" tIns="45700" rIns="91425" bIns="45700" anchor="t" anchorCtr="0">
            <a:noAutofit/>
          </a:bodyPr>
          <a:lstStyle>
            <a:lvl1pPr lvl="0" algn="r" rtl="0">
              <a:spcBef>
                <a:spcPts val="751"/>
              </a:spcBef>
              <a:spcAft>
                <a:spcPts val="0"/>
              </a:spcAft>
              <a:buNone/>
              <a:defRPr sz="1500" b="1">
                <a:solidFill>
                  <a:schemeClr val="accent1"/>
                </a:solidFill>
              </a:defRPr>
            </a:lvl1pPr>
            <a:lvl2pPr lvl="1" algn="r" rtl="0">
              <a:spcBef>
                <a:spcPts val="751"/>
              </a:spcBef>
              <a:spcAft>
                <a:spcPts val="0"/>
              </a:spcAft>
              <a:buNone/>
              <a:defRPr sz="1500">
                <a:solidFill>
                  <a:schemeClr val="accent1"/>
                </a:solidFill>
              </a:defRPr>
            </a:lvl2pPr>
            <a:lvl3pPr lvl="2" algn="r" rtl="0">
              <a:spcBef>
                <a:spcPts val="751"/>
              </a:spcBef>
              <a:spcAft>
                <a:spcPts val="0"/>
              </a:spcAft>
              <a:buNone/>
              <a:defRPr sz="1500">
                <a:solidFill>
                  <a:schemeClr val="accent1"/>
                </a:solidFill>
              </a:defRPr>
            </a:lvl3pPr>
            <a:lvl4pPr lvl="3" algn="r" rtl="0">
              <a:spcBef>
                <a:spcPts val="751"/>
              </a:spcBef>
              <a:spcAft>
                <a:spcPts val="0"/>
              </a:spcAft>
              <a:buNone/>
              <a:defRPr sz="1500">
                <a:solidFill>
                  <a:schemeClr val="accent1"/>
                </a:solidFill>
              </a:defRPr>
            </a:lvl4pPr>
            <a:lvl5pPr lvl="4" algn="r" rtl="0">
              <a:spcBef>
                <a:spcPts val="751"/>
              </a:spcBef>
              <a:spcAft>
                <a:spcPts val="0"/>
              </a:spcAft>
              <a:buNone/>
              <a:defRPr sz="1500">
                <a:solidFill>
                  <a:schemeClr val="accent1"/>
                </a:solidFill>
              </a:defRPr>
            </a:lvl5pPr>
            <a:lvl6pPr lvl="5" algn="r" rtl="0">
              <a:spcBef>
                <a:spcPts val="751"/>
              </a:spcBef>
              <a:spcAft>
                <a:spcPts val="0"/>
              </a:spcAft>
              <a:buNone/>
              <a:defRPr sz="1500">
                <a:solidFill>
                  <a:schemeClr val="accent1"/>
                </a:solidFill>
              </a:defRPr>
            </a:lvl6pPr>
            <a:lvl7pPr lvl="6" algn="r" rtl="0">
              <a:spcBef>
                <a:spcPts val="751"/>
              </a:spcBef>
              <a:spcAft>
                <a:spcPts val="0"/>
              </a:spcAft>
              <a:buNone/>
              <a:defRPr sz="1500">
                <a:solidFill>
                  <a:schemeClr val="accent1"/>
                </a:solidFill>
              </a:defRPr>
            </a:lvl7pPr>
            <a:lvl8pPr lvl="7" algn="r" rtl="0">
              <a:spcBef>
                <a:spcPts val="751"/>
              </a:spcBef>
              <a:spcAft>
                <a:spcPts val="0"/>
              </a:spcAft>
              <a:buNone/>
              <a:defRPr sz="1500">
                <a:solidFill>
                  <a:schemeClr val="accent1"/>
                </a:solidFill>
              </a:defRPr>
            </a:lvl8pPr>
            <a:lvl9pPr lvl="8" algn="r" rtl="0">
              <a:spcBef>
                <a:spcPts val="751"/>
              </a:spcBef>
              <a:spcAft>
                <a:spcPts val="0"/>
              </a:spcAft>
              <a:buNone/>
              <a:defRPr sz="1500">
                <a:solidFill>
                  <a:schemeClr val="accent1"/>
                </a:solidFill>
              </a:defRPr>
            </a:lvl9pPr>
          </a:lstStyle>
          <a:p>
            <a:endParaRPr/>
          </a:p>
        </p:txBody>
      </p:sp>
      <p:sp>
        <p:nvSpPr>
          <p:cNvPr id="37" name="Google Shape;37;p5"/>
          <p:cNvSpPr txBox="1">
            <a:spLocks noGrp="1"/>
          </p:cNvSpPr>
          <p:nvPr>
            <p:ph type="subTitle" idx="13"/>
          </p:nvPr>
        </p:nvSpPr>
        <p:spPr>
          <a:xfrm>
            <a:off x="4258820" y="2496312"/>
            <a:ext cx="4358475" cy="654900"/>
          </a:xfrm>
          <a:prstGeom prst="rect">
            <a:avLst/>
          </a:prstGeom>
        </p:spPr>
        <p:txBody>
          <a:bodyPr spcFirstLastPara="1" wrap="square" lIns="91425" tIns="45700" rIns="91425" bIns="45700" anchor="t" anchorCtr="0">
            <a:noAutofit/>
          </a:bodyPr>
          <a:lstStyle>
            <a:lvl1pPr lvl="0" algn="r" rtl="0">
              <a:spcBef>
                <a:spcPts val="751"/>
              </a:spcBef>
              <a:spcAft>
                <a:spcPts val="0"/>
              </a:spcAft>
              <a:buNone/>
              <a:defRPr sz="1500" b="1">
                <a:solidFill>
                  <a:schemeClr val="accent2"/>
                </a:solidFill>
              </a:defRPr>
            </a:lvl1pPr>
            <a:lvl2pPr lvl="1" algn="r" rtl="0">
              <a:spcBef>
                <a:spcPts val="751"/>
              </a:spcBef>
              <a:spcAft>
                <a:spcPts val="0"/>
              </a:spcAft>
              <a:buNone/>
              <a:defRPr sz="1500">
                <a:solidFill>
                  <a:schemeClr val="accent2"/>
                </a:solidFill>
              </a:defRPr>
            </a:lvl2pPr>
            <a:lvl3pPr lvl="2" algn="r" rtl="0">
              <a:spcBef>
                <a:spcPts val="751"/>
              </a:spcBef>
              <a:spcAft>
                <a:spcPts val="0"/>
              </a:spcAft>
              <a:buNone/>
              <a:defRPr sz="1500">
                <a:solidFill>
                  <a:schemeClr val="accent2"/>
                </a:solidFill>
              </a:defRPr>
            </a:lvl3pPr>
            <a:lvl4pPr lvl="3" algn="r" rtl="0">
              <a:spcBef>
                <a:spcPts val="751"/>
              </a:spcBef>
              <a:spcAft>
                <a:spcPts val="0"/>
              </a:spcAft>
              <a:buNone/>
              <a:defRPr sz="1500">
                <a:solidFill>
                  <a:schemeClr val="accent2"/>
                </a:solidFill>
              </a:defRPr>
            </a:lvl4pPr>
            <a:lvl5pPr lvl="4" algn="r" rtl="0">
              <a:spcBef>
                <a:spcPts val="751"/>
              </a:spcBef>
              <a:spcAft>
                <a:spcPts val="0"/>
              </a:spcAft>
              <a:buNone/>
              <a:defRPr sz="1500">
                <a:solidFill>
                  <a:schemeClr val="accent2"/>
                </a:solidFill>
              </a:defRPr>
            </a:lvl5pPr>
            <a:lvl6pPr lvl="5" algn="r" rtl="0">
              <a:spcBef>
                <a:spcPts val="751"/>
              </a:spcBef>
              <a:spcAft>
                <a:spcPts val="0"/>
              </a:spcAft>
              <a:buNone/>
              <a:defRPr sz="1500">
                <a:solidFill>
                  <a:schemeClr val="accent2"/>
                </a:solidFill>
              </a:defRPr>
            </a:lvl6pPr>
            <a:lvl7pPr lvl="6" algn="r" rtl="0">
              <a:spcBef>
                <a:spcPts val="751"/>
              </a:spcBef>
              <a:spcAft>
                <a:spcPts val="0"/>
              </a:spcAft>
              <a:buNone/>
              <a:defRPr sz="1500">
                <a:solidFill>
                  <a:schemeClr val="accent2"/>
                </a:solidFill>
              </a:defRPr>
            </a:lvl7pPr>
            <a:lvl8pPr lvl="7" algn="r" rtl="0">
              <a:spcBef>
                <a:spcPts val="751"/>
              </a:spcBef>
              <a:spcAft>
                <a:spcPts val="0"/>
              </a:spcAft>
              <a:buNone/>
              <a:defRPr sz="1500">
                <a:solidFill>
                  <a:schemeClr val="accent2"/>
                </a:solidFill>
              </a:defRPr>
            </a:lvl8pPr>
            <a:lvl9pPr lvl="8" algn="r" rtl="0">
              <a:spcBef>
                <a:spcPts val="751"/>
              </a:spcBef>
              <a:spcAft>
                <a:spcPts val="0"/>
              </a:spcAft>
              <a:buNone/>
              <a:defRPr sz="1500">
                <a:solidFill>
                  <a:schemeClr val="accent2"/>
                </a:solidFill>
              </a:defRPr>
            </a:lvl9pPr>
          </a:lstStyle>
          <a:p>
            <a:endParaRPr/>
          </a:p>
        </p:txBody>
      </p:sp>
      <p:sp>
        <p:nvSpPr>
          <p:cNvPr id="38" name="Google Shape;38;p5"/>
          <p:cNvSpPr txBox="1">
            <a:spLocks noGrp="1"/>
          </p:cNvSpPr>
          <p:nvPr>
            <p:ph type="subTitle" idx="14"/>
          </p:nvPr>
        </p:nvSpPr>
        <p:spPr>
          <a:xfrm>
            <a:off x="4257695" y="3213050"/>
            <a:ext cx="4358475" cy="654900"/>
          </a:xfrm>
          <a:prstGeom prst="rect">
            <a:avLst/>
          </a:prstGeom>
        </p:spPr>
        <p:txBody>
          <a:bodyPr spcFirstLastPara="1" wrap="square" lIns="91425" tIns="45700" rIns="91425" bIns="45700" anchor="t" anchorCtr="0">
            <a:noAutofit/>
          </a:bodyPr>
          <a:lstStyle>
            <a:lvl1pPr lvl="0" algn="r" rtl="0">
              <a:spcBef>
                <a:spcPts val="751"/>
              </a:spcBef>
              <a:spcAft>
                <a:spcPts val="0"/>
              </a:spcAft>
              <a:buNone/>
              <a:defRPr sz="1500" b="1">
                <a:solidFill>
                  <a:schemeClr val="accent3"/>
                </a:solidFill>
              </a:defRPr>
            </a:lvl1pPr>
            <a:lvl2pPr lvl="1" algn="r" rtl="0">
              <a:spcBef>
                <a:spcPts val="751"/>
              </a:spcBef>
              <a:spcAft>
                <a:spcPts val="0"/>
              </a:spcAft>
              <a:buNone/>
              <a:defRPr sz="1500">
                <a:solidFill>
                  <a:schemeClr val="accent3"/>
                </a:solidFill>
              </a:defRPr>
            </a:lvl2pPr>
            <a:lvl3pPr lvl="2" algn="r" rtl="0">
              <a:spcBef>
                <a:spcPts val="751"/>
              </a:spcBef>
              <a:spcAft>
                <a:spcPts val="0"/>
              </a:spcAft>
              <a:buNone/>
              <a:defRPr sz="1500">
                <a:solidFill>
                  <a:schemeClr val="accent3"/>
                </a:solidFill>
              </a:defRPr>
            </a:lvl3pPr>
            <a:lvl4pPr lvl="3" algn="r" rtl="0">
              <a:spcBef>
                <a:spcPts val="751"/>
              </a:spcBef>
              <a:spcAft>
                <a:spcPts val="0"/>
              </a:spcAft>
              <a:buNone/>
              <a:defRPr sz="1500">
                <a:solidFill>
                  <a:schemeClr val="accent3"/>
                </a:solidFill>
              </a:defRPr>
            </a:lvl4pPr>
            <a:lvl5pPr lvl="4" algn="r" rtl="0">
              <a:spcBef>
                <a:spcPts val="751"/>
              </a:spcBef>
              <a:spcAft>
                <a:spcPts val="0"/>
              </a:spcAft>
              <a:buNone/>
              <a:defRPr sz="1500">
                <a:solidFill>
                  <a:schemeClr val="accent3"/>
                </a:solidFill>
              </a:defRPr>
            </a:lvl5pPr>
            <a:lvl6pPr lvl="5" algn="r" rtl="0">
              <a:spcBef>
                <a:spcPts val="751"/>
              </a:spcBef>
              <a:spcAft>
                <a:spcPts val="0"/>
              </a:spcAft>
              <a:buNone/>
              <a:defRPr sz="1500">
                <a:solidFill>
                  <a:schemeClr val="accent3"/>
                </a:solidFill>
              </a:defRPr>
            </a:lvl6pPr>
            <a:lvl7pPr lvl="6" algn="r" rtl="0">
              <a:spcBef>
                <a:spcPts val="751"/>
              </a:spcBef>
              <a:spcAft>
                <a:spcPts val="0"/>
              </a:spcAft>
              <a:buNone/>
              <a:defRPr sz="1500">
                <a:solidFill>
                  <a:schemeClr val="accent3"/>
                </a:solidFill>
              </a:defRPr>
            </a:lvl7pPr>
            <a:lvl8pPr lvl="7" algn="r" rtl="0">
              <a:spcBef>
                <a:spcPts val="751"/>
              </a:spcBef>
              <a:spcAft>
                <a:spcPts val="0"/>
              </a:spcAft>
              <a:buNone/>
              <a:defRPr sz="1500">
                <a:solidFill>
                  <a:schemeClr val="accent3"/>
                </a:solidFill>
              </a:defRPr>
            </a:lvl8pPr>
            <a:lvl9pPr lvl="8" algn="r" rtl="0">
              <a:spcBef>
                <a:spcPts val="751"/>
              </a:spcBef>
              <a:spcAft>
                <a:spcPts val="0"/>
              </a:spcAft>
              <a:buNone/>
              <a:defRPr sz="1500">
                <a:solidFill>
                  <a:schemeClr val="accent3"/>
                </a:solidFill>
              </a:defRPr>
            </a:lvl9pPr>
          </a:lstStyle>
          <a:p>
            <a:endParaRPr/>
          </a:p>
        </p:txBody>
      </p:sp>
      <p:sp>
        <p:nvSpPr>
          <p:cNvPr id="39" name="Google Shape;39;p5"/>
          <p:cNvSpPr txBox="1">
            <a:spLocks noGrp="1"/>
          </p:cNvSpPr>
          <p:nvPr>
            <p:ph type="subTitle" idx="15"/>
          </p:nvPr>
        </p:nvSpPr>
        <p:spPr>
          <a:xfrm>
            <a:off x="4257695" y="3965463"/>
            <a:ext cx="4358475" cy="654900"/>
          </a:xfrm>
          <a:prstGeom prst="rect">
            <a:avLst/>
          </a:prstGeom>
        </p:spPr>
        <p:txBody>
          <a:bodyPr spcFirstLastPara="1" wrap="square" lIns="91425" tIns="45700" rIns="91425" bIns="45700" anchor="t" anchorCtr="0">
            <a:noAutofit/>
          </a:bodyPr>
          <a:lstStyle>
            <a:lvl1pPr lvl="0" algn="r" rtl="0">
              <a:spcBef>
                <a:spcPts val="751"/>
              </a:spcBef>
              <a:spcAft>
                <a:spcPts val="0"/>
              </a:spcAft>
              <a:buNone/>
              <a:defRPr sz="1500" b="1">
                <a:solidFill>
                  <a:schemeClr val="accent4"/>
                </a:solidFill>
              </a:defRPr>
            </a:lvl1pPr>
            <a:lvl2pPr lvl="1" algn="r" rtl="0">
              <a:spcBef>
                <a:spcPts val="751"/>
              </a:spcBef>
              <a:spcAft>
                <a:spcPts val="0"/>
              </a:spcAft>
              <a:buNone/>
              <a:defRPr sz="1500">
                <a:solidFill>
                  <a:schemeClr val="accent4"/>
                </a:solidFill>
              </a:defRPr>
            </a:lvl2pPr>
            <a:lvl3pPr lvl="2" algn="r" rtl="0">
              <a:spcBef>
                <a:spcPts val="751"/>
              </a:spcBef>
              <a:spcAft>
                <a:spcPts val="0"/>
              </a:spcAft>
              <a:buNone/>
              <a:defRPr sz="1500">
                <a:solidFill>
                  <a:schemeClr val="accent4"/>
                </a:solidFill>
              </a:defRPr>
            </a:lvl3pPr>
            <a:lvl4pPr lvl="3" algn="r" rtl="0">
              <a:spcBef>
                <a:spcPts val="751"/>
              </a:spcBef>
              <a:spcAft>
                <a:spcPts val="0"/>
              </a:spcAft>
              <a:buNone/>
              <a:defRPr sz="1500">
                <a:solidFill>
                  <a:schemeClr val="accent4"/>
                </a:solidFill>
              </a:defRPr>
            </a:lvl4pPr>
            <a:lvl5pPr lvl="4" algn="r" rtl="0">
              <a:spcBef>
                <a:spcPts val="751"/>
              </a:spcBef>
              <a:spcAft>
                <a:spcPts val="0"/>
              </a:spcAft>
              <a:buNone/>
              <a:defRPr sz="1500">
                <a:solidFill>
                  <a:schemeClr val="accent4"/>
                </a:solidFill>
              </a:defRPr>
            </a:lvl5pPr>
            <a:lvl6pPr lvl="5" algn="r" rtl="0">
              <a:spcBef>
                <a:spcPts val="751"/>
              </a:spcBef>
              <a:spcAft>
                <a:spcPts val="0"/>
              </a:spcAft>
              <a:buNone/>
              <a:defRPr sz="1500">
                <a:solidFill>
                  <a:schemeClr val="accent4"/>
                </a:solidFill>
              </a:defRPr>
            </a:lvl6pPr>
            <a:lvl7pPr lvl="6" algn="r" rtl="0">
              <a:spcBef>
                <a:spcPts val="751"/>
              </a:spcBef>
              <a:spcAft>
                <a:spcPts val="0"/>
              </a:spcAft>
              <a:buNone/>
              <a:defRPr sz="1500">
                <a:solidFill>
                  <a:schemeClr val="accent4"/>
                </a:solidFill>
              </a:defRPr>
            </a:lvl7pPr>
            <a:lvl8pPr lvl="7" algn="r" rtl="0">
              <a:spcBef>
                <a:spcPts val="751"/>
              </a:spcBef>
              <a:spcAft>
                <a:spcPts val="0"/>
              </a:spcAft>
              <a:buNone/>
              <a:defRPr sz="1500">
                <a:solidFill>
                  <a:schemeClr val="accent4"/>
                </a:solidFill>
              </a:defRPr>
            </a:lvl8pPr>
            <a:lvl9pPr lvl="8" algn="r" rtl="0">
              <a:spcBef>
                <a:spcPts val="751"/>
              </a:spcBef>
              <a:spcAft>
                <a:spcPts val="0"/>
              </a:spcAft>
              <a:buNone/>
              <a:defRPr sz="1500">
                <a:solidFill>
                  <a:schemeClr val="accent4"/>
                </a:solidFill>
              </a:defRPr>
            </a:lvl9pPr>
          </a:lstStyle>
          <a:p>
            <a:endParaRPr/>
          </a:p>
        </p:txBody>
      </p:sp>
      <p:sp>
        <p:nvSpPr>
          <p:cNvPr id="40" name="Google Shape;40;p5"/>
          <p:cNvSpPr txBox="1">
            <a:spLocks noGrp="1"/>
          </p:cNvSpPr>
          <p:nvPr>
            <p:ph type="subTitle" idx="16"/>
          </p:nvPr>
        </p:nvSpPr>
        <p:spPr>
          <a:xfrm>
            <a:off x="4257695" y="4654296"/>
            <a:ext cx="4358475" cy="654900"/>
          </a:xfrm>
          <a:prstGeom prst="rect">
            <a:avLst/>
          </a:prstGeom>
        </p:spPr>
        <p:txBody>
          <a:bodyPr spcFirstLastPara="1" wrap="square" lIns="91425" tIns="45700" rIns="91425" bIns="45700" anchor="t" anchorCtr="0">
            <a:noAutofit/>
          </a:bodyPr>
          <a:lstStyle>
            <a:lvl1pPr lvl="0" algn="r" rtl="0">
              <a:spcBef>
                <a:spcPts val="751"/>
              </a:spcBef>
              <a:spcAft>
                <a:spcPts val="0"/>
              </a:spcAft>
              <a:buNone/>
              <a:defRPr sz="1500" b="1">
                <a:solidFill>
                  <a:schemeClr val="accent5"/>
                </a:solidFill>
              </a:defRPr>
            </a:lvl1pPr>
            <a:lvl2pPr lvl="1" algn="r" rtl="0">
              <a:spcBef>
                <a:spcPts val="751"/>
              </a:spcBef>
              <a:spcAft>
                <a:spcPts val="0"/>
              </a:spcAft>
              <a:buNone/>
              <a:defRPr sz="1500">
                <a:solidFill>
                  <a:schemeClr val="accent5"/>
                </a:solidFill>
              </a:defRPr>
            </a:lvl2pPr>
            <a:lvl3pPr lvl="2" algn="r" rtl="0">
              <a:spcBef>
                <a:spcPts val="751"/>
              </a:spcBef>
              <a:spcAft>
                <a:spcPts val="0"/>
              </a:spcAft>
              <a:buNone/>
              <a:defRPr sz="1500">
                <a:solidFill>
                  <a:schemeClr val="accent5"/>
                </a:solidFill>
              </a:defRPr>
            </a:lvl3pPr>
            <a:lvl4pPr lvl="3" algn="r" rtl="0">
              <a:spcBef>
                <a:spcPts val="751"/>
              </a:spcBef>
              <a:spcAft>
                <a:spcPts val="0"/>
              </a:spcAft>
              <a:buNone/>
              <a:defRPr sz="1500">
                <a:solidFill>
                  <a:schemeClr val="accent5"/>
                </a:solidFill>
              </a:defRPr>
            </a:lvl4pPr>
            <a:lvl5pPr lvl="4" algn="r" rtl="0">
              <a:spcBef>
                <a:spcPts val="751"/>
              </a:spcBef>
              <a:spcAft>
                <a:spcPts val="0"/>
              </a:spcAft>
              <a:buNone/>
              <a:defRPr sz="1500">
                <a:solidFill>
                  <a:schemeClr val="accent5"/>
                </a:solidFill>
              </a:defRPr>
            </a:lvl5pPr>
            <a:lvl6pPr lvl="5" algn="r" rtl="0">
              <a:spcBef>
                <a:spcPts val="751"/>
              </a:spcBef>
              <a:spcAft>
                <a:spcPts val="0"/>
              </a:spcAft>
              <a:buNone/>
              <a:defRPr sz="1500">
                <a:solidFill>
                  <a:schemeClr val="accent5"/>
                </a:solidFill>
              </a:defRPr>
            </a:lvl6pPr>
            <a:lvl7pPr lvl="6" algn="r" rtl="0">
              <a:spcBef>
                <a:spcPts val="751"/>
              </a:spcBef>
              <a:spcAft>
                <a:spcPts val="0"/>
              </a:spcAft>
              <a:buNone/>
              <a:defRPr sz="1500">
                <a:solidFill>
                  <a:schemeClr val="accent5"/>
                </a:solidFill>
              </a:defRPr>
            </a:lvl7pPr>
            <a:lvl8pPr lvl="7" algn="r" rtl="0">
              <a:spcBef>
                <a:spcPts val="751"/>
              </a:spcBef>
              <a:spcAft>
                <a:spcPts val="0"/>
              </a:spcAft>
              <a:buNone/>
              <a:defRPr sz="1500">
                <a:solidFill>
                  <a:schemeClr val="accent5"/>
                </a:solidFill>
              </a:defRPr>
            </a:lvl8pPr>
            <a:lvl9pPr lvl="8" algn="r" rtl="0">
              <a:spcBef>
                <a:spcPts val="751"/>
              </a:spcBef>
              <a:spcAft>
                <a:spcPts val="0"/>
              </a:spcAft>
              <a:buNone/>
              <a:defRPr sz="1500">
                <a:solidFill>
                  <a:schemeClr val="accent5"/>
                </a:solidFill>
              </a:defRPr>
            </a:lvl9pPr>
          </a:lstStyle>
          <a:p>
            <a:endParaRPr/>
          </a:p>
        </p:txBody>
      </p:sp>
      <p:sp>
        <p:nvSpPr>
          <p:cNvPr id="41" name="Google Shape;41;p5"/>
          <p:cNvSpPr txBox="1">
            <a:spLocks noGrp="1"/>
          </p:cNvSpPr>
          <p:nvPr>
            <p:ph type="subTitle" idx="17"/>
          </p:nvPr>
        </p:nvSpPr>
        <p:spPr>
          <a:xfrm>
            <a:off x="4257695" y="5357175"/>
            <a:ext cx="4358475" cy="654900"/>
          </a:xfrm>
          <a:prstGeom prst="rect">
            <a:avLst/>
          </a:prstGeom>
        </p:spPr>
        <p:txBody>
          <a:bodyPr spcFirstLastPara="1" wrap="square" lIns="91425" tIns="45700" rIns="91425" bIns="45700" anchor="t" anchorCtr="0">
            <a:noAutofit/>
          </a:bodyPr>
          <a:lstStyle>
            <a:lvl1pPr lvl="0" algn="r" rtl="0">
              <a:spcBef>
                <a:spcPts val="751"/>
              </a:spcBef>
              <a:spcAft>
                <a:spcPts val="0"/>
              </a:spcAft>
              <a:buNone/>
              <a:defRPr sz="1500" b="1">
                <a:solidFill>
                  <a:schemeClr val="accent6"/>
                </a:solidFill>
              </a:defRPr>
            </a:lvl1pPr>
            <a:lvl2pPr lvl="1" algn="r" rtl="0">
              <a:spcBef>
                <a:spcPts val="751"/>
              </a:spcBef>
              <a:spcAft>
                <a:spcPts val="0"/>
              </a:spcAft>
              <a:buNone/>
              <a:defRPr sz="1500">
                <a:solidFill>
                  <a:schemeClr val="accent6"/>
                </a:solidFill>
              </a:defRPr>
            </a:lvl2pPr>
            <a:lvl3pPr lvl="2" algn="r" rtl="0">
              <a:spcBef>
                <a:spcPts val="751"/>
              </a:spcBef>
              <a:spcAft>
                <a:spcPts val="0"/>
              </a:spcAft>
              <a:buNone/>
              <a:defRPr sz="1500">
                <a:solidFill>
                  <a:schemeClr val="accent6"/>
                </a:solidFill>
              </a:defRPr>
            </a:lvl3pPr>
            <a:lvl4pPr lvl="3" algn="r" rtl="0">
              <a:spcBef>
                <a:spcPts val="751"/>
              </a:spcBef>
              <a:spcAft>
                <a:spcPts val="0"/>
              </a:spcAft>
              <a:buNone/>
              <a:defRPr sz="1500">
                <a:solidFill>
                  <a:schemeClr val="accent6"/>
                </a:solidFill>
              </a:defRPr>
            </a:lvl4pPr>
            <a:lvl5pPr lvl="4" algn="r" rtl="0">
              <a:spcBef>
                <a:spcPts val="751"/>
              </a:spcBef>
              <a:spcAft>
                <a:spcPts val="0"/>
              </a:spcAft>
              <a:buNone/>
              <a:defRPr sz="1500">
                <a:solidFill>
                  <a:schemeClr val="accent6"/>
                </a:solidFill>
              </a:defRPr>
            </a:lvl5pPr>
            <a:lvl6pPr lvl="5" algn="r" rtl="0">
              <a:spcBef>
                <a:spcPts val="751"/>
              </a:spcBef>
              <a:spcAft>
                <a:spcPts val="0"/>
              </a:spcAft>
              <a:buNone/>
              <a:defRPr sz="1500">
                <a:solidFill>
                  <a:schemeClr val="accent6"/>
                </a:solidFill>
              </a:defRPr>
            </a:lvl6pPr>
            <a:lvl7pPr lvl="6" algn="r" rtl="0">
              <a:spcBef>
                <a:spcPts val="751"/>
              </a:spcBef>
              <a:spcAft>
                <a:spcPts val="0"/>
              </a:spcAft>
              <a:buNone/>
              <a:defRPr sz="1500">
                <a:solidFill>
                  <a:schemeClr val="accent6"/>
                </a:solidFill>
              </a:defRPr>
            </a:lvl7pPr>
            <a:lvl8pPr lvl="7" algn="r" rtl="0">
              <a:spcBef>
                <a:spcPts val="751"/>
              </a:spcBef>
              <a:spcAft>
                <a:spcPts val="0"/>
              </a:spcAft>
              <a:buNone/>
              <a:defRPr sz="1500">
                <a:solidFill>
                  <a:schemeClr val="accent6"/>
                </a:solidFill>
              </a:defRPr>
            </a:lvl8pPr>
            <a:lvl9pPr lvl="8" algn="r" rtl="0">
              <a:spcBef>
                <a:spcPts val="751"/>
              </a:spcBef>
              <a:spcAft>
                <a:spcPts val="0"/>
              </a:spcAft>
              <a:buNone/>
              <a:defRPr sz="1500">
                <a:solidFill>
                  <a:schemeClr val="accent6"/>
                </a:solidFill>
              </a:defRPr>
            </a:lvl9pPr>
          </a:lstStyle>
          <a:p>
            <a:endParaRPr/>
          </a:p>
        </p:txBody>
      </p:sp>
      <p:sp>
        <p:nvSpPr>
          <p:cNvPr id="42" name="Google Shape;42;p5"/>
          <p:cNvSpPr txBox="1">
            <a:spLocks noGrp="1"/>
          </p:cNvSpPr>
          <p:nvPr>
            <p:ph type="body" idx="18"/>
          </p:nvPr>
        </p:nvSpPr>
        <p:spPr>
          <a:xfrm>
            <a:off x="4248170" y="1483500"/>
            <a:ext cx="4358475" cy="405000"/>
          </a:xfrm>
          <a:prstGeom prst="rect">
            <a:avLst/>
          </a:prstGeom>
        </p:spPr>
        <p:txBody>
          <a:bodyPr spcFirstLastPara="1" wrap="square" lIns="91425" tIns="45700" rIns="91425" bIns="45700" anchor="t" anchorCtr="0">
            <a:noAutofit/>
          </a:bodyPr>
          <a:lstStyle>
            <a:lvl1pPr marL="342891" lvl="0" indent="-257168" algn="r">
              <a:spcBef>
                <a:spcPts val="751"/>
              </a:spcBef>
              <a:spcAft>
                <a:spcPts val="0"/>
              </a:spcAft>
              <a:buSzPts val="1800"/>
              <a:buChar char="•"/>
              <a:defRPr sz="1351"/>
            </a:lvl1pPr>
            <a:lvl2pPr marL="685783" lvl="1" indent="-257168" algn="r">
              <a:spcBef>
                <a:spcPts val="375"/>
              </a:spcBef>
              <a:spcAft>
                <a:spcPts val="0"/>
              </a:spcAft>
              <a:buSzPts val="1800"/>
              <a:buChar char="•"/>
              <a:defRPr sz="1351"/>
            </a:lvl2pPr>
            <a:lvl3pPr marL="1028674" lvl="2" indent="-257168" algn="r">
              <a:spcBef>
                <a:spcPts val="375"/>
              </a:spcBef>
              <a:spcAft>
                <a:spcPts val="0"/>
              </a:spcAft>
              <a:buSzPts val="1800"/>
              <a:buChar char="•"/>
              <a:defRPr sz="1351"/>
            </a:lvl3pPr>
            <a:lvl4pPr marL="1371566" lvl="3" indent="-257168" algn="r">
              <a:spcBef>
                <a:spcPts val="375"/>
              </a:spcBef>
              <a:spcAft>
                <a:spcPts val="0"/>
              </a:spcAft>
              <a:buSzPts val="1800"/>
              <a:buChar char="•"/>
              <a:defRPr/>
            </a:lvl4pPr>
            <a:lvl5pPr marL="1714457" lvl="4" indent="-257168" algn="r">
              <a:spcBef>
                <a:spcPts val="375"/>
              </a:spcBef>
              <a:spcAft>
                <a:spcPts val="0"/>
              </a:spcAft>
              <a:buSzPts val="1800"/>
              <a:buChar char="•"/>
              <a:defRPr/>
            </a:lvl5pPr>
            <a:lvl6pPr marL="2057349" lvl="5" indent="-257168" algn="r">
              <a:spcBef>
                <a:spcPts val="375"/>
              </a:spcBef>
              <a:spcAft>
                <a:spcPts val="0"/>
              </a:spcAft>
              <a:buSzPts val="1800"/>
              <a:buChar char="•"/>
              <a:defRPr/>
            </a:lvl6pPr>
            <a:lvl7pPr marL="2400240" lvl="6" indent="-257168" algn="r">
              <a:spcBef>
                <a:spcPts val="375"/>
              </a:spcBef>
              <a:spcAft>
                <a:spcPts val="0"/>
              </a:spcAft>
              <a:buSzPts val="1800"/>
              <a:buChar char="•"/>
              <a:defRPr/>
            </a:lvl7pPr>
            <a:lvl8pPr marL="2743131" lvl="7" indent="-257168" algn="r">
              <a:spcBef>
                <a:spcPts val="375"/>
              </a:spcBef>
              <a:spcAft>
                <a:spcPts val="0"/>
              </a:spcAft>
              <a:buSzPts val="1800"/>
              <a:buChar char="•"/>
              <a:defRPr/>
            </a:lvl8pPr>
            <a:lvl9pPr marL="3086023" lvl="8" indent="-257168" algn="r">
              <a:spcBef>
                <a:spcPts val="375"/>
              </a:spcBef>
              <a:spcAft>
                <a:spcPts val="0"/>
              </a:spcAft>
              <a:buSzPts val="1800"/>
              <a:buChar char="•"/>
              <a:defRPr/>
            </a:lvl9pPr>
          </a:lstStyle>
          <a:p>
            <a:endParaRPr/>
          </a:p>
        </p:txBody>
      </p:sp>
      <p:sp>
        <p:nvSpPr>
          <p:cNvPr id="43" name="Google Shape;43;p5"/>
          <p:cNvSpPr txBox="1">
            <a:spLocks noGrp="1"/>
          </p:cNvSpPr>
          <p:nvPr>
            <p:ph type="body" idx="19"/>
          </p:nvPr>
        </p:nvSpPr>
        <p:spPr>
          <a:xfrm>
            <a:off x="3943744" y="2193850"/>
            <a:ext cx="4662900" cy="405000"/>
          </a:xfrm>
          <a:prstGeom prst="rect">
            <a:avLst/>
          </a:prstGeom>
        </p:spPr>
        <p:txBody>
          <a:bodyPr spcFirstLastPara="1" wrap="square" lIns="91425" tIns="45700" rIns="91425" bIns="45700" anchor="t" anchorCtr="0">
            <a:noAutofit/>
          </a:bodyPr>
          <a:lstStyle>
            <a:lvl1pPr marL="342891" lvl="0" indent="-257168" algn="r" rtl="0">
              <a:spcBef>
                <a:spcPts val="751"/>
              </a:spcBef>
              <a:spcAft>
                <a:spcPts val="0"/>
              </a:spcAft>
              <a:buSzPts val="1800"/>
              <a:buChar char="•"/>
              <a:defRPr sz="1351"/>
            </a:lvl1pPr>
            <a:lvl2pPr marL="685783" lvl="1" indent="-257168" algn="r" rtl="0">
              <a:spcBef>
                <a:spcPts val="375"/>
              </a:spcBef>
              <a:spcAft>
                <a:spcPts val="0"/>
              </a:spcAft>
              <a:buSzPts val="1800"/>
              <a:buChar char="•"/>
              <a:defRPr sz="1351"/>
            </a:lvl2pPr>
            <a:lvl3pPr marL="1028674" lvl="2" indent="-257168" algn="r" rtl="0">
              <a:spcBef>
                <a:spcPts val="375"/>
              </a:spcBef>
              <a:spcAft>
                <a:spcPts val="0"/>
              </a:spcAft>
              <a:buSzPts val="1800"/>
              <a:buChar char="•"/>
              <a:defRPr sz="1351"/>
            </a:lvl3pPr>
            <a:lvl4pPr marL="1371566" lvl="3" indent="-257168" algn="r" rtl="0">
              <a:spcBef>
                <a:spcPts val="375"/>
              </a:spcBef>
              <a:spcAft>
                <a:spcPts val="0"/>
              </a:spcAft>
              <a:buSzPts val="1800"/>
              <a:buChar char="•"/>
              <a:defRPr/>
            </a:lvl4pPr>
            <a:lvl5pPr marL="1714457" lvl="4" indent="-257168" algn="r" rtl="0">
              <a:spcBef>
                <a:spcPts val="375"/>
              </a:spcBef>
              <a:spcAft>
                <a:spcPts val="0"/>
              </a:spcAft>
              <a:buSzPts val="1800"/>
              <a:buChar char="•"/>
              <a:defRPr/>
            </a:lvl5pPr>
            <a:lvl6pPr marL="2057349" lvl="5" indent="-257168" algn="r" rtl="0">
              <a:spcBef>
                <a:spcPts val="375"/>
              </a:spcBef>
              <a:spcAft>
                <a:spcPts val="0"/>
              </a:spcAft>
              <a:buSzPts val="1800"/>
              <a:buChar char="•"/>
              <a:defRPr/>
            </a:lvl6pPr>
            <a:lvl7pPr marL="2400240" lvl="6" indent="-257168" algn="r" rtl="0">
              <a:spcBef>
                <a:spcPts val="375"/>
              </a:spcBef>
              <a:spcAft>
                <a:spcPts val="0"/>
              </a:spcAft>
              <a:buSzPts val="1800"/>
              <a:buChar char="•"/>
              <a:defRPr/>
            </a:lvl7pPr>
            <a:lvl8pPr marL="2743131" lvl="7" indent="-257168" algn="r" rtl="0">
              <a:spcBef>
                <a:spcPts val="375"/>
              </a:spcBef>
              <a:spcAft>
                <a:spcPts val="0"/>
              </a:spcAft>
              <a:buSzPts val="1800"/>
              <a:buChar char="•"/>
              <a:defRPr/>
            </a:lvl8pPr>
            <a:lvl9pPr marL="3086023" lvl="8" indent="-257168" algn="r" rtl="0">
              <a:spcBef>
                <a:spcPts val="375"/>
              </a:spcBef>
              <a:spcAft>
                <a:spcPts val="0"/>
              </a:spcAft>
              <a:buSzPts val="1800"/>
              <a:buChar char="•"/>
              <a:defRPr/>
            </a:lvl9pPr>
          </a:lstStyle>
          <a:p>
            <a:endParaRPr/>
          </a:p>
        </p:txBody>
      </p:sp>
      <p:sp>
        <p:nvSpPr>
          <p:cNvPr id="44" name="Google Shape;44;p5"/>
          <p:cNvSpPr txBox="1">
            <a:spLocks noGrp="1"/>
          </p:cNvSpPr>
          <p:nvPr>
            <p:ph type="body" idx="20"/>
          </p:nvPr>
        </p:nvSpPr>
        <p:spPr>
          <a:xfrm>
            <a:off x="3622444" y="2904200"/>
            <a:ext cx="4984200" cy="405000"/>
          </a:xfrm>
          <a:prstGeom prst="rect">
            <a:avLst/>
          </a:prstGeom>
        </p:spPr>
        <p:txBody>
          <a:bodyPr spcFirstLastPara="1" wrap="square" lIns="91425" tIns="45700" rIns="91425" bIns="45700" anchor="t" anchorCtr="0">
            <a:noAutofit/>
          </a:bodyPr>
          <a:lstStyle>
            <a:lvl1pPr marL="342891" lvl="0" indent="-257168" algn="r" rtl="0">
              <a:spcBef>
                <a:spcPts val="751"/>
              </a:spcBef>
              <a:spcAft>
                <a:spcPts val="0"/>
              </a:spcAft>
              <a:buSzPts val="1800"/>
              <a:buChar char="•"/>
              <a:defRPr sz="1351"/>
            </a:lvl1pPr>
            <a:lvl2pPr marL="685783" lvl="1" indent="-257168" algn="r" rtl="0">
              <a:spcBef>
                <a:spcPts val="375"/>
              </a:spcBef>
              <a:spcAft>
                <a:spcPts val="0"/>
              </a:spcAft>
              <a:buSzPts val="1800"/>
              <a:buChar char="•"/>
              <a:defRPr sz="1351"/>
            </a:lvl2pPr>
            <a:lvl3pPr marL="1028674" lvl="2" indent="-257168" algn="r" rtl="0">
              <a:spcBef>
                <a:spcPts val="375"/>
              </a:spcBef>
              <a:spcAft>
                <a:spcPts val="0"/>
              </a:spcAft>
              <a:buSzPts val="1800"/>
              <a:buChar char="•"/>
              <a:defRPr sz="1351"/>
            </a:lvl3pPr>
            <a:lvl4pPr marL="1371566" lvl="3" indent="-257168" algn="r" rtl="0">
              <a:spcBef>
                <a:spcPts val="375"/>
              </a:spcBef>
              <a:spcAft>
                <a:spcPts val="0"/>
              </a:spcAft>
              <a:buSzPts val="1800"/>
              <a:buChar char="•"/>
              <a:defRPr/>
            </a:lvl4pPr>
            <a:lvl5pPr marL="1714457" lvl="4" indent="-257168" algn="r" rtl="0">
              <a:spcBef>
                <a:spcPts val="375"/>
              </a:spcBef>
              <a:spcAft>
                <a:spcPts val="0"/>
              </a:spcAft>
              <a:buSzPts val="1800"/>
              <a:buChar char="•"/>
              <a:defRPr/>
            </a:lvl5pPr>
            <a:lvl6pPr marL="2057349" lvl="5" indent="-257168" algn="r" rtl="0">
              <a:spcBef>
                <a:spcPts val="375"/>
              </a:spcBef>
              <a:spcAft>
                <a:spcPts val="0"/>
              </a:spcAft>
              <a:buSzPts val="1800"/>
              <a:buChar char="•"/>
              <a:defRPr/>
            </a:lvl6pPr>
            <a:lvl7pPr marL="2400240" lvl="6" indent="-257168" algn="r" rtl="0">
              <a:spcBef>
                <a:spcPts val="375"/>
              </a:spcBef>
              <a:spcAft>
                <a:spcPts val="0"/>
              </a:spcAft>
              <a:buSzPts val="1800"/>
              <a:buChar char="•"/>
              <a:defRPr/>
            </a:lvl7pPr>
            <a:lvl8pPr marL="2743131" lvl="7" indent="-257168" algn="r" rtl="0">
              <a:spcBef>
                <a:spcPts val="375"/>
              </a:spcBef>
              <a:spcAft>
                <a:spcPts val="0"/>
              </a:spcAft>
              <a:buSzPts val="1800"/>
              <a:buChar char="•"/>
              <a:defRPr/>
            </a:lvl8pPr>
            <a:lvl9pPr marL="3086023" lvl="8" indent="-257168" algn="r" rtl="0">
              <a:spcBef>
                <a:spcPts val="375"/>
              </a:spcBef>
              <a:spcAft>
                <a:spcPts val="0"/>
              </a:spcAft>
              <a:buSzPts val="1800"/>
              <a:buChar char="•"/>
              <a:defRPr/>
            </a:lvl9pPr>
          </a:lstStyle>
          <a:p>
            <a:endParaRPr/>
          </a:p>
        </p:txBody>
      </p:sp>
      <p:sp>
        <p:nvSpPr>
          <p:cNvPr id="45" name="Google Shape;45;p5"/>
          <p:cNvSpPr txBox="1">
            <a:spLocks noGrp="1"/>
          </p:cNvSpPr>
          <p:nvPr>
            <p:ph type="body" idx="21"/>
          </p:nvPr>
        </p:nvSpPr>
        <p:spPr>
          <a:xfrm>
            <a:off x="3622444" y="3614550"/>
            <a:ext cx="4984200" cy="405000"/>
          </a:xfrm>
          <a:prstGeom prst="rect">
            <a:avLst/>
          </a:prstGeom>
        </p:spPr>
        <p:txBody>
          <a:bodyPr spcFirstLastPara="1" wrap="square" lIns="91425" tIns="45700" rIns="91425" bIns="45700" anchor="t" anchorCtr="0">
            <a:noAutofit/>
          </a:bodyPr>
          <a:lstStyle>
            <a:lvl1pPr marL="342891" lvl="0" indent="-257168" algn="r" rtl="0">
              <a:spcBef>
                <a:spcPts val="751"/>
              </a:spcBef>
              <a:spcAft>
                <a:spcPts val="0"/>
              </a:spcAft>
              <a:buSzPts val="1800"/>
              <a:buChar char="•"/>
              <a:defRPr sz="1351"/>
            </a:lvl1pPr>
            <a:lvl2pPr marL="685783" lvl="1" indent="-257168" algn="r" rtl="0">
              <a:spcBef>
                <a:spcPts val="375"/>
              </a:spcBef>
              <a:spcAft>
                <a:spcPts val="0"/>
              </a:spcAft>
              <a:buSzPts val="1800"/>
              <a:buChar char="•"/>
              <a:defRPr sz="1351"/>
            </a:lvl2pPr>
            <a:lvl3pPr marL="1028674" lvl="2" indent="-257168" algn="r" rtl="0">
              <a:spcBef>
                <a:spcPts val="375"/>
              </a:spcBef>
              <a:spcAft>
                <a:spcPts val="0"/>
              </a:spcAft>
              <a:buSzPts val="1800"/>
              <a:buChar char="•"/>
              <a:defRPr sz="1351"/>
            </a:lvl3pPr>
            <a:lvl4pPr marL="1371566" lvl="3" indent="-257168" algn="r" rtl="0">
              <a:spcBef>
                <a:spcPts val="375"/>
              </a:spcBef>
              <a:spcAft>
                <a:spcPts val="0"/>
              </a:spcAft>
              <a:buSzPts val="1800"/>
              <a:buChar char="•"/>
              <a:defRPr/>
            </a:lvl4pPr>
            <a:lvl5pPr marL="1714457" lvl="4" indent="-257168" algn="r" rtl="0">
              <a:spcBef>
                <a:spcPts val="375"/>
              </a:spcBef>
              <a:spcAft>
                <a:spcPts val="0"/>
              </a:spcAft>
              <a:buSzPts val="1800"/>
              <a:buChar char="•"/>
              <a:defRPr/>
            </a:lvl5pPr>
            <a:lvl6pPr marL="2057349" lvl="5" indent="-257168" algn="r" rtl="0">
              <a:spcBef>
                <a:spcPts val="375"/>
              </a:spcBef>
              <a:spcAft>
                <a:spcPts val="0"/>
              </a:spcAft>
              <a:buSzPts val="1800"/>
              <a:buChar char="•"/>
              <a:defRPr/>
            </a:lvl6pPr>
            <a:lvl7pPr marL="2400240" lvl="6" indent="-257168" algn="r" rtl="0">
              <a:spcBef>
                <a:spcPts val="375"/>
              </a:spcBef>
              <a:spcAft>
                <a:spcPts val="0"/>
              </a:spcAft>
              <a:buSzPts val="1800"/>
              <a:buChar char="•"/>
              <a:defRPr/>
            </a:lvl7pPr>
            <a:lvl8pPr marL="2743131" lvl="7" indent="-257168" algn="r" rtl="0">
              <a:spcBef>
                <a:spcPts val="375"/>
              </a:spcBef>
              <a:spcAft>
                <a:spcPts val="0"/>
              </a:spcAft>
              <a:buSzPts val="1800"/>
              <a:buChar char="•"/>
              <a:defRPr/>
            </a:lvl8pPr>
            <a:lvl9pPr marL="3086023" lvl="8" indent="-257168" algn="r" rtl="0">
              <a:spcBef>
                <a:spcPts val="375"/>
              </a:spcBef>
              <a:spcAft>
                <a:spcPts val="0"/>
              </a:spcAft>
              <a:buSzPts val="1800"/>
              <a:buChar char="•"/>
              <a:defRPr/>
            </a:lvl9pPr>
          </a:lstStyle>
          <a:p>
            <a:endParaRPr/>
          </a:p>
        </p:txBody>
      </p:sp>
      <p:sp>
        <p:nvSpPr>
          <p:cNvPr id="46" name="Google Shape;46;p5"/>
          <p:cNvSpPr txBox="1">
            <a:spLocks noGrp="1"/>
          </p:cNvSpPr>
          <p:nvPr>
            <p:ph type="body" idx="22"/>
          </p:nvPr>
        </p:nvSpPr>
        <p:spPr>
          <a:xfrm>
            <a:off x="3622444" y="4337675"/>
            <a:ext cx="4984200" cy="405000"/>
          </a:xfrm>
          <a:prstGeom prst="rect">
            <a:avLst/>
          </a:prstGeom>
        </p:spPr>
        <p:txBody>
          <a:bodyPr spcFirstLastPara="1" wrap="square" lIns="91425" tIns="45700" rIns="91425" bIns="45700" anchor="t" anchorCtr="0">
            <a:noAutofit/>
          </a:bodyPr>
          <a:lstStyle>
            <a:lvl1pPr marL="342891" lvl="0" indent="-257168" algn="r" rtl="0">
              <a:spcBef>
                <a:spcPts val="751"/>
              </a:spcBef>
              <a:spcAft>
                <a:spcPts val="0"/>
              </a:spcAft>
              <a:buSzPts val="1800"/>
              <a:buChar char="•"/>
              <a:defRPr sz="1351"/>
            </a:lvl1pPr>
            <a:lvl2pPr marL="685783" lvl="1" indent="-257168" algn="r" rtl="0">
              <a:spcBef>
                <a:spcPts val="375"/>
              </a:spcBef>
              <a:spcAft>
                <a:spcPts val="0"/>
              </a:spcAft>
              <a:buSzPts val="1800"/>
              <a:buChar char="•"/>
              <a:defRPr sz="1351"/>
            </a:lvl2pPr>
            <a:lvl3pPr marL="1028674" lvl="2" indent="-257168" algn="r" rtl="0">
              <a:spcBef>
                <a:spcPts val="375"/>
              </a:spcBef>
              <a:spcAft>
                <a:spcPts val="0"/>
              </a:spcAft>
              <a:buSzPts val="1800"/>
              <a:buChar char="•"/>
              <a:defRPr sz="1351"/>
            </a:lvl3pPr>
            <a:lvl4pPr marL="1371566" lvl="3" indent="-257168" algn="r" rtl="0">
              <a:spcBef>
                <a:spcPts val="375"/>
              </a:spcBef>
              <a:spcAft>
                <a:spcPts val="0"/>
              </a:spcAft>
              <a:buSzPts val="1800"/>
              <a:buChar char="•"/>
              <a:defRPr/>
            </a:lvl4pPr>
            <a:lvl5pPr marL="1714457" lvl="4" indent="-257168" algn="r" rtl="0">
              <a:spcBef>
                <a:spcPts val="375"/>
              </a:spcBef>
              <a:spcAft>
                <a:spcPts val="0"/>
              </a:spcAft>
              <a:buSzPts val="1800"/>
              <a:buChar char="•"/>
              <a:defRPr/>
            </a:lvl5pPr>
            <a:lvl6pPr marL="2057349" lvl="5" indent="-257168" algn="r" rtl="0">
              <a:spcBef>
                <a:spcPts val="375"/>
              </a:spcBef>
              <a:spcAft>
                <a:spcPts val="0"/>
              </a:spcAft>
              <a:buSzPts val="1800"/>
              <a:buChar char="•"/>
              <a:defRPr/>
            </a:lvl6pPr>
            <a:lvl7pPr marL="2400240" lvl="6" indent="-257168" algn="r" rtl="0">
              <a:spcBef>
                <a:spcPts val="375"/>
              </a:spcBef>
              <a:spcAft>
                <a:spcPts val="0"/>
              </a:spcAft>
              <a:buSzPts val="1800"/>
              <a:buChar char="•"/>
              <a:defRPr/>
            </a:lvl7pPr>
            <a:lvl8pPr marL="2743131" lvl="7" indent="-257168" algn="r" rtl="0">
              <a:spcBef>
                <a:spcPts val="375"/>
              </a:spcBef>
              <a:spcAft>
                <a:spcPts val="0"/>
              </a:spcAft>
              <a:buSzPts val="1800"/>
              <a:buChar char="•"/>
              <a:defRPr/>
            </a:lvl8pPr>
            <a:lvl9pPr marL="3086023" lvl="8" indent="-257168" algn="r" rtl="0">
              <a:spcBef>
                <a:spcPts val="375"/>
              </a:spcBef>
              <a:spcAft>
                <a:spcPts val="0"/>
              </a:spcAft>
              <a:buSzPts val="1800"/>
              <a:buChar char="•"/>
              <a:defRPr/>
            </a:lvl9pPr>
          </a:lstStyle>
          <a:p>
            <a:endParaRPr/>
          </a:p>
        </p:txBody>
      </p:sp>
      <p:sp>
        <p:nvSpPr>
          <p:cNvPr id="47" name="Google Shape;47;p5"/>
          <p:cNvSpPr txBox="1">
            <a:spLocks noGrp="1"/>
          </p:cNvSpPr>
          <p:nvPr>
            <p:ph type="body" idx="23"/>
          </p:nvPr>
        </p:nvSpPr>
        <p:spPr>
          <a:xfrm>
            <a:off x="3943744" y="5060800"/>
            <a:ext cx="4662900" cy="405000"/>
          </a:xfrm>
          <a:prstGeom prst="rect">
            <a:avLst/>
          </a:prstGeom>
        </p:spPr>
        <p:txBody>
          <a:bodyPr spcFirstLastPara="1" wrap="square" lIns="91425" tIns="45700" rIns="91425" bIns="45700" anchor="t" anchorCtr="0">
            <a:noAutofit/>
          </a:bodyPr>
          <a:lstStyle>
            <a:lvl1pPr marL="342891" lvl="0" indent="-257168" algn="r" rtl="0">
              <a:spcBef>
                <a:spcPts val="751"/>
              </a:spcBef>
              <a:spcAft>
                <a:spcPts val="0"/>
              </a:spcAft>
              <a:buSzPts val="1800"/>
              <a:buChar char="•"/>
              <a:defRPr sz="1351"/>
            </a:lvl1pPr>
            <a:lvl2pPr marL="685783" lvl="1" indent="-257168" algn="r" rtl="0">
              <a:spcBef>
                <a:spcPts val="375"/>
              </a:spcBef>
              <a:spcAft>
                <a:spcPts val="0"/>
              </a:spcAft>
              <a:buSzPts val="1800"/>
              <a:buChar char="•"/>
              <a:defRPr sz="1351"/>
            </a:lvl2pPr>
            <a:lvl3pPr marL="1028674" lvl="2" indent="-257168" algn="r" rtl="0">
              <a:spcBef>
                <a:spcPts val="375"/>
              </a:spcBef>
              <a:spcAft>
                <a:spcPts val="0"/>
              </a:spcAft>
              <a:buSzPts val="1800"/>
              <a:buChar char="•"/>
              <a:defRPr sz="1351"/>
            </a:lvl3pPr>
            <a:lvl4pPr marL="1371566" lvl="3" indent="-257168" algn="r" rtl="0">
              <a:spcBef>
                <a:spcPts val="375"/>
              </a:spcBef>
              <a:spcAft>
                <a:spcPts val="0"/>
              </a:spcAft>
              <a:buSzPts val="1800"/>
              <a:buChar char="•"/>
              <a:defRPr/>
            </a:lvl4pPr>
            <a:lvl5pPr marL="1714457" lvl="4" indent="-257168" algn="r" rtl="0">
              <a:spcBef>
                <a:spcPts val="375"/>
              </a:spcBef>
              <a:spcAft>
                <a:spcPts val="0"/>
              </a:spcAft>
              <a:buSzPts val="1800"/>
              <a:buChar char="•"/>
              <a:defRPr/>
            </a:lvl5pPr>
            <a:lvl6pPr marL="2057349" lvl="5" indent="-257168" algn="r" rtl="0">
              <a:spcBef>
                <a:spcPts val="375"/>
              </a:spcBef>
              <a:spcAft>
                <a:spcPts val="0"/>
              </a:spcAft>
              <a:buSzPts val="1800"/>
              <a:buChar char="•"/>
              <a:defRPr/>
            </a:lvl6pPr>
            <a:lvl7pPr marL="2400240" lvl="6" indent="-257168" algn="r" rtl="0">
              <a:spcBef>
                <a:spcPts val="375"/>
              </a:spcBef>
              <a:spcAft>
                <a:spcPts val="0"/>
              </a:spcAft>
              <a:buSzPts val="1800"/>
              <a:buChar char="•"/>
              <a:defRPr/>
            </a:lvl7pPr>
            <a:lvl8pPr marL="2743131" lvl="7" indent="-257168" algn="r" rtl="0">
              <a:spcBef>
                <a:spcPts val="375"/>
              </a:spcBef>
              <a:spcAft>
                <a:spcPts val="0"/>
              </a:spcAft>
              <a:buSzPts val="1800"/>
              <a:buChar char="•"/>
              <a:defRPr/>
            </a:lvl8pPr>
            <a:lvl9pPr marL="3086023" lvl="8" indent="-257168" algn="r" rtl="0">
              <a:spcBef>
                <a:spcPts val="375"/>
              </a:spcBef>
              <a:spcAft>
                <a:spcPts val="0"/>
              </a:spcAft>
              <a:buSzPts val="1800"/>
              <a:buChar char="•"/>
              <a:defRPr/>
            </a:lvl9pPr>
          </a:lstStyle>
          <a:p>
            <a:endParaRPr/>
          </a:p>
        </p:txBody>
      </p:sp>
      <p:sp>
        <p:nvSpPr>
          <p:cNvPr id="48" name="Google Shape;48;p5"/>
          <p:cNvSpPr txBox="1">
            <a:spLocks noGrp="1"/>
          </p:cNvSpPr>
          <p:nvPr>
            <p:ph type="body" idx="24"/>
          </p:nvPr>
        </p:nvSpPr>
        <p:spPr>
          <a:xfrm>
            <a:off x="4248170" y="5771150"/>
            <a:ext cx="4358475" cy="405000"/>
          </a:xfrm>
          <a:prstGeom prst="rect">
            <a:avLst/>
          </a:prstGeom>
        </p:spPr>
        <p:txBody>
          <a:bodyPr spcFirstLastPara="1" wrap="square" lIns="91425" tIns="45700" rIns="91425" bIns="45700" anchor="t" anchorCtr="0">
            <a:noAutofit/>
          </a:bodyPr>
          <a:lstStyle>
            <a:lvl1pPr marL="342891" lvl="0" indent="-257168" algn="r" rtl="0">
              <a:spcBef>
                <a:spcPts val="751"/>
              </a:spcBef>
              <a:spcAft>
                <a:spcPts val="0"/>
              </a:spcAft>
              <a:buSzPts val="1800"/>
              <a:buChar char="•"/>
              <a:defRPr sz="1351"/>
            </a:lvl1pPr>
            <a:lvl2pPr marL="685783" lvl="1" indent="-257168" algn="r" rtl="0">
              <a:spcBef>
                <a:spcPts val="375"/>
              </a:spcBef>
              <a:spcAft>
                <a:spcPts val="0"/>
              </a:spcAft>
              <a:buSzPts val="1800"/>
              <a:buChar char="•"/>
              <a:defRPr sz="1351"/>
            </a:lvl2pPr>
            <a:lvl3pPr marL="1028674" lvl="2" indent="-257168" algn="r" rtl="0">
              <a:spcBef>
                <a:spcPts val="375"/>
              </a:spcBef>
              <a:spcAft>
                <a:spcPts val="0"/>
              </a:spcAft>
              <a:buSzPts val="1800"/>
              <a:buChar char="•"/>
              <a:defRPr sz="1351"/>
            </a:lvl3pPr>
            <a:lvl4pPr marL="1371566" lvl="3" indent="-257168" algn="r" rtl="0">
              <a:spcBef>
                <a:spcPts val="375"/>
              </a:spcBef>
              <a:spcAft>
                <a:spcPts val="0"/>
              </a:spcAft>
              <a:buSzPts val="1800"/>
              <a:buChar char="•"/>
              <a:defRPr/>
            </a:lvl4pPr>
            <a:lvl5pPr marL="1714457" lvl="4" indent="-257168" algn="r" rtl="0">
              <a:spcBef>
                <a:spcPts val="375"/>
              </a:spcBef>
              <a:spcAft>
                <a:spcPts val="0"/>
              </a:spcAft>
              <a:buSzPts val="1800"/>
              <a:buChar char="•"/>
              <a:defRPr/>
            </a:lvl5pPr>
            <a:lvl6pPr marL="2057349" lvl="5" indent="-257168" algn="r" rtl="0">
              <a:spcBef>
                <a:spcPts val="375"/>
              </a:spcBef>
              <a:spcAft>
                <a:spcPts val="0"/>
              </a:spcAft>
              <a:buSzPts val="1800"/>
              <a:buChar char="•"/>
              <a:defRPr/>
            </a:lvl6pPr>
            <a:lvl7pPr marL="2400240" lvl="6" indent="-257168" algn="r" rtl="0">
              <a:spcBef>
                <a:spcPts val="375"/>
              </a:spcBef>
              <a:spcAft>
                <a:spcPts val="0"/>
              </a:spcAft>
              <a:buSzPts val="1800"/>
              <a:buChar char="•"/>
              <a:defRPr/>
            </a:lvl7pPr>
            <a:lvl8pPr marL="2743131" lvl="7" indent="-257168" algn="r" rtl="0">
              <a:spcBef>
                <a:spcPts val="375"/>
              </a:spcBef>
              <a:spcAft>
                <a:spcPts val="0"/>
              </a:spcAft>
              <a:buSzPts val="1800"/>
              <a:buChar char="•"/>
              <a:defRPr/>
            </a:lvl8pPr>
            <a:lvl9pPr marL="3086023" lvl="8" indent="-257168" algn="r" rtl="0">
              <a:spcBef>
                <a:spcPts val="375"/>
              </a:spcBef>
              <a:spcAft>
                <a:spcPts val="0"/>
              </a:spcAft>
              <a:buSzPts val="1800"/>
              <a:buChar char="•"/>
              <a:defRPr/>
            </a:lvl9pPr>
          </a:lstStyle>
          <a:p>
            <a:endParaRPr/>
          </a:p>
        </p:txBody>
      </p:sp>
      <p:sp>
        <p:nvSpPr>
          <p:cNvPr id="49" name="Google Shape;49;p5"/>
          <p:cNvSpPr txBox="1"/>
          <p:nvPr/>
        </p:nvSpPr>
        <p:spPr>
          <a:xfrm>
            <a:off x="3659963" y="6384400"/>
            <a:ext cx="1824075" cy="2922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US" sz="751">
                <a:solidFill>
                  <a:srgbClr val="D6D6D6"/>
                </a:solidFill>
                <a:latin typeface="Roboto"/>
                <a:ea typeface="Roboto"/>
                <a:cs typeface="Roboto"/>
                <a:sym typeface="Roboto"/>
              </a:rPr>
              <a:t>© Barrett Values Centre</a:t>
            </a:r>
            <a:endParaRPr sz="751">
              <a:solidFill>
                <a:srgbClr val="D6D6D6"/>
              </a:solidFill>
              <a:latin typeface="Roboto"/>
              <a:ea typeface="Roboto"/>
              <a:cs typeface="Roboto"/>
              <a:sym typeface="Roboto"/>
            </a:endParaRPr>
          </a:p>
        </p:txBody>
      </p:sp>
    </p:spTree>
    <p:extLst>
      <p:ext uri="{BB962C8B-B14F-4D97-AF65-F5344CB8AC3E}">
        <p14:creationId xmlns:p14="http://schemas.microsoft.com/office/powerpoint/2010/main" val="3314695345"/>
      </p:ext>
    </p:extLst>
  </p:cSld>
  <p:clrMapOvr>
    <a:masterClrMapping/>
  </p:clrMapOvr>
  <p:extLst>
    <p:ext uri="{DCECCB84-F9BA-43D5-87BE-67443E8EF086}">
      <p15:sldGuideLst xmlns:p15="http://schemas.microsoft.com/office/powerpoint/2012/main" xmlns="">
        <p15:guide id="1" pos="398" userDrawn="1">
          <p15:clr>
            <a:srgbClr val="FA7B17"/>
          </p15:clr>
        </p15:guide>
        <p15:guide id="2" pos="7282" userDrawn="1">
          <p15:clr>
            <a:srgbClr val="FA7B17"/>
          </p15:clr>
        </p15:guide>
        <p15:guide id="3" orient="horz" pos="792" userDrawn="1">
          <p15:clr>
            <a:srgbClr val="FA7B17"/>
          </p15:clr>
        </p15:guide>
        <p15:guide id="4" orient="horz" pos="1238" userDrawn="1">
          <p15:clr>
            <a:srgbClr val="FA7B17"/>
          </p15:clr>
        </p15:guide>
        <p15:guide id="5" orient="horz" pos="1683" userDrawn="1">
          <p15:clr>
            <a:srgbClr val="FA7B17"/>
          </p15:clr>
        </p15:guide>
        <p15:guide id="6" orient="horz" pos="2120" userDrawn="1">
          <p15:clr>
            <a:srgbClr val="FA7B17"/>
          </p15:clr>
        </p15:guide>
        <p15:guide id="7" orient="horz" pos="2574" userDrawn="1">
          <p15:clr>
            <a:srgbClr val="FA7B17"/>
          </p15:clr>
        </p15:guide>
        <p15:guide id="8" orient="horz" pos="3029" userDrawn="1">
          <p15:clr>
            <a:srgbClr val="FA7B17"/>
          </p15:clr>
        </p15:guide>
        <p15:guide id="9" orient="horz" pos="3473" userDrawn="1">
          <p15:clr>
            <a:srgbClr val="FA7B17"/>
          </p15:clr>
        </p15:guide>
        <p15:guide id="10" orient="horz" pos="3907" userDrawn="1">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ull Photo">
  <p:cSld name="Title and Full Photo">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426844" y="136525"/>
            <a:ext cx="83853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None/>
              <a:defRPr/>
            </a:lvl1pPr>
            <a:lvl2pPr lvl="1" rtl="0">
              <a:spcBef>
                <a:spcPts val="0"/>
              </a:spcBef>
              <a:spcAft>
                <a:spcPts val="0"/>
              </a:spcAft>
              <a:buSzPts val="4400"/>
              <a:buNone/>
              <a:defRPr sz="3300"/>
            </a:lvl2pPr>
            <a:lvl3pPr lvl="2" rtl="0">
              <a:spcBef>
                <a:spcPts val="0"/>
              </a:spcBef>
              <a:spcAft>
                <a:spcPts val="0"/>
              </a:spcAft>
              <a:buSzPts val="4400"/>
              <a:buNone/>
              <a:defRPr sz="3300"/>
            </a:lvl3pPr>
            <a:lvl4pPr lvl="3" rtl="0">
              <a:spcBef>
                <a:spcPts val="0"/>
              </a:spcBef>
              <a:spcAft>
                <a:spcPts val="0"/>
              </a:spcAft>
              <a:buSzPts val="4400"/>
              <a:buNone/>
              <a:defRPr sz="3300"/>
            </a:lvl4pPr>
            <a:lvl5pPr lvl="4" rtl="0">
              <a:spcBef>
                <a:spcPts val="0"/>
              </a:spcBef>
              <a:spcAft>
                <a:spcPts val="0"/>
              </a:spcAft>
              <a:buSzPts val="4400"/>
              <a:buNone/>
              <a:defRPr sz="3300"/>
            </a:lvl5pPr>
            <a:lvl6pPr lvl="5" rtl="0">
              <a:spcBef>
                <a:spcPts val="0"/>
              </a:spcBef>
              <a:spcAft>
                <a:spcPts val="0"/>
              </a:spcAft>
              <a:buSzPts val="4400"/>
              <a:buNone/>
              <a:defRPr sz="3300"/>
            </a:lvl6pPr>
            <a:lvl7pPr lvl="6" rtl="0">
              <a:spcBef>
                <a:spcPts val="0"/>
              </a:spcBef>
              <a:spcAft>
                <a:spcPts val="0"/>
              </a:spcAft>
              <a:buSzPts val="4400"/>
              <a:buNone/>
              <a:defRPr sz="3300"/>
            </a:lvl7pPr>
            <a:lvl8pPr lvl="7" rtl="0">
              <a:spcBef>
                <a:spcPts val="0"/>
              </a:spcBef>
              <a:spcAft>
                <a:spcPts val="0"/>
              </a:spcAft>
              <a:buSzPts val="4400"/>
              <a:buNone/>
              <a:defRPr sz="3300"/>
            </a:lvl8pPr>
            <a:lvl9pPr lvl="8" rtl="0">
              <a:spcBef>
                <a:spcPts val="0"/>
              </a:spcBef>
              <a:spcAft>
                <a:spcPts val="0"/>
              </a:spcAft>
              <a:buSzPts val="4400"/>
              <a:buNone/>
              <a:defRPr sz="3300"/>
            </a:lvl9pPr>
          </a:lstStyle>
          <a:p>
            <a:endParaRPr/>
          </a:p>
        </p:txBody>
      </p:sp>
      <p:pic>
        <p:nvPicPr>
          <p:cNvPr id="52" name="Google Shape;52;p6"/>
          <p:cNvPicPr preferRelativeResize="0"/>
          <p:nvPr/>
        </p:nvPicPr>
        <p:blipFill>
          <a:blip r:embed="rId2">
            <a:alphaModFix/>
          </a:blip>
          <a:stretch>
            <a:fillRect/>
          </a:stretch>
        </p:blipFill>
        <p:spPr>
          <a:xfrm>
            <a:off x="8065" y="6202994"/>
            <a:ext cx="2452651" cy="655000"/>
          </a:xfrm>
          <a:prstGeom prst="rect">
            <a:avLst/>
          </a:prstGeom>
          <a:noFill/>
          <a:ln>
            <a:noFill/>
          </a:ln>
        </p:spPr>
      </p:pic>
      <p:sp>
        <p:nvSpPr>
          <p:cNvPr id="53" name="Google Shape;53;p6"/>
          <p:cNvSpPr txBox="1">
            <a:spLocks noGrp="1"/>
          </p:cNvSpPr>
          <p:nvPr>
            <p:ph type="subTitle" idx="1"/>
          </p:nvPr>
        </p:nvSpPr>
        <p:spPr>
          <a:xfrm>
            <a:off x="5428631" y="6203000"/>
            <a:ext cx="3383550" cy="580500"/>
          </a:xfrm>
          <a:prstGeom prst="rect">
            <a:avLst/>
          </a:prstGeom>
        </p:spPr>
        <p:txBody>
          <a:bodyPr spcFirstLastPara="1" wrap="square" lIns="91425" tIns="45700" rIns="91425" bIns="45700" anchor="ctr" anchorCtr="0">
            <a:noAutofit/>
          </a:bodyPr>
          <a:lstStyle>
            <a:lvl1pPr lvl="0">
              <a:lnSpc>
                <a:spcPct val="100000"/>
              </a:lnSpc>
              <a:spcBef>
                <a:spcPts val="0"/>
              </a:spcBef>
              <a:spcAft>
                <a:spcPts val="0"/>
              </a:spcAft>
              <a:buNone/>
              <a:defRPr sz="751"/>
            </a:lvl1pPr>
            <a:lvl2pPr lvl="1">
              <a:spcBef>
                <a:spcPts val="751"/>
              </a:spcBef>
              <a:spcAft>
                <a:spcPts val="0"/>
              </a:spcAft>
              <a:buNone/>
              <a:defRPr/>
            </a:lvl2pPr>
            <a:lvl3pPr lvl="2">
              <a:spcBef>
                <a:spcPts val="751"/>
              </a:spcBef>
              <a:spcAft>
                <a:spcPts val="0"/>
              </a:spcAft>
              <a:buNone/>
              <a:defRPr/>
            </a:lvl3pPr>
            <a:lvl4pPr lvl="3">
              <a:spcBef>
                <a:spcPts val="751"/>
              </a:spcBef>
              <a:spcAft>
                <a:spcPts val="0"/>
              </a:spcAft>
              <a:buNone/>
              <a:defRPr/>
            </a:lvl4pPr>
            <a:lvl5pPr lvl="4">
              <a:spcBef>
                <a:spcPts val="751"/>
              </a:spcBef>
              <a:spcAft>
                <a:spcPts val="0"/>
              </a:spcAft>
              <a:buNone/>
              <a:defRPr/>
            </a:lvl5pPr>
            <a:lvl6pPr lvl="5">
              <a:spcBef>
                <a:spcPts val="751"/>
              </a:spcBef>
              <a:spcAft>
                <a:spcPts val="0"/>
              </a:spcAft>
              <a:buNone/>
              <a:defRPr/>
            </a:lvl6pPr>
            <a:lvl7pPr lvl="6">
              <a:spcBef>
                <a:spcPts val="751"/>
              </a:spcBef>
              <a:spcAft>
                <a:spcPts val="0"/>
              </a:spcAft>
              <a:buNone/>
              <a:defRPr/>
            </a:lvl7pPr>
            <a:lvl8pPr lvl="7">
              <a:spcBef>
                <a:spcPts val="751"/>
              </a:spcBef>
              <a:spcAft>
                <a:spcPts val="0"/>
              </a:spcAft>
              <a:buNone/>
              <a:defRPr/>
            </a:lvl8pPr>
            <a:lvl9pPr lvl="8">
              <a:spcBef>
                <a:spcPts val="751"/>
              </a:spcBef>
              <a:spcAft>
                <a:spcPts val="0"/>
              </a:spcAft>
              <a:buNone/>
              <a:defRPr/>
            </a:lvl9pPr>
          </a:lstStyle>
          <a:p>
            <a:endParaRPr/>
          </a:p>
        </p:txBody>
      </p:sp>
      <p:sp>
        <p:nvSpPr>
          <p:cNvPr id="54" name="Google Shape;54;p6"/>
          <p:cNvSpPr/>
          <p:nvPr/>
        </p:nvSpPr>
        <p:spPr>
          <a:xfrm>
            <a:off x="0" y="1462225"/>
            <a:ext cx="9144000" cy="4626600"/>
          </a:xfrm>
          <a:prstGeom prst="rect">
            <a:avLst/>
          </a:prstGeom>
          <a:solidFill>
            <a:srgbClr val="EFEFE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1"/>
          </a:p>
        </p:txBody>
      </p:sp>
      <p:sp>
        <p:nvSpPr>
          <p:cNvPr id="55" name="Google Shape;55;p6"/>
          <p:cNvSpPr txBox="1"/>
          <p:nvPr/>
        </p:nvSpPr>
        <p:spPr>
          <a:xfrm>
            <a:off x="3659963" y="6384400"/>
            <a:ext cx="1824075" cy="2922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US" sz="751">
                <a:solidFill>
                  <a:srgbClr val="D6D6D6"/>
                </a:solidFill>
                <a:latin typeface="Roboto"/>
                <a:ea typeface="Roboto"/>
                <a:cs typeface="Roboto"/>
                <a:sym typeface="Roboto"/>
              </a:rPr>
              <a:t>© Barrett Values Centre</a:t>
            </a:r>
            <a:endParaRPr sz="751">
              <a:solidFill>
                <a:srgbClr val="D6D6D6"/>
              </a:solidFill>
              <a:latin typeface="Roboto"/>
              <a:ea typeface="Roboto"/>
              <a:cs typeface="Roboto"/>
              <a:sym typeface="Roboto"/>
            </a:endParaRPr>
          </a:p>
        </p:txBody>
      </p:sp>
    </p:spTree>
    <p:extLst>
      <p:ext uri="{BB962C8B-B14F-4D97-AF65-F5344CB8AC3E}">
        <p14:creationId xmlns:p14="http://schemas.microsoft.com/office/powerpoint/2010/main" val="3582812894"/>
      </p:ext>
    </p:extLst>
  </p:cSld>
  <p:clrMapOvr>
    <a:masterClrMapping/>
  </p:clrMapOvr>
  <p:extLst>
    <p:ext uri="{DCECCB84-F9BA-43D5-87BE-67443E8EF086}">
      <p15:sldGuideLst xmlns:p15="http://schemas.microsoft.com/office/powerpoint/2012/main" xmlns="">
        <p15:guide id="1" pos="398" userDrawn="1">
          <p15:clr>
            <a:srgbClr val="FA7B17"/>
          </p15:clr>
        </p15:guide>
        <p15:guide id="2" pos="7282" userDrawn="1">
          <p15:clr>
            <a:srgbClr val="FA7B17"/>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7.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6.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42"/>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457200" y="1600204"/>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2" r:id="rId1"/>
    <p:sldLayoutId id="2147483665" r:id="rId2"/>
    <p:sldLayoutId id="2147483701" r:id="rId3"/>
    <p:sldLayoutId id="2147483741" r:id="rId4"/>
    <p:sldLayoutId id="2147483835" r:id="rId5"/>
  </p:sldLayoutIdLst>
  <p:transition spd="med"/>
  <p:txStyles>
    <p:titleStyle>
      <a:lvl1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1pPr>
      <a:lvl2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2pPr>
      <a:lvl3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3pPr>
      <a:lvl4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4pPr>
      <a:lvl5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5pPr>
      <a:lvl6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6pPr>
      <a:lvl7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7pPr>
      <a:lvl8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8pPr>
      <a:lvl9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9pPr>
    </p:titleStyle>
    <p:bodyStyle>
      <a:lvl1pPr marL="342891"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1pPr>
      <a:lvl2pPr marL="800080"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2pPr>
      <a:lvl3pPr marL="1219170" marR="0" indent="-304792"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3pPr>
      <a:lvl4pPr marL="1714457"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4pPr>
      <a:lvl5pPr marL="2171646"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5pPr>
      <a:lvl6pPr marL="2560256"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6pPr>
      <a:lvl7pPr marL="3017445"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7pPr>
      <a:lvl8pPr marL="3474633"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8pPr>
      <a:lvl9pPr marL="3931822"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9pPr>
    </p:bodyStyle>
    <p:otherStyle>
      <a:lvl1pPr marL="0" marR="0" indent="0"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1pPr>
      <a:lvl2pPr marL="0" marR="0" indent="457189"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2pPr>
      <a:lvl3pPr marL="0" marR="0" indent="914377"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3pPr>
      <a:lvl4pPr marL="0" marR="0" indent="1371566"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4pPr>
      <a:lvl5pPr marL="0" marR="0" indent="1828754"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5pPr>
      <a:lvl6pPr marL="0" marR="0" indent="2285943"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6pPr>
      <a:lvl7pPr marL="0" marR="0" indent="2743131"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7pPr>
      <a:lvl8pPr marL="0" marR="0" indent="3200320"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8pPr>
      <a:lvl9pPr marL="0" marR="0" indent="3657509"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None/>
              <a:defRPr sz="4400" b="1" i="0" u="none" strike="noStrike" cap="none">
                <a:solidFill>
                  <a:schemeClr val="dk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690700"/>
            <a:ext cx="7886700" cy="4486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Char char="•"/>
              <a:defRPr sz="2800" i="0" u="none" strike="noStrike" cap="none">
                <a:solidFill>
                  <a:schemeClr val="dk1"/>
                </a:solidFill>
              </a:defRPr>
            </a:lvl1pPr>
            <a:lvl2pPr marL="914400" marR="0" lvl="1" indent="-381000" algn="l" rtl="0">
              <a:lnSpc>
                <a:spcPct val="115000"/>
              </a:lnSpc>
              <a:spcBef>
                <a:spcPts val="500"/>
              </a:spcBef>
              <a:spcAft>
                <a:spcPts val="0"/>
              </a:spcAft>
              <a:buClr>
                <a:schemeClr val="dk1"/>
              </a:buClr>
              <a:buSzPts val="2400"/>
              <a:buChar char="•"/>
              <a:defRPr sz="2400" i="0" u="none" strike="noStrike" cap="none">
                <a:solidFill>
                  <a:schemeClr val="dk1"/>
                </a:solidFill>
              </a:defRPr>
            </a:lvl2pPr>
            <a:lvl3pPr marL="1371600" marR="0" lvl="2" indent="-355600" algn="l" rtl="0">
              <a:lnSpc>
                <a:spcPct val="115000"/>
              </a:lnSpc>
              <a:spcBef>
                <a:spcPts val="500"/>
              </a:spcBef>
              <a:spcAft>
                <a:spcPts val="0"/>
              </a:spcAft>
              <a:buClr>
                <a:schemeClr val="dk1"/>
              </a:buClr>
              <a:buSzPts val="2000"/>
              <a:buChar char="•"/>
              <a:defRPr sz="2000" i="0" u="none" strike="noStrike" cap="none">
                <a:solidFill>
                  <a:schemeClr val="dk1"/>
                </a:solidFill>
              </a:defRPr>
            </a:lvl3pPr>
            <a:lvl4pPr marL="1828800" marR="0" lvl="3" indent="-342900" algn="l" rtl="0">
              <a:lnSpc>
                <a:spcPct val="115000"/>
              </a:lnSpc>
              <a:spcBef>
                <a:spcPts val="500"/>
              </a:spcBef>
              <a:spcAft>
                <a:spcPts val="0"/>
              </a:spcAft>
              <a:buClr>
                <a:schemeClr val="dk1"/>
              </a:buClr>
              <a:buSzPts val="1800"/>
              <a:buChar char="•"/>
              <a:defRPr sz="1800" i="0" u="none" strike="noStrike" cap="none">
                <a:solidFill>
                  <a:schemeClr val="dk1"/>
                </a:solidFill>
              </a:defRPr>
            </a:lvl4pPr>
            <a:lvl5pPr marL="2286000" marR="0" lvl="4" indent="-342900" algn="l" rtl="0">
              <a:lnSpc>
                <a:spcPct val="115000"/>
              </a:lnSpc>
              <a:spcBef>
                <a:spcPts val="500"/>
              </a:spcBef>
              <a:spcAft>
                <a:spcPts val="0"/>
              </a:spcAft>
              <a:buClr>
                <a:schemeClr val="dk1"/>
              </a:buClr>
              <a:buSzPts val="1800"/>
              <a:buChar char="•"/>
              <a:defRPr sz="1800" i="0" u="none" strike="noStrike" cap="none">
                <a:solidFill>
                  <a:schemeClr val="dk1"/>
                </a:solidFill>
              </a:defRPr>
            </a:lvl5pPr>
            <a:lvl6pPr marL="2743200" marR="0" lvl="5" indent="-342900" algn="l" rtl="0">
              <a:lnSpc>
                <a:spcPct val="115000"/>
              </a:lnSpc>
              <a:spcBef>
                <a:spcPts val="5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15000"/>
              </a:lnSpc>
              <a:spcBef>
                <a:spcPts val="5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15000"/>
              </a:lnSpc>
              <a:spcBef>
                <a:spcPts val="5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15000"/>
              </a:lnSpc>
              <a:spcBef>
                <a:spcPts val="500"/>
              </a:spcBef>
              <a:spcAft>
                <a:spcPts val="0"/>
              </a:spcAft>
              <a:buClr>
                <a:schemeClr val="dk1"/>
              </a:buClr>
              <a:buSzPts val="1800"/>
              <a:buChar char="•"/>
              <a:defRPr sz="1800" i="0" u="none" strike="noStrike" cap="none">
                <a:solidFill>
                  <a:schemeClr val="dk1"/>
                </a:solidFill>
              </a:defRPr>
            </a:lvl9pPr>
          </a:lstStyle>
          <a:p>
            <a:endParaRPr/>
          </a:p>
        </p:txBody>
      </p:sp>
    </p:spTree>
    <p:extLst>
      <p:ext uri="{BB962C8B-B14F-4D97-AF65-F5344CB8AC3E}">
        <p14:creationId xmlns:p14="http://schemas.microsoft.com/office/powerpoint/2010/main" val="3463004197"/>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9" r:id="rId18"/>
    <p:sldLayoutId id="2147483810" r:id="rId19"/>
    <p:sldLayoutId id="2147483811" r:id="rId20"/>
    <p:sldLayoutId id="214748381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58330341"/>
      </p:ext>
    </p:extLst>
  </p:cSld>
  <p:clrMap bg1="lt1" tx1="dk1" bg2="lt2" tx2="dk2" accent1="accent1" accent2="accent2" accent3="accent3" accent4="accent4" accent5="accent5" accent6="accent6" hlink="hlink" folHlink="folHlink"/>
  <p:sldLayoutIdLst>
    <p:sldLayoutId id="2147483814" r:id="rId1"/>
    <p:sldLayoutId id="2147483816" r:id="rId2"/>
  </p:sldLayoutIdLst>
  <p:transition spd="med"/>
  <p:txStyles>
    <p:titleStyle>
      <a:lvl1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1pPr>
      <a:lvl2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2pPr>
      <a:lvl3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3pPr>
      <a:lvl4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4pPr>
      <a:lvl5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5pPr>
      <a:lvl6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6pPr>
      <a:lvl7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7pPr>
      <a:lvl8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8pPr>
      <a:lvl9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9pPr>
    </p:titleStyle>
    <p:body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1pPr>
      <a:lvl2pPr marL="8001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2pPr>
      <a:lvl3pPr marL="1219200" marR="0" indent="-3048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3pPr>
      <a:lvl4pPr marL="17145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4pPr>
      <a:lvl5pPr marL="21717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42"/>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457200" y="1600204"/>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7583910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ransition spd="med"/>
  <p:txStyles>
    <p:titleStyle>
      <a:lvl1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1pPr>
      <a:lvl2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2pPr>
      <a:lvl3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3pPr>
      <a:lvl4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4pPr>
      <a:lvl5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5pPr>
      <a:lvl6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6pPr>
      <a:lvl7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7pPr>
      <a:lvl8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8pPr>
      <a:lvl9pPr marL="0" marR="0" indent="0" algn="l" defTabSz="457189" rtl="0" latinLnBrk="0">
        <a:lnSpc>
          <a:spcPct val="100000"/>
        </a:lnSpc>
        <a:spcBef>
          <a:spcPts val="0"/>
        </a:spcBef>
        <a:spcAft>
          <a:spcPts val="0"/>
        </a:spcAft>
        <a:buClrTx/>
        <a:buSzTx/>
        <a:buFontTx/>
        <a:buNone/>
        <a:tabLst/>
        <a:defRPr sz="3200" b="0" i="0" u="none" strike="noStrike" cap="none" spc="0" baseline="0">
          <a:ln>
            <a:noFill/>
          </a:ln>
          <a:solidFill>
            <a:srgbClr val="1B53A3"/>
          </a:solidFill>
          <a:uFillTx/>
          <a:latin typeface="+mj-lt"/>
          <a:ea typeface="+mj-ea"/>
          <a:cs typeface="+mj-cs"/>
          <a:sym typeface="Calibri"/>
        </a:defRPr>
      </a:lvl9pPr>
    </p:titleStyle>
    <p:bodyStyle>
      <a:lvl1pPr marL="342891"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1pPr>
      <a:lvl2pPr marL="800080"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2pPr>
      <a:lvl3pPr marL="1219170" marR="0" indent="-304792"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3pPr>
      <a:lvl4pPr marL="1714457"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4pPr>
      <a:lvl5pPr marL="2171646" marR="0" indent="-342891"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5pPr>
      <a:lvl6pPr marL="2560256"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6pPr>
      <a:lvl7pPr marL="3017445"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7pPr>
      <a:lvl8pPr marL="3474633"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8pPr>
      <a:lvl9pPr marL="3931822" marR="0" indent="-274313" algn="l" defTabSz="457189"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1B53A3"/>
          </a:solidFill>
          <a:uFillTx/>
          <a:latin typeface="+mj-lt"/>
          <a:ea typeface="+mj-ea"/>
          <a:cs typeface="+mj-cs"/>
          <a:sym typeface="Calibri"/>
        </a:defRPr>
      </a:lvl9pPr>
    </p:bodyStyle>
    <p:otherStyle>
      <a:lvl1pPr marL="0" marR="0" indent="0"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1pPr>
      <a:lvl2pPr marL="0" marR="0" indent="457189"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2pPr>
      <a:lvl3pPr marL="0" marR="0" indent="914377"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3pPr>
      <a:lvl4pPr marL="0" marR="0" indent="1371566"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4pPr>
      <a:lvl5pPr marL="0" marR="0" indent="1828754"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5pPr>
      <a:lvl6pPr marL="0" marR="0" indent="2285943"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6pPr>
      <a:lvl7pPr marL="0" marR="0" indent="2743131"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7pPr>
      <a:lvl8pPr marL="0" marR="0" indent="3200320"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8pPr>
      <a:lvl9pPr marL="0" marR="0" indent="3657509" algn="r" defTabSz="45718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286501"/>
            <a:ext cx="9144000" cy="571024"/>
          </a:xfrm>
          <a:custGeom>
            <a:avLst/>
            <a:gdLst/>
            <a:ahLst/>
            <a:cxnLst/>
            <a:rect l="l" t="t" r="r" b="b"/>
            <a:pathLst>
              <a:path w="16256000" h="761365">
                <a:moveTo>
                  <a:pt x="0" y="0"/>
                </a:moveTo>
                <a:lnTo>
                  <a:pt x="16256000" y="0"/>
                </a:lnTo>
                <a:lnTo>
                  <a:pt x="16256000" y="761364"/>
                </a:lnTo>
                <a:lnTo>
                  <a:pt x="0" y="761364"/>
                </a:lnTo>
                <a:lnTo>
                  <a:pt x="0" y="0"/>
                </a:lnTo>
                <a:close/>
              </a:path>
            </a:pathLst>
          </a:custGeom>
          <a:solidFill>
            <a:srgbClr val="EEEEEE"/>
          </a:solidFill>
        </p:spPr>
        <p:txBody>
          <a:bodyPr wrap="square" lIns="0" tIns="0" rIns="0" bIns="0" rtlCol="0"/>
          <a:lstStyle/>
          <a:p>
            <a:endParaRPr sz="1013"/>
          </a:p>
        </p:txBody>
      </p:sp>
      <p:sp>
        <p:nvSpPr>
          <p:cNvPr id="17" name="bk object 17"/>
          <p:cNvSpPr/>
          <p:nvPr/>
        </p:nvSpPr>
        <p:spPr>
          <a:xfrm>
            <a:off x="342686" y="6451473"/>
            <a:ext cx="1200150" cy="247650"/>
          </a:xfrm>
          <a:prstGeom prst="rect">
            <a:avLst/>
          </a:prstGeom>
          <a:blipFill>
            <a:blip r:embed="rId7" cstate="print"/>
            <a:stretch>
              <a:fillRect/>
            </a:stretch>
          </a:blipFill>
        </p:spPr>
        <p:txBody>
          <a:bodyPr wrap="square" lIns="0" tIns="0" rIns="0" bIns="0" rtlCol="0"/>
          <a:lstStyle/>
          <a:p>
            <a:endParaRPr sz="1013"/>
          </a:p>
        </p:txBody>
      </p:sp>
      <p:sp>
        <p:nvSpPr>
          <p:cNvPr id="2" name="Holder 2"/>
          <p:cNvSpPr>
            <a:spLocks noGrp="1"/>
          </p:cNvSpPr>
          <p:nvPr>
            <p:ph type="title"/>
          </p:nvPr>
        </p:nvSpPr>
        <p:spPr>
          <a:xfrm>
            <a:off x="342900" y="381762"/>
            <a:ext cx="8458200" cy="461665"/>
          </a:xfrm>
          <a:prstGeom prst="rect">
            <a:avLst/>
          </a:prstGeom>
        </p:spPr>
        <p:txBody>
          <a:bodyPr wrap="square" lIns="0" tIns="0" rIns="0" bIns="0">
            <a:spAutoFit/>
          </a:bodyPr>
          <a:lstStyle>
            <a:lvl1pPr>
              <a:defRPr sz="3000" b="0" i="0">
                <a:solidFill>
                  <a:srgbClr val="333333"/>
                </a:solidFill>
                <a:latin typeface="Verdana"/>
                <a:cs typeface="Verdana"/>
              </a:defRPr>
            </a:lvl1pPr>
          </a:lstStyle>
          <a:p>
            <a:endParaRPr/>
          </a:p>
        </p:txBody>
      </p:sp>
      <p:sp>
        <p:nvSpPr>
          <p:cNvPr id="3" name="Holder 3"/>
          <p:cNvSpPr>
            <a:spLocks noGrp="1"/>
          </p:cNvSpPr>
          <p:nvPr>
            <p:ph type="body" idx="1"/>
          </p:nvPr>
        </p:nvSpPr>
        <p:spPr>
          <a:xfrm>
            <a:off x="457200" y="1577341"/>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550944" y="6418094"/>
            <a:ext cx="1440895" cy="103875"/>
          </a:xfrm>
          <a:prstGeom prst="rect">
            <a:avLst/>
          </a:prstGeom>
        </p:spPr>
        <p:txBody>
          <a:bodyPr wrap="square" lIns="0" tIns="0" rIns="0" bIns="0">
            <a:spAutoFit/>
          </a:bodyPr>
          <a:lstStyle>
            <a:lvl1pPr>
              <a:defRPr sz="675" b="1" i="0">
                <a:solidFill>
                  <a:srgbClr val="333333"/>
                </a:solidFill>
                <a:latin typeface="Verdana"/>
                <a:cs typeface="Verdana"/>
              </a:defRPr>
            </a:lvl1pPr>
          </a:lstStyle>
          <a:p>
            <a:pPr marL="7144">
              <a:spcBef>
                <a:spcPts val="59"/>
              </a:spcBef>
            </a:pPr>
            <a:r>
              <a:rPr lang="en-GB"/>
              <a:t>© </a:t>
            </a:r>
            <a:r>
              <a:rPr lang="en-GB" spc="-3"/>
              <a:t>2020 Barrett Values</a:t>
            </a:r>
            <a:r>
              <a:rPr lang="en-GB" spc="-20"/>
              <a:t> </a:t>
            </a:r>
            <a:r>
              <a:rPr lang="en-GB" spc="-3"/>
              <a:t>Centre</a:t>
            </a:r>
            <a:endParaRPr lang="en-GB" spc="-3" dirty="0"/>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7459604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xStyles>
    <p:titleStyle>
      <a:lvl1pPr>
        <a:defRPr>
          <a:latin typeface="+mj-lt"/>
          <a:ea typeface="+mj-ea"/>
          <a:cs typeface="+mj-cs"/>
        </a:defRPr>
      </a:lvl1pPr>
    </p:titleStyle>
    <p:bodyStyle>
      <a:lvl1pPr marL="0">
        <a:defRPr>
          <a:latin typeface="+mn-lt"/>
          <a:ea typeface="+mn-ea"/>
          <a:cs typeface="+mn-cs"/>
        </a:defRPr>
      </a:lvl1pPr>
      <a:lvl2pPr marL="257175">
        <a:defRPr>
          <a:latin typeface="+mn-lt"/>
          <a:ea typeface="+mn-ea"/>
          <a:cs typeface="+mn-cs"/>
        </a:defRPr>
      </a:lvl2pPr>
      <a:lvl3pPr marL="514350">
        <a:defRPr>
          <a:latin typeface="+mn-lt"/>
          <a:ea typeface="+mn-ea"/>
          <a:cs typeface="+mn-cs"/>
        </a:defRPr>
      </a:lvl3pPr>
      <a:lvl4pPr marL="771525">
        <a:defRPr>
          <a:latin typeface="+mn-lt"/>
          <a:ea typeface="+mn-ea"/>
          <a:cs typeface="+mn-cs"/>
        </a:defRPr>
      </a:lvl4pPr>
      <a:lvl5pPr marL="1028700">
        <a:defRPr>
          <a:latin typeface="+mn-lt"/>
          <a:ea typeface="+mn-ea"/>
          <a:cs typeface="+mn-cs"/>
        </a:defRPr>
      </a:lvl5pPr>
      <a:lvl6pPr marL="1285875">
        <a:defRPr>
          <a:latin typeface="+mn-lt"/>
          <a:ea typeface="+mn-ea"/>
          <a:cs typeface="+mn-cs"/>
        </a:defRPr>
      </a:lvl6pPr>
      <a:lvl7pPr marL="1543050">
        <a:defRPr>
          <a:latin typeface="+mn-lt"/>
          <a:ea typeface="+mn-ea"/>
          <a:cs typeface="+mn-cs"/>
        </a:defRPr>
      </a:lvl7pPr>
      <a:lvl8pPr marL="1800225">
        <a:defRPr>
          <a:latin typeface="+mn-lt"/>
          <a:ea typeface="+mn-ea"/>
          <a:cs typeface="+mn-cs"/>
        </a:defRPr>
      </a:lvl8pPr>
      <a:lvl9pPr marL="2057400">
        <a:defRPr>
          <a:latin typeface="+mn-lt"/>
          <a:ea typeface="+mn-ea"/>
          <a:cs typeface="+mn-cs"/>
        </a:defRPr>
      </a:lvl9pPr>
    </p:bodyStyle>
    <p:otherStyle>
      <a:lvl1pPr marL="0">
        <a:defRPr>
          <a:latin typeface="+mn-lt"/>
          <a:ea typeface="+mn-ea"/>
          <a:cs typeface="+mn-cs"/>
        </a:defRPr>
      </a:lvl1pPr>
      <a:lvl2pPr marL="257175">
        <a:defRPr>
          <a:latin typeface="+mn-lt"/>
          <a:ea typeface="+mn-ea"/>
          <a:cs typeface="+mn-cs"/>
        </a:defRPr>
      </a:lvl2pPr>
      <a:lvl3pPr marL="514350">
        <a:defRPr>
          <a:latin typeface="+mn-lt"/>
          <a:ea typeface="+mn-ea"/>
          <a:cs typeface="+mn-cs"/>
        </a:defRPr>
      </a:lvl3pPr>
      <a:lvl4pPr marL="771525">
        <a:defRPr>
          <a:latin typeface="+mn-lt"/>
          <a:ea typeface="+mn-ea"/>
          <a:cs typeface="+mn-cs"/>
        </a:defRPr>
      </a:lvl4pPr>
      <a:lvl5pPr marL="1028700">
        <a:defRPr>
          <a:latin typeface="+mn-lt"/>
          <a:ea typeface="+mn-ea"/>
          <a:cs typeface="+mn-cs"/>
        </a:defRPr>
      </a:lvl5pPr>
      <a:lvl6pPr marL="1285875">
        <a:defRPr>
          <a:latin typeface="+mn-lt"/>
          <a:ea typeface="+mn-ea"/>
          <a:cs typeface="+mn-cs"/>
        </a:defRPr>
      </a:lvl6pPr>
      <a:lvl7pPr marL="1543050">
        <a:defRPr>
          <a:latin typeface="+mn-lt"/>
          <a:ea typeface="+mn-ea"/>
          <a:cs typeface="+mn-cs"/>
        </a:defRPr>
      </a:lvl7pPr>
      <a:lvl8pPr marL="1800225">
        <a:defRPr>
          <a:latin typeface="+mn-lt"/>
          <a:ea typeface="+mn-ea"/>
          <a:cs typeface="+mn-cs"/>
        </a:defRPr>
      </a:lvl8pPr>
      <a:lvl9pPr marL="20574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6286499"/>
            <a:ext cx="9144357" cy="571500"/>
          </a:xfrm>
          <a:custGeom>
            <a:avLst/>
            <a:gdLst/>
            <a:ahLst/>
            <a:cxnLst/>
            <a:rect l="l" t="t" r="r" b="b"/>
            <a:pathLst>
              <a:path w="16256635" h="762000">
                <a:moveTo>
                  <a:pt x="0" y="762000"/>
                </a:moveTo>
                <a:lnTo>
                  <a:pt x="16256508" y="762000"/>
                </a:lnTo>
                <a:lnTo>
                  <a:pt x="16256508" y="0"/>
                </a:lnTo>
                <a:lnTo>
                  <a:pt x="0" y="0"/>
                </a:lnTo>
                <a:lnTo>
                  <a:pt x="0" y="762000"/>
                </a:lnTo>
                <a:close/>
              </a:path>
            </a:pathLst>
          </a:custGeom>
          <a:solidFill>
            <a:srgbClr val="EDEDED"/>
          </a:solidFill>
        </p:spPr>
        <p:txBody>
          <a:bodyPr wrap="square" lIns="0" tIns="0" rIns="0" bIns="0" rtlCol="0"/>
          <a:lstStyle/>
          <a:p>
            <a:endParaRPr sz="1013"/>
          </a:p>
        </p:txBody>
      </p:sp>
      <p:sp>
        <p:nvSpPr>
          <p:cNvPr id="17" name="bk object 17"/>
          <p:cNvSpPr/>
          <p:nvPr/>
        </p:nvSpPr>
        <p:spPr>
          <a:xfrm>
            <a:off x="342900" y="6451092"/>
            <a:ext cx="1200150" cy="248031"/>
          </a:xfrm>
          <a:prstGeom prst="rect">
            <a:avLst/>
          </a:prstGeom>
          <a:blipFill>
            <a:blip r:embed="rId7" cstate="print"/>
            <a:stretch>
              <a:fillRect/>
            </a:stretch>
          </a:blipFill>
        </p:spPr>
        <p:txBody>
          <a:bodyPr wrap="square" lIns="0" tIns="0" rIns="0" bIns="0" rtlCol="0"/>
          <a:lstStyle/>
          <a:p>
            <a:endParaRPr sz="1013"/>
          </a:p>
        </p:txBody>
      </p:sp>
      <p:sp>
        <p:nvSpPr>
          <p:cNvPr id="2" name="Holder 2"/>
          <p:cNvSpPr>
            <a:spLocks noGrp="1"/>
          </p:cNvSpPr>
          <p:nvPr>
            <p:ph type="title"/>
          </p:nvPr>
        </p:nvSpPr>
        <p:spPr>
          <a:xfrm>
            <a:off x="342957" y="380620"/>
            <a:ext cx="8461658" cy="461665"/>
          </a:xfrm>
          <a:prstGeom prst="rect">
            <a:avLst/>
          </a:prstGeom>
        </p:spPr>
        <p:txBody>
          <a:bodyPr wrap="square" lIns="0" tIns="0" rIns="0" bIns="0">
            <a:spAutoFit/>
          </a:bodyPr>
          <a:lstStyle>
            <a:lvl1pPr>
              <a:defRPr sz="3000" b="0" i="0">
                <a:solidFill>
                  <a:srgbClr val="333333"/>
                </a:solidFill>
                <a:latin typeface="Verdana"/>
                <a:cs typeface="Verdana"/>
              </a:defRPr>
            </a:lvl1pPr>
          </a:lstStyle>
          <a:p>
            <a:endParaRPr/>
          </a:p>
        </p:txBody>
      </p:sp>
      <p:sp>
        <p:nvSpPr>
          <p:cNvPr id="3" name="Holder 3"/>
          <p:cNvSpPr>
            <a:spLocks noGrp="1"/>
          </p:cNvSpPr>
          <p:nvPr>
            <p:ph type="body" idx="1"/>
          </p:nvPr>
        </p:nvSpPr>
        <p:spPr>
          <a:xfrm>
            <a:off x="457378" y="1577341"/>
            <a:ext cx="82328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551944" y="6419237"/>
            <a:ext cx="1440895" cy="103875"/>
          </a:xfrm>
          <a:prstGeom prst="rect">
            <a:avLst/>
          </a:prstGeom>
        </p:spPr>
        <p:txBody>
          <a:bodyPr wrap="square" lIns="0" tIns="0" rIns="0" bIns="0">
            <a:spAutoFit/>
          </a:bodyPr>
          <a:lstStyle>
            <a:lvl1pPr>
              <a:defRPr sz="675" b="1" i="0">
                <a:solidFill>
                  <a:srgbClr val="333333"/>
                </a:solidFill>
                <a:latin typeface="Verdana"/>
                <a:cs typeface="Verdana"/>
              </a:defRPr>
            </a:lvl1pPr>
          </a:lstStyle>
          <a:p>
            <a:pPr marL="7144">
              <a:spcBef>
                <a:spcPts val="59"/>
              </a:spcBef>
            </a:pPr>
            <a:r>
              <a:rPr lang="en-GB"/>
              <a:t>© </a:t>
            </a:r>
            <a:r>
              <a:rPr lang="en-GB" spc="-3"/>
              <a:t>2020 </a:t>
            </a:r>
            <a:r>
              <a:rPr lang="en-GB"/>
              <a:t>Barrett </a:t>
            </a:r>
            <a:r>
              <a:rPr lang="en-GB" spc="-3"/>
              <a:t>Values</a:t>
            </a:r>
            <a:r>
              <a:rPr lang="en-GB" spc="-26"/>
              <a:t> </a:t>
            </a:r>
            <a:r>
              <a:rPr lang="en-GB" spc="-3"/>
              <a:t>Centre</a:t>
            </a:r>
            <a:endParaRPr lang="en-GB" spc="-3" dirty="0"/>
          </a:p>
        </p:txBody>
      </p:sp>
      <p:sp>
        <p:nvSpPr>
          <p:cNvPr id="5" name="Holder 5"/>
          <p:cNvSpPr>
            <a:spLocks noGrp="1"/>
          </p:cNvSpPr>
          <p:nvPr>
            <p:ph type="dt" sz="half" idx="6"/>
          </p:nvPr>
        </p:nvSpPr>
        <p:spPr>
          <a:xfrm>
            <a:off x="457379" y="6377941"/>
            <a:ext cx="2103941"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11/5/2020</a:t>
            </a:fld>
            <a:endParaRPr lang="en-US"/>
          </a:p>
        </p:txBody>
      </p:sp>
      <p:sp>
        <p:nvSpPr>
          <p:cNvPr id="6" name="Holder 6"/>
          <p:cNvSpPr>
            <a:spLocks noGrp="1"/>
          </p:cNvSpPr>
          <p:nvPr>
            <p:ph type="sldNum" sz="quarter" idx="7"/>
          </p:nvPr>
        </p:nvSpPr>
        <p:spPr>
          <a:xfrm>
            <a:off x="6586252" y="6377941"/>
            <a:ext cx="2103941"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2390332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xStyles>
    <p:titleStyle>
      <a:lvl1pPr>
        <a:defRPr>
          <a:latin typeface="+mj-lt"/>
          <a:ea typeface="+mj-ea"/>
          <a:cs typeface="+mj-cs"/>
        </a:defRPr>
      </a:lvl1pPr>
    </p:titleStyle>
    <p:bodyStyle>
      <a:lvl1pPr marL="0">
        <a:defRPr>
          <a:latin typeface="+mn-lt"/>
          <a:ea typeface="+mn-ea"/>
          <a:cs typeface="+mn-cs"/>
        </a:defRPr>
      </a:lvl1pPr>
      <a:lvl2pPr marL="257175">
        <a:defRPr>
          <a:latin typeface="+mn-lt"/>
          <a:ea typeface="+mn-ea"/>
          <a:cs typeface="+mn-cs"/>
        </a:defRPr>
      </a:lvl2pPr>
      <a:lvl3pPr marL="514350">
        <a:defRPr>
          <a:latin typeface="+mn-lt"/>
          <a:ea typeface="+mn-ea"/>
          <a:cs typeface="+mn-cs"/>
        </a:defRPr>
      </a:lvl3pPr>
      <a:lvl4pPr marL="771525">
        <a:defRPr>
          <a:latin typeface="+mn-lt"/>
          <a:ea typeface="+mn-ea"/>
          <a:cs typeface="+mn-cs"/>
        </a:defRPr>
      </a:lvl4pPr>
      <a:lvl5pPr marL="1028700">
        <a:defRPr>
          <a:latin typeface="+mn-lt"/>
          <a:ea typeface="+mn-ea"/>
          <a:cs typeface="+mn-cs"/>
        </a:defRPr>
      </a:lvl5pPr>
      <a:lvl6pPr marL="1285875">
        <a:defRPr>
          <a:latin typeface="+mn-lt"/>
          <a:ea typeface="+mn-ea"/>
          <a:cs typeface="+mn-cs"/>
        </a:defRPr>
      </a:lvl6pPr>
      <a:lvl7pPr marL="1543050">
        <a:defRPr>
          <a:latin typeface="+mn-lt"/>
          <a:ea typeface="+mn-ea"/>
          <a:cs typeface="+mn-cs"/>
        </a:defRPr>
      </a:lvl7pPr>
      <a:lvl8pPr marL="1800225">
        <a:defRPr>
          <a:latin typeface="+mn-lt"/>
          <a:ea typeface="+mn-ea"/>
          <a:cs typeface="+mn-cs"/>
        </a:defRPr>
      </a:lvl8pPr>
      <a:lvl9pPr marL="2057400">
        <a:defRPr>
          <a:latin typeface="+mn-lt"/>
          <a:ea typeface="+mn-ea"/>
          <a:cs typeface="+mn-cs"/>
        </a:defRPr>
      </a:lvl9pPr>
    </p:bodyStyle>
    <p:otherStyle>
      <a:lvl1pPr marL="0">
        <a:defRPr>
          <a:latin typeface="+mn-lt"/>
          <a:ea typeface="+mn-ea"/>
          <a:cs typeface="+mn-cs"/>
        </a:defRPr>
      </a:lvl1pPr>
      <a:lvl2pPr marL="257175">
        <a:defRPr>
          <a:latin typeface="+mn-lt"/>
          <a:ea typeface="+mn-ea"/>
          <a:cs typeface="+mn-cs"/>
        </a:defRPr>
      </a:lvl2pPr>
      <a:lvl3pPr marL="514350">
        <a:defRPr>
          <a:latin typeface="+mn-lt"/>
          <a:ea typeface="+mn-ea"/>
          <a:cs typeface="+mn-cs"/>
        </a:defRPr>
      </a:lvl3pPr>
      <a:lvl4pPr marL="771525">
        <a:defRPr>
          <a:latin typeface="+mn-lt"/>
          <a:ea typeface="+mn-ea"/>
          <a:cs typeface="+mn-cs"/>
        </a:defRPr>
      </a:lvl4pPr>
      <a:lvl5pPr marL="1028700">
        <a:defRPr>
          <a:latin typeface="+mn-lt"/>
          <a:ea typeface="+mn-ea"/>
          <a:cs typeface="+mn-cs"/>
        </a:defRPr>
      </a:lvl5pPr>
      <a:lvl6pPr marL="1285875">
        <a:defRPr>
          <a:latin typeface="+mn-lt"/>
          <a:ea typeface="+mn-ea"/>
          <a:cs typeface="+mn-cs"/>
        </a:defRPr>
      </a:lvl6pPr>
      <a:lvl7pPr marL="1543050">
        <a:defRPr>
          <a:latin typeface="+mn-lt"/>
          <a:ea typeface="+mn-ea"/>
          <a:cs typeface="+mn-cs"/>
        </a:defRPr>
      </a:lvl7pPr>
      <a:lvl8pPr marL="1800225">
        <a:defRPr>
          <a:latin typeface="+mn-lt"/>
          <a:ea typeface="+mn-ea"/>
          <a:cs typeface="+mn-cs"/>
        </a:defRPr>
      </a:lvl8pPr>
      <a:lvl9pPr marL="20574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8.t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hyperlink" Target="https://www.goodfreephotos.com/business-and-technology/people-collaborating-on-a-project.jpg.php"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hyperlink" Target="https://www.goodfreephotos.com/business-and-technology/people-collaborating-on-a-project.jpg.ph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hyperlink" Target="https://pxhere.com/en/photo/155077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19.png"/><Relationship Id="rId4" Type="http://schemas.openxmlformats.org/officeDocument/2006/relationships/hyperlink" Target="https://www.goodfreephotos.com/business-and-technology/people-collaborating-on-a-project.jpg.ph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8.xml"/><Relationship Id="rId1" Type="http://schemas.openxmlformats.org/officeDocument/2006/relationships/tags" Target="../tags/tag1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hyperlink" Target="https://www.flickr.com/photos/governmentofalberta/2357700747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hyperlink" Target="http://theconversation.com/more-than-one-elephant-in-the-coag-meeting-room-4038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8.xml"/><Relationship Id="rId1" Type="http://schemas.openxmlformats.org/officeDocument/2006/relationships/tags" Target="../tags/tag1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hyperlink" Target="https://redoubtnews.com/2020/02/lposd-where-is-the-accountabilit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3.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en.kremlin.ru/events/president/news/53031" TargetMode="Externa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hyperlink" Target="http://idreflections.blogspot.com/2015/06/l-role-in-purpose-driven-workplace.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image" Target="../media/image3.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hyperlink" Target="https://blogs.it.ox.ac.uk/lecture-capture/page/2" TargetMode="External"/><Relationship Id="rId5" Type="http://schemas.openxmlformats.org/officeDocument/2006/relationships/image" Target="../media/image37.jp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image" Target="../media/image3.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hyperlink" Target="http://www.devpolicy.org/human-rights-day-isnt-what-it-used-to-be-20141210/" TargetMode="External"/><Relationship Id="rId3" Type="http://schemas.openxmlformats.org/officeDocument/2006/relationships/image" Target="../media/image39.jpeg"/><Relationship Id="rId7" Type="http://schemas.openxmlformats.org/officeDocument/2006/relationships/image" Target="../media/image41.jp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hyperlink" Target="https://www.geograph.org.uk/photo/5759187" TargetMode="External"/><Relationship Id="rId5" Type="http://schemas.openxmlformats.org/officeDocument/2006/relationships/image" Target="../media/image40.jpg"/><Relationship Id="rId4" Type="http://schemas.openxmlformats.org/officeDocument/2006/relationships/hyperlink" Target="http://kristinarandle.com/blog/tag/evil-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50.xml"/><Relationship Id="rId4" Type="http://schemas.openxmlformats.org/officeDocument/2006/relationships/hyperlink" Target="https://en.wikipedia.org/wiki/Sustainable_Development_Goals"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hyperlink" Target="https://en.wikipedia.org/wiki/Baltic_Wa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hyperlink" Target="https://ocw.tudelft.nl/courses/big-data-strategies-transform-business/"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4.xml"/><Relationship Id="rId5" Type="http://schemas.openxmlformats.org/officeDocument/2006/relationships/image" Target="../media/image47.jpg"/><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55.xml"/><Relationship Id="rId5" Type="http://schemas.openxmlformats.org/officeDocument/2006/relationships/image" Target="../media/image47.jpg"/><Relationship Id="rId4" Type="http://schemas.openxmlformats.org/officeDocument/2006/relationships/image" Target="../media/image48.jp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slideLayout" Target="../slideLayouts/slideLayout36.xml"/><Relationship Id="rId1" Type="http://schemas.openxmlformats.org/officeDocument/2006/relationships/tags" Target="../tags/tag5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slideLayout" Target="../slideLayouts/slideLayout36.xml"/><Relationship Id="rId16" Type="http://schemas.openxmlformats.org/officeDocument/2006/relationships/image" Target="../media/image68.png"/><Relationship Id="rId1" Type="http://schemas.openxmlformats.org/officeDocument/2006/relationships/tags" Target="../tags/tag5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6.xml"/><Relationship Id="rId1" Type="http://schemas.openxmlformats.org/officeDocument/2006/relationships/tags" Target="../tags/tag58.xml"/><Relationship Id="rId5" Type="http://schemas.openxmlformats.org/officeDocument/2006/relationships/image" Target="../media/image59.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41.xml"/><Relationship Id="rId1" Type="http://schemas.openxmlformats.org/officeDocument/2006/relationships/tags" Target="../tags/tag59.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slideLayout" Target="../slideLayouts/slideLayout41.xml"/><Relationship Id="rId16" Type="http://schemas.openxmlformats.org/officeDocument/2006/relationships/image" Target="../media/image70.png"/><Relationship Id="rId1" Type="http://schemas.openxmlformats.org/officeDocument/2006/relationships/tags" Target="../tags/tag6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41.xml"/><Relationship Id="rId1" Type="http://schemas.openxmlformats.org/officeDocument/2006/relationships/tags" Target="../tags/tag61.xml"/><Relationship Id="rId5" Type="http://schemas.openxmlformats.org/officeDocument/2006/relationships/image" Target="../media/image77.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32.xml"/><Relationship Id="rId1" Type="http://schemas.openxmlformats.org/officeDocument/2006/relationships/tags" Target="../tags/tag62.xml"/><Relationship Id="rId4" Type="http://schemas.openxmlformats.org/officeDocument/2006/relationships/hyperlink" Target="https://ocw.tudelft.nl/courses/big-data-strategies-transform-business/"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13.xml"/><Relationship Id="rId7" Type="http://schemas.openxmlformats.org/officeDocument/2006/relationships/image" Target="../media/image89.png"/><Relationship Id="rId2" Type="http://schemas.openxmlformats.org/officeDocument/2006/relationships/slideLayout" Target="../slideLayouts/slideLayout33.xml"/><Relationship Id="rId1" Type="http://schemas.openxmlformats.org/officeDocument/2006/relationships/tags" Target="../tags/tag63.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hyperlink" Target="https://ocw.tudelft.nl/courses/big-data-strategies-transform-busines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xml"/><Relationship Id="rId1" Type="http://schemas.openxmlformats.org/officeDocument/2006/relationships/tags" Target="../tags/tag66.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tags" Target="../tags/tag6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8.ti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sted-image.tiff" descr="pasted-image.tiff">
            <a:extLst>
              <a:ext uri="{FF2B5EF4-FFF2-40B4-BE49-F238E27FC236}">
                <a16:creationId xmlns:a16="http://schemas.microsoft.com/office/drawing/2014/main" xmlns="" id="{8DDF339C-DB16-44A7-BDA9-8129D4E1FB8A}"/>
              </a:ext>
            </a:extLst>
          </p:cNvPr>
          <p:cNvPicPr>
            <a:picLocks noChangeAspect="1"/>
          </p:cNvPicPr>
          <p:nvPr/>
        </p:nvPicPr>
        <p:blipFill>
          <a:blip r:embed="rId4"/>
          <a:srcRect l="21646" t="3882"/>
          <a:stretch>
            <a:fillRect/>
          </a:stretch>
        </p:blipFill>
        <p:spPr>
          <a:xfrm>
            <a:off x="-76200" y="-80347"/>
            <a:ext cx="9220200" cy="7162043"/>
          </a:xfrm>
          <a:prstGeom prst="rect">
            <a:avLst/>
          </a:prstGeom>
          <a:ln w="12700">
            <a:miter lim="400000"/>
          </a:ln>
        </p:spPr>
      </p:pic>
      <p:sp>
        <p:nvSpPr>
          <p:cNvPr id="292" name="Shape 292"/>
          <p:cNvSpPr/>
          <p:nvPr/>
        </p:nvSpPr>
        <p:spPr>
          <a:xfrm>
            <a:off x="2629446" y="5777760"/>
            <a:ext cx="6205939" cy="1077218"/>
          </a:xfrm>
          <a:prstGeom prst="rect">
            <a:avLst/>
          </a:prstGeom>
          <a:ln w="3175">
            <a:miter lim="400000"/>
          </a:ln>
          <a:effectLst>
            <a:outerShdw blurRad="12700" dir="5400000" rotWithShape="0">
              <a:srgbClr val="000000">
                <a:alpha val="50000"/>
              </a:srgbClr>
            </a:outerShdw>
          </a:effectLst>
          <a:extLst>
            <a:ext uri="{C572A759-6A51-4108-AA02-DFA0A04FC94B}">
              <ma14:wrappingTextBoxFlag xmlns="" xmlns:ma14="http://schemas.microsoft.com/office/mac/drawingml/2011/main" val="1"/>
            </a:ext>
          </a:extLst>
        </p:spPr>
        <p:txBody>
          <a:bodyPr lIns="45719" rIns="45719">
            <a:spAutoFit/>
          </a:bodyPr>
          <a:lstStyle/>
          <a:p>
            <a:pPr defTabSz="914377" hangingPunct="1">
              <a:defRPr sz="3200" b="1" spc="-128">
                <a:solidFill>
                  <a:srgbClr val="FFFFFF"/>
                </a:solidFill>
                <a:latin typeface="Tahoma"/>
                <a:ea typeface="Tahoma"/>
                <a:cs typeface="Tahoma"/>
                <a:sym typeface="Tahoma"/>
              </a:defRPr>
            </a:pPr>
            <a:endParaRPr sz="3200" b="1" kern="1200" spc="-128">
              <a:solidFill>
                <a:srgbClr val="FFFFFF"/>
              </a:solidFill>
              <a:latin typeface="Tahoma"/>
              <a:ea typeface="Tahoma"/>
              <a:cs typeface="Tahoma"/>
              <a:sym typeface="Tahoma"/>
            </a:endParaRPr>
          </a:p>
          <a:p>
            <a:pPr defTabSz="914377" hangingPunct="1">
              <a:defRPr sz="3200" b="1" spc="-128">
                <a:solidFill>
                  <a:srgbClr val="FFFFFF"/>
                </a:solidFill>
                <a:latin typeface="Tahoma"/>
                <a:ea typeface="Tahoma"/>
                <a:cs typeface="Tahoma"/>
                <a:sym typeface="Tahoma"/>
              </a:defRPr>
            </a:pPr>
            <a:endParaRPr sz="3200" b="1" kern="1200" spc="-128">
              <a:solidFill>
                <a:srgbClr val="FFFFFF"/>
              </a:solidFill>
              <a:latin typeface="Tahoma"/>
              <a:ea typeface="Tahoma"/>
              <a:cs typeface="Tahoma"/>
              <a:sym typeface="Tahoma"/>
            </a:endParaRPr>
          </a:p>
        </p:txBody>
      </p:sp>
      <p:sp>
        <p:nvSpPr>
          <p:cNvPr id="293" name="Shape 293"/>
          <p:cNvSpPr/>
          <p:nvPr/>
        </p:nvSpPr>
        <p:spPr>
          <a:xfrm>
            <a:off x="3657603" y="838201"/>
            <a:ext cx="5044881" cy="1676400"/>
          </a:xfrm>
          <a:prstGeom prst="rect">
            <a:avLst/>
          </a:prstGeom>
          <a:solidFill>
            <a:schemeClr val="bg2">
              <a:lumMod val="50000"/>
              <a:alpha val="54038"/>
            </a:schemeClr>
          </a:solidFill>
          <a:ln w="3175">
            <a:miter lim="400000"/>
          </a:ln>
          <a:effectLst>
            <a:outerShdw blurRad="12700" dir="5400000" rotWithShape="0">
              <a:srgbClr val="000000">
                <a:alpha val="50000"/>
              </a:srgbClr>
            </a:outerShdw>
          </a:effectLst>
        </p:spPr>
        <p:txBody>
          <a:bodyPr lIns="19051" tIns="19051" rIns="19051" bIns="19051" anchor="ctr"/>
          <a:lstStyle/>
          <a:p>
            <a:pPr hangingPunct="1">
              <a:defRPr sz="1600">
                <a:solidFill>
                  <a:srgbClr val="FFFFFF"/>
                </a:solidFill>
              </a:defRPr>
            </a:pPr>
            <a:endParaRPr sz="1600" kern="1200">
              <a:solidFill>
                <a:srgbClr val="FFFFFF"/>
              </a:solidFill>
              <a:latin typeface="Calibri" panose="020F0502020204030204"/>
              <a:ea typeface="+mn-ea"/>
              <a:cs typeface="+mn-cs"/>
            </a:endParaRPr>
          </a:p>
        </p:txBody>
      </p:sp>
      <p:sp>
        <p:nvSpPr>
          <p:cNvPr id="294" name="Shape 294"/>
          <p:cNvSpPr/>
          <p:nvPr/>
        </p:nvSpPr>
        <p:spPr>
          <a:xfrm>
            <a:off x="3810000" y="373249"/>
            <a:ext cx="5943600" cy="2746908"/>
          </a:xfrm>
          <a:prstGeom prst="rect">
            <a:avLst/>
          </a:prstGeom>
          <a:ln w="3175">
            <a:miter lim="400000"/>
          </a:ln>
          <a:effectLst>
            <a:outerShdw blurRad="101600" dist="416" dir="20366568" rotWithShape="0">
              <a:srgbClr val="000000"/>
            </a:outerShdw>
          </a:effectLst>
          <a:extLst>
            <a:ext uri="{C572A759-6A51-4108-AA02-DFA0A04FC94B}">
              <ma14:wrappingTextBoxFlag xmlns="" xmlns:ma14="http://schemas.microsoft.com/office/mac/drawingml/2011/main" val="1"/>
            </a:ext>
          </a:extLst>
        </p:spPr>
        <p:txBody>
          <a:bodyPr wrap="square" lIns="19051" tIns="19051" rIns="19051" bIns="19051" anchor="ctr">
            <a:spAutoFit/>
          </a:bodyPr>
          <a:lstStyle>
            <a:lvl1pPr defTabSz="914400">
              <a:lnSpc>
                <a:spcPct val="80000"/>
              </a:lnSpc>
              <a:defRPr sz="3000" b="1" spc="-119">
                <a:solidFill>
                  <a:srgbClr val="FFFFFF"/>
                </a:solidFill>
                <a:latin typeface="Tahoma"/>
                <a:ea typeface="Tahoma"/>
                <a:cs typeface="Tahoma"/>
                <a:sym typeface="Tahoma"/>
              </a:defRPr>
            </a:lvl1pPr>
          </a:lstStyle>
          <a:p>
            <a:pPr hangingPunct="1">
              <a:defRPr/>
            </a:pPr>
            <a:r>
              <a:rPr lang="en-GB" sz="4400" kern="1200" dirty="0"/>
              <a:t>THE ROLE OF </a:t>
            </a:r>
            <a:br>
              <a:rPr lang="en-GB" sz="4400" kern="1200" dirty="0"/>
            </a:br>
            <a:r>
              <a:rPr lang="en-GB" sz="4400" kern="1200" dirty="0"/>
              <a:t>THE LEADER IN CREATING A </a:t>
            </a:r>
            <a:br>
              <a:rPr lang="en-GB" sz="4400" kern="1200" dirty="0"/>
            </a:br>
            <a:r>
              <a:rPr lang="en-GB" sz="4400" kern="1200" dirty="0"/>
              <a:t>VALUES-DRIVEN ORGANIZATION</a:t>
            </a:r>
            <a:endParaRPr sz="4400" kern="1200" dirty="0"/>
          </a:p>
        </p:txBody>
      </p:sp>
      <p:sp>
        <p:nvSpPr>
          <p:cNvPr id="297" name="Shape 297"/>
          <p:cNvSpPr/>
          <p:nvPr/>
        </p:nvSpPr>
        <p:spPr>
          <a:xfrm>
            <a:off x="4382465" y="4280095"/>
            <a:ext cx="3603216" cy="1143303"/>
          </a:xfrm>
          <a:prstGeom prst="rect">
            <a:avLst/>
          </a:prstGeom>
          <a:solidFill>
            <a:schemeClr val="bg2">
              <a:lumMod val="25000"/>
              <a:alpha val="88000"/>
            </a:schemeClr>
          </a:solidFill>
          <a:ln w="3175">
            <a:miter lim="400000"/>
          </a:ln>
          <a:effectLst>
            <a:outerShdw blurRad="12700" dir="5400000" rotWithShape="0">
              <a:srgbClr val="000000">
                <a:alpha val="50000"/>
              </a:srgbClr>
            </a:outerShdw>
          </a:effectLst>
        </p:spPr>
        <p:txBody>
          <a:bodyPr lIns="19051" tIns="19051" rIns="19051" bIns="19051" anchor="ctr"/>
          <a:lstStyle/>
          <a:p>
            <a:pPr algn="ctr" hangingPunct="1">
              <a:defRPr sz="1600">
                <a:solidFill>
                  <a:srgbClr val="FFFFFF"/>
                </a:solidFill>
              </a:defRPr>
            </a:pPr>
            <a:endParaRPr sz="1600" kern="1200">
              <a:solidFill>
                <a:srgbClr val="FFFFFF"/>
              </a:solidFill>
              <a:latin typeface="Calibri" panose="020F0502020204030204"/>
              <a:ea typeface="+mn-ea"/>
              <a:cs typeface="+mn-cs"/>
            </a:endParaRPr>
          </a:p>
        </p:txBody>
      </p:sp>
      <p:sp>
        <p:nvSpPr>
          <p:cNvPr id="299" name="Shape 299"/>
          <p:cNvSpPr/>
          <p:nvPr/>
        </p:nvSpPr>
        <p:spPr>
          <a:xfrm>
            <a:off x="4112700" y="4728666"/>
            <a:ext cx="4134685" cy="361639"/>
          </a:xfrm>
          <a:prstGeom prst="rect">
            <a:avLst/>
          </a:prstGeom>
          <a:ln w="3175">
            <a:miter lim="400000"/>
          </a:ln>
          <a:effectLst>
            <a:outerShdw blurRad="101600" dist="416" dir="20366568" rotWithShape="0">
              <a:srgbClr val="000000"/>
            </a:outerShdw>
          </a:effectLst>
          <a:extLst>
            <a:ext uri="{C572A759-6A51-4108-AA02-DFA0A04FC94B}">
              <ma14:wrappingTextBoxFlag xmlns="" xmlns:ma14="http://schemas.microsoft.com/office/mac/drawingml/2011/main" val="1"/>
            </a:ext>
          </a:extLst>
        </p:spPr>
        <p:txBody>
          <a:bodyPr wrap="square" lIns="19051" tIns="19051" rIns="19051" bIns="19051" anchor="ctr">
            <a:spAutoFit/>
          </a:bodyPr>
          <a:lstStyle>
            <a:lvl1pPr defTabSz="914400">
              <a:lnSpc>
                <a:spcPct val="70000"/>
              </a:lnSpc>
              <a:defRPr sz="3000" b="1" spc="-119">
                <a:solidFill>
                  <a:srgbClr val="FFFFFF"/>
                </a:solidFill>
                <a:latin typeface="Tahoma"/>
                <a:ea typeface="Tahoma"/>
                <a:cs typeface="Tahoma"/>
                <a:sym typeface="Tahoma"/>
              </a:defRPr>
            </a:lvl1pPr>
          </a:lstStyle>
          <a:p>
            <a:pPr algn="ctr" hangingPunct="1">
              <a:defRPr/>
            </a:pPr>
            <a:r>
              <a:rPr lang="en-GB" kern="1200" dirty="0"/>
              <a:t>Richard Barrett</a:t>
            </a:r>
            <a:endParaRPr kern="1200" dirty="0"/>
          </a:p>
        </p:txBody>
      </p:sp>
      <p:sp>
        <p:nvSpPr>
          <p:cNvPr id="3" name="Rectangle 2">
            <a:extLst>
              <a:ext uri="{FF2B5EF4-FFF2-40B4-BE49-F238E27FC236}">
                <a16:creationId xmlns:a16="http://schemas.microsoft.com/office/drawing/2014/main" xmlns="" id="{AC2E41EF-054B-4323-BCA8-83D172CB4B67}"/>
              </a:ext>
            </a:extLst>
          </p:cNvPr>
          <p:cNvSpPr/>
          <p:nvPr/>
        </p:nvSpPr>
        <p:spPr>
          <a:xfrm>
            <a:off x="4150991" y="5921231"/>
            <a:ext cx="3162844" cy="923330"/>
          </a:xfrm>
          <a:prstGeom prst="rect">
            <a:avLst/>
          </a:prstGeom>
        </p:spPr>
        <p:txBody>
          <a:bodyPr wrap="square">
            <a:spAutoFit/>
          </a:bodyPr>
          <a:lstStyle/>
          <a:p>
            <a:pPr algn="ctr"/>
            <a:r>
              <a:rPr lang="en-US" dirty="0">
                <a:solidFill>
                  <a:schemeClr val="tx1"/>
                </a:solidFill>
              </a:rPr>
              <a:t>Barrett Academy for the Advancement of Human Values </a:t>
            </a:r>
            <a:r>
              <a:rPr lang="en-US" dirty="0">
                <a:latin typeface="Calibri"/>
                <a:cs typeface="Calibri"/>
              </a:rPr>
              <a:t>(www.barrettacademy.com</a:t>
            </a:r>
            <a:r>
              <a:rPr lang="en-US" dirty="0">
                <a:solidFill>
                  <a:srgbClr val="000000">
                    <a:lumMod val="75000"/>
                    <a:lumOff val="25000"/>
                  </a:srgbClr>
                </a:solidFill>
                <a:latin typeface="Calibri"/>
                <a:cs typeface="Calibri"/>
              </a:rPr>
              <a:t>)</a:t>
            </a:r>
            <a:endParaRPr lang="en-GB" dirty="0">
              <a:solidFill>
                <a:schemeClr val="tx1">
                  <a:lumMod val="75000"/>
                  <a:lumOff val="25000"/>
                </a:schemeClr>
              </a:solidFill>
            </a:endParaRPr>
          </a:p>
        </p:txBody>
      </p:sp>
      <p:pic>
        <p:nvPicPr>
          <p:cNvPr id="1026" name="Picture 2" descr="\\Fs-01\home\Koordep\Cilvēkresursu politika\AUGSTĀKĀ_LĪMEŅA VADĪTĀJU_ATTĪSTĪBAS_PROGRAMMA\ADMINISTRATĪVĀ_VADĪBA\PROGRAMMA_VIZUALI\Logo\VK_ES_fondu_logo\EU_logo_ansamblis_ESF_CMY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022230"/>
            <a:ext cx="3962400" cy="9653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41789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text, outdoor, newspaper&#10;&#10;Description automatically generated">
            <a:extLst>
              <a:ext uri="{FF2B5EF4-FFF2-40B4-BE49-F238E27FC236}">
                <a16:creationId xmlns:a16="http://schemas.microsoft.com/office/drawing/2014/main" xmlns="" id="{6E5A24A3-4B19-477D-945B-82AAEAC48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27891"/>
            <a:ext cx="2725551" cy="4067912"/>
          </a:xfrm>
          <a:prstGeom prst="rect">
            <a:avLst/>
          </a:prstGeom>
        </p:spPr>
      </p:pic>
      <p:sp>
        <p:nvSpPr>
          <p:cNvPr id="7" name="Shape 384">
            <a:extLst>
              <a:ext uri="{FF2B5EF4-FFF2-40B4-BE49-F238E27FC236}">
                <a16:creationId xmlns:a16="http://schemas.microsoft.com/office/drawing/2014/main" xmlns="" id="{AA61CB64-93C0-4E9A-A19F-7A20DEF080ED}"/>
              </a:ext>
            </a:extLst>
          </p:cNvPr>
          <p:cNvSpPr/>
          <p:nvPr/>
        </p:nvSpPr>
        <p:spPr>
          <a:xfrm>
            <a:off x="0" y="5125134"/>
            <a:ext cx="9144000" cy="1180131"/>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algn="ctr" defTabSz="914377">
              <a:lnSpc>
                <a:spcPct val="90000"/>
              </a:lnSpc>
              <a:defRPr sz="2800" b="1">
                <a:solidFill>
                  <a:srgbClr val="FFFFFF"/>
                </a:solidFill>
                <a:latin typeface="Tahoma"/>
                <a:ea typeface="Tahoma"/>
                <a:cs typeface="Tahoma"/>
                <a:sym typeface="Tahoma"/>
              </a:defRPr>
            </a:pPr>
            <a:r>
              <a:rPr lang="en-GB" sz="4000" dirty="0">
                <a:solidFill>
                  <a:srgbClr val="FFFF00"/>
                </a:solidFill>
              </a:rPr>
              <a:t>“Values-driven organizations are the most successful on the planet.”</a:t>
            </a:r>
            <a:endParaRPr sz="4000" dirty="0">
              <a:solidFill>
                <a:srgbClr val="FFFF00"/>
              </a:solidFill>
            </a:endParaRPr>
          </a:p>
        </p:txBody>
      </p:sp>
      <p:pic>
        <p:nvPicPr>
          <p:cNvPr id="10" name="Picture 9" descr="A group of people looking at a computer&#10;&#10;Description automatically generated">
            <a:extLst>
              <a:ext uri="{FF2B5EF4-FFF2-40B4-BE49-F238E27FC236}">
                <a16:creationId xmlns:a16="http://schemas.microsoft.com/office/drawing/2014/main" xmlns="" id="{FD361835-3F0E-4767-937A-166928542C9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3603447" y="427891"/>
            <a:ext cx="4889500" cy="2579077"/>
          </a:xfrm>
          <a:prstGeom prst="rect">
            <a:avLst/>
          </a:prstGeom>
        </p:spPr>
      </p:pic>
      <p:sp>
        <p:nvSpPr>
          <p:cNvPr id="11" name="TextBox 10">
            <a:extLst>
              <a:ext uri="{FF2B5EF4-FFF2-40B4-BE49-F238E27FC236}">
                <a16:creationId xmlns:a16="http://schemas.microsoft.com/office/drawing/2014/main" xmlns="" id="{989C90C9-D4A0-4AF2-A39D-797C724EF34C}"/>
              </a:ext>
            </a:extLst>
          </p:cNvPr>
          <p:cNvSpPr txBox="1"/>
          <p:nvPr/>
        </p:nvSpPr>
        <p:spPr>
          <a:xfrm>
            <a:off x="3603450" y="3295476"/>
            <a:ext cx="4930953" cy="1200327"/>
          </a:xfrm>
          <a:prstGeom prst="rect">
            <a:avLst/>
          </a:prstGeom>
          <a:solidFill>
            <a:schemeClr val="bg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2400" dirty="0">
                <a:solidFill>
                  <a:srgbClr val="FFFF00"/>
                </a:solidFill>
              </a:rPr>
              <a:t>Cultural health and employee well-being are the pathways to sustainable performance.</a:t>
            </a:r>
          </a:p>
        </p:txBody>
      </p:sp>
    </p:spTree>
    <p:custDataLst>
      <p:tags r:id="rId1"/>
    </p:custDataLst>
    <p:extLst>
      <p:ext uri="{BB962C8B-B14F-4D97-AF65-F5344CB8AC3E}">
        <p14:creationId xmlns:p14="http://schemas.microsoft.com/office/powerpoint/2010/main" val="20296612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a computer&#10;&#10;Description automatically generated">
            <a:extLst>
              <a:ext uri="{FF2B5EF4-FFF2-40B4-BE49-F238E27FC236}">
                <a16:creationId xmlns:a16="http://schemas.microsoft.com/office/drawing/2014/main" xmlns="" id="{A50961DB-3D4E-4879-9CB5-E20856365FA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09602" y="990603"/>
            <a:ext cx="8067675" cy="4255477"/>
          </a:xfrm>
          <a:prstGeom prst="rect">
            <a:avLst/>
          </a:prstGeom>
        </p:spPr>
      </p:pic>
      <p:sp>
        <p:nvSpPr>
          <p:cNvPr id="5" name="Shape 384">
            <a:extLst>
              <a:ext uri="{FF2B5EF4-FFF2-40B4-BE49-F238E27FC236}">
                <a16:creationId xmlns:a16="http://schemas.microsoft.com/office/drawing/2014/main" xmlns="" id="{DDAB14EF-DEFB-43E5-88C9-9B316EA4B24E}"/>
              </a:ext>
            </a:extLst>
          </p:cNvPr>
          <p:cNvSpPr/>
          <p:nvPr/>
        </p:nvSpPr>
        <p:spPr>
          <a:xfrm>
            <a:off x="0" y="152403"/>
            <a:ext cx="9144000" cy="626133"/>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lgn="ctr" defTabSz="914377">
              <a:lnSpc>
                <a:spcPct val="90000"/>
              </a:lnSpc>
              <a:defRPr sz="2800" b="1">
                <a:solidFill>
                  <a:srgbClr val="FFFFFF"/>
                </a:solidFill>
                <a:latin typeface="Tahoma"/>
                <a:ea typeface="Tahoma"/>
                <a:cs typeface="Tahoma"/>
                <a:sym typeface="Tahoma"/>
              </a:defRPr>
            </a:pPr>
            <a:r>
              <a:rPr lang="en-GB" sz="4000" dirty="0">
                <a:solidFill>
                  <a:srgbClr val="FFFF00"/>
                </a:solidFill>
              </a:rPr>
              <a:t>WHAT IS CULTURE?</a:t>
            </a:r>
            <a:endParaRPr sz="4000" dirty="0">
              <a:solidFill>
                <a:srgbClr val="FFFF00"/>
              </a:solidFill>
            </a:endParaRPr>
          </a:p>
        </p:txBody>
      </p:sp>
      <p:sp>
        <p:nvSpPr>
          <p:cNvPr id="7" name="Shape 384">
            <a:extLst>
              <a:ext uri="{FF2B5EF4-FFF2-40B4-BE49-F238E27FC236}">
                <a16:creationId xmlns:a16="http://schemas.microsoft.com/office/drawing/2014/main" xmlns="" id="{CEC4595E-B2F6-4E50-98A3-13065F9765F1}"/>
              </a:ext>
            </a:extLst>
          </p:cNvPr>
          <p:cNvSpPr/>
          <p:nvPr/>
        </p:nvSpPr>
        <p:spPr>
          <a:xfrm>
            <a:off x="0" y="5454053"/>
            <a:ext cx="9144000" cy="1401730"/>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algn="ctr" defTabSz="914377">
              <a:lnSpc>
                <a:spcPct val="90000"/>
              </a:lnSpc>
              <a:defRPr sz="2800" b="1">
                <a:solidFill>
                  <a:srgbClr val="FFFFFF"/>
                </a:solidFill>
                <a:latin typeface="Tahoma"/>
                <a:ea typeface="Tahoma"/>
                <a:cs typeface="Tahoma"/>
                <a:sym typeface="Tahoma"/>
              </a:defRPr>
            </a:pPr>
            <a:r>
              <a:rPr lang="en-GB" sz="3200" dirty="0">
                <a:solidFill>
                  <a:srgbClr val="FFFF00"/>
                </a:solidFill>
              </a:rPr>
              <a:t>The values, beliefs and behaviours that guide and define the way in which a group of people work together.</a:t>
            </a:r>
            <a:endParaRPr sz="3200" dirty="0">
              <a:solidFill>
                <a:srgbClr val="FFFF00"/>
              </a:solidFill>
            </a:endParaRPr>
          </a:p>
        </p:txBody>
      </p:sp>
    </p:spTree>
    <p:custDataLst>
      <p:tags r:id="rId1"/>
    </p:custDataLst>
    <p:extLst>
      <p:ext uri="{BB962C8B-B14F-4D97-AF65-F5344CB8AC3E}">
        <p14:creationId xmlns:p14="http://schemas.microsoft.com/office/powerpoint/2010/main" val="940101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xmlns="" id="{B39753E2-7B64-4A8A-8851-7A8332F1452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28599" y="-30332"/>
            <a:ext cx="10289572" cy="6858000"/>
          </a:xfrm>
          <a:prstGeom prst="rect">
            <a:avLst/>
          </a:prstGeom>
        </p:spPr>
      </p:pic>
      <p:sp>
        <p:nvSpPr>
          <p:cNvPr id="10" name="Shape 384">
            <a:extLst>
              <a:ext uri="{FF2B5EF4-FFF2-40B4-BE49-F238E27FC236}">
                <a16:creationId xmlns:a16="http://schemas.microsoft.com/office/drawing/2014/main" xmlns="" id="{2EC4709B-3CFD-4C8D-A32E-B788EA955E60}"/>
              </a:ext>
            </a:extLst>
          </p:cNvPr>
          <p:cNvSpPr/>
          <p:nvPr/>
        </p:nvSpPr>
        <p:spPr>
          <a:xfrm>
            <a:off x="0" y="5841855"/>
            <a:ext cx="9144000" cy="626133"/>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lgn="ctr" defTabSz="914377">
              <a:lnSpc>
                <a:spcPct val="90000"/>
              </a:lnSpc>
              <a:defRPr sz="2800" b="1">
                <a:solidFill>
                  <a:srgbClr val="FFFFFF"/>
                </a:solidFill>
                <a:latin typeface="Tahoma"/>
                <a:ea typeface="Tahoma"/>
                <a:cs typeface="Tahoma"/>
                <a:sym typeface="Tahoma"/>
              </a:defRPr>
            </a:pPr>
            <a:r>
              <a:rPr lang="en-GB" sz="4000" dirty="0">
                <a:solidFill>
                  <a:srgbClr val="FFFF00"/>
                </a:solidFill>
              </a:rPr>
              <a:t>WHO CREATES THE CULTURE?</a:t>
            </a:r>
            <a:endParaRPr sz="4000" dirty="0">
              <a:solidFill>
                <a:srgbClr val="FFFF00"/>
              </a:solidFill>
            </a:endParaRPr>
          </a:p>
        </p:txBody>
      </p:sp>
      <p:sp>
        <p:nvSpPr>
          <p:cNvPr id="11" name="TextBox 10">
            <a:extLst>
              <a:ext uri="{FF2B5EF4-FFF2-40B4-BE49-F238E27FC236}">
                <a16:creationId xmlns:a16="http://schemas.microsoft.com/office/drawing/2014/main" xmlns="" id="{B8435C3B-0DDE-47C8-BAED-A165BB4E03C6}"/>
              </a:ext>
            </a:extLst>
          </p:cNvPr>
          <p:cNvSpPr txBox="1"/>
          <p:nvPr/>
        </p:nvSpPr>
        <p:spPr>
          <a:xfrm>
            <a:off x="2667001" y="2667003"/>
            <a:ext cx="4498372" cy="830995"/>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48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a:t>
            </a:r>
            <a:r>
              <a:rPr lang="en-GB" sz="4800" b="1" dirty="0">
                <a:solidFill>
                  <a:srgbClr val="FFFF00"/>
                </a:solidFill>
                <a:effectLst>
                  <a:outerShdw blurRad="38100" dist="38100" dir="2700000" algn="tl">
                    <a:srgbClr val="000000">
                      <a:alpha val="43137"/>
                    </a:srgbClr>
                  </a:outerShdw>
                </a:effectLst>
              </a:rPr>
              <a:t> </a:t>
            </a:r>
            <a:r>
              <a:rPr lang="en-GB" sz="48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LEADERS</a:t>
            </a:r>
          </a:p>
        </p:txBody>
      </p:sp>
    </p:spTree>
    <p:custDataLst>
      <p:tags r:id="rId1"/>
    </p:custDataLst>
    <p:extLst>
      <p:ext uri="{BB962C8B-B14F-4D97-AF65-F5344CB8AC3E}">
        <p14:creationId xmlns:p14="http://schemas.microsoft.com/office/powerpoint/2010/main" val="195729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asted-image-filtered.jpeg"/>
          <p:cNvPicPr>
            <a:picLocks noChangeAspect="1"/>
          </p:cNvPicPr>
          <p:nvPr/>
        </p:nvPicPr>
        <p:blipFill>
          <a:blip r:embed="rId3"/>
          <a:srcRect l="18605" r="16209"/>
          <a:stretch>
            <a:fillRect/>
          </a:stretch>
        </p:blipFill>
        <p:spPr>
          <a:xfrm rot="16200000">
            <a:off x="1015332" y="-1187110"/>
            <a:ext cx="7113336" cy="9275615"/>
          </a:xfrm>
          <a:prstGeom prst="rect">
            <a:avLst/>
          </a:prstGeom>
          <a:ln w="12700">
            <a:miter lim="400000"/>
          </a:ln>
        </p:spPr>
      </p:pic>
      <p:sp>
        <p:nvSpPr>
          <p:cNvPr id="413" name="Shape 413"/>
          <p:cNvSpPr/>
          <p:nvPr/>
        </p:nvSpPr>
        <p:spPr>
          <a:xfrm>
            <a:off x="-1981200" y="2114740"/>
            <a:ext cx="13462691" cy="23481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98" y="1377"/>
                  <a:pt x="7199" y="2065"/>
                  <a:pt x="10800" y="2065"/>
                </a:cubicBezTo>
                <a:cubicBezTo>
                  <a:pt x="14401" y="2065"/>
                  <a:pt x="18002" y="1377"/>
                  <a:pt x="21600" y="0"/>
                </a:cubicBezTo>
                <a:lnTo>
                  <a:pt x="21600" y="21600"/>
                </a:lnTo>
                <a:cubicBezTo>
                  <a:pt x="17984" y="20902"/>
                  <a:pt x="14368" y="20554"/>
                  <a:pt x="10751" y="20557"/>
                </a:cubicBezTo>
                <a:cubicBezTo>
                  <a:pt x="7167" y="20560"/>
                  <a:pt x="3583" y="20908"/>
                  <a:pt x="0" y="21600"/>
                </a:cubicBezTo>
                <a:lnTo>
                  <a:pt x="0" y="0"/>
                </a:lnTo>
                <a:close/>
              </a:path>
            </a:pathLst>
          </a:custGeom>
          <a:solidFill>
            <a:srgbClr val="000000">
              <a:alpha val="84421"/>
            </a:srgbClr>
          </a:solidFill>
          <a:ln w="101600">
            <a:solidFill>
              <a:srgbClr val="FFFFFF">
                <a:alpha val="84421"/>
              </a:srgbClr>
            </a:solidFill>
          </a:ln>
        </p:spPr>
        <p:txBody>
          <a:bodyPr lIns="35717" tIns="35717" rIns="35717" bIns="35717" anchor="ctr"/>
          <a:lstStyle/>
          <a:p>
            <a:endParaRPr>
              <a:latin typeface="Calibri"/>
              <a:cs typeface="Calibri"/>
            </a:endParaRPr>
          </a:p>
        </p:txBody>
      </p:sp>
      <p:sp>
        <p:nvSpPr>
          <p:cNvPr id="414" name="Shape 414"/>
          <p:cNvSpPr/>
          <p:nvPr/>
        </p:nvSpPr>
        <p:spPr>
          <a:xfrm>
            <a:off x="270988" y="2941590"/>
            <a:ext cx="9364027" cy="694471"/>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algn="ctr">
              <a:lnSpc>
                <a:spcPct val="80000"/>
              </a:lnSpc>
              <a:defRPr sz="3600" b="1" spc="-107">
                <a:solidFill>
                  <a:srgbClr val="F8AC36"/>
                </a:solidFill>
                <a:latin typeface="Verdana"/>
                <a:ea typeface="Verdana"/>
                <a:cs typeface="Verdana"/>
                <a:sym typeface="Verdana"/>
              </a:defRPr>
            </a:pPr>
            <a:r>
              <a:rPr sz="3600" b="1" spc="-107" dirty="0">
                <a:solidFill>
                  <a:srgbClr val="FFFFFF"/>
                </a:solidFill>
                <a:latin typeface="Verdana"/>
                <a:ea typeface="Verdana"/>
                <a:sym typeface="Verdana"/>
              </a:rPr>
              <a:t>The</a:t>
            </a:r>
            <a:r>
              <a:rPr sz="3600" b="1" spc="-107" dirty="0">
                <a:solidFill>
                  <a:srgbClr val="F8AC36"/>
                </a:solidFill>
                <a:latin typeface="Verdana"/>
                <a:ea typeface="Verdana"/>
                <a:sym typeface="Verdana"/>
              </a:rPr>
              <a:t> </a:t>
            </a:r>
            <a:r>
              <a:rPr sz="3600" b="1" i="1" spc="-107" dirty="0">
                <a:solidFill>
                  <a:srgbClr val="FFFF00"/>
                </a:solidFill>
                <a:latin typeface="Verdana"/>
                <a:ea typeface="Verdana"/>
                <a:sym typeface="Verdana"/>
              </a:rPr>
              <a:t>Leaders Must Change </a:t>
            </a:r>
          </a:p>
        </p:txBody>
      </p:sp>
      <p:sp>
        <p:nvSpPr>
          <p:cNvPr id="415" name="Shape 415"/>
          <p:cNvSpPr/>
          <p:nvPr/>
        </p:nvSpPr>
        <p:spPr>
          <a:xfrm>
            <a:off x="946284" y="2516061"/>
            <a:ext cx="8013432" cy="503019"/>
          </a:xfrm>
          <a:prstGeom prst="rect">
            <a:avLst/>
          </a:prstGeom>
          <a:ln w="12700">
            <a:miter lim="400000"/>
          </a:ln>
          <a:effectLst>
            <a:outerShdw blurRad="114300" dist="12700" dir="5400000" rotWithShape="0">
              <a:srgbClr val="000000">
                <a:alpha val="85158"/>
              </a:srgbClr>
            </a:outerShdw>
          </a:effectLst>
          <a:extLst>
            <a:ext uri="{C572A759-6A51-4108-AA02-DFA0A04FC94B}">
              <ma14:wrappingTextBoxFlag xmlns:ma14="http://schemas.microsoft.com/office/mac/drawingml/2011/main" xmlns="" val="1"/>
            </a:ext>
          </a:extLst>
        </p:spPr>
        <p:txBody>
          <a:bodyPr lIns="35717" tIns="35717" rIns="35717" bIns="35717" anchor="ctr">
            <a:spAutoFit/>
          </a:bodyPr>
          <a:lstStyle>
            <a:lvl1pPr algn="l">
              <a:defRPr sz="2800" b="1">
                <a:solidFill>
                  <a:srgbClr val="FFFFFF"/>
                </a:solidFill>
                <a:latin typeface="Tahoma"/>
                <a:ea typeface="Tahoma"/>
                <a:cs typeface="Tahoma"/>
                <a:sym typeface="Tahoma"/>
              </a:defRPr>
            </a:lvl1pPr>
          </a:lstStyle>
          <a:p>
            <a:r>
              <a:rPr dirty="0"/>
              <a:t>Therefore if you want to change the culture:</a:t>
            </a:r>
          </a:p>
        </p:txBody>
      </p:sp>
      <p:sp>
        <p:nvSpPr>
          <p:cNvPr id="416" name="Shape 416"/>
          <p:cNvSpPr/>
          <p:nvPr/>
        </p:nvSpPr>
        <p:spPr>
          <a:xfrm>
            <a:off x="270988" y="3421083"/>
            <a:ext cx="9364027" cy="694471"/>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algn="ctr">
              <a:lnSpc>
                <a:spcPct val="80000"/>
              </a:lnSpc>
              <a:defRPr sz="3600" b="1" spc="-107">
                <a:solidFill>
                  <a:srgbClr val="F8AC36"/>
                </a:solidFill>
                <a:latin typeface="Verdana"/>
                <a:ea typeface="Verdana"/>
                <a:cs typeface="Verdana"/>
                <a:sym typeface="Verdana"/>
              </a:defRPr>
            </a:pPr>
            <a:r>
              <a:rPr sz="3600" b="1" spc="-107" dirty="0">
                <a:solidFill>
                  <a:srgbClr val="FFFFFF"/>
                </a:solidFill>
                <a:latin typeface="Verdana"/>
                <a:ea typeface="Verdana"/>
                <a:sym typeface="Verdana"/>
              </a:rPr>
              <a:t>or</a:t>
            </a:r>
            <a:r>
              <a:rPr sz="3600" b="1" spc="-107" dirty="0">
                <a:solidFill>
                  <a:srgbClr val="F8AC36"/>
                </a:solidFill>
                <a:latin typeface="Verdana"/>
                <a:ea typeface="Verdana"/>
                <a:sym typeface="Verdana"/>
              </a:rPr>
              <a:t> </a:t>
            </a:r>
            <a:r>
              <a:rPr sz="3600" b="1" spc="-107" dirty="0">
                <a:solidFill>
                  <a:srgbClr val="FFFFFF"/>
                </a:solidFill>
                <a:latin typeface="Verdana"/>
                <a:ea typeface="Verdana"/>
                <a:sym typeface="Verdana"/>
              </a:rPr>
              <a:t>You Must </a:t>
            </a:r>
            <a:r>
              <a:rPr sz="3600" b="1" i="1" spc="-107" dirty="0">
                <a:solidFill>
                  <a:srgbClr val="FFFF00"/>
                </a:solidFill>
                <a:latin typeface="Verdana"/>
                <a:ea typeface="Verdana"/>
                <a:sym typeface="Verdana"/>
              </a:rPr>
              <a:t>Change the Leaders</a:t>
            </a:r>
          </a:p>
        </p:txBody>
      </p:sp>
    </p:spTree>
    <p:custDataLst>
      <p:tags r:id="rId1"/>
    </p:custDataLst>
    <p:extLst>
      <p:ext uri="{BB962C8B-B14F-4D97-AF65-F5344CB8AC3E}">
        <p14:creationId xmlns:p14="http://schemas.microsoft.com/office/powerpoint/2010/main" val="3647664103"/>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14"/>
                                        </p:tgtEl>
                                        <p:attrNameLst>
                                          <p:attrName>style.visibility</p:attrName>
                                        </p:attrNameLst>
                                      </p:cBhvr>
                                      <p:to>
                                        <p:strVal val="visible"/>
                                      </p:to>
                                    </p:set>
                                    <p:animEffect transition="in" filter="wipe(up)">
                                      <p:cBhvr>
                                        <p:cTn id="7" dur="10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416"/>
                                        </p:tgtEl>
                                        <p:attrNameLst>
                                          <p:attrName>style.visibility</p:attrName>
                                        </p:attrNameLst>
                                      </p:cBhvr>
                                      <p:to>
                                        <p:strVal val="visible"/>
                                      </p:to>
                                    </p:set>
                                    <p:animEffect transition="in" filter="wipe(up)">
                                      <p:cBhvr>
                                        <p:cTn id="12" dur="1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advAuto="0"/>
      <p:bldP spid="41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84">
            <a:extLst>
              <a:ext uri="{FF2B5EF4-FFF2-40B4-BE49-F238E27FC236}">
                <a16:creationId xmlns:a16="http://schemas.microsoft.com/office/drawing/2014/main" xmlns="" id="{AA61CB64-93C0-4E9A-A19F-7A20DEF080ED}"/>
              </a:ext>
            </a:extLst>
          </p:cNvPr>
          <p:cNvSpPr/>
          <p:nvPr/>
        </p:nvSpPr>
        <p:spPr>
          <a:xfrm>
            <a:off x="0" y="4848135"/>
            <a:ext cx="9144000" cy="1734129"/>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kumimoji="0" lang="en-GB" sz="4000" b="1" i="0" u="none" strike="noStrike" kern="0" cap="none" spc="0" normalizeH="0" baseline="0" noProof="0" dirty="0">
                <a:ln>
                  <a:noFill/>
                </a:ln>
                <a:solidFill>
                  <a:srgbClr val="FFFF00"/>
                </a:solidFill>
                <a:effectLst/>
                <a:uLnTx/>
                <a:uFillTx/>
                <a:latin typeface="Tahoma"/>
                <a:ea typeface="Tahoma"/>
                <a:cs typeface="Tahoma"/>
                <a:sym typeface="Tahoma"/>
              </a:rPr>
              <a:t>“Organizational transformation begins with the personal transformation of the leaders.”</a:t>
            </a:r>
            <a:endParaRPr kumimoji="0" sz="4000" b="1" i="0" u="none" strike="noStrike" kern="0" cap="none" spc="0" normalizeH="0" baseline="0" noProof="0" dirty="0">
              <a:ln>
                <a:noFill/>
              </a:ln>
              <a:solidFill>
                <a:srgbClr val="FFFF00"/>
              </a:solidFill>
              <a:effectLst/>
              <a:uLnTx/>
              <a:uFillTx/>
              <a:latin typeface="Tahoma"/>
              <a:ea typeface="Tahoma"/>
              <a:cs typeface="Tahoma"/>
              <a:sym typeface="Tahoma"/>
            </a:endParaRPr>
          </a:p>
        </p:txBody>
      </p:sp>
      <p:pic>
        <p:nvPicPr>
          <p:cNvPr id="10" name="Picture 9" descr="A group of people looking at a computer&#10;&#10;Description automatically generated">
            <a:extLst>
              <a:ext uri="{FF2B5EF4-FFF2-40B4-BE49-F238E27FC236}">
                <a16:creationId xmlns:a16="http://schemas.microsoft.com/office/drawing/2014/main" xmlns="" id="{FD361835-3F0E-4767-937A-166928542C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603447" y="427891"/>
            <a:ext cx="4889500" cy="2579077"/>
          </a:xfrm>
          <a:prstGeom prst="rect">
            <a:avLst/>
          </a:prstGeom>
        </p:spPr>
      </p:pic>
      <p:sp>
        <p:nvSpPr>
          <p:cNvPr id="11" name="TextBox 10">
            <a:extLst>
              <a:ext uri="{FF2B5EF4-FFF2-40B4-BE49-F238E27FC236}">
                <a16:creationId xmlns:a16="http://schemas.microsoft.com/office/drawing/2014/main" xmlns="" id="{989C90C9-D4A0-4AF2-A39D-797C724EF34C}"/>
              </a:ext>
            </a:extLst>
          </p:cNvPr>
          <p:cNvSpPr txBox="1"/>
          <p:nvPr/>
        </p:nvSpPr>
        <p:spPr>
          <a:xfrm>
            <a:off x="3603450" y="3295476"/>
            <a:ext cx="4930953" cy="1200327"/>
          </a:xfrm>
          <a:prstGeom prst="rect">
            <a:avLst/>
          </a:prstGeom>
          <a:solidFill>
            <a:schemeClr val="bg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00"/>
                </a:solidFill>
                <a:effectLst/>
                <a:uLnTx/>
                <a:uFillTx/>
                <a:latin typeface="Calibri"/>
                <a:cs typeface="Calibri"/>
                <a:sym typeface="Calibri"/>
              </a:rPr>
              <a:t>Focus on Leading Self, Leading a Team, Leading an Organization and Leading in Society.</a:t>
            </a:r>
          </a:p>
        </p:txBody>
      </p:sp>
      <p:pic>
        <p:nvPicPr>
          <p:cNvPr id="2" name="Picture 1" descr="Calendar&#10;&#10;Description automatically generated">
            <a:extLst>
              <a:ext uri="{FF2B5EF4-FFF2-40B4-BE49-F238E27FC236}">
                <a16:creationId xmlns:a16="http://schemas.microsoft.com/office/drawing/2014/main" xmlns="" id="{199C9466-A96F-4E80-882B-70C5F7662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5" y="76201"/>
            <a:ext cx="3857315" cy="5157780"/>
          </a:xfrm>
          <a:prstGeom prst="rect">
            <a:avLst/>
          </a:prstGeom>
        </p:spPr>
      </p:pic>
    </p:spTree>
    <p:custDataLst>
      <p:tags r:id="rId1"/>
    </p:custDataLst>
    <p:extLst>
      <p:ext uri="{BB962C8B-B14F-4D97-AF65-F5344CB8AC3E}">
        <p14:creationId xmlns:p14="http://schemas.microsoft.com/office/powerpoint/2010/main" val="30799585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2B75C4-538D-49B5-AB16-5D97FB9FEFE4}"/>
              </a:ext>
            </a:extLst>
          </p:cNvPr>
          <p:cNvPicPr>
            <a:picLocks noChangeAspect="1"/>
          </p:cNvPicPr>
          <p:nvPr/>
        </p:nvPicPr>
        <p:blipFill>
          <a:blip r:embed="rId3"/>
          <a:stretch>
            <a:fillRect/>
          </a:stretch>
        </p:blipFill>
        <p:spPr>
          <a:xfrm>
            <a:off x="-76198" y="-70441"/>
            <a:ext cx="9296399" cy="1626255"/>
          </a:xfrm>
          <a:prstGeom prst="rect">
            <a:avLst/>
          </a:prstGeom>
        </p:spPr>
      </p:pic>
      <p:sp>
        <p:nvSpPr>
          <p:cNvPr id="6" name="TextBox 5">
            <a:extLst>
              <a:ext uri="{FF2B5EF4-FFF2-40B4-BE49-F238E27FC236}">
                <a16:creationId xmlns:a16="http://schemas.microsoft.com/office/drawing/2014/main" xmlns="" id="{2F8D7816-69AB-40E2-AD10-E7C45DECF3DB}"/>
              </a:ext>
            </a:extLst>
          </p:cNvPr>
          <p:cNvSpPr txBox="1"/>
          <p:nvPr/>
        </p:nvSpPr>
        <p:spPr>
          <a:xfrm>
            <a:off x="771318" y="76203"/>
            <a:ext cx="776308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dirty="0">
                <a:solidFill>
                  <a:schemeClr val="tx1"/>
                </a:solidFill>
                <a:latin typeface="Abadi" panose="020B0604020104020204" pitchFamily="34" charset="0"/>
              </a:rPr>
              <a:t>The Seven Levels of </a:t>
            </a:r>
            <a:br>
              <a:rPr lang="en-GB" sz="3600" dirty="0">
                <a:solidFill>
                  <a:schemeClr val="tx1"/>
                </a:solidFill>
                <a:latin typeface="Abadi" panose="020B0604020104020204" pitchFamily="34" charset="0"/>
              </a:rPr>
            </a:br>
            <a:r>
              <a:rPr lang="en-GB" sz="3600" dirty="0">
                <a:solidFill>
                  <a:schemeClr val="tx1"/>
                </a:solidFill>
                <a:latin typeface="Abadi" panose="020B0604020104020204" pitchFamily="34" charset="0"/>
              </a:rPr>
              <a:t>Leadership Development</a:t>
            </a:r>
          </a:p>
        </p:txBody>
      </p:sp>
      <p:pic>
        <p:nvPicPr>
          <p:cNvPr id="8" name="Picture 7" descr="A screenshot of a cell phone&#10;&#10;Description automatically generated">
            <a:extLst>
              <a:ext uri="{FF2B5EF4-FFF2-40B4-BE49-F238E27FC236}">
                <a16:creationId xmlns:a16="http://schemas.microsoft.com/office/drawing/2014/main" xmlns="" id="{E00A6634-B834-49C7-80E5-92BC75E24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981203"/>
            <a:ext cx="7620000" cy="4371295"/>
          </a:xfrm>
          <a:prstGeom prst="rect">
            <a:avLst/>
          </a:prstGeom>
        </p:spPr>
      </p:pic>
    </p:spTree>
    <p:custDataLst>
      <p:tags r:id="rId1"/>
    </p:custDataLst>
    <p:extLst>
      <p:ext uri="{BB962C8B-B14F-4D97-AF65-F5344CB8AC3E}">
        <p14:creationId xmlns:p14="http://schemas.microsoft.com/office/powerpoint/2010/main" val="2522722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72B75C4-538D-49B5-AB16-5D97FB9FEFE4}"/>
              </a:ext>
            </a:extLst>
          </p:cNvPr>
          <p:cNvPicPr>
            <a:picLocks noChangeAspect="1"/>
          </p:cNvPicPr>
          <p:nvPr/>
        </p:nvPicPr>
        <p:blipFill>
          <a:blip r:embed="rId3"/>
          <a:stretch>
            <a:fillRect/>
          </a:stretch>
        </p:blipFill>
        <p:spPr>
          <a:xfrm>
            <a:off x="-76198" y="-70441"/>
            <a:ext cx="9296399" cy="1626255"/>
          </a:xfrm>
          <a:prstGeom prst="rect">
            <a:avLst/>
          </a:prstGeom>
        </p:spPr>
      </p:pic>
      <p:sp>
        <p:nvSpPr>
          <p:cNvPr id="6" name="TextBox 5">
            <a:extLst>
              <a:ext uri="{FF2B5EF4-FFF2-40B4-BE49-F238E27FC236}">
                <a16:creationId xmlns:a16="http://schemas.microsoft.com/office/drawing/2014/main" xmlns="" id="{2F8D7816-69AB-40E2-AD10-E7C45DECF3DB}"/>
              </a:ext>
            </a:extLst>
          </p:cNvPr>
          <p:cNvSpPr txBox="1"/>
          <p:nvPr/>
        </p:nvSpPr>
        <p:spPr>
          <a:xfrm>
            <a:off x="771318" y="76203"/>
            <a:ext cx="776308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dirty="0">
                <a:solidFill>
                  <a:schemeClr val="tx1"/>
                </a:solidFill>
                <a:latin typeface="Abadi" panose="020B0604020104020204" pitchFamily="34" charset="0"/>
              </a:rPr>
              <a:t>The Seven Levels of </a:t>
            </a:r>
            <a:br>
              <a:rPr lang="en-GB" sz="3600" dirty="0">
                <a:solidFill>
                  <a:schemeClr val="tx1"/>
                </a:solidFill>
                <a:latin typeface="Abadi" panose="020B0604020104020204" pitchFamily="34" charset="0"/>
              </a:rPr>
            </a:br>
            <a:r>
              <a:rPr lang="en-GB" sz="3600" dirty="0">
                <a:solidFill>
                  <a:schemeClr val="tx1"/>
                </a:solidFill>
                <a:latin typeface="Abadi" panose="020B0604020104020204" pitchFamily="34" charset="0"/>
              </a:rPr>
              <a:t>Leadership Development</a:t>
            </a:r>
          </a:p>
        </p:txBody>
      </p:sp>
      <p:pic>
        <p:nvPicPr>
          <p:cNvPr id="8" name="Google Shape;109;p13">
            <a:extLst>
              <a:ext uri="{FF2B5EF4-FFF2-40B4-BE49-F238E27FC236}">
                <a16:creationId xmlns:a16="http://schemas.microsoft.com/office/drawing/2014/main" xmlns="" id="{CA3ADD4B-FBAE-4531-A65D-F40188FFF49E}"/>
              </a:ext>
            </a:extLst>
          </p:cNvPr>
          <p:cNvPicPr preferRelativeResize="0"/>
          <p:nvPr/>
        </p:nvPicPr>
        <p:blipFill>
          <a:blip r:embed="rId4">
            <a:alphaModFix/>
          </a:blip>
          <a:stretch>
            <a:fillRect/>
          </a:stretch>
        </p:blipFill>
        <p:spPr>
          <a:xfrm>
            <a:off x="381000" y="1951178"/>
            <a:ext cx="3505200" cy="4500483"/>
          </a:xfrm>
          <a:prstGeom prst="rect">
            <a:avLst/>
          </a:prstGeom>
          <a:noFill/>
          <a:ln>
            <a:noFill/>
          </a:ln>
        </p:spPr>
      </p:pic>
      <p:cxnSp>
        <p:nvCxnSpPr>
          <p:cNvPr id="3" name="Straight Connector 2">
            <a:extLst>
              <a:ext uri="{FF2B5EF4-FFF2-40B4-BE49-F238E27FC236}">
                <a16:creationId xmlns:a16="http://schemas.microsoft.com/office/drawing/2014/main" xmlns="" id="{77A9AF92-C788-4630-B280-D57BF61C646B}"/>
              </a:ext>
            </a:extLst>
          </p:cNvPr>
          <p:cNvCxnSpPr>
            <a:cxnSpLocks/>
          </p:cNvCxnSpPr>
          <p:nvPr/>
        </p:nvCxnSpPr>
        <p:spPr>
          <a:xfrm flipV="1">
            <a:off x="2514601" y="4469166"/>
            <a:ext cx="5998347" cy="26635"/>
          </a:xfrm>
          <a:prstGeom prst="line">
            <a:avLst/>
          </a:prstGeom>
          <a:noFill/>
          <a:ln w="25400" cap="flat">
            <a:solidFill>
              <a:schemeClr val="tx2">
                <a:lumMod val="7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xmlns="" id="{49D1E0AA-CFC8-4CBA-9A64-7C34BE91DECA}"/>
              </a:ext>
            </a:extLst>
          </p:cNvPr>
          <p:cNvCxnSpPr>
            <a:cxnSpLocks/>
          </p:cNvCxnSpPr>
          <p:nvPr/>
        </p:nvCxnSpPr>
        <p:spPr>
          <a:xfrm>
            <a:off x="3352800" y="6096000"/>
            <a:ext cx="5181600" cy="0"/>
          </a:xfrm>
          <a:prstGeom prst="line">
            <a:avLst/>
          </a:prstGeom>
          <a:noFill/>
          <a:ln w="25400" cap="flat">
            <a:solidFill>
              <a:schemeClr val="tx2">
                <a:lumMod val="7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xmlns="" id="{6E75F20F-D2A3-4B40-9C23-FBB7D5A6A12B}"/>
              </a:ext>
            </a:extLst>
          </p:cNvPr>
          <p:cNvSpPr/>
          <p:nvPr/>
        </p:nvSpPr>
        <p:spPr>
          <a:xfrm>
            <a:off x="3694619" y="5003516"/>
            <a:ext cx="4193164" cy="584775"/>
          </a:xfrm>
          <a:prstGeom prst="rect">
            <a:avLst/>
          </a:prstGeom>
        </p:spPr>
        <p:txBody>
          <a:bodyPr wrap="square">
            <a:spAutoFit/>
          </a:bodyPr>
          <a:lstStyle/>
          <a:p>
            <a:pPr algn="ctr"/>
            <a:r>
              <a:rPr lang="en-US" sz="3200" dirty="0">
                <a:solidFill>
                  <a:schemeClr val="tx1"/>
                </a:solidFill>
                <a:latin typeface="Abadi" panose="020B0604020104020204" pitchFamily="34" charset="0"/>
              </a:rPr>
              <a:t>Manager</a:t>
            </a:r>
            <a:endParaRPr lang="en-GB" sz="4800" dirty="0">
              <a:solidFill>
                <a:schemeClr val="tx1"/>
              </a:solidFill>
              <a:latin typeface="Abadi" panose="020B0604020104020204" pitchFamily="34" charset="0"/>
            </a:endParaRPr>
          </a:p>
        </p:txBody>
      </p:sp>
      <p:cxnSp>
        <p:nvCxnSpPr>
          <p:cNvPr id="11" name="Straight Connector 10">
            <a:extLst>
              <a:ext uri="{FF2B5EF4-FFF2-40B4-BE49-F238E27FC236}">
                <a16:creationId xmlns:a16="http://schemas.microsoft.com/office/drawing/2014/main" xmlns="" id="{EDF5002C-F1CC-448A-805A-559C09A60219}"/>
              </a:ext>
            </a:extLst>
          </p:cNvPr>
          <p:cNvCxnSpPr>
            <a:cxnSpLocks/>
          </p:cNvCxnSpPr>
          <p:nvPr/>
        </p:nvCxnSpPr>
        <p:spPr>
          <a:xfrm>
            <a:off x="2514600" y="3886200"/>
            <a:ext cx="6019800" cy="0"/>
          </a:xfrm>
          <a:prstGeom prst="line">
            <a:avLst/>
          </a:prstGeom>
          <a:noFill/>
          <a:ln w="25400" cap="flat">
            <a:solidFill>
              <a:schemeClr val="tx2">
                <a:lumMod val="7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xmlns="" id="{FC336EFC-2C4C-4ED3-934B-47C261852F19}"/>
              </a:ext>
            </a:extLst>
          </p:cNvPr>
          <p:cNvCxnSpPr>
            <a:cxnSpLocks/>
          </p:cNvCxnSpPr>
          <p:nvPr/>
        </p:nvCxnSpPr>
        <p:spPr>
          <a:xfrm>
            <a:off x="3559947" y="2286000"/>
            <a:ext cx="4953000" cy="0"/>
          </a:xfrm>
          <a:prstGeom prst="line">
            <a:avLst/>
          </a:prstGeom>
          <a:noFill/>
          <a:ln w="25400" cap="flat">
            <a:solidFill>
              <a:schemeClr val="tx2">
                <a:lumMod val="75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 name="Rectangle 13">
            <a:extLst>
              <a:ext uri="{FF2B5EF4-FFF2-40B4-BE49-F238E27FC236}">
                <a16:creationId xmlns:a16="http://schemas.microsoft.com/office/drawing/2014/main" xmlns="" id="{79CB3419-CCA8-4819-A2AB-F6B8CB35EFD2}"/>
              </a:ext>
            </a:extLst>
          </p:cNvPr>
          <p:cNvSpPr/>
          <p:nvPr/>
        </p:nvSpPr>
        <p:spPr>
          <a:xfrm>
            <a:off x="3314700" y="2793716"/>
            <a:ext cx="4953000" cy="584775"/>
          </a:xfrm>
          <a:prstGeom prst="rect">
            <a:avLst/>
          </a:prstGeom>
        </p:spPr>
        <p:txBody>
          <a:bodyPr wrap="square">
            <a:spAutoFit/>
          </a:bodyPr>
          <a:lstStyle/>
          <a:p>
            <a:pPr algn="ctr"/>
            <a:r>
              <a:rPr lang="en-US" sz="3200" dirty="0">
                <a:solidFill>
                  <a:schemeClr val="tx1"/>
                </a:solidFill>
                <a:latin typeface="Abadi" panose="020B0604020104020204" pitchFamily="34" charset="0"/>
              </a:rPr>
              <a:t>Leader</a:t>
            </a:r>
            <a:endParaRPr lang="en-GB" sz="4800" dirty="0">
              <a:solidFill>
                <a:schemeClr val="tx1"/>
              </a:solidFill>
              <a:latin typeface="Abadi" panose="020B0604020104020204" pitchFamily="34" charset="0"/>
            </a:endParaRPr>
          </a:p>
        </p:txBody>
      </p:sp>
      <p:sp>
        <p:nvSpPr>
          <p:cNvPr id="15" name="Rectangle 14">
            <a:extLst>
              <a:ext uri="{FF2B5EF4-FFF2-40B4-BE49-F238E27FC236}">
                <a16:creationId xmlns:a16="http://schemas.microsoft.com/office/drawing/2014/main" xmlns="" id="{DF264728-ED47-4122-A36D-2755AE3A639B}"/>
              </a:ext>
            </a:extLst>
          </p:cNvPr>
          <p:cNvSpPr/>
          <p:nvPr/>
        </p:nvSpPr>
        <p:spPr>
          <a:xfrm>
            <a:off x="2895600" y="3945945"/>
            <a:ext cx="5791200" cy="523220"/>
          </a:xfrm>
          <a:prstGeom prst="rect">
            <a:avLst/>
          </a:prstGeom>
        </p:spPr>
        <p:txBody>
          <a:bodyPr wrap="square">
            <a:spAutoFit/>
          </a:bodyPr>
          <a:lstStyle/>
          <a:p>
            <a:pPr algn="ctr"/>
            <a:r>
              <a:rPr lang="en-US" sz="2800" dirty="0">
                <a:solidFill>
                  <a:schemeClr val="tx1"/>
                </a:solidFill>
                <a:latin typeface="Abadi" panose="020B0604020104020204" pitchFamily="34" charset="0"/>
              </a:rPr>
              <a:t>Transition</a:t>
            </a:r>
            <a:endParaRPr lang="en-GB" sz="4400" dirty="0">
              <a:solidFill>
                <a:schemeClr val="tx1"/>
              </a:solidFill>
              <a:latin typeface="Abadi" panose="020B0604020104020204" pitchFamily="34" charset="0"/>
            </a:endParaRPr>
          </a:p>
        </p:txBody>
      </p:sp>
      <p:sp>
        <p:nvSpPr>
          <p:cNvPr id="19" name="Arrow: Up-Down 18">
            <a:extLst>
              <a:ext uri="{FF2B5EF4-FFF2-40B4-BE49-F238E27FC236}">
                <a16:creationId xmlns:a16="http://schemas.microsoft.com/office/drawing/2014/main" xmlns="" id="{EDE803B6-7EAE-45E4-8739-D526EAF7071A}"/>
              </a:ext>
            </a:extLst>
          </p:cNvPr>
          <p:cNvSpPr/>
          <p:nvPr/>
        </p:nvSpPr>
        <p:spPr>
          <a:xfrm>
            <a:off x="3850519" y="2799899"/>
            <a:ext cx="388000" cy="712228"/>
          </a:xfrm>
          <a:prstGeom prst="upDownArrow">
            <a:avLst/>
          </a:prstGeom>
          <a:solidFill>
            <a:srgbClr val="FFFFFF"/>
          </a:solidFill>
          <a:ln w="25400" cap="flat">
            <a:solidFill>
              <a:schemeClr val="bg1">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16" name="Arrow: Up-Down 15">
            <a:extLst>
              <a:ext uri="{FF2B5EF4-FFF2-40B4-BE49-F238E27FC236}">
                <a16:creationId xmlns:a16="http://schemas.microsoft.com/office/drawing/2014/main" xmlns="" id="{F24CA87B-F81C-4A81-9BCA-DD771C921FEA}"/>
              </a:ext>
            </a:extLst>
          </p:cNvPr>
          <p:cNvSpPr/>
          <p:nvPr/>
        </p:nvSpPr>
        <p:spPr>
          <a:xfrm>
            <a:off x="7404347" y="4881109"/>
            <a:ext cx="388000" cy="712228"/>
          </a:xfrm>
          <a:prstGeom prst="upDownArrow">
            <a:avLst/>
          </a:prstGeom>
          <a:solidFill>
            <a:srgbClr val="FFFFFF"/>
          </a:solidFill>
          <a:ln w="25400" cap="flat">
            <a:solidFill>
              <a:schemeClr val="bg1">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20" name="Arrow: Up-Down 19">
            <a:extLst>
              <a:ext uri="{FF2B5EF4-FFF2-40B4-BE49-F238E27FC236}">
                <a16:creationId xmlns:a16="http://schemas.microsoft.com/office/drawing/2014/main" xmlns="" id="{584A4778-8605-4F61-A189-B0ECBB0CC44F}"/>
              </a:ext>
            </a:extLst>
          </p:cNvPr>
          <p:cNvSpPr/>
          <p:nvPr/>
        </p:nvSpPr>
        <p:spPr>
          <a:xfrm>
            <a:off x="3850519" y="4881109"/>
            <a:ext cx="388000" cy="712228"/>
          </a:xfrm>
          <a:prstGeom prst="upDownArrow">
            <a:avLst/>
          </a:prstGeom>
          <a:solidFill>
            <a:srgbClr val="FFFFFF"/>
          </a:solidFill>
          <a:ln w="25400" cap="flat">
            <a:solidFill>
              <a:schemeClr val="bg1">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21" name="Arrow: Up-Down 20">
            <a:extLst>
              <a:ext uri="{FF2B5EF4-FFF2-40B4-BE49-F238E27FC236}">
                <a16:creationId xmlns:a16="http://schemas.microsoft.com/office/drawing/2014/main" xmlns="" id="{612E35A7-D0C2-4525-8720-8C6BAA4E39A3}"/>
              </a:ext>
            </a:extLst>
          </p:cNvPr>
          <p:cNvSpPr/>
          <p:nvPr/>
        </p:nvSpPr>
        <p:spPr>
          <a:xfrm>
            <a:off x="7404347" y="2816400"/>
            <a:ext cx="388000" cy="712228"/>
          </a:xfrm>
          <a:prstGeom prst="upDownArrow">
            <a:avLst/>
          </a:prstGeom>
          <a:solidFill>
            <a:srgbClr val="FFFFFF"/>
          </a:solidFill>
          <a:ln w="25400" cap="flat">
            <a:solidFill>
              <a:schemeClr val="bg1">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Tree>
    <p:custDataLst>
      <p:tags r:id="rId1"/>
    </p:custDataLst>
    <p:extLst>
      <p:ext uri="{BB962C8B-B14F-4D97-AF65-F5344CB8AC3E}">
        <p14:creationId xmlns:p14="http://schemas.microsoft.com/office/powerpoint/2010/main" val="37357937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9" grpId="0" animBg="1"/>
      <p:bldP spid="16"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ED61A7F-E7D2-4197-B24E-C9761648FFD3}"/>
              </a:ext>
            </a:extLst>
          </p:cNvPr>
          <p:cNvPicPr>
            <a:picLocks noChangeAspect="1"/>
          </p:cNvPicPr>
          <p:nvPr/>
        </p:nvPicPr>
        <p:blipFill>
          <a:blip r:embed="rId3"/>
          <a:stretch>
            <a:fillRect/>
          </a:stretch>
        </p:blipFill>
        <p:spPr>
          <a:xfrm>
            <a:off x="-76198" y="-26053"/>
            <a:ext cx="9296399" cy="1626255"/>
          </a:xfrm>
          <a:prstGeom prst="rect">
            <a:avLst/>
          </a:prstGeom>
        </p:spPr>
      </p:pic>
      <p:sp>
        <p:nvSpPr>
          <p:cNvPr id="4" name="Rectangle 3">
            <a:extLst>
              <a:ext uri="{FF2B5EF4-FFF2-40B4-BE49-F238E27FC236}">
                <a16:creationId xmlns:a16="http://schemas.microsoft.com/office/drawing/2014/main" xmlns="" id="{F12E0859-4801-4F64-95B0-82F2675DFE8C}"/>
              </a:ext>
            </a:extLst>
          </p:cNvPr>
          <p:cNvSpPr/>
          <p:nvPr/>
        </p:nvSpPr>
        <p:spPr>
          <a:xfrm>
            <a:off x="1369437" y="3124201"/>
            <a:ext cx="4193164" cy="1569660"/>
          </a:xfrm>
          <a:prstGeom prst="rect">
            <a:avLst/>
          </a:prstGeom>
        </p:spPr>
        <p:txBody>
          <a:bodyPr wrap="square">
            <a:spAutoFit/>
          </a:bodyPr>
          <a:lstStyle/>
          <a:p>
            <a:r>
              <a:rPr lang="en-US" sz="3200" dirty="0">
                <a:solidFill>
                  <a:schemeClr val="tx1"/>
                </a:solidFill>
                <a:latin typeface="Abadi" panose="020B0604020104020204" pitchFamily="34" charset="0"/>
              </a:rPr>
              <a:t>Financial stability, and health and welfare of employees.</a:t>
            </a:r>
            <a:endParaRPr lang="en-GB" sz="4800" dirty="0">
              <a:solidFill>
                <a:schemeClr val="tx1"/>
              </a:solidFill>
              <a:latin typeface="Abadi" panose="020B0604020104020204" pitchFamily="34" charset="0"/>
            </a:endParaRPr>
          </a:p>
        </p:txBody>
      </p:sp>
      <p:sp>
        <p:nvSpPr>
          <p:cNvPr id="3" name="Arrow: Right 2">
            <a:extLst>
              <a:ext uri="{FF2B5EF4-FFF2-40B4-BE49-F238E27FC236}">
                <a16:creationId xmlns:a16="http://schemas.microsoft.com/office/drawing/2014/main" xmlns="" id="{4635433C-D9B9-4C8C-B920-79741DAADEB0}"/>
              </a:ext>
            </a:extLst>
          </p:cNvPr>
          <p:cNvSpPr/>
          <p:nvPr/>
        </p:nvSpPr>
        <p:spPr>
          <a:xfrm>
            <a:off x="5715000" y="56148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5" name="TextBox 4">
            <a:extLst>
              <a:ext uri="{FF2B5EF4-FFF2-40B4-BE49-F238E27FC236}">
                <a16:creationId xmlns:a16="http://schemas.microsoft.com/office/drawing/2014/main" xmlns="" id="{314004A2-2A67-4CA5-94AD-6EDA803452E5}"/>
              </a:ext>
            </a:extLst>
          </p:cNvPr>
          <p:cNvSpPr txBox="1"/>
          <p:nvPr/>
        </p:nvSpPr>
        <p:spPr>
          <a:xfrm>
            <a:off x="1524000" y="275894"/>
            <a:ext cx="6096000"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600" dirty="0">
                <a:solidFill>
                  <a:schemeClr val="tx1"/>
                </a:solidFill>
              </a:rPr>
              <a:t>CRISIS MANGER</a:t>
            </a:r>
          </a:p>
        </p:txBody>
      </p:sp>
      <p:sp>
        <p:nvSpPr>
          <p:cNvPr id="7" name="TextBox 6">
            <a:extLst>
              <a:ext uri="{FF2B5EF4-FFF2-40B4-BE49-F238E27FC236}">
                <a16:creationId xmlns:a16="http://schemas.microsoft.com/office/drawing/2014/main" xmlns="" id="{2690ACA0-5C32-4FD3-A88F-D2BB562C8D76}"/>
              </a:ext>
            </a:extLst>
          </p:cNvPr>
          <p:cNvSpPr txBox="1"/>
          <p:nvPr/>
        </p:nvSpPr>
        <p:spPr>
          <a:xfrm>
            <a:off x="1401248" y="2281232"/>
            <a:ext cx="23622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b="1" dirty="0">
                <a:solidFill>
                  <a:schemeClr val="bg1"/>
                </a:solidFill>
              </a:rPr>
              <a:t>FOCUS</a:t>
            </a:r>
          </a:p>
        </p:txBody>
      </p:sp>
      <p:pic>
        <p:nvPicPr>
          <p:cNvPr id="13" name="Google Shape;109;p13">
            <a:extLst>
              <a:ext uri="{FF2B5EF4-FFF2-40B4-BE49-F238E27FC236}">
                <a16:creationId xmlns:a16="http://schemas.microsoft.com/office/drawing/2014/main" xmlns="" id="{B17193C9-6E45-441B-8165-0890B6209396}"/>
              </a:ext>
            </a:extLst>
          </p:cNvPr>
          <p:cNvPicPr preferRelativeResize="0"/>
          <p:nvPr/>
        </p:nvPicPr>
        <p:blipFill>
          <a:blip r:embed="rId4">
            <a:alphaModFix/>
          </a:blip>
          <a:stretch>
            <a:fillRect/>
          </a:stretch>
        </p:blipFill>
        <p:spPr>
          <a:xfrm>
            <a:off x="5867400" y="1951178"/>
            <a:ext cx="3505200" cy="4500483"/>
          </a:xfrm>
          <a:prstGeom prst="rect">
            <a:avLst/>
          </a:prstGeom>
          <a:noFill/>
          <a:ln>
            <a:noFill/>
          </a:ln>
        </p:spPr>
      </p:pic>
    </p:spTree>
    <p:custDataLst>
      <p:tags r:id="rId1"/>
    </p:custDataLst>
    <p:extLst>
      <p:ext uri="{BB962C8B-B14F-4D97-AF65-F5344CB8AC3E}">
        <p14:creationId xmlns:p14="http://schemas.microsoft.com/office/powerpoint/2010/main" val="21623248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09;p13">
            <a:extLst>
              <a:ext uri="{FF2B5EF4-FFF2-40B4-BE49-F238E27FC236}">
                <a16:creationId xmlns:a16="http://schemas.microsoft.com/office/drawing/2014/main" xmlns="" id="{1919BF3F-1743-475C-A3A3-0A1206E466F9}"/>
              </a:ext>
            </a:extLst>
          </p:cNvPr>
          <p:cNvPicPr preferRelativeResize="0"/>
          <p:nvPr/>
        </p:nvPicPr>
        <p:blipFill>
          <a:blip r:embed="rId4">
            <a:alphaModFix/>
          </a:blip>
          <a:stretch>
            <a:fillRect/>
          </a:stretch>
        </p:blipFill>
        <p:spPr>
          <a:xfrm>
            <a:off x="76200" y="1900320"/>
            <a:ext cx="3505200" cy="4500483"/>
          </a:xfrm>
          <a:prstGeom prst="rect">
            <a:avLst/>
          </a:prstGeom>
          <a:noFill/>
          <a:ln>
            <a:noFill/>
          </a:ln>
        </p:spPr>
      </p:pic>
      <p:sp>
        <p:nvSpPr>
          <p:cNvPr id="3" name="Arrow: Right 2">
            <a:extLst>
              <a:ext uri="{FF2B5EF4-FFF2-40B4-BE49-F238E27FC236}">
                <a16:creationId xmlns:a16="http://schemas.microsoft.com/office/drawing/2014/main" xmlns="" id="{4635433C-D9B9-4C8C-B920-79741DAADEB0}"/>
              </a:ext>
            </a:extLst>
          </p:cNvPr>
          <p:cNvSpPr/>
          <p:nvPr/>
        </p:nvSpPr>
        <p:spPr>
          <a:xfrm flipH="1">
            <a:off x="2971800" y="5533992"/>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6" name="TextBox 5">
            <a:extLst>
              <a:ext uri="{FF2B5EF4-FFF2-40B4-BE49-F238E27FC236}">
                <a16:creationId xmlns:a16="http://schemas.microsoft.com/office/drawing/2014/main" xmlns="" id="{3FFF1E8F-B499-4D84-B068-6CD481C51B46}"/>
              </a:ext>
            </a:extLst>
          </p:cNvPr>
          <p:cNvSpPr txBox="1"/>
          <p:nvPr/>
        </p:nvSpPr>
        <p:spPr>
          <a:xfrm>
            <a:off x="3848471" y="2245819"/>
            <a:ext cx="4505096" cy="3139321"/>
          </a:xfrm>
          <a:prstGeom prst="rect">
            <a:avLst/>
          </a:prstGeom>
          <a:noFill/>
        </p:spPr>
        <p:txBody>
          <a:bodyPr wrap="square" rtlCol="0">
            <a:spAutoFit/>
          </a:bodyPr>
          <a:lstStyle/>
          <a:p>
            <a:pPr algn="ctr" defTabSz="410754">
              <a:defRPr/>
            </a:pPr>
            <a:r>
              <a:rPr lang="en-US" dirty="0">
                <a:latin typeface="Abadi" panose="020B0604020104020204" pitchFamily="34" charset="0"/>
              </a:rPr>
              <a:t>They understand the importance of good financial management. They manage their budgets meticulously.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are appropriately cautious in complex situations but are willing to take risks that do not compromise the organization’s resilience and future.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maintain a long-term perspective while dealing with short-term issues and goals.</a:t>
            </a:r>
            <a:endParaRPr lang="en-GB" sz="2400" dirty="0">
              <a:solidFill>
                <a:schemeClr val="bg2"/>
              </a:solidFill>
              <a:latin typeface="Abadi" panose="020B0604020104020204" pitchFamily="34" charset="0"/>
              <a:ea typeface="+mn-ea"/>
              <a:cs typeface="+mn-cs"/>
              <a:sym typeface="Helvetica Light"/>
            </a:endParaRPr>
          </a:p>
        </p:txBody>
      </p:sp>
      <p:pic>
        <p:nvPicPr>
          <p:cNvPr id="9" name="Picture 8">
            <a:extLst>
              <a:ext uri="{FF2B5EF4-FFF2-40B4-BE49-F238E27FC236}">
                <a16:creationId xmlns:a16="http://schemas.microsoft.com/office/drawing/2014/main" xmlns="" id="{39C0BDDF-3A36-4115-9E1B-9B86BE7B026C}"/>
              </a:ext>
            </a:extLst>
          </p:cNvPr>
          <p:cNvPicPr>
            <a:picLocks noChangeAspect="1"/>
          </p:cNvPicPr>
          <p:nvPr/>
        </p:nvPicPr>
        <p:blipFill>
          <a:blip r:embed="rId5"/>
          <a:stretch>
            <a:fillRect/>
          </a:stretch>
        </p:blipFill>
        <p:spPr>
          <a:xfrm>
            <a:off x="-76198" y="-26053"/>
            <a:ext cx="9296399" cy="1626255"/>
          </a:xfrm>
          <a:prstGeom prst="rect">
            <a:avLst/>
          </a:prstGeom>
        </p:spPr>
      </p:pic>
      <p:sp>
        <p:nvSpPr>
          <p:cNvPr id="10" name="TextBox 9">
            <a:extLst>
              <a:ext uri="{FF2B5EF4-FFF2-40B4-BE49-F238E27FC236}">
                <a16:creationId xmlns:a16="http://schemas.microsoft.com/office/drawing/2014/main" xmlns="" id="{F2A7A1E0-E974-445F-AB52-37DC6520850F}"/>
              </a:ext>
            </a:extLst>
          </p:cNvPr>
          <p:cNvSpPr txBox="1"/>
          <p:nvPr/>
        </p:nvSpPr>
        <p:spPr>
          <a:xfrm>
            <a:off x="1524000" y="275894"/>
            <a:ext cx="6096000"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600" dirty="0">
                <a:solidFill>
                  <a:schemeClr val="tx1"/>
                </a:solidFill>
              </a:rPr>
              <a:t>CRISIS MANAGER</a:t>
            </a:r>
          </a:p>
        </p:txBody>
      </p:sp>
    </p:spTree>
    <p:custDataLst>
      <p:tags r:id="rId1"/>
    </p:custDataLst>
    <p:extLst>
      <p:ext uri="{BB962C8B-B14F-4D97-AF65-F5344CB8AC3E}">
        <p14:creationId xmlns:p14="http://schemas.microsoft.com/office/powerpoint/2010/main" val="3269784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w angle view of modern skyscrapers rising straight up against a dramatic sky">
            <a:extLst>
              <a:ext uri="{FF2B5EF4-FFF2-40B4-BE49-F238E27FC236}">
                <a16:creationId xmlns:a16="http://schemas.microsoft.com/office/drawing/2014/main" xmlns="" id="{CF4E17F8-45B0-4EEA-8E1C-C56CDF4BA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959"/>
            <a:ext cx="10289512" cy="6858000"/>
          </a:xfrm>
          <a:prstGeom prst="rect">
            <a:avLst/>
          </a:prstGeom>
        </p:spPr>
      </p:pic>
      <p:sp>
        <p:nvSpPr>
          <p:cNvPr id="4" name="Rectangle 3">
            <a:extLst>
              <a:ext uri="{FF2B5EF4-FFF2-40B4-BE49-F238E27FC236}">
                <a16:creationId xmlns:a16="http://schemas.microsoft.com/office/drawing/2014/main" xmlns="" id="{F32E69B0-E7BA-4EBF-AE7E-DA69653FFAB5}"/>
              </a:ext>
            </a:extLst>
          </p:cNvPr>
          <p:cNvSpPr/>
          <p:nvPr/>
        </p:nvSpPr>
        <p:spPr>
          <a:xfrm>
            <a:off x="916912" y="457200"/>
            <a:ext cx="7388888" cy="3046988"/>
          </a:xfrm>
          <a:prstGeom prst="rect">
            <a:avLst/>
          </a:prstGeom>
          <a:noFill/>
        </p:spPr>
        <p:txBody>
          <a:bodyPr wrap="square">
            <a:spAutoFit/>
          </a:bodyPr>
          <a:lstStyle/>
          <a:p>
            <a:pPr algn="ctr"/>
            <a:r>
              <a:rPr lang="en-US" sz="3200" b="1" dirty="0">
                <a:solidFill>
                  <a:srgbClr val="FFFFFF"/>
                </a:solidFill>
                <a:latin typeface="Merriweather"/>
                <a:cs typeface="Calibri"/>
              </a:rPr>
              <a:t>Without access to a continuing to funds and investment, organizations </a:t>
            </a:r>
            <a:br>
              <a:rPr lang="en-US" sz="3200" b="1" dirty="0">
                <a:solidFill>
                  <a:srgbClr val="FFFFFF"/>
                </a:solidFill>
                <a:latin typeface="Merriweather"/>
                <a:cs typeface="Calibri"/>
              </a:rPr>
            </a:br>
            <a:r>
              <a:rPr lang="en-US" sz="3200" b="1" dirty="0">
                <a:solidFill>
                  <a:srgbClr val="FFFFFF"/>
                </a:solidFill>
                <a:latin typeface="Merriweather"/>
                <a:cs typeface="Calibri"/>
              </a:rPr>
              <a:t>quickly perish. </a:t>
            </a:r>
          </a:p>
          <a:p>
            <a:pPr algn="ctr"/>
            <a:endParaRPr lang="en-US" sz="3200" b="1" dirty="0">
              <a:solidFill>
                <a:srgbClr val="FFFFFF"/>
              </a:solidFill>
              <a:latin typeface="Merriweather"/>
              <a:cs typeface="Calibri"/>
            </a:endParaRPr>
          </a:p>
          <a:p>
            <a:pPr algn="ctr"/>
            <a:r>
              <a:rPr lang="en-US" sz="3200" b="1" dirty="0">
                <a:solidFill>
                  <a:srgbClr val="FFFFFF"/>
                </a:solidFill>
                <a:latin typeface="Merriweather"/>
                <a:cs typeface="Calibri"/>
              </a:rPr>
              <a:t>Every organization needs to make financial stability a primary concern. </a:t>
            </a:r>
          </a:p>
        </p:txBody>
      </p:sp>
    </p:spTree>
    <p:custDataLst>
      <p:tags r:id="rId1"/>
    </p:custDataLst>
    <p:extLst>
      <p:ext uri="{BB962C8B-B14F-4D97-AF65-F5344CB8AC3E}">
        <p14:creationId xmlns:p14="http://schemas.microsoft.com/office/powerpoint/2010/main" val="559115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3770C7-35B3-4FD2-918D-0CE99BB747E3}"/>
              </a:ext>
            </a:extLst>
          </p:cNvPr>
          <p:cNvSpPr/>
          <p:nvPr/>
        </p:nvSpPr>
        <p:spPr>
          <a:xfrm>
            <a:off x="0" y="0"/>
            <a:ext cx="2743200" cy="2520093"/>
          </a:xfrm>
          <a:prstGeom prst="rect">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4" name="Rectangle 3">
            <a:extLst>
              <a:ext uri="{FF2B5EF4-FFF2-40B4-BE49-F238E27FC236}">
                <a16:creationId xmlns:a16="http://schemas.microsoft.com/office/drawing/2014/main" xmlns="" id="{77C69465-402C-4128-8BE9-7C097D354476}"/>
              </a:ext>
            </a:extLst>
          </p:cNvPr>
          <p:cNvSpPr/>
          <p:nvPr/>
        </p:nvSpPr>
        <p:spPr>
          <a:xfrm>
            <a:off x="2735634" y="0"/>
            <a:ext cx="6468767" cy="2520093"/>
          </a:xfrm>
          <a:prstGeom prst="rect">
            <a:avLst/>
          </a:prstGeom>
          <a:solidFill>
            <a:schemeClr val="bg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261" name="pasted-image-filtered.jpeg"/>
          <p:cNvPicPr>
            <a:picLocks noChangeAspect="1"/>
          </p:cNvPicPr>
          <p:nvPr/>
        </p:nvPicPr>
        <p:blipFill>
          <a:blip r:embed="rId3"/>
          <a:srcRect t="7615" b="18059"/>
          <a:stretch>
            <a:fillRect/>
          </a:stretch>
        </p:blipFill>
        <p:spPr>
          <a:xfrm>
            <a:off x="3352800" y="4172112"/>
            <a:ext cx="5334000" cy="2561083"/>
          </a:xfrm>
          <a:prstGeom prst="rect">
            <a:avLst/>
          </a:prstGeom>
          <a:ln w="3175">
            <a:miter lim="400000"/>
          </a:ln>
        </p:spPr>
      </p:pic>
      <p:sp>
        <p:nvSpPr>
          <p:cNvPr id="2" name="Rectangle 1">
            <a:extLst>
              <a:ext uri="{FF2B5EF4-FFF2-40B4-BE49-F238E27FC236}">
                <a16:creationId xmlns:a16="http://schemas.microsoft.com/office/drawing/2014/main" xmlns="" id="{EBA43391-ADFD-4FAE-8AE2-4EB7BFB2F488}"/>
              </a:ext>
            </a:extLst>
          </p:cNvPr>
          <p:cNvSpPr/>
          <p:nvPr/>
        </p:nvSpPr>
        <p:spPr>
          <a:xfrm>
            <a:off x="3352800" y="2653605"/>
            <a:ext cx="5334000" cy="1384995"/>
          </a:xfrm>
          <a:prstGeom prst="rect">
            <a:avLst/>
          </a:prstGeom>
          <a:solidFill>
            <a:schemeClr val="bg2">
              <a:alpha val="56000"/>
            </a:schemeClr>
          </a:solidFill>
        </p:spPr>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Calibri"/>
                <a:cs typeface="Calibri"/>
                <a:sym typeface="Calibri"/>
              </a:rPr>
              <a:t>To create a values-driven world where all people , organizations and societies thrive. </a:t>
            </a:r>
          </a:p>
        </p:txBody>
      </p:sp>
      <p:pic>
        <p:nvPicPr>
          <p:cNvPr id="17" name="Picture 16" descr="A person wearing a suit and tie smiling at the camera&#10;&#10;Description automatically generated">
            <a:extLst>
              <a:ext uri="{FF2B5EF4-FFF2-40B4-BE49-F238E27FC236}">
                <a16:creationId xmlns:a16="http://schemas.microsoft.com/office/drawing/2014/main" xmlns="" id="{B4F70DEB-E245-46AA-B568-8EF9CB78D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10" y="277874"/>
            <a:ext cx="1668835" cy="1964344"/>
          </a:xfrm>
          <a:prstGeom prst="rect">
            <a:avLst/>
          </a:prstGeom>
          <a:ln>
            <a:solidFill>
              <a:schemeClr val="bg1">
                <a:lumMod val="95000"/>
              </a:schemeClr>
            </a:solidFill>
          </a:ln>
        </p:spPr>
      </p:pic>
      <p:sp>
        <p:nvSpPr>
          <p:cNvPr id="3" name="TextBox 2">
            <a:extLst>
              <a:ext uri="{FF2B5EF4-FFF2-40B4-BE49-F238E27FC236}">
                <a16:creationId xmlns:a16="http://schemas.microsoft.com/office/drawing/2014/main" xmlns="" id="{8E776448-57A7-49C5-B1C2-A053D4DB20E2}"/>
              </a:ext>
            </a:extLst>
          </p:cNvPr>
          <p:cNvSpPr txBox="1"/>
          <p:nvPr/>
        </p:nvSpPr>
        <p:spPr>
          <a:xfrm>
            <a:off x="2939114" y="670256"/>
            <a:ext cx="5749963"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0000"/>
                </a:solidFill>
                <a:effectLst/>
                <a:uLnTx/>
                <a:uFillTx/>
                <a:latin typeface="Calibri"/>
                <a:cs typeface="Calibri"/>
                <a:sym typeface="Calibri"/>
              </a:rPr>
              <a:t>Founder of the Barrett Values Centre</a:t>
            </a:r>
            <a:endParaRPr kumimoji="0" lang="en-GB" sz="4000" b="1" i="0" u="none" strike="noStrike" kern="0" cap="none" spc="0" normalizeH="0" baseline="0" noProof="0" dirty="0">
              <a:ln>
                <a:noFill/>
              </a:ln>
              <a:solidFill>
                <a:srgbClr val="000000"/>
              </a:solidFill>
              <a:effectLst/>
              <a:uLnTx/>
              <a:uFillTx/>
              <a:latin typeface="Calibri"/>
              <a:ea typeface="+mj-ea"/>
              <a:cs typeface="Calibri"/>
              <a:sym typeface="Calibri"/>
            </a:endParaRPr>
          </a:p>
        </p:txBody>
      </p:sp>
    </p:spTree>
    <p:custDataLst>
      <p:tags r:id="rId1"/>
    </p:custDataLst>
    <p:extLst>
      <p:ext uri="{BB962C8B-B14F-4D97-AF65-F5344CB8AC3E}">
        <p14:creationId xmlns:p14="http://schemas.microsoft.com/office/powerpoint/2010/main" val="4231545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5D1C87BD-DD93-4FEC-A5A1-8C86E8E107F7}"/>
              </a:ext>
            </a:extLst>
          </p:cNvPr>
          <p:cNvPicPr>
            <a:picLocks noChangeAspect="1"/>
          </p:cNvPicPr>
          <p:nvPr/>
        </p:nvPicPr>
        <p:blipFill>
          <a:blip r:embed="rId3"/>
          <a:stretch>
            <a:fillRect/>
          </a:stretch>
        </p:blipFill>
        <p:spPr>
          <a:xfrm>
            <a:off x="-76198" y="-45854"/>
            <a:ext cx="9296399" cy="1626255"/>
          </a:xfrm>
          <a:prstGeom prst="rect">
            <a:avLst/>
          </a:prstGeom>
        </p:spPr>
      </p:pic>
      <p:sp>
        <p:nvSpPr>
          <p:cNvPr id="4" name="Rectangle 3">
            <a:extLst>
              <a:ext uri="{FF2B5EF4-FFF2-40B4-BE49-F238E27FC236}">
                <a16:creationId xmlns:a16="http://schemas.microsoft.com/office/drawing/2014/main" xmlns="" id="{F12E0859-4801-4F64-95B0-82F2675DFE8C}"/>
              </a:ext>
            </a:extLst>
          </p:cNvPr>
          <p:cNvSpPr/>
          <p:nvPr/>
        </p:nvSpPr>
        <p:spPr>
          <a:xfrm>
            <a:off x="1369437" y="3124201"/>
            <a:ext cx="4726564" cy="1569660"/>
          </a:xfrm>
          <a:prstGeom prst="rect">
            <a:avLst/>
          </a:prstGeom>
        </p:spPr>
        <p:txBody>
          <a:bodyPr wrap="square">
            <a:spAutoFit/>
          </a:bodyPr>
          <a:lstStyle/>
          <a:p>
            <a:r>
              <a:rPr lang="en-US" sz="3200" dirty="0">
                <a:solidFill>
                  <a:schemeClr val="tx1">
                    <a:lumMod val="75000"/>
                    <a:lumOff val="25000"/>
                  </a:schemeClr>
                </a:solidFill>
                <a:latin typeface="Abadi" panose="020B0604020104020204" pitchFamily="34" charset="0"/>
              </a:rPr>
              <a:t>Harmonious interpersonal relationships and good internal communications.</a:t>
            </a:r>
            <a:endParaRPr lang="en-GB" sz="7200" b="1" dirty="0">
              <a:solidFill>
                <a:schemeClr val="tx1">
                  <a:lumMod val="75000"/>
                  <a:lumOff val="25000"/>
                </a:schemeClr>
              </a:solidFill>
              <a:latin typeface="Abadi" panose="020B0604020104020204" pitchFamily="34" charset="0"/>
            </a:endParaRPr>
          </a:p>
        </p:txBody>
      </p:sp>
      <p:sp>
        <p:nvSpPr>
          <p:cNvPr id="3" name="Arrow: Right 2">
            <a:extLst>
              <a:ext uri="{FF2B5EF4-FFF2-40B4-BE49-F238E27FC236}">
                <a16:creationId xmlns:a16="http://schemas.microsoft.com/office/drawing/2014/main" xmlns="" id="{4635433C-D9B9-4C8C-B920-79741DAADEB0}"/>
              </a:ext>
            </a:extLst>
          </p:cNvPr>
          <p:cNvSpPr/>
          <p:nvPr/>
        </p:nvSpPr>
        <p:spPr>
          <a:xfrm>
            <a:off x="5715000" y="50052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5" name="TextBox 4">
            <a:extLst>
              <a:ext uri="{FF2B5EF4-FFF2-40B4-BE49-F238E27FC236}">
                <a16:creationId xmlns:a16="http://schemas.microsoft.com/office/drawing/2014/main" xmlns="" id="{314004A2-2A67-4CA5-94AD-6EDA803452E5}"/>
              </a:ext>
            </a:extLst>
          </p:cNvPr>
          <p:cNvSpPr txBox="1"/>
          <p:nvPr/>
        </p:nvSpPr>
        <p:spPr>
          <a:xfrm>
            <a:off x="381000" y="381003"/>
            <a:ext cx="86868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RELATIONSHIP MANAGER</a:t>
            </a:r>
          </a:p>
        </p:txBody>
      </p:sp>
      <p:pic>
        <p:nvPicPr>
          <p:cNvPr id="13" name="Google Shape;109;p13">
            <a:extLst>
              <a:ext uri="{FF2B5EF4-FFF2-40B4-BE49-F238E27FC236}">
                <a16:creationId xmlns:a16="http://schemas.microsoft.com/office/drawing/2014/main" xmlns="" id="{B17193C9-6E45-441B-8165-0890B6209396}"/>
              </a:ext>
            </a:extLst>
          </p:cNvPr>
          <p:cNvPicPr preferRelativeResize="0"/>
          <p:nvPr/>
        </p:nvPicPr>
        <p:blipFill>
          <a:blip r:embed="rId4">
            <a:alphaModFix/>
          </a:blip>
          <a:stretch>
            <a:fillRect/>
          </a:stretch>
        </p:blipFill>
        <p:spPr>
          <a:xfrm>
            <a:off x="5791200" y="1976520"/>
            <a:ext cx="3505200" cy="4500483"/>
          </a:xfrm>
          <a:prstGeom prst="rect">
            <a:avLst/>
          </a:prstGeom>
          <a:noFill/>
          <a:ln>
            <a:noFill/>
          </a:ln>
        </p:spPr>
      </p:pic>
      <p:sp>
        <p:nvSpPr>
          <p:cNvPr id="8" name="TextBox 7">
            <a:extLst>
              <a:ext uri="{FF2B5EF4-FFF2-40B4-BE49-F238E27FC236}">
                <a16:creationId xmlns:a16="http://schemas.microsoft.com/office/drawing/2014/main" xmlns="" id="{209E1E1C-367F-4814-951B-20793379BD5D}"/>
              </a:ext>
            </a:extLst>
          </p:cNvPr>
          <p:cNvSpPr txBox="1"/>
          <p:nvPr/>
        </p:nvSpPr>
        <p:spPr>
          <a:xfrm>
            <a:off x="1401248" y="2281232"/>
            <a:ext cx="23622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b="1" dirty="0">
                <a:solidFill>
                  <a:schemeClr val="bg1"/>
                </a:solidFill>
              </a:rPr>
              <a:t>FOCUS</a:t>
            </a:r>
          </a:p>
        </p:txBody>
      </p:sp>
    </p:spTree>
    <p:custDataLst>
      <p:tags r:id="rId1"/>
    </p:custDataLst>
    <p:extLst>
      <p:ext uri="{BB962C8B-B14F-4D97-AF65-F5344CB8AC3E}">
        <p14:creationId xmlns:p14="http://schemas.microsoft.com/office/powerpoint/2010/main" val="2520442279"/>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708B8E6-3912-4F94-9206-224B301F77C2}"/>
              </a:ext>
            </a:extLst>
          </p:cNvPr>
          <p:cNvPicPr>
            <a:picLocks noChangeAspect="1"/>
          </p:cNvPicPr>
          <p:nvPr/>
        </p:nvPicPr>
        <p:blipFill>
          <a:blip r:embed="rId4"/>
          <a:stretch>
            <a:fillRect/>
          </a:stretch>
        </p:blipFill>
        <p:spPr>
          <a:xfrm>
            <a:off x="-76198" y="-26053"/>
            <a:ext cx="9296399" cy="1626255"/>
          </a:xfrm>
          <a:prstGeom prst="rect">
            <a:avLst/>
          </a:prstGeom>
        </p:spPr>
      </p:pic>
      <p:pic>
        <p:nvPicPr>
          <p:cNvPr id="17" name="Google Shape;109;p13">
            <a:extLst>
              <a:ext uri="{FF2B5EF4-FFF2-40B4-BE49-F238E27FC236}">
                <a16:creationId xmlns:a16="http://schemas.microsoft.com/office/drawing/2014/main" xmlns="" id="{1919BF3F-1743-475C-A3A3-0A1206E466F9}"/>
              </a:ext>
            </a:extLst>
          </p:cNvPr>
          <p:cNvPicPr preferRelativeResize="0"/>
          <p:nvPr/>
        </p:nvPicPr>
        <p:blipFill>
          <a:blip r:embed="rId5">
            <a:alphaModFix/>
          </a:blip>
          <a:stretch>
            <a:fillRect/>
          </a:stretch>
        </p:blipFill>
        <p:spPr>
          <a:xfrm>
            <a:off x="76200" y="1900320"/>
            <a:ext cx="3505200" cy="4500483"/>
          </a:xfrm>
          <a:prstGeom prst="rect">
            <a:avLst/>
          </a:prstGeom>
          <a:noFill/>
          <a:ln>
            <a:noFill/>
          </a:ln>
        </p:spPr>
      </p:pic>
      <p:sp>
        <p:nvSpPr>
          <p:cNvPr id="3" name="Arrow: Right 2">
            <a:extLst>
              <a:ext uri="{FF2B5EF4-FFF2-40B4-BE49-F238E27FC236}">
                <a16:creationId xmlns:a16="http://schemas.microsoft.com/office/drawing/2014/main" xmlns="" id="{4635433C-D9B9-4C8C-B920-79741DAADEB0}"/>
              </a:ext>
            </a:extLst>
          </p:cNvPr>
          <p:cNvSpPr/>
          <p:nvPr/>
        </p:nvSpPr>
        <p:spPr>
          <a:xfrm flipH="1">
            <a:off x="2971800" y="49290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defRPr/>
            </a:pPr>
            <a:endParaRPr lang="en-GB">
              <a:latin typeface="Calibri"/>
              <a:cs typeface="Calibri"/>
            </a:endParaRPr>
          </a:p>
        </p:txBody>
      </p:sp>
      <p:sp>
        <p:nvSpPr>
          <p:cNvPr id="6" name="TextBox 5">
            <a:extLst>
              <a:ext uri="{FF2B5EF4-FFF2-40B4-BE49-F238E27FC236}">
                <a16:creationId xmlns:a16="http://schemas.microsoft.com/office/drawing/2014/main" xmlns="" id="{3FFF1E8F-B499-4D84-B068-6CD481C51B46}"/>
              </a:ext>
            </a:extLst>
          </p:cNvPr>
          <p:cNvSpPr txBox="1"/>
          <p:nvPr/>
        </p:nvSpPr>
        <p:spPr>
          <a:xfrm>
            <a:off x="3886200" y="2209802"/>
            <a:ext cx="4505096" cy="3693319"/>
          </a:xfrm>
          <a:prstGeom prst="rect">
            <a:avLst/>
          </a:prstGeom>
          <a:noFill/>
        </p:spPr>
        <p:txBody>
          <a:bodyPr wrap="square" rtlCol="0">
            <a:spAutoFit/>
          </a:bodyPr>
          <a:lstStyle/>
          <a:p>
            <a:pPr algn="ctr" defTabSz="410754">
              <a:defRPr/>
            </a:pPr>
            <a:r>
              <a:rPr lang="en-US" dirty="0">
                <a:latin typeface="Abadi" panose="020B0604020104020204" pitchFamily="34" charset="0"/>
              </a:rPr>
              <a:t>Relationship managers invest a lot of time in building harmonious working relationships.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know how to manage conflicts because they know how to handle their emotions and respond to the emotions of others.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believe in open communication. </a:t>
            </a:r>
            <a:br>
              <a:rPr lang="en-US" dirty="0">
                <a:latin typeface="Abadi" panose="020B0604020104020204" pitchFamily="34" charset="0"/>
              </a:rPr>
            </a:br>
            <a:r>
              <a:rPr lang="en-US" dirty="0">
                <a:latin typeface="Abadi" panose="020B0604020104020204" pitchFamily="34" charset="0"/>
              </a:rPr>
              <a:t>They acknowledge and praise staff for a job well done. They are accessible </a:t>
            </a:r>
            <a:br>
              <a:rPr lang="en-US" dirty="0">
                <a:latin typeface="Abadi" panose="020B0604020104020204" pitchFamily="34" charset="0"/>
              </a:rPr>
            </a:br>
            <a:r>
              <a:rPr lang="en-US" dirty="0">
                <a:latin typeface="Abadi" panose="020B0604020104020204" pitchFamily="34" charset="0"/>
              </a:rPr>
              <a:t>to their employees.</a:t>
            </a:r>
            <a:endParaRPr lang="en-GB" sz="2400" dirty="0">
              <a:solidFill>
                <a:srgbClr val="000000">
                  <a:lumMod val="75000"/>
                  <a:lumOff val="25000"/>
                </a:srgbClr>
              </a:solidFill>
              <a:latin typeface="Abadi" panose="020B0604020104020204" pitchFamily="34" charset="0"/>
              <a:cs typeface="Calibri"/>
              <a:sym typeface="Helvetica Light"/>
            </a:endParaRPr>
          </a:p>
        </p:txBody>
      </p:sp>
      <p:sp>
        <p:nvSpPr>
          <p:cNvPr id="9" name="TextBox 8">
            <a:extLst>
              <a:ext uri="{FF2B5EF4-FFF2-40B4-BE49-F238E27FC236}">
                <a16:creationId xmlns:a16="http://schemas.microsoft.com/office/drawing/2014/main" xmlns="" id="{E759C946-9804-4DF8-9A20-A61465640C66}"/>
              </a:ext>
            </a:extLst>
          </p:cNvPr>
          <p:cNvSpPr txBox="1"/>
          <p:nvPr/>
        </p:nvSpPr>
        <p:spPr>
          <a:xfrm>
            <a:off x="381000" y="381003"/>
            <a:ext cx="86868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RELATIONSHIP MANAGER</a:t>
            </a:r>
          </a:p>
        </p:txBody>
      </p:sp>
    </p:spTree>
    <p:custDataLst>
      <p:tags r:id="rId1"/>
    </p:custDataLst>
    <p:extLst>
      <p:ext uri="{BB962C8B-B14F-4D97-AF65-F5344CB8AC3E}">
        <p14:creationId xmlns:p14="http://schemas.microsoft.com/office/powerpoint/2010/main" val="1331207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xmlns="" id="{73FF2FA3-40EB-4459-8E1F-4CDF2059C64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7727" y="-45669"/>
            <a:ext cx="10167735" cy="6903669"/>
          </a:xfrm>
          <a:prstGeom prst="rect">
            <a:avLst/>
          </a:prstGeom>
        </p:spPr>
      </p:pic>
      <p:sp>
        <p:nvSpPr>
          <p:cNvPr id="4" name="Rectangle 3">
            <a:extLst>
              <a:ext uri="{FF2B5EF4-FFF2-40B4-BE49-F238E27FC236}">
                <a16:creationId xmlns:a16="http://schemas.microsoft.com/office/drawing/2014/main" xmlns="" id="{8A875924-283E-40E4-84E5-3ABB24789022}"/>
              </a:ext>
            </a:extLst>
          </p:cNvPr>
          <p:cNvSpPr/>
          <p:nvPr/>
        </p:nvSpPr>
        <p:spPr>
          <a:xfrm>
            <a:off x="2590800" y="3276603"/>
            <a:ext cx="5334000" cy="2246769"/>
          </a:xfrm>
          <a:prstGeom prst="rect">
            <a:avLst/>
          </a:prstGeom>
          <a:solidFill>
            <a:schemeClr val="bg1">
              <a:lumMod val="85000"/>
            </a:schemeClr>
          </a:solidFill>
        </p:spPr>
        <p:txBody>
          <a:bodyPr wrap="square">
            <a:spAutoFit/>
          </a:bodyPr>
          <a:lstStyle/>
          <a:p>
            <a:pPr algn="ctr"/>
            <a:r>
              <a:rPr lang="en-US" sz="2800" b="1" dirty="0">
                <a:latin typeface="Abadi" panose="020B0604020104020204" pitchFamily="34" charset="0"/>
                <a:cs typeface="Calibri"/>
              </a:rPr>
              <a:t>The critical issue at this stage of development is to create </a:t>
            </a:r>
            <a:r>
              <a:rPr lang="en-US" sz="2800" b="1" dirty="0">
                <a:latin typeface="Abadi" panose="020B0604020104020204" pitchFamily="34" charset="0"/>
              </a:rPr>
              <a:t>a sense of loyalty and belonging with open communication, mutual respect and conflict resolution.</a:t>
            </a:r>
            <a:endParaRPr lang="en-GB" sz="2800" b="1" dirty="0">
              <a:latin typeface="Abadi" panose="020B0604020104020204" pitchFamily="34" charset="0"/>
              <a:cs typeface="Calibri"/>
            </a:endParaRPr>
          </a:p>
        </p:txBody>
      </p:sp>
    </p:spTree>
    <p:custDataLst>
      <p:tags r:id="rId1"/>
    </p:custDataLst>
    <p:extLst>
      <p:ext uri="{BB962C8B-B14F-4D97-AF65-F5344CB8AC3E}">
        <p14:creationId xmlns:p14="http://schemas.microsoft.com/office/powerpoint/2010/main" val="19249600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8BFFECB-B9EF-4035-A66F-E7D9D1467A3A}"/>
              </a:ext>
            </a:extLst>
          </p:cNvPr>
          <p:cNvSpPr/>
          <p:nvPr/>
        </p:nvSpPr>
        <p:spPr>
          <a:xfrm>
            <a:off x="914400" y="5128338"/>
            <a:ext cx="4572000" cy="1015663"/>
          </a:xfrm>
          <a:prstGeom prst="rect">
            <a:avLst/>
          </a:prstGeom>
        </p:spPr>
        <p:txBody>
          <a:bodyPr>
            <a:spAutoFit/>
          </a:bodyPr>
          <a:lstStyle/>
          <a:p>
            <a:r>
              <a:rPr lang="en-US" sz="2000" b="1" dirty="0">
                <a:latin typeface="Abadi" panose="020B0604020104020204" pitchFamily="34" charset="0"/>
                <a:cs typeface="Calibri"/>
              </a:rPr>
              <a:t>When leaders display territorial behaviours, blame, internal competition and internal politics ensue. </a:t>
            </a:r>
            <a:endParaRPr lang="en-GB" sz="2000" b="1" dirty="0">
              <a:latin typeface="Abadi" panose="020B0604020104020204" pitchFamily="34" charset="0"/>
              <a:cs typeface="Calibri"/>
            </a:endParaRPr>
          </a:p>
        </p:txBody>
      </p:sp>
      <p:sp>
        <p:nvSpPr>
          <p:cNvPr id="7" name="Rectangle 6">
            <a:extLst>
              <a:ext uri="{FF2B5EF4-FFF2-40B4-BE49-F238E27FC236}">
                <a16:creationId xmlns:a16="http://schemas.microsoft.com/office/drawing/2014/main" xmlns="" id="{D1B49044-888A-435D-8182-DEA7CB42C0F7}"/>
              </a:ext>
            </a:extLst>
          </p:cNvPr>
          <p:cNvSpPr/>
          <p:nvPr/>
        </p:nvSpPr>
        <p:spPr>
          <a:xfrm>
            <a:off x="3477493" y="577453"/>
            <a:ext cx="5056909" cy="1323439"/>
          </a:xfrm>
          <a:prstGeom prst="rect">
            <a:avLst/>
          </a:prstGeom>
        </p:spPr>
        <p:txBody>
          <a:bodyPr wrap="square">
            <a:spAutoFit/>
          </a:bodyPr>
          <a:lstStyle/>
          <a:p>
            <a:r>
              <a:rPr lang="en-US" sz="2000" b="1" dirty="0">
                <a:latin typeface="Abadi" panose="020B0604020104020204" pitchFamily="34" charset="0"/>
                <a:cs typeface="Calibri"/>
              </a:rPr>
              <a:t>When the leaders are more focused on their own success rather than the success of the organization, they begin to compete with each other. </a:t>
            </a:r>
            <a:endParaRPr lang="en-GB" sz="2000" dirty="0">
              <a:latin typeface="Abadi" panose="020B0604020104020204" pitchFamily="34" charset="0"/>
              <a:cs typeface="Calibri"/>
            </a:endParaRPr>
          </a:p>
        </p:txBody>
      </p:sp>
      <p:pic>
        <p:nvPicPr>
          <p:cNvPr id="12" name="Picture 11" descr="Business woman">
            <a:extLst>
              <a:ext uri="{FF2B5EF4-FFF2-40B4-BE49-F238E27FC236}">
                <a16:creationId xmlns:a16="http://schemas.microsoft.com/office/drawing/2014/main" xmlns="" id="{B32BD9DF-A10F-4385-9283-7ED3D2212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3" y="480136"/>
            <a:ext cx="2274255" cy="4479651"/>
          </a:xfrm>
          <a:prstGeom prst="rect">
            <a:avLst/>
          </a:prstGeom>
        </p:spPr>
      </p:pic>
      <p:pic>
        <p:nvPicPr>
          <p:cNvPr id="14" name="Picture 13" descr="Business man standing">
            <a:extLst>
              <a:ext uri="{FF2B5EF4-FFF2-40B4-BE49-F238E27FC236}">
                <a16:creationId xmlns:a16="http://schemas.microsoft.com/office/drawing/2014/main" xmlns="" id="{72467ADF-5314-4089-9CAF-34181DED5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50219" y="1935520"/>
            <a:ext cx="1139892" cy="4185544"/>
          </a:xfrm>
          <a:prstGeom prst="rect">
            <a:avLst/>
          </a:prstGeom>
        </p:spPr>
      </p:pic>
      <p:pic>
        <p:nvPicPr>
          <p:cNvPr id="16" name="Picture 15" descr="English business man">
            <a:extLst>
              <a:ext uri="{FF2B5EF4-FFF2-40B4-BE49-F238E27FC236}">
                <a16:creationId xmlns:a16="http://schemas.microsoft.com/office/drawing/2014/main" xmlns="" id="{65FB66B2-40B1-4DB6-9FE7-7C00809762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3" y="1997948"/>
            <a:ext cx="1005077" cy="4128019"/>
          </a:xfrm>
          <a:prstGeom prst="rect">
            <a:avLst/>
          </a:prstGeom>
        </p:spPr>
      </p:pic>
    </p:spTree>
    <p:custDataLst>
      <p:tags r:id="rId1"/>
    </p:custDataLst>
    <p:extLst>
      <p:ext uri="{BB962C8B-B14F-4D97-AF65-F5344CB8AC3E}">
        <p14:creationId xmlns:p14="http://schemas.microsoft.com/office/powerpoint/2010/main" val="792312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7F970D9-5762-48AF-A5C5-6008AFC453C4}"/>
              </a:ext>
            </a:extLst>
          </p:cNvPr>
          <p:cNvPicPr>
            <a:picLocks noChangeAspect="1"/>
          </p:cNvPicPr>
          <p:nvPr/>
        </p:nvPicPr>
        <p:blipFill>
          <a:blip r:embed="rId3"/>
          <a:stretch>
            <a:fillRect/>
          </a:stretch>
        </p:blipFill>
        <p:spPr>
          <a:xfrm>
            <a:off x="-76198" y="-26053"/>
            <a:ext cx="9296399" cy="1626255"/>
          </a:xfrm>
          <a:prstGeom prst="rect">
            <a:avLst/>
          </a:prstGeom>
        </p:spPr>
      </p:pic>
      <p:sp>
        <p:nvSpPr>
          <p:cNvPr id="4" name="Rectangle 3">
            <a:extLst>
              <a:ext uri="{FF2B5EF4-FFF2-40B4-BE49-F238E27FC236}">
                <a16:creationId xmlns:a16="http://schemas.microsoft.com/office/drawing/2014/main" xmlns="" id="{F12E0859-4801-4F64-95B0-82F2675DFE8C}"/>
              </a:ext>
            </a:extLst>
          </p:cNvPr>
          <p:cNvSpPr/>
          <p:nvPr/>
        </p:nvSpPr>
        <p:spPr>
          <a:xfrm>
            <a:off x="1369437" y="3124201"/>
            <a:ext cx="4574164" cy="1569660"/>
          </a:xfrm>
          <a:prstGeom prst="rect">
            <a:avLst/>
          </a:prstGeom>
        </p:spPr>
        <p:txBody>
          <a:bodyPr wrap="square">
            <a:spAutoFit/>
          </a:bodyPr>
          <a:lstStyle/>
          <a:p>
            <a:r>
              <a:rPr lang="en-GB" sz="3200" dirty="0">
                <a:solidFill>
                  <a:schemeClr val="tx1">
                    <a:lumMod val="75000"/>
                    <a:lumOff val="25000"/>
                  </a:schemeClr>
                </a:solidFill>
                <a:latin typeface="Abadi" panose="020B0604020104020204" pitchFamily="34" charset="0"/>
              </a:rPr>
              <a:t>Efficiency, excellence, productivity, quality and professionalism.</a:t>
            </a:r>
            <a:endParaRPr lang="en-GB" sz="7200" b="1" dirty="0">
              <a:solidFill>
                <a:schemeClr val="tx1">
                  <a:lumMod val="75000"/>
                  <a:lumOff val="25000"/>
                </a:schemeClr>
              </a:solidFill>
              <a:latin typeface="Abadi" panose="020B0604020104020204" pitchFamily="34" charset="0"/>
            </a:endParaRPr>
          </a:p>
        </p:txBody>
      </p:sp>
      <p:sp>
        <p:nvSpPr>
          <p:cNvPr id="3" name="Arrow: Right 2">
            <a:extLst>
              <a:ext uri="{FF2B5EF4-FFF2-40B4-BE49-F238E27FC236}">
                <a16:creationId xmlns:a16="http://schemas.microsoft.com/office/drawing/2014/main" xmlns="" id="{4635433C-D9B9-4C8C-B920-79741DAADEB0}"/>
              </a:ext>
            </a:extLst>
          </p:cNvPr>
          <p:cNvSpPr/>
          <p:nvPr/>
        </p:nvSpPr>
        <p:spPr>
          <a:xfrm>
            <a:off x="5715000" y="43956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5" name="TextBox 4">
            <a:extLst>
              <a:ext uri="{FF2B5EF4-FFF2-40B4-BE49-F238E27FC236}">
                <a16:creationId xmlns:a16="http://schemas.microsoft.com/office/drawing/2014/main" xmlns="" id="{314004A2-2A67-4CA5-94AD-6EDA803452E5}"/>
              </a:ext>
            </a:extLst>
          </p:cNvPr>
          <p:cNvSpPr txBox="1"/>
          <p:nvPr/>
        </p:nvSpPr>
        <p:spPr>
          <a:xfrm>
            <a:off x="381000" y="381003"/>
            <a:ext cx="86868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PERFORMANCE MANAGER</a:t>
            </a:r>
          </a:p>
        </p:txBody>
      </p:sp>
      <p:pic>
        <p:nvPicPr>
          <p:cNvPr id="13" name="Google Shape;109;p13">
            <a:extLst>
              <a:ext uri="{FF2B5EF4-FFF2-40B4-BE49-F238E27FC236}">
                <a16:creationId xmlns:a16="http://schemas.microsoft.com/office/drawing/2014/main" xmlns="" id="{B17193C9-6E45-441B-8165-0890B6209396}"/>
              </a:ext>
            </a:extLst>
          </p:cNvPr>
          <p:cNvPicPr preferRelativeResize="0"/>
          <p:nvPr/>
        </p:nvPicPr>
        <p:blipFill>
          <a:blip r:embed="rId4">
            <a:alphaModFix/>
          </a:blip>
          <a:stretch>
            <a:fillRect/>
          </a:stretch>
        </p:blipFill>
        <p:spPr>
          <a:xfrm>
            <a:off x="5791200" y="1976520"/>
            <a:ext cx="3505200" cy="4500483"/>
          </a:xfrm>
          <a:prstGeom prst="rect">
            <a:avLst/>
          </a:prstGeom>
          <a:noFill/>
          <a:ln>
            <a:noFill/>
          </a:ln>
        </p:spPr>
      </p:pic>
      <p:sp>
        <p:nvSpPr>
          <p:cNvPr id="8" name="TextBox 7">
            <a:extLst>
              <a:ext uri="{FF2B5EF4-FFF2-40B4-BE49-F238E27FC236}">
                <a16:creationId xmlns:a16="http://schemas.microsoft.com/office/drawing/2014/main" xmlns="" id="{AB84A837-4D7B-4AF6-9BF9-939A052115AB}"/>
              </a:ext>
            </a:extLst>
          </p:cNvPr>
          <p:cNvSpPr txBox="1"/>
          <p:nvPr/>
        </p:nvSpPr>
        <p:spPr>
          <a:xfrm>
            <a:off x="1401248" y="2281232"/>
            <a:ext cx="23622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b="1" dirty="0">
                <a:solidFill>
                  <a:schemeClr val="bg1"/>
                </a:solidFill>
              </a:rPr>
              <a:t>FOCUS</a:t>
            </a:r>
          </a:p>
        </p:txBody>
      </p:sp>
    </p:spTree>
    <p:custDataLst>
      <p:tags r:id="rId1"/>
    </p:custDataLst>
    <p:extLst>
      <p:ext uri="{BB962C8B-B14F-4D97-AF65-F5344CB8AC3E}">
        <p14:creationId xmlns:p14="http://schemas.microsoft.com/office/powerpoint/2010/main" val="345707556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5E230F2-62D2-4ABA-BF62-4DF503F1858C}"/>
              </a:ext>
            </a:extLst>
          </p:cNvPr>
          <p:cNvPicPr>
            <a:picLocks noChangeAspect="1"/>
          </p:cNvPicPr>
          <p:nvPr/>
        </p:nvPicPr>
        <p:blipFill>
          <a:blip r:embed="rId4"/>
          <a:stretch>
            <a:fillRect/>
          </a:stretch>
        </p:blipFill>
        <p:spPr>
          <a:xfrm>
            <a:off x="-76198" y="-26053"/>
            <a:ext cx="9296399" cy="1626255"/>
          </a:xfrm>
          <a:prstGeom prst="rect">
            <a:avLst/>
          </a:prstGeom>
        </p:spPr>
      </p:pic>
      <p:pic>
        <p:nvPicPr>
          <p:cNvPr id="17" name="Google Shape;109;p13">
            <a:extLst>
              <a:ext uri="{FF2B5EF4-FFF2-40B4-BE49-F238E27FC236}">
                <a16:creationId xmlns:a16="http://schemas.microsoft.com/office/drawing/2014/main" xmlns="" id="{1919BF3F-1743-475C-A3A3-0A1206E466F9}"/>
              </a:ext>
            </a:extLst>
          </p:cNvPr>
          <p:cNvPicPr preferRelativeResize="0"/>
          <p:nvPr/>
        </p:nvPicPr>
        <p:blipFill>
          <a:blip r:embed="rId5">
            <a:alphaModFix/>
          </a:blip>
          <a:stretch>
            <a:fillRect/>
          </a:stretch>
        </p:blipFill>
        <p:spPr>
          <a:xfrm>
            <a:off x="76200" y="1900320"/>
            <a:ext cx="3505200" cy="4500483"/>
          </a:xfrm>
          <a:prstGeom prst="rect">
            <a:avLst/>
          </a:prstGeom>
          <a:noFill/>
          <a:ln>
            <a:noFill/>
          </a:ln>
        </p:spPr>
      </p:pic>
      <p:sp>
        <p:nvSpPr>
          <p:cNvPr id="3" name="Arrow: Right 2">
            <a:extLst>
              <a:ext uri="{FF2B5EF4-FFF2-40B4-BE49-F238E27FC236}">
                <a16:creationId xmlns:a16="http://schemas.microsoft.com/office/drawing/2014/main" xmlns="" id="{4635433C-D9B9-4C8C-B920-79741DAADEB0}"/>
              </a:ext>
            </a:extLst>
          </p:cNvPr>
          <p:cNvSpPr/>
          <p:nvPr/>
        </p:nvSpPr>
        <p:spPr>
          <a:xfrm flipH="1">
            <a:off x="2971800" y="43956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6" name="TextBox 5">
            <a:extLst>
              <a:ext uri="{FF2B5EF4-FFF2-40B4-BE49-F238E27FC236}">
                <a16:creationId xmlns:a16="http://schemas.microsoft.com/office/drawing/2014/main" xmlns="" id="{3FFF1E8F-B499-4D84-B068-6CD481C51B46}"/>
              </a:ext>
            </a:extLst>
          </p:cNvPr>
          <p:cNvSpPr txBox="1"/>
          <p:nvPr/>
        </p:nvSpPr>
        <p:spPr>
          <a:xfrm>
            <a:off x="3810000" y="2209802"/>
            <a:ext cx="4505096" cy="3693319"/>
          </a:xfrm>
          <a:prstGeom prst="rect">
            <a:avLst/>
          </a:prstGeom>
          <a:noFill/>
        </p:spPr>
        <p:txBody>
          <a:bodyPr wrap="square" rtlCol="0">
            <a:spAutoFit/>
          </a:bodyPr>
          <a:lstStyle/>
          <a:p>
            <a:pPr algn="ctr" defTabSz="410754">
              <a:defRPr/>
            </a:pPr>
            <a:r>
              <a:rPr lang="en-US" dirty="0"/>
              <a:t>Brings logic and science to their work. They use metrics to manage performance. They build systems and processes that create order and efficiency and enhance productivity. </a:t>
            </a:r>
          </a:p>
          <a:p>
            <a:pPr algn="ctr" defTabSz="410754">
              <a:defRPr/>
            </a:pPr>
            <a:endParaRPr lang="en-US" dirty="0"/>
          </a:p>
          <a:p>
            <a:pPr algn="ctr" defTabSz="410754">
              <a:defRPr/>
            </a:pPr>
            <a:r>
              <a:rPr lang="en-US" dirty="0"/>
              <a:t>They have strong analytical and technical skills. They are experts in their fields. They think strategically and move quickly to capitalize on opportunities. </a:t>
            </a:r>
          </a:p>
          <a:p>
            <a:pPr algn="ctr" defTabSz="410754">
              <a:defRPr/>
            </a:pPr>
            <a:endParaRPr lang="en-US" dirty="0"/>
          </a:p>
          <a:p>
            <a:pPr algn="ctr" defTabSz="410754">
              <a:defRPr/>
            </a:pPr>
            <a:r>
              <a:rPr lang="en-US" dirty="0"/>
              <a:t>They are rational in decision-making. They plan and prioritize their work and provide stability and continuity.</a:t>
            </a:r>
            <a:endParaRPr lang="en-GB" sz="2400" dirty="0">
              <a:solidFill>
                <a:schemeClr val="tx1">
                  <a:lumMod val="75000"/>
                  <a:lumOff val="25000"/>
                </a:schemeClr>
              </a:solidFill>
              <a:latin typeface="Abadi" panose="020B0604020104020204" pitchFamily="34" charset="0"/>
              <a:sym typeface="Helvetica Light"/>
            </a:endParaRPr>
          </a:p>
        </p:txBody>
      </p:sp>
      <p:sp>
        <p:nvSpPr>
          <p:cNvPr id="9" name="TextBox 8">
            <a:extLst>
              <a:ext uri="{FF2B5EF4-FFF2-40B4-BE49-F238E27FC236}">
                <a16:creationId xmlns:a16="http://schemas.microsoft.com/office/drawing/2014/main" xmlns="" id="{A6A22F90-FBCC-42F4-B783-3A70E84A0459}"/>
              </a:ext>
            </a:extLst>
          </p:cNvPr>
          <p:cNvSpPr txBox="1"/>
          <p:nvPr/>
        </p:nvSpPr>
        <p:spPr>
          <a:xfrm>
            <a:off x="381000" y="381003"/>
            <a:ext cx="86868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PERFORMANCE MANAGER</a:t>
            </a:r>
          </a:p>
        </p:txBody>
      </p:sp>
    </p:spTree>
    <p:custDataLst>
      <p:tags r:id="rId1"/>
    </p:custDataLst>
    <p:extLst>
      <p:ext uri="{BB962C8B-B14F-4D97-AF65-F5344CB8AC3E}">
        <p14:creationId xmlns:p14="http://schemas.microsoft.com/office/powerpoint/2010/main" val="2985777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holding sparklers">
            <a:extLst>
              <a:ext uri="{FF2B5EF4-FFF2-40B4-BE49-F238E27FC236}">
                <a16:creationId xmlns:a16="http://schemas.microsoft.com/office/drawing/2014/main" xmlns="" id="{51230C53-45C2-419F-BDBA-6F4BD9DBC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8" y="0"/>
            <a:ext cx="10281829" cy="6858000"/>
          </a:xfrm>
          <a:prstGeom prst="rect">
            <a:avLst/>
          </a:prstGeom>
        </p:spPr>
      </p:pic>
      <p:sp>
        <p:nvSpPr>
          <p:cNvPr id="4" name="Rectangle 3">
            <a:extLst>
              <a:ext uri="{FF2B5EF4-FFF2-40B4-BE49-F238E27FC236}">
                <a16:creationId xmlns:a16="http://schemas.microsoft.com/office/drawing/2014/main" xmlns="" id="{5F5985EB-1308-4C0C-B808-3EC227BAF983}"/>
              </a:ext>
            </a:extLst>
          </p:cNvPr>
          <p:cNvSpPr/>
          <p:nvPr/>
        </p:nvSpPr>
        <p:spPr>
          <a:xfrm>
            <a:off x="1143000" y="1066802"/>
            <a:ext cx="4572000" cy="2246769"/>
          </a:xfrm>
          <a:prstGeom prst="rect">
            <a:avLst/>
          </a:prstGeom>
        </p:spPr>
        <p:txBody>
          <a:bodyPr>
            <a:spAutoFit/>
          </a:bodyPr>
          <a:lstStyle/>
          <a:p>
            <a:r>
              <a:rPr lang="en-US" sz="2800" b="1" dirty="0">
                <a:solidFill>
                  <a:srgbClr val="FFFFFF"/>
                </a:solidFill>
                <a:latin typeface="Abadi" panose="020B0604020104020204" pitchFamily="34" charset="0"/>
                <a:cs typeface="Calibri"/>
              </a:rPr>
              <a:t>A precondition for continuous performance improvement is the encouragement and reward of excellence.</a:t>
            </a:r>
            <a:endParaRPr lang="en-GB" sz="2800" dirty="0">
              <a:solidFill>
                <a:srgbClr val="FFFFFF"/>
              </a:solidFill>
              <a:latin typeface="Abadi" panose="020B0604020104020204" pitchFamily="34" charset="0"/>
              <a:cs typeface="Calibri"/>
            </a:endParaRPr>
          </a:p>
        </p:txBody>
      </p:sp>
    </p:spTree>
    <p:custDataLst>
      <p:tags r:id="rId1"/>
    </p:custDataLst>
    <p:extLst>
      <p:ext uri="{BB962C8B-B14F-4D97-AF65-F5344CB8AC3E}">
        <p14:creationId xmlns:p14="http://schemas.microsoft.com/office/powerpoint/2010/main" val="138465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xmlns="" id="{B99965BD-4EBE-449C-86B2-E8DD4BCE1BF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93051" y="-12070"/>
            <a:ext cx="14280252" cy="7034815"/>
          </a:xfrm>
          <a:prstGeom prst="rect">
            <a:avLst/>
          </a:prstGeom>
        </p:spPr>
      </p:pic>
      <p:sp>
        <p:nvSpPr>
          <p:cNvPr id="6" name="Rectangle 5">
            <a:extLst>
              <a:ext uri="{FF2B5EF4-FFF2-40B4-BE49-F238E27FC236}">
                <a16:creationId xmlns:a16="http://schemas.microsoft.com/office/drawing/2014/main" xmlns="" id="{C3828B03-893D-4386-9BEE-6883C87D87DD}"/>
              </a:ext>
            </a:extLst>
          </p:cNvPr>
          <p:cNvSpPr/>
          <p:nvPr/>
        </p:nvSpPr>
        <p:spPr>
          <a:xfrm>
            <a:off x="1569349" y="4038602"/>
            <a:ext cx="5912748" cy="2554545"/>
          </a:xfrm>
          <a:prstGeom prst="rect">
            <a:avLst/>
          </a:prstGeom>
          <a:solidFill>
            <a:schemeClr val="bg1">
              <a:lumMod val="85000"/>
            </a:schemeClr>
          </a:solidFill>
        </p:spPr>
        <p:txBody>
          <a:bodyPr wrap="square">
            <a:spAutoFit/>
          </a:bodyPr>
          <a:lstStyle/>
          <a:p>
            <a:pPr algn="ctr"/>
            <a:r>
              <a:rPr lang="en-US" sz="3200" dirty="0">
                <a:solidFill>
                  <a:srgbClr val="000000">
                    <a:lumMod val="95000"/>
                    <a:lumOff val="5000"/>
                  </a:srgbClr>
                </a:solidFill>
                <a:latin typeface="Abadi" panose="020B0604020104020204" pitchFamily="34" charset="0"/>
                <a:cs typeface="Calibri"/>
              </a:rPr>
              <a:t>Organizations that get stuck in the third level of leadership tend to be structured hierarchically for the purposes of central bureaucratic control. </a:t>
            </a:r>
            <a:endParaRPr lang="en-GB" sz="3200" dirty="0">
              <a:solidFill>
                <a:srgbClr val="000000">
                  <a:lumMod val="95000"/>
                  <a:lumOff val="5000"/>
                </a:srgbClr>
              </a:solidFill>
              <a:latin typeface="Abadi" panose="020B0604020104020204" pitchFamily="34" charset="0"/>
              <a:cs typeface="Calibri"/>
            </a:endParaRPr>
          </a:p>
        </p:txBody>
      </p:sp>
    </p:spTree>
    <p:custDataLst>
      <p:tags r:id="rId1"/>
    </p:custDataLst>
    <p:extLst>
      <p:ext uri="{BB962C8B-B14F-4D97-AF65-F5344CB8AC3E}">
        <p14:creationId xmlns:p14="http://schemas.microsoft.com/office/powerpoint/2010/main" val="4039771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CB43D57-2D51-44BE-A4AE-A70C18C6EEDA}"/>
              </a:ext>
            </a:extLst>
          </p:cNvPr>
          <p:cNvPicPr>
            <a:picLocks noChangeAspect="1"/>
          </p:cNvPicPr>
          <p:nvPr/>
        </p:nvPicPr>
        <p:blipFill>
          <a:blip r:embed="rId3"/>
          <a:stretch>
            <a:fillRect/>
          </a:stretch>
        </p:blipFill>
        <p:spPr>
          <a:xfrm>
            <a:off x="-76198" y="-26053"/>
            <a:ext cx="9296399" cy="1626255"/>
          </a:xfrm>
          <a:prstGeom prst="rect">
            <a:avLst/>
          </a:prstGeom>
        </p:spPr>
      </p:pic>
      <p:sp>
        <p:nvSpPr>
          <p:cNvPr id="4" name="Rectangle 3">
            <a:extLst>
              <a:ext uri="{FF2B5EF4-FFF2-40B4-BE49-F238E27FC236}">
                <a16:creationId xmlns:a16="http://schemas.microsoft.com/office/drawing/2014/main" xmlns="" id="{F12E0859-4801-4F64-95B0-82F2675DFE8C}"/>
              </a:ext>
            </a:extLst>
          </p:cNvPr>
          <p:cNvSpPr/>
          <p:nvPr/>
        </p:nvSpPr>
        <p:spPr>
          <a:xfrm>
            <a:off x="1384973" y="3124202"/>
            <a:ext cx="4574164" cy="2062103"/>
          </a:xfrm>
          <a:prstGeom prst="rect">
            <a:avLst/>
          </a:prstGeom>
        </p:spPr>
        <p:txBody>
          <a:bodyPr wrap="square">
            <a:spAutoFit/>
          </a:bodyPr>
          <a:lstStyle/>
          <a:p>
            <a:r>
              <a:rPr lang="en-US" sz="3200" dirty="0">
                <a:solidFill>
                  <a:schemeClr val="tx1">
                    <a:lumMod val="75000"/>
                    <a:lumOff val="25000"/>
                  </a:schemeClr>
                </a:solidFill>
                <a:latin typeface="Abadi" panose="020B0604020104020204" pitchFamily="34" charset="0"/>
              </a:rPr>
              <a:t>Adaptability, employee empowerment, continuous renewal </a:t>
            </a:r>
            <a:br>
              <a:rPr lang="en-US" sz="3200" dirty="0">
                <a:solidFill>
                  <a:schemeClr val="tx1">
                    <a:lumMod val="75000"/>
                    <a:lumOff val="25000"/>
                  </a:schemeClr>
                </a:solidFill>
                <a:latin typeface="Abadi" panose="020B0604020104020204" pitchFamily="34" charset="0"/>
              </a:rPr>
            </a:br>
            <a:r>
              <a:rPr lang="en-US" sz="3200" dirty="0">
                <a:solidFill>
                  <a:schemeClr val="tx1">
                    <a:lumMod val="75000"/>
                    <a:lumOff val="25000"/>
                  </a:schemeClr>
                </a:solidFill>
                <a:latin typeface="Abadi" panose="020B0604020104020204" pitchFamily="34" charset="0"/>
              </a:rPr>
              <a:t>and continuous learning.</a:t>
            </a:r>
            <a:endParaRPr lang="en-GB" sz="7200" b="1" dirty="0">
              <a:solidFill>
                <a:schemeClr val="tx1">
                  <a:lumMod val="75000"/>
                  <a:lumOff val="25000"/>
                </a:schemeClr>
              </a:solidFill>
              <a:latin typeface="Abadi" panose="020B0604020104020204" pitchFamily="34" charset="0"/>
            </a:endParaRPr>
          </a:p>
        </p:txBody>
      </p:sp>
      <p:sp>
        <p:nvSpPr>
          <p:cNvPr id="3" name="Arrow: Right 2">
            <a:extLst>
              <a:ext uri="{FF2B5EF4-FFF2-40B4-BE49-F238E27FC236}">
                <a16:creationId xmlns:a16="http://schemas.microsoft.com/office/drawing/2014/main" xmlns="" id="{4635433C-D9B9-4C8C-B920-79741DAADEB0}"/>
              </a:ext>
            </a:extLst>
          </p:cNvPr>
          <p:cNvSpPr/>
          <p:nvPr/>
        </p:nvSpPr>
        <p:spPr>
          <a:xfrm>
            <a:off x="5715000" y="38622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5" name="TextBox 4">
            <a:extLst>
              <a:ext uri="{FF2B5EF4-FFF2-40B4-BE49-F238E27FC236}">
                <a16:creationId xmlns:a16="http://schemas.microsoft.com/office/drawing/2014/main" xmlns="" id="{314004A2-2A67-4CA5-94AD-6EDA803452E5}"/>
              </a:ext>
            </a:extLst>
          </p:cNvPr>
          <p:cNvSpPr txBox="1"/>
          <p:nvPr/>
        </p:nvSpPr>
        <p:spPr>
          <a:xfrm>
            <a:off x="381000" y="368931"/>
            <a:ext cx="8627504"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FACILITATOR/INNOVATOR</a:t>
            </a:r>
          </a:p>
        </p:txBody>
      </p:sp>
      <p:pic>
        <p:nvPicPr>
          <p:cNvPr id="13" name="Google Shape;109;p13">
            <a:extLst>
              <a:ext uri="{FF2B5EF4-FFF2-40B4-BE49-F238E27FC236}">
                <a16:creationId xmlns:a16="http://schemas.microsoft.com/office/drawing/2014/main" xmlns="" id="{B17193C9-6E45-441B-8165-0890B6209396}"/>
              </a:ext>
            </a:extLst>
          </p:cNvPr>
          <p:cNvPicPr preferRelativeResize="0"/>
          <p:nvPr/>
        </p:nvPicPr>
        <p:blipFill>
          <a:blip r:embed="rId4">
            <a:alphaModFix/>
          </a:blip>
          <a:stretch>
            <a:fillRect/>
          </a:stretch>
        </p:blipFill>
        <p:spPr>
          <a:xfrm>
            <a:off x="5791200" y="1976520"/>
            <a:ext cx="3505200" cy="4500483"/>
          </a:xfrm>
          <a:prstGeom prst="rect">
            <a:avLst/>
          </a:prstGeom>
          <a:noFill/>
          <a:ln>
            <a:noFill/>
          </a:ln>
        </p:spPr>
      </p:pic>
      <p:sp>
        <p:nvSpPr>
          <p:cNvPr id="8" name="TextBox 7">
            <a:extLst>
              <a:ext uri="{FF2B5EF4-FFF2-40B4-BE49-F238E27FC236}">
                <a16:creationId xmlns:a16="http://schemas.microsoft.com/office/drawing/2014/main" xmlns="" id="{E4FD7AFC-0EBD-431B-817A-DBC523E5AC24}"/>
              </a:ext>
            </a:extLst>
          </p:cNvPr>
          <p:cNvSpPr txBox="1"/>
          <p:nvPr/>
        </p:nvSpPr>
        <p:spPr>
          <a:xfrm>
            <a:off x="1401248" y="2281232"/>
            <a:ext cx="23622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b="1" dirty="0">
                <a:solidFill>
                  <a:schemeClr val="bg1"/>
                </a:solidFill>
              </a:rPr>
              <a:t>FOCUS</a:t>
            </a:r>
          </a:p>
        </p:txBody>
      </p:sp>
    </p:spTree>
    <p:custDataLst>
      <p:tags r:id="rId1"/>
    </p:custDataLst>
    <p:extLst>
      <p:ext uri="{BB962C8B-B14F-4D97-AF65-F5344CB8AC3E}">
        <p14:creationId xmlns:p14="http://schemas.microsoft.com/office/powerpoint/2010/main" val="206445390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10CAA3D-C5FA-4876-BF7C-68661D3C6D43}"/>
              </a:ext>
            </a:extLst>
          </p:cNvPr>
          <p:cNvPicPr>
            <a:picLocks noChangeAspect="1"/>
          </p:cNvPicPr>
          <p:nvPr/>
        </p:nvPicPr>
        <p:blipFill>
          <a:blip r:embed="rId4"/>
          <a:stretch>
            <a:fillRect/>
          </a:stretch>
        </p:blipFill>
        <p:spPr>
          <a:xfrm>
            <a:off x="-76198" y="-26053"/>
            <a:ext cx="9296399" cy="1626255"/>
          </a:xfrm>
          <a:prstGeom prst="rect">
            <a:avLst/>
          </a:prstGeom>
        </p:spPr>
      </p:pic>
      <p:pic>
        <p:nvPicPr>
          <p:cNvPr id="17" name="Google Shape;109;p13">
            <a:extLst>
              <a:ext uri="{FF2B5EF4-FFF2-40B4-BE49-F238E27FC236}">
                <a16:creationId xmlns:a16="http://schemas.microsoft.com/office/drawing/2014/main" xmlns="" id="{1919BF3F-1743-475C-A3A3-0A1206E466F9}"/>
              </a:ext>
            </a:extLst>
          </p:cNvPr>
          <p:cNvPicPr preferRelativeResize="0"/>
          <p:nvPr/>
        </p:nvPicPr>
        <p:blipFill>
          <a:blip r:embed="rId5">
            <a:alphaModFix/>
          </a:blip>
          <a:stretch>
            <a:fillRect/>
          </a:stretch>
        </p:blipFill>
        <p:spPr>
          <a:xfrm>
            <a:off x="76200" y="1900320"/>
            <a:ext cx="3505200" cy="4500483"/>
          </a:xfrm>
          <a:prstGeom prst="rect">
            <a:avLst/>
          </a:prstGeom>
          <a:noFill/>
          <a:ln>
            <a:noFill/>
          </a:ln>
        </p:spPr>
      </p:pic>
      <p:sp>
        <p:nvSpPr>
          <p:cNvPr id="3" name="Arrow: Right 2">
            <a:extLst>
              <a:ext uri="{FF2B5EF4-FFF2-40B4-BE49-F238E27FC236}">
                <a16:creationId xmlns:a16="http://schemas.microsoft.com/office/drawing/2014/main" xmlns="" id="{4635433C-D9B9-4C8C-B920-79741DAADEB0}"/>
              </a:ext>
            </a:extLst>
          </p:cNvPr>
          <p:cNvSpPr/>
          <p:nvPr/>
        </p:nvSpPr>
        <p:spPr>
          <a:xfrm flipH="1">
            <a:off x="2971800" y="37860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6" name="TextBox 5">
            <a:extLst>
              <a:ext uri="{FF2B5EF4-FFF2-40B4-BE49-F238E27FC236}">
                <a16:creationId xmlns:a16="http://schemas.microsoft.com/office/drawing/2014/main" xmlns="" id="{3FFF1E8F-B499-4D84-B068-6CD481C51B46}"/>
              </a:ext>
            </a:extLst>
          </p:cNvPr>
          <p:cNvSpPr txBox="1"/>
          <p:nvPr/>
        </p:nvSpPr>
        <p:spPr>
          <a:xfrm>
            <a:off x="3886200" y="2178040"/>
            <a:ext cx="4505096" cy="3970318"/>
          </a:xfrm>
          <a:prstGeom prst="rect">
            <a:avLst/>
          </a:prstGeom>
          <a:noFill/>
        </p:spPr>
        <p:txBody>
          <a:bodyPr wrap="square" rtlCol="0">
            <a:spAutoFit/>
          </a:bodyPr>
          <a:lstStyle/>
          <a:p>
            <a:pPr algn="ctr" defTabSz="410754">
              <a:defRPr/>
            </a:pPr>
            <a:r>
              <a:rPr lang="en-US" dirty="0">
                <a:latin typeface="Abadi" panose="020B0604020104020204" pitchFamily="34" charset="0"/>
              </a:rPr>
              <a:t>Readily seek advice, build consensus, and empower their staff. They give people responsible freedom, making them accountable for outcomes and results.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resist the temptation to micromanage the work of their direct reports. They promote participation, equality, and diversity.  They are adaptable and flexible.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embrace continuous learning. They actively engage in their personal development and encourage their staff to do the same.</a:t>
            </a:r>
            <a:endParaRPr lang="en-GB" sz="2400" dirty="0">
              <a:solidFill>
                <a:schemeClr val="tx1">
                  <a:lumMod val="75000"/>
                  <a:lumOff val="25000"/>
                </a:schemeClr>
              </a:solidFill>
              <a:latin typeface="Abadi" panose="020B0604020104020204" pitchFamily="34" charset="0"/>
              <a:sym typeface="Helvetica Light"/>
            </a:endParaRPr>
          </a:p>
        </p:txBody>
      </p:sp>
      <p:sp>
        <p:nvSpPr>
          <p:cNvPr id="9" name="TextBox 8">
            <a:extLst>
              <a:ext uri="{FF2B5EF4-FFF2-40B4-BE49-F238E27FC236}">
                <a16:creationId xmlns:a16="http://schemas.microsoft.com/office/drawing/2014/main" xmlns="" id="{F35F0864-D88A-43FF-9AB8-7FEE0E674AF4}"/>
              </a:ext>
            </a:extLst>
          </p:cNvPr>
          <p:cNvSpPr txBox="1"/>
          <p:nvPr/>
        </p:nvSpPr>
        <p:spPr>
          <a:xfrm>
            <a:off x="381000" y="368931"/>
            <a:ext cx="8627504"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FACILITATOR/INNOVATOR</a:t>
            </a:r>
          </a:p>
        </p:txBody>
      </p:sp>
    </p:spTree>
    <p:custDataLst>
      <p:tags r:id="rId1"/>
    </p:custDataLst>
    <p:extLst>
      <p:ext uri="{BB962C8B-B14F-4D97-AF65-F5344CB8AC3E}">
        <p14:creationId xmlns:p14="http://schemas.microsoft.com/office/powerpoint/2010/main" val="21303033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3770C7-35B3-4FD2-918D-0CE99BB747E3}"/>
              </a:ext>
            </a:extLst>
          </p:cNvPr>
          <p:cNvSpPr/>
          <p:nvPr/>
        </p:nvSpPr>
        <p:spPr>
          <a:xfrm>
            <a:off x="0" y="0"/>
            <a:ext cx="2743200" cy="2520093"/>
          </a:xfrm>
          <a:prstGeom prst="rect">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4" name="Rectangle 3">
            <a:extLst>
              <a:ext uri="{FF2B5EF4-FFF2-40B4-BE49-F238E27FC236}">
                <a16:creationId xmlns:a16="http://schemas.microsoft.com/office/drawing/2014/main" xmlns="" id="{77C69465-402C-4128-8BE9-7C097D354476}"/>
              </a:ext>
            </a:extLst>
          </p:cNvPr>
          <p:cNvSpPr/>
          <p:nvPr/>
        </p:nvSpPr>
        <p:spPr>
          <a:xfrm>
            <a:off x="2735634" y="0"/>
            <a:ext cx="6468767" cy="2520093"/>
          </a:xfrm>
          <a:prstGeom prst="rect">
            <a:avLst/>
          </a:prstGeom>
          <a:solidFill>
            <a:schemeClr val="bg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17" name="Picture 16" descr="A person wearing a suit and tie smiling at the camera&#10;&#10;Description automatically generated">
            <a:extLst>
              <a:ext uri="{FF2B5EF4-FFF2-40B4-BE49-F238E27FC236}">
                <a16:creationId xmlns:a16="http://schemas.microsoft.com/office/drawing/2014/main" xmlns="" id="{B4F70DEB-E245-46AA-B568-8EF9CB78D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10" y="277874"/>
            <a:ext cx="1668835" cy="1964344"/>
          </a:xfrm>
          <a:prstGeom prst="rect">
            <a:avLst/>
          </a:prstGeom>
          <a:ln>
            <a:solidFill>
              <a:schemeClr val="bg1">
                <a:lumMod val="95000"/>
              </a:schemeClr>
            </a:solidFill>
          </a:ln>
        </p:spPr>
      </p:pic>
      <p:sp>
        <p:nvSpPr>
          <p:cNvPr id="3" name="TextBox 2">
            <a:extLst>
              <a:ext uri="{FF2B5EF4-FFF2-40B4-BE49-F238E27FC236}">
                <a16:creationId xmlns:a16="http://schemas.microsoft.com/office/drawing/2014/main" xmlns="" id="{8E776448-57A7-49C5-B1C2-A053D4DB20E2}"/>
              </a:ext>
            </a:extLst>
          </p:cNvPr>
          <p:cNvSpPr txBox="1"/>
          <p:nvPr/>
        </p:nvSpPr>
        <p:spPr>
          <a:xfrm>
            <a:off x="2939114" y="304800"/>
            <a:ext cx="574996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000000"/>
                </a:solidFill>
                <a:effectLst/>
                <a:uLnTx/>
                <a:uFillTx/>
                <a:latin typeface="Calibri"/>
                <a:ea typeface="+mj-ea"/>
                <a:cs typeface="Calibri"/>
                <a:sym typeface="Calibri"/>
              </a:rPr>
              <a:t>President of the Academy for the Advancement of Human Values</a:t>
            </a:r>
          </a:p>
        </p:txBody>
      </p:sp>
      <p:pic>
        <p:nvPicPr>
          <p:cNvPr id="8" name="pasted-image-filtered.jpeg">
            <a:extLst>
              <a:ext uri="{FF2B5EF4-FFF2-40B4-BE49-F238E27FC236}">
                <a16:creationId xmlns:a16="http://schemas.microsoft.com/office/drawing/2014/main" xmlns="" id="{180B5B22-B18C-4252-84A9-D7475006946F}"/>
              </a:ext>
            </a:extLst>
          </p:cNvPr>
          <p:cNvPicPr>
            <a:picLocks noChangeAspect="1"/>
          </p:cNvPicPr>
          <p:nvPr/>
        </p:nvPicPr>
        <p:blipFill>
          <a:blip r:embed="rId4"/>
          <a:srcRect t="7615" b="18059"/>
          <a:stretch>
            <a:fillRect/>
          </a:stretch>
        </p:blipFill>
        <p:spPr>
          <a:xfrm>
            <a:off x="3387571" y="3987446"/>
            <a:ext cx="5340658" cy="2561083"/>
          </a:xfrm>
          <a:prstGeom prst="rect">
            <a:avLst/>
          </a:prstGeom>
          <a:ln w="3175">
            <a:miter lim="400000"/>
          </a:ln>
        </p:spPr>
      </p:pic>
      <p:sp>
        <p:nvSpPr>
          <p:cNvPr id="9" name="Rectangle 8">
            <a:extLst>
              <a:ext uri="{FF2B5EF4-FFF2-40B4-BE49-F238E27FC236}">
                <a16:creationId xmlns:a16="http://schemas.microsoft.com/office/drawing/2014/main" xmlns="" id="{97019569-B991-4359-A30E-4A47AE1C0B50}"/>
              </a:ext>
            </a:extLst>
          </p:cNvPr>
          <p:cNvSpPr/>
          <p:nvPr/>
        </p:nvSpPr>
        <p:spPr>
          <a:xfrm>
            <a:off x="3355077" y="2653605"/>
            <a:ext cx="5334000" cy="1200329"/>
          </a:xfrm>
          <a:prstGeom prst="rect">
            <a:avLst/>
          </a:prstGeom>
          <a:solidFill>
            <a:schemeClr val="bg2">
              <a:alpha val="56000"/>
            </a:schemeClr>
          </a:solidFill>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79" normalizeH="0" baseline="0" noProof="0" dirty="0">
                <a:ln>
                  <a:noFill/>
                </a:ln>
                <a:solidFill>
                  <a:srgbClr val="FFFFFF"/>
                </a:solidFill>
                <a:effectLst/>
                <a:uLnTx/>
                <a:uFillTx/>
                <a:latin typeface="Tahoma"/>
                <a:ea typeface="Tahoma"/>
                <a:cs typeface="Tahoma"/>
                <a:sym typeface="Tahoma"/>
              </a:rPr>
              <a:t>To discover, incubate and develop ideas and concepts that support the evolution of human consciousness.</a:t>
            </a:r>
          </a:p>
        </p:txBody>
      </p:sp>
    </p:spTree>
    <p:custDataLst>
      <p:tags r:id="rId1"/>
    </p:custDataLst>
    <p:extLst>
      <p:ext uri="{BB962C8B-B14F-4D97-AF65-F5344CB8AC3E}">
        <p14:creationId xmlns:p14="http://schemas.microsoft.com/office/powerpoint/2010/main" val="556609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sinesswoman giving presentation to coworkers">
            <a:extLst>
              <a:ext uri="{FF2B5EF4-FFF2-40B4-BE49-F238E27FC236}">
                <a16:creationId xmlns:a16="http://schemas.microsoft.com/office/drawing/2014/main" xmlns="" id="{ED2AA183-A513-44A6-9D2A-F2A70AA1E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8" y="-152399"/>
            <a:ext cx="9181149" cy="6208931"/>
          </a:xfrm>
          <a:prstGeom prst="rect">
            <a:avLst/>
          </a:prstGeom>
        </p:spPr>
      </p:pic>
      <p:sp>
        <p:nvSpPr>
          <p:cNvPr id="2" name="Rectangle 1">
            <a:extLst>
              <a:ext uri="{FF2B5EF4-FFF2-40B4-BE49-F238E27FC236}">
                <a16:creationId xmlns:a16="http://schemas.microsoft.com/office/drawing/2014/main" xmlns="" id="{C33D3758-74A3-46CC-ACE1-B14C816FF9ED}"/>
              </a:ext>
            </a:extLst>
          </p:cNvPr>
          <p:cNvSpPr/>
          <p:nvPr/>
        </p:nvSpPr>
        <p:spPr>
          <a:xfrm>
            <a:off x="3505200" y="685800"/>
            <a:ext cx="2743200" cy="1754326"/>
          </a:xfrm>
          <a:prstGeom prst="rect">
            <a:avLst/>
          </a:prstGeom>
          <a:solidFill>
            <a:schemeClr val="bg1">
              <a:lumMod val="85000"/>
              <a:alpha val="76000"/>
            </a:schemeClr>
          </a:solidFill>
        </p:spPr>
        <p:txBody>
          <a:bodyPr wrap="square">
            <a:spAutoFit/>
          </a:bodyPr>
          <a:lstStyle/>
          <a:p>
            <a:r>
              <a:rPr lang="en-US" dirty="0">
                <a:solidFill>
                  <a:srgbClr val="000000">
                    <a:lumMod val="95000"/>
                    <a:lumOff val="5000"/>
                  </a:srgbClr>
                </a:solidFill>
                <a:latin typeface="Abadi" panose="020B0604020104020204" pitchFamily="34" charset="0"/>
                <a:cs typeface="Calibri"/>
              </a:rPr>
              <a:t>To fully respond to the challenges of this level of consciousness the leader must actively garner employees’ ideas and opinions.</a:t>
            </a:r>
            <a:endParaRPr lang="en-GB" dirty="0">
              <a:solidFill>
                <a:srgbClr val="000000">
                  <a:lumMod val="95000"/>
                  <a:lumOff val="5000"/>
                </a:srgbClr>
              </a:solidFill>
              <a:latin typeface="Abadi" panose="020B0604020104020204" pitchFamily="34" charset="0"/>
              <a:cs typeface="Calibri"/>
            </a:endParaRPr>
          </a:p>
        </p:txBody>
      </p:sp>
      <p:sp>
        <p:nvSpPr>
          <p:cNvPr id="12" name="Rectangle 11">
            <a:extLst>
              <a:ext uri="{FF2B5EF4-FFF2-40B4-BE49-F238E27FC236}">
                <a16:creationId xmlns:a16="http://schemas.microsoft.com/office/drawing/2014/main" xmlns="" id="{02856664-758A-4B1B-81D0-D95F2EB6E97B}"/>
              </a:ext>
            </a:extLst>
          </p:cNvPr>
          <p:cNvSpPr/>
          <p:nvPr/>
        </p:nvSpPr>
        <p:spPr>
          <a:xfrm>
            <a:off x="304801" y="6135472"/>
            <a:ext cx="8634275" cy="646331"/>
          </a:xfrm>
          <a:prstGeom prst="rect">
            <a:avLst/>
          </a:prstGeom>
        </p:spPr>
        <p:txBody>
          <a:bodyPr wrap="square">
            <a:spAutoFit/>
          </a:bodyPr>
          <a:lstStyle/>
          <a:p>
            <a:pPr algn="ctr"/>
            <a:r>
              <a:rPr lang="en-US" b="1" dirty="0">
                <a:solidFill>
                  <a:srgbClr val="313537"/>
                </a:solidFill>
                <a:latin typeface="Merriweather"/>
                <a:cs typeface="Calibri"/>
              </a:rPr>
              <a:t>For many leaders and managers, this is a new role requiring new skills. Employees want to be accountable—not micro-managed and supervised every moment of every day.</a:t>
            </a:r>
          </a:p>
        </p:txBody>
      </p:sp>
    </p:spTree>
    <p:custDataLst>
      <p:tags r:id="rId1"/>
    </p:custDataLst>
    <p:extLst>
      <p:ext uri="{BB962C8B-B14F-4D97-AF65-F5344CB8AC3E}">
        <p14:creationId xmlns:p14="http://schemas.microsoft.com/office/powerpoint/2010/main" val="40460906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AA0B4DB-1687-4D95-8336-08AB8C2952D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6511" y="304800"/>
            <a:ext cx="10342583" cy="6096000"/>
          </a:xfrm>
          <a:prstGeom prst="rect">
            <a:avLst/>
          </a:prstGeom>
        </p:spPr>
      </p:pic>
      <p:sp>
        <p:nvSpPr>
          <p:cNvPr id="9" name="Rectangle 8">
            <a:extLst>
              <a:ext uri="{FF2B5EF4-FFF2-40B4-BE49-F238E27FC236}">
                <a16:creationId xmlns:a16="http://schemas.microsoft.com/office/drawing/2014/main" xmlns="" id="{A2982EBD-EA9E-4C6B-AB0C-C17FB8471CBA}"/>
              </a:ext>
            </a:extLst>
          </p:cNvPr>
          <p:cNvSpPr/>
          <p:nvPr/>
        </p:nvSpPr>
        <p:spPr>
          <a:xfrm>
            <a:off x="914400" y="2667000"/>
            <a:ext cx="4419600" cy="3046988"/>
          </a:xfrm>
          <a:prstGeom prst="rect">
            <a:avLst/>
          </a:prstGeom>
        </p:spPr>
        <p:txBody>
          <a:bodyPr wrap="square">
            <a:spAutoFit/>
          </a:bodyPr>
          <a:lstStyle/>
          <a:p>
            <a:pPr fontAlgn="base"/>
            <a:r>
              <a:rPr lang="en-US" sz="2400" dirty="0">
                <a:solidFill>
                  <a:srgbClr val="313537"/>
                </a:solidFill>
                <a:latin typeface="Abadi" panose="020B0604020104020204" pitchFamily="34" charset="0"/>
                <a:cs typeface="Calibri"/>
              </a:rPr>
              <a:t>More accountability is given to everyone and structures become less hierarchical. Teamwork is encouraged and more attention is given to personal develop-</a:t>
            </a:r>
            <a:r>
              <a:rPr lang="en-US" sz="2400" dirty="0" err="1">
                <a:solidFill>
                  <a:srgbClr val="313537"/>
                </a:solidFill>
                <a:latin typeface="Abadi" panose="020B0604020104020204" pitchFamily="34" charset="0"/>
                <a:cs typeface="Calibri"/>
              </a:rPr>
              <a:t>ment</a:t>
            </a:r>
            <a:r>
              <a:rPr lang="en-US" sz="2400" dirty="0">
                <a:solidFill>
                  <a:srgbClr val="313537"/>
                </a:solidFill>
                <a:latin typeface="Abadi" panose="020B0604020104020204" pitchFamily="34" charset="0"/>
                <a:cs typeface="Calibri"/>
              </a:rPr>
              <a:t> and relationship skills. Diversity is seen as a positive asset in exploring new ideas. </a:t>
            </a:r>
          </a:p>
        </p:txBody>
      </p:sp>
    </p:spTree>
    <p:custDataLst>
      <p:tags r:id="rId1"/>
    </p:custDataLst>
    <p:extLst>
      <p:ext uri="{BB962C8B-B14F-4D97-AF65-F5344CB8AC3E}">
        <p14:creationId xmlns:p14="http://schemas.microsoft.com/office/powerpoint/2010/main" val="667425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38C73DA-1143-4C37-96A3-E71959BFC1C8}"/>
              </a:ext>
            </a:extLst>
          </p:cNvPr>
          <p:cNvPicPr>
            <a:picLocks noChangeAspect="1"/>
          </p:cNvPicPr>
          <p:nvPr/>
        </p:nvPicPr>
        <p:blipFill>
          <a:blip r:embed="rId3"/>
          <a:stretch>
            <a:fillRect/>
          </a:stretch>
        </p:blipFill>
        <p:spPr>
          <a:xfrm>
            <a:off x="-76198" y="-26053"/>
            <a:ext cx="9296399" cy="1626255"/>
          </a:xfrm>
          <a:prstGeom prst="rect">
            <a:avLst/>
          </a:prstGeom>
        </p:spPr>
      </p:pic>
      <p:sp>
        <p:nvSpPr>
          <p:cNvPr id="4" name="Rectangle 3">
            <a:extLst>
              <a:ext uri="{FF2B5EF4-FFF2-40B4-BE49-F238E27FC236}">
                <a16:creationId xmlns:a16="http://schemas.microsoft.com/office/drawing/2014/main" xmlns="" id="{F12E0859-4801-4F64-95B0-82F2675DFE8C}"/>
              </a:ext>
            </a:extLst>
          </p:cNvPr>
          <p:cNvSpPr/>
          <p:nvPr/>
        </p:nvSpPr>
        <p:spPr>
          <a:xfrm>
            <a:off x="1369437" y="3124203"/>
            <a:ext cx="4574164" cy="2062103"/>
          </a:xfrm>
          <a:prstGeom prst="rect">
            <a:avLst/>
          </a:prstGeom>
        </p:spPr>
        <p:txBody>
          <a:bodyPr wrap="square">
            <a:spAutoFit/>
          </a:bodyPr>
          <a:lstStyle/>
          <a:p>
            <a:r>
              <a:rPr lang="en-US" sz="3200" dirty="0">
                <a:solidFill>
                  <a:schemeClr val="tx1">
                    <a:lumMod val="75000"/>
                    <a:lumOff val="25000"/>
                  </a:schemeClr>
                </a:solidFill>
                <a:latin typeface="Abadi" panose="020B0604020104020204" pitchFamily="34" charset="0"/>
              </a:rPr>
              <a:t>Internally cohesive organization that has a capacity for collective action.</a:t>
            </a:r>
            <a:endParaRPr lang="en-GB" sz="7200" b="1" dirty="0">
              <a:solidFill>
                <a:schemeClr val="tx1">
                  <a:lumMod val="75000"/>
                  <a:lumOff val="25000"/>
                </a:schemeClr>
              </a:solidFill>
              <a:latin typeface="Abadi" panose="020B0604020104020204" pitchFamily="34" charset="0"/>
            </a:endParaRPr>
          </a:p>
        </p:txBody>
      </p:sp>
      <p:sp>
        <p:nvSpPr>
          <p:cNvPr id="3" name="Arrow: Right 2">
            <a:extLst>
              <a:ext uri="{FF2B5EF4-FFF2-40B4-BE49-F238E27FC236}">
                <a16:creationId xmlns:a16="http://schemas.microsoft.com/office/drawing/2014/main" xmlns="" id="{4635433C-D9B9-4C8C-B920-79741DAADEB0}"/>
              </a:ext>
            </a:extLst>
          </p:cNvPr>
          <p:cNvSpPr/>
          <p:nvPr/>
        </p:nvSpPr>
        <p:spPr>
          <a:xfrm>
            <a:off x="5715000" y="32526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5" name="TextBox 4">
            <a:extLst>
              <a:ext uri="{FF2B5EF4-FFF2-40B4-BE49-F238E27FC236}">
                <a16:creationId xmlns:a16="http://schemas.microsoft.com/office/drawing/2014/main" xmlns="" id="{314004A2-2A67-4CA5-94AD-6EDA803452E5}"/>
              </a:ext>
            </a:extLst>
          </p:cNvPr>
          <p:cNvSpPr txBox="1"/>
          <p:nvPr/>
        </p:nvSpPr>
        <p:spPr>
          <a:xfrm>
            <a:off x="685800" y="381003"/>
            <a:ext cx="80772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AUTHENTIC LEADER</a:t>
            </a:r>
          </a:p>
        </p:txBody>
      </p:sp>
      <p:pic>
        <p:nvPicPr>
          <p:cNvPr id="13" name="Google Shape;109;p13">
            <a:extLst>
              <a:ext uri="{FF2B5EF4-FFF2-40B4-BE49-F238E27FC236}">
                <a16:creationId xmlns:a16="http://schemas.microsoft.com/office/drawing/2014/main" xmlns="" id="{B17193C9-6E45-441B-8165-0890B6209396}"/>
              </a:ext>
            </a:extLst>
          </p:cNvPr>
          <p:cNvPicPr preferRelativeResize="0"/>
          <p:nvPr/>
        </p:nvPicPr>
        <p:blipFill>
          <a:blip r:embed="rId4">
            <a:alphaModFix/>
          </a:blip>
          <a:stretch>
            <a:fillRect/>
          </a:stretch>
        </p:blipFill>
        <p:spPr>
          <a:xfrm>
            <a:off x="5791200" y="1976520"/>
            <a:ext cx="3505200" cy="4500483"/>
          </a:xfrm>
          <a:prstGeom prst="rect">
            <a:avLst/>
          </a:prstGeom>
          <a:noFill/>
          <a:ln>
            <a:noFill/>
          </a:ln>
        </p:spPr>
      </p:pic>
      <p:sp>
        <p:nvSpPr>
          <p:cNvPr id="8" name="TextBox 7">
            <a:extLst>
              <a:ext uri="{FF2B5EF4-FFF2-40B4-BE49-F238E27FC236}">
                <a16:creationId xmlns:a16="http://schemas.microsoft.com/office/drawing/2014/main" xmlns="" id="{EC17ACBF-EDD9-4532-8139-AC5CEFA00D52}"/>
              </a:ext>
            </a:extLst>
          </p:cNvPr>
          <p:cNvSpPr txBox="1"/>
          <p:nvPr/>
        </p:nvSpPr>
        <p:spPr>
          <a:xfrm>
            <a:off x="1401248" y="2281232"/>
            <a:ext cx="23622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b="1" dirty="0">
                <a:solidFill>
                  <a:schemeClr val="bg1"/>
                </a:solidFill>
              </a:rPr>
              <a:t>FOCUS</a:t>
            </a:r>
          </a:p>
        </p:txBody>
      </p:sp>
    </p:spTree>
    <p:custDataLst>
      <p:tags r:id="rId1"/>
    </p:custDataLst>
    <p:extLst>
      <p:ext uri="{BB962C8B-B14F-4D97-AF65-F5344CB8AC3E}">
        <p14:creationId xmlns:p14="http://schemas.microsoft.com/office/powerpoint/2010/main" val="327476660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D3FF21F-E55D-44E6-AF4D-35D33A51B6D0}"/>
              </a:ext>
            </a:extLst>
          </p:cNvPr>
          <p:cNvPicPr>
            <a:picLocks noChangeAspect="1"/>
          </p:cNvPicPr>
          <p:nvPr/>
        </p:nvPicPr>
        <p:blipFill>
          <a:blip r:embed="rId4"/>
          <a:stretch>
            <a:fillRect/>
          </a:stretch>
        </p:blipFill>
        <p:spPr>
          <a:xfrm>
            <a:off x="-76198" y="-26053"/>
            <a:ext cx="9296399" cy="1626255"/>
          </a:xfrm>
          <a:prstGeom prst="rect">
            <a:avLst/>
          </a:prstGeom>
        </p:spPr>
      </p:pic>
      <p:pic>
        <p:nvPicPr>
          <p:cNvPr id="17" name="Google Shape;109;p13">
            <a:extLst>
              <a:ext uri="{FF2B5EF4-FFF2-40B4-BE49-F238E27FC236}">
                <a16:creationId xmlns:a16="http://schemas.microsoft.com/office/drawing/2014/main" xmlns="" id="{1919BF3F-1743-475C-A3A3-0A1206E466F9}"/>
              </a:ext>
            </a:extLst>
          </p:cNvPr>
          <p:cNvPicPr preferRelativeResize="0"/>
          <p:nvPr/>
        </p:nvPicPr>
        <p:blipFill>
          <a:blip r:embed="rId5">
            <a:alphaModFix/>
          </a:blip>
          <a:stretch>
            <a:fillRect/>
          </a:stretch>
        </p:blipFill>
        <p:spPr>
          <a:xfrm>
            <a:off x="76200" y="1900320"/>
            <a:ext cx="3505200" cy="4500483"/>
          </a:xfrm>
          <a:prstGeom prst="rect">
            <a:avLst/>
          </a:prstGeom>
          <a:noFill/>
          <a:ln>
            <a:noFill/>
          </a:ln>
        </p:spPr>
      </p:pic>
      <p:sp>
        <p:nvSpPr>
          <p:cNvPr id="3" name="Arrow: Right 2">
            <a:extLst>
              <a:ext uri="{FF2B5EF4-FFF2-40B4-BE49-F238E27FC236}">
                <a16:creationId xmlns:a16="http://schemas.microsoft.com/office/drawing/2014/main" xmlns="" id="{4635433C-D9B9-4C8C-B920-79741DAADEB0}"/>
              </a:ext>
            </a:extLst>
          </p:cNvPr>
          <p:cNvSpPr/>
          <p:nvPr/>
        </p:nvSpPr>
        <p:spPr>
          <a:xfrm flipH="1">
            <a:off x="2971800" y="31764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6" name="TextBox 5">
            <a:extLst>
              <a:ext uri="{FF2B5EF4-FFF2-40B4-BE49-F238E27FC236}">
                <a16:creationId xmlns:a16="http://schemas.microsoft.com/office/drawing/2014/main" xmlns="" id="{3FFF1E8F-B499-4D84-B068-6CD481C51B46}"/>
              </a:ext>
            </a:extLst>
          </p:cNvPr>
          <p:cNvSpPr txBox="1"/>
          <p:nvPr/>
        </p:nvSpPr>
        <p:spPr>
          <a:xfrm>
            <a:off x="3886200" y="2328508"/>
            <a:ext cx="4505096" cy="3693319"/>
          </a:xfrm>
          <a:prstGeom prst="rect">
            <a:avLst/>
          </a:prstGeom>
          <a:noFill/>
        </p:spPr>
        <p:txBody>
          <a:bodyPr wrap="square" rtlCol="0">
            <a:spAutoFit/>
          </a:bodyPr>
          <a:lstStyle/>
          <a:p>
            <a:pPr algn="ctr" defTabSz="410754">
              <a:defRPr/>
            </a:pPr>
            <a:r>
              <a:rPr lang="en-US" dirty="0">
                <a:latin typeface="Abadi" panose="020B0604020104020204" pitchFamily="34" charset="0"/>
              </a:rPr>
              <a:t>A self-actualized individual who has discovered his or her sense of purpose.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promote a shared set of values and demonstrate congruent behaviours that guide decision-making.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demonstrate integrity and are living examples of values-based leadership. </a:t>
            </a:r>
          </a:p>
          <a:p>
            <a:pPr algn="ctr" defTabSz="410754">
              <a:defRPr/>
            </a:pPr>
            <a:endParaRPr lang="en-US" dirty="0">
              <a:latin typeface="Abadi" panose="020B0604020104020204" pitchFamily="34" charset="0"/>
            </a:endParaRPr>
          </a:p>
          <a:p>
            <a:pPr algn="ctr" defTabSz="410754">
              <a:defRPr/>
            </a:pPr>
            <a:r>
              <a:rPr lang="en-US" dirty="0">
                <a:latin typeface="Abadi" panose="020B0604020104020204" pitchFamily="34" charset="0"/>
              </a:rPr>
              <a:t>They walk their talk. They build internal cohesion and focus by creating a shared purpose.</a:t>
            </a:r>
            <a:endParaRPr lang="en-GB" sz="2400" dirty="0">
              <a:solidFill>
                <a:schemeClr val="tx1">
                  <a:lumMod val="75000"/>
                  <a:lumOff val="25000"/>
                </a:schemeClr>
              </a:solidFill>
              <a:latin typeface="Abadi" panose="020B0604020104020204" pitchFamily="34" charset="0"/>
              <a:sym typeface="Helvetica Light"/>
            </a:endParaRPr>
          </a:p>
        </p:txBody>
      </p:sp>
      <p:sp>
        <p:nvSpPr>
          <p:cNvPr id="9" name="TextBox 8">
            <a:extLst>
              <a:ext uri="{FF2B5EF4-FFF2-40B4-BE49-F238E27FC236}">
                <a16:creationId xmlns:a16="http://schemas.microsoft.com/office/drawing/2014/main" xmlns="" id="{C365E3A3-FE18-438C-B361-30927F99FF3E}"/>
              </a:ext>
            </a:extLst>
          </p:cNvPr>
          <p:cNvSpPr txBox="1"/>
          <p:nvPr/>
        </p:nvSpPr>
        <p:spPr>
          <a:xfrm>
            <a:off x="685800" y="381003"/>
            <a:ext cx="80772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AUTHENTIC LEADER</a:t>
            </a:r>
          </a:p>
        </p:txBody>
      </p:sp>
    </p:spTree>
    <p:custDataLst>
      <p:tags r:id="rId1"/>
    </p:custDataLst>
    <p:extLst>
      <p:ext uri="{BB962C8B-B14F-4D97-AF65-F5344CB8AC3E}">
        <p14:creationId xmlns:p14="http://schemas.microsoft.com/office/powerpoint/2010/main" val="3124266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ne person helping other person climb up a rock">
            <a:extLst>
              <a:ext uri="{FF2B5EF4-FFF2-40B4-BE49-F238E27FC236}">
                <a16:creationId xmlns:a16="http://schemas.microsoft.com/office/drawing/2014/main" xmlns="" id="{0F60A2AB-AF98-4290-A404-7C3BA55B1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2551"/>
            <a:ext cx="10275888" cy="6858000"/>
          </a:xfrm>
          <a:prstGeom prst="rect">
            <a:avLst/>
          </a:prstGeom>
        </p:spPr>
      </p:pic>
      <p:sp>
        <p:nvSpPr>
          <p:cNvPr id="5" name="Rectangle 4">
            <a:extLst>
              <a:ext uri="{FF2B5EF4-FFF2-40B4-BE49-F238E27FC236}">
                <a16:creationId xmlns:a16="http://schemas.microsoft.com/office/drawing/2014/main" xmlns="" id="{3341C07B-1B06-4F6E-9B12-0C45627A04C6}"/>
              </a:ext>
            </a:extLst>
          </p:cNvPr>
          <p:cNvSpPr/>
          <p:nvPr/>
        </p:nvSpPr>
        <p:spPr>
          <a:xfrm>
            <a:off x="3733800" y="914402"/>
            <a:ext cx="4572000" cy="2062103"/>
          </a:xfrm>
          <a:prstGeom prst="rect">
            <a:avLst/>
          </a:prstGeom>
        </p:spPr>
        <p:txBody>
          <a:bodyPr>
            <a:spAutoFit/>
          </a:bodyPr>
          <a:lstStyle/>
          <a:p>
            <a:r>
              <a:rPr lang="en-US" sz="3200" dirty="0">
                <a:solidFill>
                  <a:schemeClr val="tx1"/>
                </a:solidFill>
                <a:latin typeface="Abadi" panose="020B0604020104020204" pitchFamily="34" charset="0"/>
              </a:rPr>
              <a:t>A precondition for success at this stage of development is to build a climate of TRUST. </a:t>
            </a:r>
            <a:endParaRPr lang="en-GB" sz="3200" dirty="0">
              <a:solidFill>
                <a:schemeClr val="tx1"/>
              </a:solidFill>
              <a:latin typeface="Abadi" panose="020B0604020104020204" pitchFamily="34" charset="0"/>
            </a:endParaRPr>
          </a:p>
        </p:txBody>
      </p:sp>
    </p:spTree>
    <p:custDataLst>
      <p:tags r:id="rId1"/>
    </p:custDataLst>
    <p:extLst>
      <p:ext uri="{BB962C8B-B14F-4D97-AF65-F5344CB8AC3E}">
        <p14:creationId xmlns:p14="http://schemas.microsoft.com/office/powerpoint/2010/main" val="496823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irt&#10;&#10;Description automatically generated">
            <a:extLst>
              <a:ext uri="{FF2B5EF4-FFF2-40B4-BE49-F238E27FC236}">
                <a16:creationId xmlns:a16="http://schemas.microsoft.com/office/drawing/2014/main" xmlns="" id="{A3343C8D-B7BA-463A-9C1B-56B86DAD6CD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286002" y="457202"/>
            <a:ext cx="2665923" cy="1776171"/>
          </a:xfrm>
          <a:prstGeom prst="rect">
            <a:avLst/>
          </a:prstGeom>
        </p:spPr>
      </p:pic>
      <p:pic>
        <p:nvPicPr>
          <p:cNvPr id="12" name="Picture 11" descr="English business man">
            <a:extLst>
              <a:ext uri="{FF2B5EF4-FFF2-40B4-BE49-F238E27FC236}">
                <a16:creationId xmlns:a16="http://schemas.microsoft.com/office/drawing/2014/main" xmlns="" id="{603FB9AC-4665-441C-9A35-78DEDA68C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707" y="533400"/>
            <a:ext cx="1213860" cy="5410200"/>
          </a:xfrm>
          <a:prstGeom prst="rect">
            <a:avLst/>
          </a:prstGeom>
        </p:spPr>
      </p:pic>
      <p:pic>
        <p:nvPicPr>
          <p:cNvPr id="19" name="Picture 18" descr="A group of people sitting at a table&#10;&#10;Description automatically generated">
            <a:extLst>
              <a:ext uri="{FF2B5EF4-FFF2-40B4-BE49-F238E27FC236}">
                <a16:creationId xmlns:a16="http://schemas.microsoft.com/office/drawing/2014/main" xmlns="" id="{683DDAEE-BB0F-40C1-9823-B36CF387440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4713619" y="1828803"/>
            <a:ext cx="4102648" cy="2531421"/>
          </a:xfrm>
          <a:prstGeom prst="rect">
            <a:avLst/>
          </a:prstGeom>
        </p:spPr>
      </p:pic>
      <p:sp>
        <p:nvSpPr>
          <p:cNvPr id="21" name="Rectangle 20">
            <a:extLst>
              <a:ext uri="{FF2B5EF4-FFF2-40B4-BE49-F238E27FC236}">
                <a16:creationId xmlns:a16="http://schemas.microsoft.com/office/drawing/2014/main" xmlns="" id="{A428A6B0-5C0B-49AC-BD07-AF4268558446}"/>
              </a:ext>
            </a:extLst>
          </p:cNvPr>
          <p:cNvSpPr/>
          <p:nvPr/>
        </p:nvSpPr>
        <p:spPr>
          <a:xfrm>
            <a:off x="2362200" y="4784413"/>
            <a:ext cx="6477000" cy="1323439"/>
          </a:xfrm>
          <a:prstGeom prst="rect">
            <a:avLst/>
          </a:prstGeom>
          <a:solidFill>
            <a:schemeClr val="bg1">
              <a:lumMod val="85000"/>
              <a:alpha val="57000"/>
            </a:schemeClr>
          </a:solidFill>
        </p:spPr>
        <p:txBody>
          <a:bodyPr wrap="square">
            <a:spAutoFit/>
          </a:bodyPr>
          <a:lstStyle/>
          <a:p>
            <a:r>
              <a:rPr lang="en-US" sz="2000" dirty="0">
                <a:solidFill>
                  <a:srgbClr val="313537"/>
                </a:solidFill>
                <a:latin typeface="Abadi" panose="020B0604020104020204" pitchFamily="34" charset="0"/>
              </a:rPr>
              <a:t>A critical requirement is a shared vision of the future that inspires employees, a shared set of values that provides guidance for decision making, and an strong organizational purpose.</a:t>
            </a:r>
            <a:endParaRPr lang="en-GB" sz="2000" dirty="0">
              <a:latin typeface="Abadi" panose="020B0604020104020204" pitchFamily="34" charset="0"/>
            </a:endParaRPr>
          </a:p>
        </p:txBody>
      </p:sp>
      <p:sp>
        <p:nvSpPr>
          <p:cNvPr id="22" name="TextBox 21">
            <a:extLst>
              <a:ext uri="{FF2B5EF4-FFF2-40B4-BE49-F238E27FC236}">
                <a16:creationId xmlns:a16="http://schemas.microsoft.com/office/drawing/2014/main" xmlns="" id="{C6045C1C-0B0A-4BD3-B5D7-231A3C02135A}"/>
              </a:ext>
            </a:extLst>
          </p:cNvPr>
          <p:cNvSpPr txBox="1"/>
          <p:nvPr/>
        </p:nvSpPr>
        <p:spPr>
          <a:xfrm>
            <a:off x="5280565" y="881393"/>
            <a:ext cx="3276600" cy="523218"/>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2800" dirty="0"/>
              <a:t>VISION VALUES</a:t>
            </a:r>
          </a:p>
        </p:txBody>
      </p:sp>
      <p:sp>
        <p:nvSpPr>
          <p:cNvPr id="23" name="TextBox 22">
            <a:extLst>
              <a:ext uri="{FF2B5EF4-FFF2-40B4-BE49-F238E27FC236}">
                <a16:creationId xmlns:a16="http://schemas.microsoft.com/office/drawing/2014/main" xmlns="" id="{67B92829-376C-43D1-AB9B-09426162E300}"/>
              </a:ext>
            </a:extLst>
          </p:cNvPr>
          <p:cNvSpPr txBox="1"/>
          <p:nvPr/>
        </p:nvSpPr>
        <p:spPr>
          <a:xfrm>
            <a:off x="2362200" y="3035187"/>
            <a:ext cx="2098984" cy="523218"/>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2800" dirty="0"/>
              <a:t>PURPOSE</a:t>
            </a:r>
          </a:p>
        </p:txBody>
      </p:sp>
    </p:spTree>
    <p:custDataLst>
      <p:tags r:id="rId1"/>
    </p:custDataLst>
    <p:extLst>
      <p:ext uri="{BB962C8B-B14F-4D97-AF65-F5344CB8AC3E}">
        <p14:creationId xmlns:p14="http://schemas.microsoft.com/office/powerpoint/2010/main" val="269973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0750B7D-DE2B-40CE-A78B-79D68889FD3C}"/>
              </a:ext>
            </a:extLst>
          </p:cNvPr>
          <p:cNvPicPr>
            <a:picLocks noChangeAspect="1"/>
          </p:cNvPicPr>
          <p:nvPr/>
        </p:nvPicPr>
        <p:blipFill>
          <a:blip r:embed="rId3"/>
          <a:stretch>
            <a:fillRect/>
          </a:stretch>
        </p:blipFill>
        <p:spPr>
          <a:xfrm>
            <a:off x="-76198" y="-26053"/>
            <a:ext cx="9296399" cy="1626255"/>
          </a:xfrm>
          <a:prstGeom prst="rect">
            <a:avLst/>
          </a:prstGeom>
        </p:spPr>
      </p:pic>
      <p:sp>
        <p:nvSpPr>
          <p:cNvPr id="4" name="Rectangle 3">
            <a:extLst>
              <a:ext uri="{FF2B5EF4-FFF2-40B4-BE49-F238E27FC236}">
                <a16:creationId xmlns:a16="http://schemas.microsoft.com/office/drawing/2014/main" xmlns="" id="{F12E0859-4801-4F64-95B0-82F2675DFE8C}"/>
              </a:ext>
            </a:extLst>
          </p:cNvPr>
          <p:cNvSpPr/>
          <p:nvPr/>
        </p:nvSpPr>
        <p:spPr>
          <a:xfrm>
            <a:off x="1369437" y="3124202"/>
            <a:ext cx="4421764" cy="2554545"/>
          </a:xfrm>
          <a:prstGeom prst="rect">
            <a:avLst/>
          </a:prstGeom>
        </p:spPr>
        <p:txBody>
          <a:bodyPr wrap="square">
            <a:spAutoFit/>
          </a:bodyPr>
          <a:lstStyle/>
          <a:p>
            <a:r>
              <a:rPr lang="en-US" sz="3200" dirty="0">
                <a:solidFill>
                  <a:schemeClr val="tx1">
                    <a:lumMod val="75000"/>
                    <a:lumOff val="25000"/>
                  </a:schemeClr>
                </a:solidFill>
                <a:latin typeface="Abadi" panose="020B0604020104020204" pitchFamily="34" charset="0"/>
              </a:rPr>
              <a:t>High level of internal connectedness and  external connectedness through strong collaboration.</a:t>
            </a:r>
            <a:endParaRPr lang="en-GB" sz="7200" b="1" dirty="0">
              <a:solidFill>
                <a:schemeClr val="tx1">
                  <a:lumMod val="75000"/>
                  <a:lumOff val="25000"/>
                </a:schemeClr>
              </a:solidFill>
              <a:latin typeface="Abadi" panose="020B0604020104020204" pitchFamily="34" charset="0"/>
            </a:endParaRPr>
          </a:p>
        </p:txBody>
      </p:sp>
      <p:sp>
        <p:nvSpPr>
          <p:cNvPr id="3" name="Arrow: Right 2">
            <a:extLst>
              <a:ext uri="{FF2B5EF4-FFF2-40B4-BE49-F238E27FC236}">
                <a16:creationId xmlns:a16="http://schemas.microsoft.com/office/drawing/2014/main" xmlns="" id="{4635433C-D9B9-4C8C-B920-79741DAADEB0}"/>
              </a:ext>
            </a:extLst>
          </p:cNvPr>
          <p:cNvSpPr/>
          <p:nvPr/>
        </p:nvSpPr>
        <p:spPr>
          <a:xfrm>
            <a:off x="5715000" y="26430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5" name="TextBox 4">
            <a:extLst>
              <a:ext uri="{FF2B5EF4-FFF2-40B4-BE49-F238E27FC236}">
                <a16:creationId xmlns:a16="http://schemas.microsoft.com/office/drawing/2014/main" xmlns="" id="{314004A2-2A67-4CA5-94AD-6EDA803452E5}"/>
              </a:ext>
            </a:extLst>
          </p:cNvPr>
          <p:cNvSpPr txBox="1"/>
          <p:nvPr/>
        </p:nvSpPr>
        <p:spPr>
          <a:xfrm>
            <a:off x="1676400" y="381003"/>
            <a:ext cx="60960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MENTOR/PARTNER</a:t>
            </a:r>
          </a:p>
        </p:txBody>
      </p:sp>
      <p:pic>
        <p:nvPicPr>
          <p:cNvPr id="13" name="Google Shape;109;p13">
            <a:extLst>
              <a:ext uri="{FF2B5EF4-FFF2-40B4-BE49-F238E27FC236}">
                <a16:creationId xmlns:a16="http://schemas.microsoft.com/office/drawing/2014/main" xmlns="" id="{B17193C9-6E45-441B-8165-0890B6209396}"/>
              </a:ext>
            </a:extLst>
          </p:cNvPr>
          <p:cNvPicPr preferRelativeResize="0"/>
          <p:nvPr/>
        </p:nvPicPr>
        <p:blipFill>
          <a:blip r:embed="rId4">
            <a:alphaModFix/>
          </a:blip>
          <a:stretch>
            <a:fillRect/>
          </a:stretch>
        </p:blipFill>
        <p:spPr>
          <a:xfrm>
            <a:off x="5791200" y="1976520"/>
            <a:ext cx="3505200" cy="4500483"/>
          </a:xfrm>
          <a:prstGeom prst="rect">
            <a:avLst/>
          </a:prstGeom>
          <a:noFill/>
          <a:ln>
            <a:noFill/>
          </a:ln>
        </p:spPr>
      </p:pic>
      <p:sp>
        <p:nvSpPr>
          <p:cNvPr id="8" name="TextBox 7">
            <a:extLst>
              <a:ext uri="{FF2B5EF4-FFF2-40B4-BE49-F238E27FC236}">
                <a16:creationId xmlns:a16="http://schemas.microsoft.com/office/drawing/2014/main" xmlns="" id="{1F560427-71F2-4231-B313-12A7F31E90D3}"/>
              </a:ext>
            </a:extLst>
          </p:cNvPr>
          <p:cNvSpPr txBox="1"/>
          <p:nvPr/>
        </p:nvSpPr>
        <p:spPr>
          <a:xfrm>
            <a:off x="1401248" y="2281232"/>
            <a:ext cx="23622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b="1" dirty="0">
                <a:solidFill>
                  <a:schemeClr val="bg1"/>
                </a:solidFill>
              </a:rPr>
              <a:t>FOCUS</a:t>
            </a:r>
          </a:p>
        </p:txBody>
      </p:sp>
    </p:spTree>
    <p:custDataLst>
      <p:tags r:id="rId1"/>
    </p:custDataLst>
    <p:extLst>
      <p:ext uri="{BB962C8B-B14F-4D97-AF65-F5344CB8AC3E}">
        <p14:creationId xmlns:p14="http://schemas.microsoft.com/office/powerpoint/2010/main" val="355701056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356FF10-6A1B-46D2-BE68-D22D5E955405}"/>
              </a:ext>
            </a:extLst>
          </p:cNvPr>
          <p:cNvPicPr>
            <a:picLocks noChangeAspect="1"/>
          </p:cNvPicPr>
          <p:nvPr/>
        </p:nvPicPr>
        <p:blipFill>
          <a:blip r:embed="rId4"/>
          <a:stretch>
            <a:fillRect/>
          </a:stretch>
        </p:blipFill>
        <p:spPr>
          <a:xfrm>
            <a:off x="-76198" y="-26053"/>
            <a:ext cx="9296399" cy="1626255"/>
          </a:xfrm>
          <a:prstGeom prst="rect">
            <a:avLst/>
          </a:prstGeom>
        </p:spPr>
      </p:pic>
      <p:pic>
        <p:nvPicPr>
          <p:cNvPr id="17" name="Google Shape;109;p13">
            <a:extLst>
              <a:ext uri="{FF2B5EF4-FFF2-40B4-BE49-F238E27FC236}">
                <a16:creationId xmlns:a16="http://schemas.microsoft.com/office/drawing/2014/main" xmlns="" id="{1919BF3F-1743-475C-A3A3-0A1206E466F9}"/>
              </a:ext>
            </a:extLst>
          </p:cNvPr>
          <p:cNvPicPr preferRelativeResize="0"/>
          <p:nvPr/>
        </p:nvPicPr>
        <p:blipFill>
          <a:blip r:embed="rId5">
            <a:alphaModFix/>
          </a:blip>
          <a:stretch>
            <a:fillRect/>
          </a:stretch>
        </p:blipFill>
        <p:spPr>
          <a:xfrm>
            <a:off x="76200" y="1900320"/>
            <a:ext cx="3505200" cy="4500483"/>
          </a:xfrm>
          <a:prstGeom prst="rect">
            <a:avLst/>
          </a:prstGeom>
          <a:noFill/>
          <a:ln>
            <a:noFill/>
          </a:ln>
        </p:spPr>
      </p:pic>
      <p:sp>
        <p:nvSpPr>
          <p:cNvPr id="3" name="Arrow: Right 2">
            <a:extLst>
              <a:ext uri="{FF2B5EF4-FFF2-40B4-BE49-F238E27FC236}">
                <a16:creationId xmlns:a16="http://schemas.microsoft.com/office/drawing/2014/main" xmlns="" id="{4635433C-D9B9-4C8C-B920-79741DAADEB0}"/>
              </a:ext>
            </a:extLst>
          </p:cNvPr>
          <p:cNvSpPr/>
          <p:nvPr/>
        </p:nvSpPr>
        <p:spPr>
          <a:xfrm flipH="1">
            <a:off x="2971800" y="25668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6" name="TextBox 5">
            <a:extLst>
              <a:ext uri="{FF2B5EF4-FFF2-40B4-BE49-F238E27FC236}">
                <a16:creationId xmlns:a16="http://schemas.microsoft.com/office/drawing/2014/main" xmlns="" id="{3FFF1E8F-B499-4D84-B068-6CD481C51B46}"/>
              </a:ext>
            </a:extLst>
          </p:cNvPr>
          <p:cNvSpPr txBox="1"/>
          <p:nvPr/>
        </p:nvSpPr>
        <p:spPr>
          <a:xfrm>
            <a:off x="3886200" y="1981202"/>
            <a:ext cx="4505096" cy="4062651"/>
          </a:xfrm>
          <a:prstGeom prst="rect">
            <a:avLst/>
          </a:prstGeom>
          <a:noFill/>
        </p:spPr>
        <p:txBody>
          <a:bodyPr wrap="square" rtlCol="0">
            <a:spAutoFit/>
          </a:bodyPr>
          <a:lstStyle/>
          <a:p>
            <a:pPr fontAlgn="base"/>
            <a:r>
              <a:rPr lang="en-US" dirty="0">
                <a:latin typeface="Abadi" panose="020B0604020104020204" pitchFamily="34" charset="0"/>
              </a:rPr>
              <a:t>Create a working environment where individuals are encouraged, supported, and empowered to fulfil their potential. </a:t>
            </a:r>
          </a:p>
          <a:p>
            <a:pPr fontAlgn="base"/>
            <a:endParaRPr lang="en-US" dirty="0">
              <a:latin typeface="Abadi" panose="020B0604020104020204" pitchFamily="34" charset="0"/>
            </a:endParaRPr>
          </a:p>
          <a:p>
            <a:pPr fontAlgn="base"/>
            <a:r>
              <a:rPr lang="en-US" dirty="0">
                <a:latin typeface="Abadi" panose="020B0604020104020204" pitchFamily="34" charset="0"/>
              </a:rPr>
              <a:t>They create mutually beneficial partnerships and strategic alliances with other departments and communities. They collaborate to create win-win situations. </a:t>
            </a:r>
          </a:p>
          <a:p>
            <a:pPr fontAlgn="base"/>
            <a:endParaRPr lang="en-US" dirty="0">
              <a:latin typeface="Abadi" panose="020B0604020104020204" pitchFamily="34" charset="0"/>
            </a:endParaRPr>
          </a:p>
          <a:p>
            <a:pPr fontAlgn="base"/>
            <a:r>
              <a:rPr lang="en-US" dirty="0">
                <a:latin typeface="Abadi" panose="020B0604020104020204" pitchFamily="34" charset="0"/>
              </a:rPr>
              <a:t>They go beyond the needs of compliance in making their operations environmentally friendly and socially responsible. </a:t>
            </a:r>
          </a:p>
          <a:p>
            <a:r>
              <a:rPr lang="en-US" dirty="0">
                <a:latin typeface="Abadi" panose="020B0604020104020204" pitchFamily="34" charset="0"/>
              </a:rPr>
              <a:t/>
            </a:r>
            <a:br>
              <a:rPr lang="en-US" dirty="0">
                <a:latin typeface="Abadi" panose="020B0604020104020204" pitchFamily="34" charset="0"/>
              </a:rPr>
            </a:br>
            <a:endParaRPr lang="en-GB" sz="2400" dirty="0">
              <a:solidFill>
                <a:schemeClr val="tx1">
                  <a:lumMod val="75000"/>
                  <a:lumOff val="25000"/>
                </a:schemeClr>
              </a:solidFill>
              <a:latin typeface="Abadi" panose="020B0604020104020204" pitchFamily="34" charset="0"/>
              <a:sym typeface="Helvetica Light"/>
            </a:endParaRPr>
          </a:p>
        </p:txBody>
      </p:sp>
      <p:sp>
        <p:nvSpPr>
          <p:cNvPr id="9" name="TextBox 8">
            <a:extLst>
              <a:ext uri="{FF2B5EF4-FFF2-40B4-BE49-F238E27FC236}">
                <a16:creationId xmlns:a16="http://schemas.microsoft.com/office/drawing/2014/main" xmlns="" id="{920DF099-835F-4184-A035-398F94623D94}"/>
              </a:ext>
            </a:extLst>
          </p:cNvPr>
          <p:cNvSpPr txBox="1"/>
          <p:nvPr/>
        </p:nvSpPr>
        <p:spPr>
          <a:xfrm>
            <a:off x="1676400" y="381003"/>
            <a:ext cx="60960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MENTOR/PARTNER</a:t>
            </a:r>
          </a:p>
        </p:txBody>
      </p:sp>
    </p:spTree>
    <p:custDataLst>
      <p:tags r:id="rId1"/>
    </p:custDataLst>
    <p:extLst>
      <p:ext uri="{BB962C8B-B14F-4D97-AF65-F5344CB8AC3E}">
        <p14:creationId xmlns:p14="http://schemas.microsoft.com/office/powerpoint/2010/main" val="373549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usinesswoman reviewing sticky notes on a wall">
            <a:extLst>
              <a:ext uri="{FF2B5EF4-FFF2-40B4-BE49-F238E27FC236}">
                <a16:creationId xmlns:a16="http://schemas.microsoft.com/office/drawing/2014/main" xmlns="" id="{45CAD294-AC2D-4ADB-BBF0-A9BBCD943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9208" y="4495803"/>
            <a:ext cx="3534792" cy="2355953"/>
          </a:xfrm>
          <a:prstGeom prst="rect">
            <a:avLst/>
          </a:prstGeom>
        </p:spPr>
      </p:pic>
      <p:pic>
        <p:nvPicPr>
          <p:cNvPr id="15" name="Picture 14" descr="Businessman using digital tablet in meeting">
            <a:extLst>
              <a:ext uri="{FF2B5EF4-FFF2-40B4-BE49-F238E27FC236}">
                <a16:creationId xmlns:a16="http://schemas.microsoft.com/office/drawing/2014/main" xmlns="" id="{33B662B0-1E50-4EC7-BF2E-22FE90D0BB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604" y="4494323"/>
            <a:ext cx="3534792" cy="2355953"/>
          </a:xfrm>
          <a:prstGeom prst="rect">
            <a:avLst/>
          </a:prstGeom>
        </p:spPr>
      </p:pic>
      <p:pic>
        <p:nvPicPr>
          <p:cNvPr id="6" name="Picture 5" descr="A group of people in a room&#10;&#10;Description automatically generated">
            <a:extLst>
              <a:ext uri="{FF2B5EF4-FFF2-40B4-BE49-F238E27FC236}">
                <a16:creationId xmlns:a16="http://schemas.microsoft.com/office/drawing/2014/main" xmlns="" id="{B4E4545F-791D-4CFA-BB1E-639CA7A3B02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46140" y="7727"/>
            <a:ext cx="9187923" cy="4495800"/>
          </a:xfrm>
          <a:prstGeom prst="rect">
            <a:avLst/>
          </a:prstGeom>
        </p:spPr>
      </p:pic>
      <p:sp>
        <p:nvSpPr>
          <p:cNvPr id="4" name="Rectangle 3">
            <a:extLst>
              <a:ext uri="{FF2B5EF4-FFF2-40B4-BE49-F238E27FC236}">
                <a16:creationId xmlns:a16="http://schemas.microsoft.com/office/drawing/2014/main" xmlns="" id="{0E11FDA2-8A65-4C4B-886C-5D86B682BF37}"/>
              </a:ext>
            </a:extLst>
          </p:cNvPr>
          <p:cNvSpPr/>
          <p:nvPr/>
        </p:nvSpPr>
        <p:spPr>
          <a:xfrm>
            <a:off x="3710496" y="3124203"/>
            <a:ext cx="5257800" cy="1015663"/>
          </a:xfrm>
          <a:prstGeom prst="rect">
            <a:avLst/>
          </a:prstGeom>
          <a:solidFill>
            <a:schemeClr val="bg1">
              <a:lumMod val="85000"/>
              <a:alpha val="71000"/>
            </a:schemeClr>
          </a:solidFill>
        </p:spPr>
        <p:txBody>
          <a:bodyPr wrap="square">
            <a:spAutoFit/>
          </a:bodyPr>
          <a:lstStyle/>
          <a:p>
            <a:r>
              <a:rPr lang="en-US" sz="2000" dirty="0">
                <a:latin typeface="Abadi" panose="020B0604020104020204" pitchFamily="34" charset="0"/>
                <a:cs typeface="Calibri"/>
              </a:rPr>
              <a:t>The organization should support employees in becoming all they can become, both professionally and personally. </a:t>
            </a:r>
            <a:endParaRPr lang="en-GB" sz="2000" dirty="0">
              <a:latin typeface="Abadi" panose="020B0604020104020204" pitchFamily="34" charset="0"/>
              <a:cs typeface="Calibri"/>
            </a:endParaRPr>
          </a:p>
        </p:txBody>
      </p:sp>
      <p:pic>
        <p:nvPicPr>
          <p:cNvPr id="11" name="Picture 10" descr="Business people in a meeting room pointing at a projection screen">
            <a:extLst>
              <a:ext uri="{FF2B5EF4-FFF2-40B4-BE49-F238E27FC236}">
                <a16:creationId xmlns:a16="http://schemas.microsoft.com/office/drawing/2014/main" xmlns="" id="{5DBF9CAE-2CAD-406B-BE58-35205C97B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91" y="4495803"/>
            <a:ext cx="3534793" cy="2355953"/>
          </a:xfrm>
          <a:prstGeom prst="rect">
            <a:avLst/>
          </a:prstGeom>
        </p:spPr>
      </p:pic>
      <p:sp>
        <p:nvSpPr>
          <p:cNvPr id="18" name="TextBox 17">
            <a:extLst>
              <a:ext uri="{FF2B5EF4-FFF2-40B4-BE49-F238E27FC236}">
                <a16:creationId xmlns:a16="http://schemas.microsoft.com/office/drawing/2014/main" xmlns="" id="{75140797-F94A-4283-B612-F34F5DBC5164}"/>
              </a:ext>
            </a:extLst>
          </p:cNvPr>
          <p:cNvSpPr txBox="1"/>
          <p:nvPr/>
        </p:nvSpPr>
        <p:spPr>
          <a:xfrm>
            <a:off x="776563" y="381003"/>
            <a:ext cx="7575612"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solidFill>
                  <a:srgbClr val="FFFFFF"/>
                </a:solidFill>
                <a:latin typeface="Abadi" panose="020B0604020104020204" pitchFamily="34" charset="0"/>
                <a:cs typeface="Calibri"/>
              </a:rPr>
              <a:t>Leadership development is given significant emphasis at this stage of development.</a:t>
            </a:r>
            <a:endParaRPr lang="en-GB" sz="2800" dirty="0">
              <a:solidFill>
                <a:srgbClr val="FFFFFF"/>
              </a:solidFill>
              <a:latin typeface="Calibri"/>
              <a:cs typeface="Calibri"/>
            </a:endParaRPr>
          </a:p>
        </p:txBody>
      </p:sp>
    </p:spTree>
    <p:custDataLst>
      <p:tags r:id="rId1"/>
    </p:custDataLst>
    <p:extLst>
      <p:ext uri="{BB962C8B-B14F-4D97-AF65-F5344CB8AC3E}">
        <p14:creationId xmlns:p14="http://schemas.microsoft.com/office/powerpoint/2010/main" val="4173216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A37D79E-49EC-4AA1-8512-1A9B7565B1F2}"/>
              </a:ext>
            </a:extLst>
          </p:cNvPr>
          <p:cNvPicPr>
            <a:picLocks noChangeAspect="1"/>
          </p:cNvPicPr>
          <p:nvPr/>
        </p:nvPicPr>
        <p:blipFill>
          <a:blip r:embed="rId3"/>
          <a:stretch>
            <a:fillRect/>
          </a:stretch>
        </p:blipFill>
        <p:spPr>
          <a:xfrm>
            <a:off x="-76198" y="-26053"/>
            <a:ext cx="9296399" cy="1626255"/>
          </a:xfrm>
          <a:prstGeom prst="rect">
            <a:avLst/>
          </a:prstGeom>
        </p:spPr>
      </p:pic>
      <p:sp>
        <p:nvSpPr>
          <p:cNvPr id="3" name="Arrow: Right 2">
            <a:extLst>
              <a:ext uri="{FF2B5EF4-FFF2-40B4-BE49-F238E27FC236}">
                <a16:creationId xmlns:a16="http://schemas.microsoft.com/office/drawing/2014/main" xmlns="" id="{4635433C-D9B9-4C8C-B920-79741DAADEB0}"/>
              </a:ext>
            </a:extLst>
          </p:cNvPr>
          <p:cNvSpPr/>
          <p:nvPr/>
        </p:nvSpPr>
        <p:spPr>
          <a:xfrm>
            <a:off x="5715000" y="21096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5" name="TextBox 4">
            <a:extLst>
              <a:ext uri="{FF2B5EF4-FFF2-40B4-BE49-F238E27FC236}">
                <a16:creationId xmlns:a16="http://schemas.microsoft.com/office/drawing/2014/main" xmlns="" id="{314004A2-2A67-4CA5-94AD-6EDA803452E5}"/>
              </a:ext>
            </a:extLst>
          </p:cNvPr>
          <p:cNvSpPr txBox="1"/>
          <p:nvPr/>
        </p:nvSpPr>
        <p:spPr>
          <a:xfrm>
            <a:off x="1676400" y="381003"/>
            <a:ext cx="60960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VISIONARY LEADER</a:t>
            </a:r>
          </a:p>
        </p:txBody>
      </p:sp>
      <p:pic>
        <p:nvPicPr>
          <p:cNvPr id="13" name="Google Shape;109;p13">
            <a:extLst>
              <a:ext uri="{FF2B5EF4-FFF2-40B4-BE49-F238E27FC236}">
                <a16:creationId xmlns:a16="http://schemas.microsoft.com/office/drawing/2014/main" xmlns="" id="{B17193C9-6E45-441B-8165-0890B6209396}"/>
              </a:ext>
            </a:extLst>
          </p:cNvPr>
          <p:cNvPicPr preferRelativeResize="0"/>
          <p:nvPr/>
        </p:nvPicPr>
        <p:blipFill>
          <a:blip r:embed="rId4">
            <a:alphaModFix/>
          </a:blip>
          <a:stretch>
            <a:fillRect/>
          </a:stretch>
        </p:blipFill>
        <p:spPr>
          <a:xfrm>
            <a:off x="5791200" y="1976520"/>
            <a:ext cx="3505200" cy="4500483"/>
          </a:xfrm>
          <a:prstGeom prst="rect">
            <a:avLst/>
          </a:prstGeom>
          <a:noFill/>
          <a:ln>
            <a:noFill/>
          </a:ln>
        </p:spPr>
      </p:pic>
      <p:sp>
        <p:nvSpPr>
          <p:cNvPr id="8" name="TextBox 7">
            <a:extLst>
              <a:ext uri="{FF2B5EF4-FFF2-40B4-BE49-F238E27FC236}">
                <a16:creationId xmlns:a16="http://schemas.microsoft.com/office/drawing/2014/main" xmlns="" id="{CAF94C6B-15C6-49A5-9E39-A4CCC040AE6A}"/>
              </a:ext>
            </a:extLst>
          </p:cNvPr>
          <p:cNvSpPr txBox="1"/>
          <p:nvPr/>
        </p:nvSpPr>
        <p:spPr>
          <a:xfrm>
            <a:off x="1401248" y="2281232"/>
            <a:ext cx="23622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3600" b="1" dirty="0">
                <a:solidFill>
                  <a:schemeClr val="bg1"/>
                </a:solidFill>
              </a:rPr>
              <a:t>FOCUS</a:t>
            </a:r>
          </a:p>
        </p:txBody>
      </p:sp>
      <p:sp>
        <p:nvSpPr>
          <p:cNvPr id="10" name="Rectangle 9">
            <a:extLst>
              <a:ext uri="{FF2B5EF4-FFF2-40B4-BE49-F238E27FC236}">
                <a16:creationId xmlns:a16="http://schemas.microsoft.com/office/drawing/2014/main" xmlns="" id="{39555429-0D23-4611-9AEC-E881F6B4B935}"/>
              </a:ext>
            </a:extLst>
          </p:cNvPr>
          <p:cNvSpPr/>
          <p:nvPr/>
        </p:nvSpPr>
        <p:spPr>
          <a:xfrm>
            <a:off x="1369437" y="3124201"/>
            <a:ext cx="4269364" cy="1569660"/>
          </a:xfrm>
          <a:prstGeom prst="rect">
            <a:avLst/>
          </a:prstGeom>
        </p:spPr>
        <p:txBody>
          <a:bodyPr wrap="square">
            <a:spAutoFit/>
          </a:bodyPr>
          <a:lstStyle/>
          <a:p>
            <a:r>
              <a:rPr lang="en-US" sz="3200" dirty="0">
                <a:solidFill>
                  <a:schemeClr val="tx1">
                    <a:lumMod val="75000"/>
                    <a:lumOff val="25000"/>
                  </a:schemeClr>
                </a:solidFill>
                <a:latin typeface="Abadi" panose="020B0604020104020204" pitchFamily="34" charset="0"/>
              </a:rPr>
              <a:t>The well-being of society, the planet and future generations.</a:t>
            </a:r>
            <a:endParaRPr lang="en-GB" sz="7200" dirty="0">
              <a:solidFill>
                <a:schemeClr val="tx1">
                  <a:lumMod val="75000"/>
                  <a:lumOff val="25000"/>
                </a:schemeClr>
              </a:solidFill>
              <a:latin typeface="Abadi" panose="020B0604020104020204" pitchFamily="34" charset="0"/>
            </a:endParaRPr>
          </a:p>
        </p:txBody>
      </p:sp>
    </p:spTree>
    <p:custDataLst>
      <p:tags r:id="rId1"/>
    </p:custDataLst>
    <p:extLst>
      <p:ext uri="{BB962C8B-B14F-4D97-AF65-F5344CB8AC3E}">
        <p14:creationId xmlns:p14="http://schemas.microsoft.com/office/powerpoint/2010/main" val="42945334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12E0859-4801-4F64-95B0-82F2675DFE8C}"/>
              </a:ext>
            </a:extLst>
          </p:cNvPr>
          <p:cNvSpPr/>
          <p:nvPr/>
        </p:nvSpPr>
        <p:spPr>
          <a:xfrm>
            <a:off x="934468" y="2843856"/>
            <a:ext cx="7275063" cy="3293209"/>
          </a:xfrm>
          <a:prstGeom prst="rect">
            <a:avLst/>
          </a:prstGeom>
          <a:solidFill>
            <a:schemeClr val="bg2"/>
          </a:solidFill>
        </p:spPr>
        <p:txBody>
          <a:bodyPr wrap="square">
            <a:spAutoFit/>
          </a:bodyPr>
          <a:lstStyle/>
          <a:p>
            <a:pPr algn="ctr"/>
            <a:r>
              <a:rPr lang="en-US" sz="3600" dirty="0">
                <a:solidFill>
                  <a:schemeClr val="bg1"/>
                </a:solidFill>
                <a:latin typeface="Abadi" panose="020B0604020104020204" pitchFamily="34" charset="0"/>
              </a:rPr>
              <a:t>“Values-driven organizations are the most successful on the planet because they care about their stakeholders needs.”</a:t>
            </a:r>
          </a:p>
          <a:p>
            <a:pPr algn="ctr"/>
            <a:endParaRPr lang="en-US" sz="3200" dirty="0">
              <a:solidFill>
                <a:schemeClr val="bg1"/>
              </a:solidFill>
              <a:latin typeface="Abadi" panose="020B0604020104020204" pitchFamily="34" charset="0"/>
            </a:endParaRPr>
          </a:p>
          <a:p>
            <a:pPr algn="ctr"/>
            <a:r>
              <a:rPr lang="en-US" sz="3200" dirty="0">
                <a:solidFill>
                  <a:schemeClr val="bg1"/>
                </a:solidFill>
                <a:latin typeface="Abadi" panose="020B0604020104020204" pitchFamily="34" charset="0"/>
              </a:rPr>
              <a:t>Richard Barrett</a:t>
            </a:r>
            <a:endParaRPr lang="en-GB" sz="3600" dirty="0">
              <a:solidFill>
                <a:schemeClr val="bg1"/>
              </a:solidFill>
              <a:latin typeface="Abadi" panose="020B0604020104020204" pitchFamily="34" charset="0"/>
            </a:endParaRPr>
          </a:p>
        </p:txBody>
      </p:sp>
      <p:pic>
        <p:nvPicPr>
          <p:cNvPr id="27" name="pasted-image-filtered.jpeg">
            <a:extLst>
              <a:ext uri="{FF2B5EF4-FFF2-40B4-BE49-F238E27FC236}">
                <a16:creationId xmlns:a16="http://schemas.microsoft.com/office/drawing/2014/main" xmlns="" id="{B321FA5F-9B87-4B87-BF88-51AD74CFD35E}"/>
              </a:ext>
            </a:extLst>
          </p:cNvPr>
          <p:cNvPicPr>
            <a:picLocks noChangeAspect="1"/>
          </p:cNvPicPr>
          <p:nvPr/>
        </p:nvPicPr>
        <p:blipFill>
          <a:blip r:embed="rId4"/>
          <a:srcRect t="7615" b="18059"/>
          <a:stretch>
            <a:fillRect/>
          </a:stretch>
        </p:blipFill>
        <p:spPr>
          <a:xfrm>
            <a:off x="685800" y="381000"/>
            <a:ext cx="4191000" cy="2009771"/>
          </a:xfrm>
          <a:prstGeom prst="rect">
            <a:avLst/>
          </a:prstGeom>
          <a:ln w="3175">
            <a:miter lim="400000"/>
          </a:ln>
        </p:spPr>
      </p:pic>
      <p:sp>
        <p:nvSpPr>
          <p:cNvPr id="2" name="Rectangle 1">
            <a:extLst>
              <a:ext uri="{FF2B5EF4-FFF2-40B4-BE49-F238E27FC236}">
                <a16:creationId xmlns:a16="http://schemas.microsoft.com/office/drawing/2014/main" xmlns="" id="{92A01845-C7A5-4C18-8485-F04A74C4268A}"/>
              </a:ext>
            </a:extLst>
          </p:cNvPr>
          <p:cNvSpPr/>
          <p:nvPr/>
        </p:nvSpPr>
        <p:spPr>
          <a:xfrm>
            <a:off x="5562600" y="0"/>
            <a:ext cx="2743200" cy="2520093"/>
          </a:xfrm>
          <a:prstGeom prst="rect">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3" name="Picture 2" descr="A person wearing a suit and tie smiling at the camera&#10;&#10;Description automatically generated">
            <a:extLst>
              <a:ext uri="{FF2B5EF4-FFF2-40B4-BE49-F238E27FC236}">
                <a16:creationId xmlns:a16="http://schemas.microsoft.com/office/drawing/2014/main" xmlns="" id="{DC8B2A9E-1666-4482-89AC-D496CDA4E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210" y="277874"/>
            <a:ext cx="1668835" cy="1964344"/>
          </a:xfrm>
          <a:prstGeom prst="rect">
            <a:avLst/>
          </a:prstGeom>
          <a:ln>
            <a:solidFill>
              <a:schemeClr val="bg1">
                <a:lumMod val="95000"/>
              </a:schemeClr>
            </a:solidFill>
          </a:ln>
        </p:spPr>
      </p:pic>
    </p:spTree>
    <p:custDataLst>
      <p:tags r:id="rId1"/>
    </p:custDataLst>
    <p:extLst>
      <p:ext uri="{BB962C8B-B14F-4D97-AF65-F5344CB8AC3E}">
        <p14:creationId xmlns:p14="http://schemas.microsoft.com/office/powerpoint/2010/main" val="14720642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D7316C4-B5FE-4CFC-B757-EA061EC444B6}"/>
              </a:ext>
            </a:extLst>
          </p:cNvPr>
          <p:cNvPicPr>
            <a:picLocks noChangeAspect="1"/>
          </p:cNvPicPr>
          <p:nvPr/>
        </p:nvPicPr>
        <p:blipFill>
          <a:blip r:embed="rId4"/>
          <a:stretch>
            <a:fillRect/>
          </a:stretch>
        </p:blipFill>
        <p:spPr>
          <a:xfrm>
            <a:off x="-76198" y="-26053"/>
            <a:ext cx="9296399" cy="1626255"/>
          </a:xfrm>
          <a:prstGeom prst="rect">
            <a:avLst/>
          </a:prstGeom>
        </p:spPr>
      </p:pic>
      <p:pic>
        <p:nvPicPr>
          <p:cNvPr id="17" name="Google Shape;109;p13">
            <a:extLst>
              <a:ext uri="{FF2B5EF4-FFF2-40B4-BE49-F238E27FC236}">
                <a16:creationId xmlns:a16="http://schemas.microsoft.com/office/drawing/2014/main" xmlns="" id="{1919BF3F-1743-475C-A3A3-0A1206E466F9}"/>
              </a:ext>
            </a:extLst>
          </p:cNvPr>
          <p:cNvPicPr preferRelativeResize="0"/>
          <p:nvPr/>
        </p:nvPicPr>
        <p:blipFill>
          <a:blip r:embed="rId5">
            <a:alphaModFix/>
          </a:blip>
          <a:stretch>
            <a:fillRect/>
          </a:stretch>
        </p:blipFill>
        <p:spPr>
          <a:xfrm>
            <a:off x="76200" y="1900320"/>
            <a:ext cx="3505200" cy="4500483"/>
          </a:xfrm>
          <a:prstGeom prst="rect">
            <a:avLst/>
          </a:prstGeom>
          <a:noFill/>
          <a:ln>
            <a:noFill/>
          </a:ln>
        </p:spPr>
      </p:pic>
      <p:sp>
        <p:nvSpPr>
          <p:cNvPr id="3" name="Arrow: Right 2">
            <a:extLst>
              <a:ext uri="{FF2B5EF4-FFF2-40B4-BE49-F238E27FC236}">
                <a16:creationId xmlns:a16="http://schemas.microsoft.com/office/drawing/2014/main" xmlns="" id="{4635433C-D9B9-4C8C-B920-79741DAADEB0}"/>
              </a:ext>
            </a:extLst>
          </p:cNvPr>
          <p:cNvSpPr/>
          <p:nvPr/>
        </p:nvSpPr>
        <p:spPr>
          <a:xfrm flipH="1">
            <a:off x="2971800" y="2033474"/>
            <a:ext cx="762000" cy="733659"/>
          </a:xfrm>
          <a:prstGeom prst="rightArrow">
            <a:avLst/>
          </a:prstGeom>
          <a:solidFill>
            <a:schemeClr val="tx1"/>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GB"/>
          </a:p>
        </p:txBody>
      </p:sp>
      <p:sp>
        <p:nvSpPr>
          <p:cNvPr id="6" name="TextBox 5">
            <a:extLst>
              <a:ext uri="{FF2B5EF4-FFF2-40B4-BE49-F238E27FC236}">
                <a16:creationId xmlns:a16="http://schemas.microsoft.com/office/drawing/2014/main" xmlns="" id="{3FFF1E8F-B499-4D84-B068-6CD481C51B46}"/>
              </a:ext>
            </a:extLst>
          </p:cNvPr>
          <p:cNvSpPr txBox="1"/>
          <p:nvPr/>
        </p:nvSpPr>
        <p:spPr>
          <a:xfrm>
            <a:off x="3886200" y="2209801"/>
            <a:ext cx="4876800" cy="4339650"/>
          </a:xfrm>
          <a:prstGeom prst="rect">
            <a:avLst/>
          </a:prstGeom>
          <a:noFill/>
        </p:spPr>
        <p:txBody>
          <a:bodyPr wrap="square" rtlCol="0">
            <a:spAutoFit/>
          </a:bodyPr>
          <a:lstStyle/>
          <a:p>
            <a:pPr fontAlgn="base"/>
            <a:r>
              <a:rPr lang="en-US" dirty="0"/>
              <a:t>A holistic perspective on life. Because they can rely on their wisdom, they can handle multiple levels of complexity. </a:t>
            </a:r>
          </a:p>
          <a:p>
            <a:pPr fontAlgn="base"/>
            <a:endParaRPr lang="en-US" dirty="0"/>
          </a:p>
          <a:p>
            <a:pPr fontAlgn="base"/>
            <a:r>
              <a:rPr lang="en-US" dirty="0"/>
              <a:t>They care about their organization, and they also care about the world. They care about their employees, and they also care about future generations. They see the purpose of the organization from a larger, societal perspective. </a:t>
            </a:r>
          </a:p>
          <a:p>
            <a:pPr fontAlgn="base"/>
            <a:endParaRPr lang="en-US" dirty="0"/>
          </a:p>
          <a:p>
            <a:pPr fontAlgn="base"/>
            <a:r>
              <a:rPr lang="en-US" dirty="0"/>
              <a:t>They are committed to social responsibility and ethics. They support the United Nations Sustainable Development Goals.</a:t>
            </a:r>
          </a:p>
          <a:p>
            <a:r>
              <a:rPr lang="en-US" dirty="0"/>
              <a:t/>
            </a:r>
            <a:br>
              <a:rPr lang="en-US" dirty="0"/>
            </a:br>
            <a:endParaRPr lang="en-GB" sz="2400" dirty="0">
              <a:solidFill>
                <a:schemeClr val="tx1">
                  <a:lumMod val="75000"/>
                  <a:lumOff val="25000"/>
                </a:schemeClr>
              </a:solidFill>
              <a:latin typeface="Abadi" panose="020B0604020104020204" pitchFamily="34" charset="0"/>
              <a:sym typeface="Helvetica Light"/>
            </a:endParaRPr>
          </a:p>
        </p:txBody>
      </p:sp>
      <p:sp>
        <p:nvSpPr>
          <p:cNvPr id="8" name="TextBox 7">
            <a:extLst>
              <a:ext uri="{FF2B5EF4-FFF2-40B4-BE49-F238E27FC236}">
                <a16:creationId xmlns:a16="http://schemas.microsoft.com/office/drawing/2014/main" xmlns="" id="{FC0DB0C1-42B4-4ECC-9800-5450DF413CCC}"/>
              </a:ext>
            </a:extLst>
          </p:cNvPr>
          <p:cNvSpPr txBox="1"/>
          <p:nvPr/>
        </p:nvSpPr>
        <p:spPr>
          <a:xfrm>
            <a:off x="1676400" y="381003"/>
            <a:ext cx="60960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6000" dirty="0">
                <a:solidFill>
                  <a:schemeClr val="tx1">
                    <a:lumMod val="75000"/>
                    <a:lumOff val="25000"/>
                  </a:schemeClr>
                </a:solidFill>
              </a:rPr>
              <a:t>VISIONARY LEADER</a:t>
            </a:r>
          </a:p>
        </p:txBody>
      </p:sp>
    </p:spTree>
    <p:custDataLst>
      <p:tags r:id="rId1"/>
    </p:custDataLst>
    <p:extLst>
      <p:ext uri="{BB962C8B-B14F-4D97-AF65-F5344CB8AC3E}">
        <p14:creationId xmlns:p14="http://schemas.microsoft.com/office/powerpoint/2010/main" val="21960897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3431B22-713F-4C7E-B103-A294F5210C6A}"/>
              </a:ext>
            </a:extLst>
          </p:cNvPr>
          <p:cNvSpPr/>
          <p:nvPr/>
        </p:nvSpPr>
        <p:spPr>
          <a:xfrm>
            <a:off x="4038600" y="618433"/>
            <a:ext cx="4576857" cy="1938992"/>
          </a:xfrm>
          <a:prstGeom prst="rect">
            <a:avLst/>
          </a:prstGeom>
        </p:spPr>
        <p:txBody>
          <a:bodyPr wrap="square">
            <a:spAutoFit/>
          </a:bodyPr>
          <a:lstStyle/>
          <a:p>
            <a:r>
              <a:rPr lang="en-US" sz="2400" dirty="0">
                <a:solidFill>
                  <a:srgbClr val="313537"/>
                </a:solidFill>
                <a:latin typeface="Merriweather"/>
              </a:rPr>
              <a:t>The critical issue at this level of consciousness is developing a deep sense of social responsibility by caring about </a:t>
            </a:r>
            <a:r>
              <a:rPr lang="en-US" sz="2400" u="sng" dirty="0">
                <a:solidFill>
                  <a:srgbClr val="313537"/>
                </a:solidFill>
                <a:latin typeface="Merriweather"/>
              </a:rPr>
              <a:t>social justice</a:t>
            </a:r>
            <a:r>
              <a:rPr lang="en-US" sz="2400" dirty="0">
                <a:solidFill>
                  <a:srgbClr val="313537"/>
                </a:solidFill>
                <a:latin typeface="Merriweather"/>
              </a:rPr>
              <a:t>, </a:t>
            </a:r>
            <a:r>
              <a:rPr lang="en-US" sz="2400" u="sng" dirty="0">
                <a:solidFill>
                  <a:srgbClr val="313537"/>
                </a:solidFill>
                <a:latin typeface="Merriweather"/>
              </a:rPr>
              <a:t>ecology</a:t>
            </a:r>
            <a:r>
              <a:rPr lang="en-US" sz="2400" dirty="0">
                <a:solidFill>
                  <a:srgbClr val="313537"/>
                </a:solidFill>
                <a:latin typeface="Merriweather"/>
              </a:rPr>
              <a:t> and </a:t>
            </a:r>
            <a:r>
              <a:rPr lang="en-US" sz="2400" u="sng" dirty="0">
                <a:solidFill>
                  <a:srgbClr val="313537"/>
                </a:solidFill>
                <a:latin typeface="Merriweather"/>
              </a:rPr>
              <a:t>human rights</a:t>
            </a:r>
            <a:r>
              <a:rPr lang="en-US" sz="2400" dirty="0">
                <a:solidFill>
                  <a:srgbClr val="313537"/>
                </a:solidFill>
                <a:latin typeface="Merriweather"/>
              </a:rPr>
              <a:t>.</a:t>
            </a:r>
            <a:endParaRPr lang="en-GB" sz="2400" dirty="0"/>
          </a:p>
        </p:txBody>
      </p:sp>
      <p:pic>
        <p:nvPicPr>
          <p:cNvPr id="5" name="Picture 4" descr="A statue of a person&#10;&#10;Description automatically generated">
            <a:extLst>
              <a:ext uri="{FF2B5EF4-FFF2-40B4-BE49-F238E27FC236}">
                <a16:creationId xmlns:a16="http://schemas.microsoft.com/office/drawing/2014/main" xmlns="" id="{76C2AADC-45C2-46EE-A7DB-6A778B56022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 y="0"/>
            <a:ext cx="3602860" cy="2438400"/>
          </a:xfrm>
          <a:prstGeom prst="rect">
            <a:avLst/>
          </a:prstGeom>
        </p:spPr>
      </p:pic>
      <p:pic>
        <p:nvPicPr>
          <p:cNvPr id="8" name="Picture 7" descr="A tree in the middle of a lush green forest&#10;&#10;Description automatically generated">
            <a:extLst>
              <a:ext uri="{FF2B5EF4-FFF2-40B4-BE49-F238E27FC236}">
                <a16:creationId xmlns:a16="http://schemas.microsoft.com/office/drawing/2014/main" xmlns="" id="{A7A8FA21-2BE7-4107-803F-C33BDE74E4E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386574" y="3429003"/>
            <a:ext cx="2998755" cy="2249069"/>
          </a:xfrm>
          <a:prstGeom prst="rect">
            <a:avLst/>
          </a:prstGeom>
        </p:spPr>
      </p:pic>
      <p:pic>
        <p:nvPicPr>
          <p:cNvPr id="11" name="Picture 10" descr="A group of people standing in front of a crowd&#10;&#10;Description automatically generated">
            <a:extLst>
              <a:ext uri="{FF2B5EF4-FFF2-40B4-BE49-F238E27FC236}">
                <a16:creationId xmlns:a16="http://schemas.microsoft.com/office/drawing/2014/main" xmlns="" id="{3D23F58D-3421-4D94-9C8F-F5D074D41A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4419601" y="3000774"/>
            <a:ext cx="3848100" cy="2709931"/>
          </a:xfrm>
          <a:prstGeom prst="rect">
            <a:avLst/>
          </a:prstGeom>
        </p:spPr>
      </p:pic>
      <p:sp>
        <p:nvSpPr>
          <p:cNvPr id="13" name="TextBox 12">
            <a:extLst>
              <a:ext uri="{FF2B5EF4-FFF2-40B4-BE49-F238E27FC236}">
                <a16:creationId xmlns:a16="http://schemas.microsoft.com/office/drawing/2014/main" xmlns="" id="{924FD08E-E74F-4C8B-8D7C-409AA2234B56}"/>
              </a:ext>
            </a:extLst>
          </p:cNvPr>
          <p:cNvSpPr txBox="1"/>
          <p:nvPr/>
        </p:nvSpPr>
        <p:spPr>
          <a:xfrm>
            <a:off x="887031" y="2578792"/>
            <a:ext cx="18288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b="1" dirty="0"/>
              <a:t>SOCIAL JUSTICE</a:t>
            </a:r>
          </a:p>
        </p:txBody>
      </p:sp>
      <p:sp>
        <p:nvSpPr>
          <p:cNvPr id="14" name="TextBox 13">
            <a:extLst>
              <a:ext uri="{FF2B5EF4-FFF2-40B4-BE49-F238E27FC236}">
                <a16:creationId xmlns:a16="http://schemas.microsoft.com/office/drawing/2014/main" xmlns="" id="{C7E87F95-F599-44D3-99A5-DE191F17BEE8}"/>
              </a:ext>
            </a:extLst>
          </p:cNvPr>
          <p:cNvSpPr txBox="1"/>
          <p:nvPr/>
        </p:nvSpPr>
        <p:spPr>
          <a:xfrm>
            <a:off x="971549" y="5779762"/>
            <a:ext cx="18288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b="1" dirty="0"/>
              <a:t>ECOLOGY</a:t>
            </a:r>
          </a:p>
        </p:txBody>
      </p:sp>
      <p:sp>
        <p:nvSpPr>
          <p:cNvPr id="15" name="TextBox 14">
            <a:extLst>
              <a:ext uri="{FF2B5EF4-FFF2-40B4-BE49-F238E27FC236}">
                <a16:creationId xmlns:a16="http://schemas.microsoft.com/office/drawing/2014/main" xmlns="" id="{2E31A6AB-D581-440D-A879-86D183BA475B}"/>
              </a:ext>
            </a:extLst>
          </p:cNvPr>
          <p:cNvSpPr txBox="1"/>
          <p:nvPr/>
        </p:nvSpPr>
        <p:spPr>
          <a:xfrm>
            <a:off x="5429251" y="5895368"/>
            <a:ext cx="18288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b="1" dirty="0"/>
              <a:t>HUMAN RIGHTS</a:t>
            </a:r>
          </a:p>
        </p:txBody>
      </p:sp>
    </p:spTree>
    <p:custDataLst>
      <p:tags r:id="rId1"/>
    </p:custDataLst>
    <p:extLst>
      <p:ext uri="{BB962C8B-B14F-4D97-AF65-F5344CB8AC3E}">
        <p14:creationId xmlns:p14="http://schemas.microsoft.com/office/powerpoint/2010/main" val="2175074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xmlns="" id="{80D21842-A640-461A-8518-4EF7C0C4EB3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 y="-21454"/>
            <a:ext cx="9232129" cy="5888855"/>
          </a:xfrm>
          <a:prstGeom prst="rect">
            <a:avLst/>
          </a:prstGeom>
        </p:spPr>
      </p:pic>
      <p:sp>
        <p:nvSpPr>
          <p:cNvPr id="4" name="Rectangle 3">
            <a:extLst>
              <a:ext uri="{FF2B5EF4-FFF2-40B4-BE49-F238E27FC236}">
                <a16:creationId xmlns:a16="http://schemas.microsoft.com/office/drawing/2014/main" xmlns="" id="{31417A75-F10B-4294-ACE4-477812114B88}"/>
              </a:ext>
            </a:extLst>
          </p:cNvPr>
          <p:cNvSpPr/>
          <p:nvPr/>
        </p:nvSpPr>
        <p:spPr>
          <a:xfrm>
            <a:off x="304800" y="5845314"/>
            <a:ext cx="8534400" cy="707886"/>
          </a:xfrm>
          <a:prstGeom prst="rect">
            <a:avLst/>
          </a:prstGeom>
        </p:spPr>
        <p:txBody>
          <a:bodyPr wrap="square">
            <a:spAutoFit/>
          </a:bodyPr>
          <a:lstStyle/>
          <a:p>
            <a:pPr algn="ctr"/>
            <a:r>
              <a:rPr lang="en-US" sz="2000" dirty="0">
                <a:solidFill>
                  <a:srgbClr val="313537"/>
                </a:solidFill>
                <a:latin typeface="Merriweather"/>
              </a:rPr>
              <a:t>The organization takes great care to make sure their activities, products and services are in alignment with the UN’s Sustainable Development Goals.</a:t>
            </a:r>
            <a:endParaRPr lang="en-GB" sz="2000" dirty="0"/>
          </a:p>
        </p:txBody>
      </p:sp>
    </p:spTree>
    <p:custDataLst>
      <p:tags r:id="rId1"/>
    </p:custDataLst>
    <p:extLst>
      <p:ext uri="{BB962C8B-B14F-4D97-AF65-F5344CB8AC3E}">
        <p14:creationId xmlns:p14="http://schemas.microsoft.com/office/powerpoint/2010/main" val="3497993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53"/>
          <p:cNvSpPr txBox="1">
            <a:spLocks noGrp="1"/>
          </p:cNvSpPr>
          <p:nvPr>
            <p:ph type="body" idx="1"/>
          </p:nvPr>
        </p:nvSpPr>
        <p:spPr>
          <a:xfrm>
            <a:off x="474283" y="2530838"/>
            <a:ext cx="6454351" cy="2902051"/>
          </a:xfrm>
          <a:prstGeom prst="rect">
            <a:avLst/>
          </a:prstGeom>
        </p:spPr>
        <p:txBody>
          <a:bodyPr spcFirstLastPara="1" wrap="square" lIns="68569" tIns="34275" rIns="68569" bIns="34275" anchor="t" anchorCtr="0">
            <a:noAutofit/>
          </a:bodyPr>
          <a:lstStyle/>
          <a:p>
            <a:r>
              <a:rPr lang="en-US" dirty="0"/>
              <a:t>To live in harmony with nature, the planet and all life on earth  </a:t>
            </a:r>
            <a:endParaRPr dirty="0"/>
          </a:p>
          <a:p>
            <a:pPr>
              <a:spcAft>
                <a:spcPts val="751"/>
              </a:spcAft>
            </a:pPr>
            <a:r>
              <a:rPr lang="en-US" dirty="0"/>
              <a:t>To create conditions for every human being on earth to have the opportunity to experience </a:t>
            </a:r>
            <a:r>
              <a:rPr lang="en-US" u="sng" dirty="0"/>
              <a:t>wellbeing</a:t>
            </a:r>
            <a:r>
              <a:rPr lang="en-US" dirty="0"/>
              <a:t>, contentment and peace</a:t>
            </a:r>
            <a:endParaRPr dirty="0"/>
          </a:p>
        </p:txBody>
      </p:sp>
      <p:sp>
        <p:nvSpPr>
          <p:cNvPr id="1655" name="Google Shape;1655;p153"/>
          <p:cNvSpPr txBox="1">
            <a:spLocks noGrp="1"/>
          </p:cNvSpPr>
          <p:nvPr>
            <p:ph type="title"/>
          </p:nvPr>
        </p:nvSpPr>
        <p:spPr>
          <a:xfrm>
            <a:off x="426845" y="1245397"/>
            <a:ext cx="8385300" cy="994275"/>
          </a:xfrm>
          <a:prstGeom prst="rect">
            <a:avLst/>
          </a:prstGeom>
          <a:noFill/>
          <a:ln>
            <a:noFill/>
          </a:ln>
        </p:spPr>
        <p:txBody>
          <a:bodyPr spcFirstLastPara="1" wrap="square" lIns="68569" tIns="34275" rIns="68569" bIns="34275" anchor="ctr" anchorCtr="0">
            <a:noAutofit/>
          </a:bodyPr>
          <a:lstStyle/>
          <a:p>
            <a:r>
              <a:rPr lang="en-US"/>
              <a:t>Objectives of the UN Sustainable Development Goals</a:t>
            </a:r>
            <a:endParaRPr/>
          </a:p>
        </p:txBody>
      </p:sp>
      <p:pic>
        <p:nvPicPr>
          <p:cNvPr id="1656" name="Google Shape;1656;p153"/>
          <p:cNvPicPr preferRelativeResize="0"/>
          <p:nvPr/>
        </p:nvPicPr>
        <p:blipFill rotWithShape="1">
          <a:blip r:embed="rId4">
            <a:alphaModFix/>
          </a:blip>
          <a:srcRect/>
          <a:stretch/>
        </p:blipFill>
        <p:spPr>
          <a:xfrm>
            <a:off x="7016236" y="3903189"/>
            <a:ext cx="1699875" cy="1699875"/>
          </a:xfrm>
          <a:prstGeom prst="rect">
            <a:avLst/>
          </a:prstGeom>
          <a:noFill/>
          <a:ln>
            <a:noFill/>
          </a:ln>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84">
            <a:extLst>
              <a:ext uri="{FF2B5EF4-FFF2-40B4-BE49-F238E27FC236}">
                <a16:creationId xmlns:a16="http://schemas.microsoft.com/office/drawing/2014/main" xmlns="" id="{DDAB14EF-DEFB-43E5-88C9-9B316EA4B24E}"/>
              </a:ext>
            </a:extLst>
          </p:cNvPr>
          <p:cNvSpPr/>
          <p:nvPr/>
        </p:nvSpPr>
        <p:spPr>
          <a:xfrm>
            <a:off x="0" y="115269"/>
            <a:ext cx="9144000" cy="1180131"/>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lang="en-GB" sz="4000" b="1" dirty="0">
                <a:solidFill>
                  <a:srgbClr val="FFFF00"/>
                </a:solidFill>
                <a:latin typeface="Tahoma"/>
                <a:ea typeface="Tahoma"/>
                <a:cs typeface="Tahoma"/>
                <a:sym typeface="Tahoma"/>
              </a:rPr>
              <a:t>THE ULITMATE GOAL OF THE </a:t>
            </a:r>
            <a:r>
              <a:rPr kumimoji="0" lang="en-GB" sz="4000" b="1" i="0" u="none" strike="noStrike" kern="0" cap="none" spc="0" normalizeH="0" baseline="0" noProof="0" dirty="0">
                <a:ln>
                  <a:noFill/>
                </a:ln>
                <a:solidFill>
                  <a:srgbClr val="FFFF00"/>
                </a:solidFill>
                <a:effectLst/>
                <a:uLnTx/>
                <a:uFillTx/>
                <a:latin typeface="Tahoma"/>
                <a:ea typeface="Tahoma"/>
                <a:cs typeface="Tahoma"/>
                <a:sym typeface="Tahoma"/>
              </a:rPr>
              <a:t>LEADERSHIP </a:t>
            </a:r>
            <a:r>
              <a:rPr lang="en-GB" sz="4000" b="1" dirty="0">
                <a:solidFill>
                  <a:srgbClr val="FFFF00"/>
                </a:solidFill>
                <a:latin typeface="Tahoma"/>
                <a:ea typeface="Tahoma"/>
                <a:cs typeface="Tahoma"/>
                <a:sym typeface="Tahoma"/>
              </a:rPr>
              <a:t>PROGRAM</a:t>
            </a:r>
            <a:r>
              <a:rPr kumimoji="0" lang="en-GB" sz="4000" b="1" i="0" u="none" strike="noStrike" kern="0" cap="none" spc="0" normalizeH="0" baseline="0" noProof="0" dirty="0">
                <a:ln>
                  <a:noFill/>
                </a:ln>
                <a:solidFill>
                  <a:srgbClr val="FFFF00"/>
                </a:solidFill>
                <a:effectLst/>
                <a:uLnTx/>
                <a:uFillTx/>
                <a:latin typeface="Tahoma"/>
                <a:ea typeface="Tahoma"/>
                <a:cs typeface="Tahoma"/>
                <a:sym typeface="Tahoma"/>
              </a:rPr>
              <a:t>?</a:t>
            </a:r>
            <a:endParaRPr kumimoji="0" sz="4000" b="1" i="0" u="none" strike="noStrike" kern="0" cap="none" spc="0" normalizeH="0" baseline="0" noProof="0" dirty="0">
              <a:ln>
                <a:noFill/>
              </a:ln>
              <a:solidFill>
                <a:srgbClr val="FFFF00"/>
              </a:solidFill>
              <a:effectLst/>
              <a:uLnTx/>
              <a:uFillTx/>
              <a:latin typeface="Tahoma"/>
              <a:ea typeface="Tahoma"/>
              <a:cs typeface="Tahoma"/>
              <a:sym typeface="Tahoma"/>
            </a:endParaRPr>
          </a:p>
        </p:txBody>
      </p:sp>
      <p:sp>
        <p:nvSpPr>
          <p:cNvPr id="7" name="Shape 384">
            <a:extLst>
              <a:ext uri="{FF2B5EF4-FFF2-40B4-BE49-F238E27FC236}">
                <a16:creationId xmlns:a16="http://schemas.microsoft.com/office/drawing/2014/main" xmlns="" id="{CEC4595E-B2F6-4E50-98A3-13065F9765F1}"/>
              </a:ext>
            </a:extLst>
          </p:cNvPr>
          <p:cNvSpPr/>
          <p:nvPr/>
        </p:nvSpPr>
        <p:spPr>
          <a:xfrm>
            <a:off x="0" y="5675652"/>
            <a:ext cx="9144000" cy="958532"/>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kumimoji="0" lang="en-GB" sz="3200" b="1" i="0" u="none" strike="noStrike" kern="0" cap="none" spc="0" normalizeH="0" baseline="0" noProof="0" dirty="0">
                <a:ln>
                  <a:noFill/>
                </a:ln>
                <a:solidFill>
                  <a:srgbClr val="FFFF00"/>
                </a:solidFill>
                <a:effectLst/>
                <a:uLnTx/>
                <a:uFillTx/>
                <a:latin typeface="Tahoma"/>
                <a:ea typeface="Tahoma"/>
                <a:cs typeface="Tahoma"/>
                <a:sym typeface="Tahoma"/>
              </a:rPr>
              <a:t>To increase the </a:t>
            </a:r>
            <a:r>
              <a:rPr kumimoji="0" lang="en-GB" sz="3200" b="1" i="0" u="sng" strike="noStrike" kern="0" cap="none" spc="0" normalizeH="0" baseline="0" noProof="0" dirty="0">
                <a:ln>
                  <a:noFill/>
                </a:ln>
                <a:solidFill>
                  <a:srgbClr val="FFFF00"/>
                </a:solidFill>
                <a:effectLst/>
                <a:uLnTx/>
                <a:uFillTx/>
                <a:latin typeface="Tahoma"/>
                <a:ea typeface="Tahoma"/>
                <a:cs typeface="Tahoma"/>
                <a:sym typeface="Tahoma"/>
              </a:rPr>
              <a:t>WELLBEING</a:t>
            </a:r>
            <a:r>
              <a:rPr kumimoji="0" lang="en-GB" sz="3200" b="1" i="0" u="none" strike="noStrike" kern="0" cap="none" spc="0" normalizeH="0" baseline="0" noProof="0" dirty="0">
                <a:ln>
                  <a:noFill/>
                </a:ln>
                <a:solidFill>
                  <a:srgbClr val="FFFF00"/>
                </a:solidFill>
                <a:effectLst/>
                <a:uLnTx/>
                <a:uFillTx/>
                <a:latin typeface="Tahoma"/>
                <a:ea typeface="Tahoma"/>
                <a:cs typeface="Tahoma"/>
                <a:sym typeface="Tahoma"/>
              </a:rPr>
              <a:t> of the </a:t>
            </a:r>
            <a:br>
              <a:rPr kumimoji="0" lang="en-GB" sz="3200" b="1" i="0" u="none" strike="noStrike" kern="0" cap="none" spc="0" normalizeH="0" baseline="0" noProof="0" dirty="0">
                <a:ln>
                  <a:noFill/>
                </a:ln>
                <a:solidFill>
                  <a:srgbClr val="FFFF00"/>
                </a:solidFill>
                <a:effectLst/>
                <a:uLnTx/>
                <a:uFillTx/>
                <a:latin typeface="Tahoma"/>
                <a:ea typeface="Tahoma"/>
                <a:cs typeface="Tahoma"/>
                <a:sym typeface="Tahoma"/>
              </a:rPr>
            </a:br>
            <a:r>
              <a:rPr kumimoji="0" lang="en-GB" sz="3200" b="1" i="0" u="none" strike="noStrike" kern="0" cap="none" spc="0" normalizeH="0" baseline="0" noProof="0" dirty="0">
                <a:ln>
                  <a:noFill/>
                </a:ln>
                <a:solidFill>
                  <a:srgbClr val="FFFF00"/>
                </a:solidFill>
                <a:effectLst/>
                <a:uLnTx/>
                <a:uFillTx/>
                <a:latin typeface="Tahoma"/>
                <a:ea typeface="Tahoma"/>
                <a:cs typeface="Tahoma"/>
                <a:sym typeface="Tahoma"/>
              </a:rPr>
              <a:t>citizens of Latvia. </a:t>
            </a:r>
            <a:endParaRPr kumimoji="0" sz="3200" b="1" i="0" u="none" strike="noStrike" kern="0" cap="none" spc="0" normalizeH="0" baseline="0" noProof="0" dirty="0">
              <a:ln>
                <a:noFill/>
              </a:ln>
              <a:solidFill>
                <a:srgbClr val="FFFF00"/>
              </a:solidFill>
              <a:effectLst/>
              <a:uLnTx/>
              <a:uFillTx/>
              <a:latin typeface="Tahoma"/>
              <a:ea typeface="Tahoma"/>
              <a:cs typeface="Tahoma"/>
              <a:sym typeface="Tahoma"/>
            </a:endParaRPr>
          </a:p>
        </p:txBody>
      </p:sp>
      <p:pic>
        <p:nvPicPr>
          <p:cNvPr id="4" name="Picture 3" descr="A group of people standing in front of a crowd posing for the camera&#10;&#10;Description automatically generated">
            <a:extLst>
              <a:ext uri="{FF2B5EF4-FFF2-40B4-BE49-F238E27FC236}">
                <a16:creationId xmlns:a16="http://schemas.microsoft.com/office/drawing/2014/main" xmlns="" id="{D2846002-8F59-46B6-84C0-2CAD2E6D8B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752600" y="1447800"/>
            <a:ext cx="5486400" cy="3657600"/>
          </a:xfrm>
          <a:prstGeom prst="rect">
            <a:avLst/>
          </a:prstGeom>
        </p:spPr>
      </p:pic>
    </p:spTree>
    <p:custDataLst>
      <p:tags r:id="rId1"/>
    </p:custDataLst>
    <p:extLst>
      <p:ext uri="{BB962C8B-B14F-4D97-AF65-F5344CB8AC3E}">
        <p14:creationId xmlns:p14="http://schemas.microsoft.com/office/powerpoint/2010/main" val="884008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2BF91359-353D-4008-982A-813507CB70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185334" y="1295400"/>
            <a:ext cx="6773332" cy="3810000"/>
          </a:xfrm>
          <a:prstGeom prst="rect">
            <a:avLst/>
          </a:prstGeom>
        </p:spPr>
      </p:pic>
      <p:sp>
        <p:nvSpPr>
          <p:cNvPr id="7" name="TextBox 6">
            <a:extLst>
              <a:ext uri="{FF2B5EF4-FFF2-40B4-BE49-F238E27FC236}">
                <a16:creationId xmlns:a16="http://schemas.microsoft.com/office/drawing/2014/main" xmlns="" id="{8AC5B7A8-FAAA-4513-A451-6D05B6BF4B0D}"/>
              </a:ext>
            </a:extLst>
          </p:cNvPr>
          <p:cNvSpPr txBox="1"/>
          <p:nvPr/>
        </p:nvSpPr>
        <p:spPr>
          <a:xfrm>
            <a:off x="0" y="176291"/>
            <a:ext cx="9144000" cy="92332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5400" b="1" dirty="0">
                <a:solidFill>
                  <a:schemeClr val="bg1"/>
                </a:solidFill>
              </a:rPr>
              <a:t>MEASUREMENT MATTERS </a:t>
            </a:r>
            <a:endParaRPr kumimoji="0" lang="en-GB" sz="5400" b="1" i="0" u="none" strike="noStrike" cap="none" spc="0" normalizeH="0" baseline="0" dirty="0">
              <a:ln>
                <a:noFill/>
              </a:ln>
              <a:solidFill>
                <a:schemeClr val="bg1"/>
              </a:solidFill>
              <a:effectLst/>
              <a:uFillTx/>
              <a:latin typeface="+mj-lt"/>
              <a:ea typeface="+mj-ea"/>
              <a:cs typeface="+mj-cs"/>
              <a:sym typeface="Calibri"/>
            </a:endParaRPr>
          </a:p>
        </p:txBody>
      </p:sp>
      <p:sp>
        <p:nvSpPr>
          <p:cNvPr id="8" name="Rectangle 7">
            <a:extLst>
              <a:ext uri="{FF2B5EF4-FFF2-40B4-BE49-F238E27FC236}">
                <a16:creationId xmlns:a16="http://schemas.microsoft.com/office/drawing/2014/main" xmlns="" id="{0912BC3F-DCEA-464A-9B1D-1631DFF188AB}"/>
              </a:ext>
            </a:extLst>
          </p:cNvPr>
          <p:cNvSpPr/>
          <p:nvPr/>
        </p:nvSpPr>
        <p:spPr>
          <a:xfrm>
            <a:off x="0" y="5428397"/>
            <a:ext cx="9144000" cy="1446548"/>
          </a:xfrm>
          <a:prstGeom prst="rect">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rgbClr val="FFFF00"/>
                </a:solidFill>
                <a:effectLst/>
                <a:uFillTx/>
                <a:latin typeface="+mj-lt"/>
                <a:ea typeface="+mj-ea"/>
                <a:cs typeface="+mj-cs"/>
                <a:sym typeface="Calibri"/>
              </a:rPr>
              <a:t>WHATEVER YOU MEASURE TENDS </a:t>
            </a:r>
            <a:br>
              <a:rPr kumimoji="0" lang="en-GB" sz="4400" b="1" i="0" u="none" strike="noStrike" cap="none" spc="0" normalizeH="0" baseline="0" dirty="0">
                <a:ln>
                  <a:noFill/>
                </a:ln>
                <a:solidFill>
                  <a:srgbClr val="FFFF00"/>
                </a:solidFill>
                <a:effectLst/>
                <a:uFillTx/>
                <a:latin typeface="+mj-lt"/>
                <a:ea typeface="+mj-ea"/>
                <a:cs typeface="+mj-cs"/>
                <a:sym typeface="Calibri"/>
              </a:rPr>
            </a:br>
            <a:r>
              <a:rPr kumimoji="0" lang="en-GB" sz="4400" b="1" i="0" u="none" strike="noStrike" cap="none" spc="0" normalizeH="0" baseline="0" dirty="0">
                <a:ln>
                  <a:noFill/>
                </a:ln>
                <a:solidFill>
                  <a:srgbClr val="FFFF00"/>
                </a:solidFill>
                <a:effectLst/>
                <a:uFillTx/>
                <a:latin typeface="+mj-lt"/>
                <a:ea typeface="+mj-ea"/>
                <a:cs typeface="+mj-cs"/>
                <a:sym typeface="Calibri"/>
              </a:rPr>
              <a:t>TO IMPROVE </a:t>
            </a:r>
          </a:p>
        </p:txBody>
      </p:sp>
      <p:sp>
        <p:nvSpPr>
          <p:cNvPr id="2" name="Rectangle 1">
            <a:extLst>
              <a:ext uri="{FF2B5EF4-FFF2-40B4-BE49-F238E27FC236}">
                <a16:creationId xmlns:a16="http://schemas.microsoft.com/office/drawing/2014/main" xmlns="" id="{67342A6C-67C7-493A-9873-B2E4BEE22B42}"/>
              </a:ext>
            </a:extLst>
          </p:cNvPr>
          <p:cNvSpPr/>
          <p:nvPr/>
        </p:nvSpPr>
        <p:spPr>
          <a:xfrm>
            <a:off x="2057400" y="2699894"/>
            <a:ext cx="5257800" cy="1077216"/>
          </a:xfrm>
          <a:prstGeom prst="rect">
            <a:avLst/>
          </a:prstGeom>
          <a:solidFill>
            <a:schemeClr val="tx1">
              <a:lumMod val="75000"/>
              <a:lumOff val="25000"/>
            </a:schemeClr>
          </a:solid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FFFF00"/>
                </a:solidFill>
                <a:effectLst/>
                <a:uFillTx/>
                <a:latin typeface="+mj-lt"/>
                <a:ea typeface="+mj-ea"/>
                <a:cs typeface="+mj-cs"/>
                <a:sym typeface="Calibri"/>
              </a:rPr>
              <a:t>MEASURING </a:t>
            </a:r>
            <a:br>
              <a:rPr kumimoji="0" lang="en-GB" sz="3200" b="1" i="0" u="none" strike="noStrike" cap="none" spc="0" normalizeH="0" baseline="0" dirty="0">
                <a:ln>
                  <a:noFill/>
                </a:ln>
                <a:solidFill>
                  <a:srgbClr val="FFFF00"/>
                </a:solidFill>
                <a:effectLst/>
                <a:uFillTx/>
                <a:latin typeface="+mj-lt"/>
                <a:ea typeface="+mj-ea"/>
                <a:cs typeface="+mj-cs"/>
                <a:sym typeface="Calibri"/>
              </a:rPr>
            </a:br>
            <a:r>
              <a:rPr kumimoji="0" lang="en-GB" sz="3200" b="1" i="0" u="none" strike="noStrike" cap="none" spc="0" normalizeH="0" baseline="0" dirty="0">
                <a:ln>
                  <a:noFill/>
                </a:ln>
                <a:solidFill>
                  <a:srgbClr val="FFFF00"/>
                </a:solidFill>
                <a:effectLst/>
                <a:uFillTx/>
                <a:latin typeface="+mj-lt"/>
                <a:ea typeface="+mj-ea"/>
                <a:cs typeface="+mj-cs"/>
                <a:sym typeface="Calibri"/>
              </a:rPr>
              <a:t>ORGANIZATIONAL CULTURE</a:t>
            </a:r>
          </a:p>
        </p:txBody>
      </p:sp>
    </p:spTree>
    <p:custDataLst>
      <p:tags r:id="rId1"/>
    </p:custDataLst>
    <p:extLst>
      <p:ext uri="{BB962C8B-B14F-4D97-AF65-F5344CB8AC3E}">
        <p14:creationId xmlns:p14="http://schemas.microsoft.com/office/powerpoint/2010/main" val="14116445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00"/>
          <p:cNvSpPr/>
          <p:nvPr/>
        </p:nvSpPr>
        <p:spPr>
          <a:xfrm>
            <a:off x="5455615" y="857251"/>
            <a:ext cx="3745351" cy="5143500"/>
          </a:xfrm>
          <a:prstGeom prst="rect">
            <a:avLst/>
          </a:prstGeom>
          <a:solidFill>
            <a:srgbClr val="FFFFFF"/>
          </a:solidFill>
          <a:ln>
            <a:noFill/>
          </a:ln>
        </p:spPr>
        <p:txBody>
          <a:bodyPr spcFirstLastPara="1" wrap="square" lIns="68569" tIns="68569" rIns="68569" bIns="68569" anchor="ctr" anchorCtr="0">
            <a:noAutofit/>
          </a:bodyPr>
          <a:lstStyle/>
          <a:p>
            <a:pPr defTabSz="685783" hangingPunct="1">
              <a:buClr>
                <a:srgbClr val="000000"/>
              </a:buClr>
            </a:pPr>
            <a:endParaRPr sz="1051">
              <a:latin typeface="Arial"/>
              <a:cs typeface="Arial"/>
              <a:sym typeface="Arial"/>
            </a:endParaRPr>
          </a:p>
        </p:txBody>
      </p:sp>
      <p:graphicFrame>
        <p:nvGraphicFramePr>
          <p:cNvPr id="829" name="Google Shape;829;p100"/>
          <p:cNvGraphicFramePr/>
          <p:nvPr/>
        </p:nvGraphicFramePr>
        <p:xfrm>
          <a:off x="3220817" y="2905403"/>
          <a:ext cx="2159457" cy="1673869"/>
        </p:xfrm>
        <a:graphic>
          <a:graphicData uri="http://schemas.openxmlformats.org/drawingml/2006/table">
            <a:tbl>
              <a:tblPr>
                <a:noFill/>
              </a:tblPr>
              <a:tblGrid>
                <a:gridCol w="1622588">
                  <a:extLst>
                    <a:ext uri="{9D8B030D-6E8A-4147-A177-3AD203B41FA5}">
                      <a16:colId xmlns:a16="http://schemas.microsoft.com/office/drawing/2014/main" xmlns="" val="20000"/>
                    </a:ext>
                  </a:extLst>
                </a:gridCol>
                <a:gridCol w="536869">
                  <a:extLst>
                    <a:ext uri="{9D8B030D-6E8A-4147-A177-3AD203B41FA5}">
                      <a16:colId xmlns:a16="http://schemas.microsoft.com/office/drawing/2014/main" xmlns="" val="20001"/>
                    </a:ext>
                  </a:extLst>
                </a:gridCol>
              </a:tblGrid>
              <a:tr h="1673869">
                <a:tc>
                  <a:txBody>
                    <a:bodyPr/>
                    <a:lstStyle/>
                    <a:p>
                      <a:pPr marL="0" marR="0" lvl="0" indent="0" algn="l" rtl="0">
                        <a:lnSpc>
                          <a:spcPct val="100000"/>
                        </a:lnSpc>
                        <a:spcBef>
                          <a:spcPts val="0"/>
                        </a:spcBef>
                        <a:spcAft>
                          <a:spcPts val="0"/>
                        </a:spcAft>
                        <a:buClr>
                          <a:srgbClr val="000000"/>
                        </a:buClr>
                        <a:buSzPts val="1440"/>
                        <a:buFont typeface="Arial"/>
                        <a:buNone/>
                      </a:pPr>
                      <a:endParaRPr sz="800" u="none" strike="noStrike" cap="none"/>
                    </a:p>
                    <a:p>
                      <a:pPr marL="0" marR="0" lvl="0" indent="0" algn="l" rtl="0">
                        <a:lnSpc>
                          <a:spcPct val="100000"/>
                        </a:lnSpc>
                        <a:spcBef>
                          <a:spcPts val="0"/>
                        </a:spcBef>
                        <a:spcAft>
                          <a:spcPts val="0"/>
                        </a:spcAft>
                        <a:buClr>
                          <a:srgbClr val="000000"/>
                        </a:buClr>
                        <a:buSzPts val="1440"/>
                        <a:buFont typeface="Arial"/>
                        <a:buNone/>
                      </a:pPr>
                      <a:r>
                        <a:rPr lang="en-US" sz="800"/>
                        <a:t>customer satisfaction</a:t>
                      </a:r>
                      <a:endParaRPr sz="1200"/>
                    </a:p>
                    <a:p>
                      <a:pPr marL="0" marR="0" lvl="0" indent="0" algn="l" rtl="0">
                        <a:lnSpc>
                          <a:spcPct val="100000"/>
                        </a:lnSpc>
                        <a:spcBef>
                          <a:spcPts val="0"/>
                        </a:spcBef>
                        <a:spcAft>
                          <a:spcPts val="0"/>
                        </a:spcAft>
                        <a:buClr>
                          <a:srgbClr val="000000"/>
                        </a:buClr>
                        <a:buSzPts val="1440"/>
                        <a:buFont typeface="Arial"/>
                        <a:buNone/>
                      </a:pPr>
                      <a:r>
                        <a:rPr lang="en-US" sz="800"/>
                        <a:t>commitment</a:t>
                      </a:r>
                      <a:endParaRPr sz="1100"/>
                    </a:p>
                    <a:p>
                      <a:pPr marL="0" marR="0" lvl="0" indent="0" algn="l" rtl="0">
                        <a:lnSpc>
                          <a:spcPct val="100000"/>
                        </a:lnSpc>
                        <a:spcBef>
                          <a:spcPts val="0"/>
                        </a:spcBef>
                        <a:spcAft>
                          <a:spcPts val="0"/>
                        </a:spcAft>
                        <a:buClr>
                          <a:srgbClr val="000000"/>
                        </a:buClr>
                        <a:buSzPts val="1440"/>
                        <a:buFont typeface="Arial"/>
                        <a:buNone/>
                      </a:pPr>
                      <a:r>
                        <a:rPr lang="en-US" sz="800"/>
                        <a:t>continuous learning</a:t>
                      </a:r>
                      <a:endParaRPr sz="1200"/>
                    </a:p>
                    <a:p>
                      <a:pPr marL="0" marR="0" lvl="0" indent="0" algn="l" rtl="0">
                        <a:lnSpc>
                          <a:spcPct val="100000"/>
                        </a:lnSpc>
                        <a:spcBef>
                          <a:spcPts val="0"/>
                        </a:spcBef>
                        <a:spcAft>
                          <a:spcPts val="0"/>
                        </a:spcAft>
                        <a:buClr>
                          <a:srgbClr val="000000"/>
                        </a:buClr>
                        <a:buSzPts val="1440"/>
                        <a:buFont typeface="Arial"/>
                        <a:buNone/>
                      </a:pPr>
                      <a:r>
                        <a:rPr lang="en-US" sz="800"/>
                        <a:t>making a difference</a:t>
                      </a:r>
                      <a:endParaRPr sz="1200"/>
                    </a:p>
                    <a:p>
                      <a:pPr marL="0" marR="0" lvl="0" indent="0" algn="l" rtl="0">
                        <a:lnSpc>
                          <a:spcPct val="100000"/>
                        </a:lnSpc>
                        <a:spcBef>
                          <a:spcPts val="0"/>
                        </a:spcBef>
                        <a:spcAft>
                          <a:spcPts val="0"/>
                        </a:spcAft>
                        <a:buClr>
                          <a:srgbClr val="000000"/>
                        </a:buClr>
                        <a:buSzPts val="1440"/>
                        <a:buFont typeface="Arial"/>
                        <a:buNone/>
                      </a:pPr>
                      <a:r>
                        <a:rPr lang="en-US" sz="800"/>
                        <a:t>global perspective</a:t>
                      </a:r>
                      <a:endParaRPr sz="1200"/>
                    </a:p>
                    <a:p>
                      <a:pPr marL="0" marR="0" lvl="0" indent="0" algn="l" rtl="0">
                        <a:lnSpc>
                          <a:spcPct val="100000"/>
                        </a:lnSpc>
                        <a:spcBef>
                          <a:spcPts val="0"/>
                        </a:spcBef>
                        <a:spcAft>
                          <a:spcPts val="0"/>
                        </a:spcAft>
                        <a:buClr>
                          <a:srgbClr val="000000"/>
                        </a:buClr>
                        <a:buSzPts val="1440"/>
                        <a:buFont typeface="Arial"/>
                        <a:buNone/>
                      </a:pPr>
                      <a:r>
                        <a:rPr lang="en-US" sz="800"/>
                        <a:t>mentoring</a:t>
                      </a:r>
                      <a:endParaRPr sz="1200"/>
                    </a:p>
                    <a:p>
                      <a:pPr marL="0" marR="0" lvl="0" indent="0" algn="l" rtl="0">
                        <a:lnSpc>
                          <a:spcPct val="100000"/>
                        </a:lnSpc>
                        <a:spcBef>
                          <a:spcPts val="0"/>
                        </a:spcBef>
                        <a:spcAft>
                          <a:spcPts val="0"/>
                        </a:spcAft>
                        <a:buClr>
                          <a:srgbClr val="000000"/>
                        </a:buClr>
                        <a:buSzPts val="1440"/>
                        <a:buFont typeface="Arial"/>
                        <a:buNone/>
                      </a:pPr>
                      <a:r>
                        <a:rPr lang="en-US" sz="800"/>
                        <a:t>enthusiasm</a:t>
                      </a:r>
                      <a:endParaRPr sz="1200"/>
                    </a:p>
                    <a:p>
                      <a:pPr marL="0" marR="0" lvl="0" indent="0" algn="l" rtl="0">
                        <a:lnSpc>
                          <a:spcPct val="100000"/>
                        </a:lnSpc>
                        <a:spcBef>
                          <a:spcPts val="0"/>
                        </a:spcBef>
                        <a:spcAft>
                          <a:spcPts val="0"/>
                        </a:spcAft>
                        <a:buClr>
                          <a:srgbClr val="000000"/>
                        </a:buClr>
                        <a:buSzPts val="1440"/>
                        <a:buFont typeface="Arial"/>
                        <a:buNone/>
                      </a:pPr>
                      <a:r>
                        <a:rPr lang="en-US" sz="800"/>
                        <a:t>leadership development</a:t>
                      </a:r>
                      <a:endParaRPr sz="1200"/>
                    </a:p>
                    <a:p>
                      <a:pPr marL="0" marR="0" lvl="0" indent="0" algn="l" rtl="0">
                        <a:lnSpc>
                          <a:spcPct val="100000"/>
                        </a:lnSpc>
                        <a:spcBef>
                          <a:spcPts val="0"/>
                        </a:spcBef>
                        <a:spcAft>
                          <a:spcPts val="0"/>
                        </a:spcAft>
                        <a:buClr>
                          <a:srgbClr val="000000"/>
                        </a:buClr>
                        <a:buSzPts val="1440"/>
                        <a:buFont typeface="Arial"/>
                        <a:buNone/>
                      </a:pPr>
                      <a:r>
                        <a:rPr lang="en-US" sz="800"/>
                        <a:t>integrity</a:t>
                      </a:r>
                      <a:endParaRPr sz="1200"/>
                    </a:p>
                    <a:p>
                      <a:pPr marL="0" marR="0" lvl="0" indent="0" algn="l" rtl="0">
                        <a:lnSpc>
                          <a:spcPct val="100000"/>
                        </a:lnSpc>
                        <a:spcBef>
                          <a:spcPts val="0"/>
                        </a:spcBef>
                        <a:spcAft>
                          <a:spcPts val="0"/>
                        </a:spcAft>
                        <a:buClr>
                          <a:srgbClr val="000000"/>
                        </a:buClr>
                        <a:buSzPts val="1440"/>
                        <a:buFont typeface="Arial"/>
                        <a:buNone/>
                      </a:pPr>
                      <a:r>
                        <a:rPr lang="en-US" sz="800"/>
                        <a:t>open communication</a:t>
                      </a:r>
                      <a:endParaRPr sz="800"/>
                    </a:p>
                    <a:p>
                      <a:pPr marL="0" marR="0" lvl="0" indent="0" algn="l" rtl="0">
                        <a:lnSpc>
                          <a:spcPct val="100000"/>
                        </a:lnSpc>
                        <a:spcBef>
                          <a:spcPts val="0"/>
                        </a:spcBef>
                        <a:spcAft>
                          <a:spcPts val="0"/>
                        </a:spcAft>
                        <a:buClr>
                          <a:srgbClr val="000000"/>
                        </a:buClr>
                        <a:buSzPts val="1440"/>
                        <a:buFont typeface="Arial"/>
                        <a:buNone/>
                      </a:pPr>
                      <a:r>
                        <a:rPr lang="en-US" sz="800"/>
                        <a:t>optimism</a:t>
                      </a:r>
                      <a:endParaRPr sz="800"/>
                    </a:p>
                    <a:p>
                      <a:pPr marL="0" marR="0" lvl="0" indent="0" algn="l" rtl="0">
                        <a:lnSpc>
                          <a:spcPct val="100000"/>
                        </a:lnSpc>
                        <a:spcBef>
                          <a:spcPts val="0"/>
                        </a:spcBef>
                        <a:spcAft>
                          <a:spcPts val="0"/>
                        </a:spcAft>
                        <a:buClr>
                          <a:srgbClr val="000000"/>
                        </a:buClr>
                        <a:buSzPts val="1440"/>
                        <a:buFont typeface="Arial"/>
                        <a:buNone/>
                      </a:pPr>
                      <a:r>
                        <a:rPr lang="en-US" sz="800"/>
                        <a:t>shared values</a:t>
                      </a:r>
                      <a:endParaRPr sz="800"/>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40"/>
                        <a:buFont typeface="Arial"/>
                        <a:buNone/>
                      </a:pPr>
                      <a:r>
                        <a:rPr lang="en-US" sz="900" i="0" u="sng" strike="noStrike" cap="none"/>
                        <a:t>Level</a:t>
                      </a:r>
                      <a:endParaRPr sz="9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2</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5</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4</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6</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7</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6</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5</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6</a:t>
                      </a:r>
                      <a:endParaRPr sz="1200"/>
                    </a:p>
                    <a:p>
                      <a:pPr marL="0" marR="0" lvl="0" indent="0" algn="ctr" rtl="0">
                        <a:lnSpc>
                          <a:spcPct val="100000"/>
                        </a:lnSpc>
                        <a:spcBef>
                          <a:spcPts val="0"/>
                        </a:spcBef>
                        <a:spcAft>
                          <a:spcPts val="0"/>
                        </a:spcAft>
                        <a:buClr>
                          <a:srgbClr val="000000"/>
                        </a:buClr>
                        <a:buSzPts val="1440"/>
                        <a:buFont typeface="Arial"/>
                        <a:buNone/>
                      </a:pPr>
                      <a:r>
                        <a:rPr lang="en-US" sz="800" i="0" u="none" strike="noStrike" cap="none"/>
                        <a:t>5</a:t>
                      </a:r>
                      <a:endParaRPr sz="1200"/>
                    </a:p>
                    <a:p>
                      <a:pPr marL="0" marR="0" lvl="0" indent="0" algn="ctr" rtl="0">
                        <a:lnSpc>
                          <a:spcPct val="100000"/>
                        </a:lnSpc>
                        <a:spcBef>
                          <a:spcPts val="0"/>
                        </a:spcBef>
                        <a:spcAft>
                          <a:spcPts val="0"/>
                        </a:spcAft>
                        <a:buClr>
                          <a:srgbClr val="000000"/>
                        </a:buClr>
                        <a:buSzPts val="1440"/>
                        <a:buFont typeface="Arial"/>
                        <a:buNone/>
                      </a:pPr>
                      <a:r>
                        <a:rPr lang="en-US" sz="800"/>
                        <a:t>2</a:t>
                      </a:r>
                      <a:endParaRPr sz="800" i="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5</a:t>
                      </a:r>
                      <a:endParaRPr sz="800"/>
                    </a:p>
                    <a:p>
                      <a:pPr marL="0" marR="0" lvl="0" indent="0" algn="ctr" rtl="0">
                        <a:lnSpc>
                          <a:spcPct val="100000"/>
                        </a:lnSpc>
                        <a:spcBef>
                          <a:spcPts val="0"/>
                        </a:spcBef>
                        <a:spcAft>
                          <a:spcPts val="0"/>
                        </a:spcAft>
                        <a:buClr>
                          <a:srgbClr val="000000"/>
                        </a:buClr>
                        <a:buSzPts val="1440"/>
                        <a:buFont typeface="Arial"/>
                        <a:buNone/>
                      </a:pPr>
                      <a:r>
                        <a:rPr lang="en-US" sz="800"/>
                        <a:t>5</a:t>
                      </a:r>
                      <a:endParaRPr sz="800"/>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0"/>
                  </a:ext>
                </a:extLst>
              </a:tr>
            </a:tbl>
          </a:graphicData>
        </a:graphic>
      </p:graphicFrame>
      <p:sp>
        <p:nvSpPr>
          <p:cNvPr id="830" name="Google Shape;830;p100"/>
          <p:cNvSpPr txBox="1">
            <a:spLocks noGrp="1"/>
          </p:cNvSpPr>
          <p:nvPr>
            <p:ph type="title"/>
          </p:nvPr>
        </p:nvSpPr>
        <p:spPr>
          <a:xfrm>
            <a:off x="426845" y="1016797"/>
            <a:ext cx="5622940" cy="994275"/>
          </a:xfrm>
          <a:prstGeom prst="rect">
            <a:avLst/>
          </a:prstGeom>
          <a:solidFill>
            <a:schemeClr val="tx1"/>
          </a:solidFill>
          <a:ln>
            <a:noFill/>
          </a:ln>
        </p:spPr>
        <p:txBody>
          <a:bodyPr spcFirstLastPara="1" wrap="square" lIns="68569" tIns="34275" rIns="68569" bIns="34275" anchor="ctr" anchorCtr="0">
            <a:noAutofit/>
          </a:bodyPr>
          <a:lstStyle/>
          <a:p>
            <a:r>
              <a:rPr lang="en-US" sz="2800" dirty="0">
                <a:solidFill>
                  <a:srgbClr val="FFFF00"/>
                </a:solidFill>
              </a:rPr>
              <a:t>Cultural Evolution begins with the Personal Evolution of the Leaders</a:t>
            </a:r>
            <a:endParaRPr sz="2800" dirty="0">
              <a:solidFill>
                <a:srgbClr val="FFFF00"/>
              </a:solidFill>
            </a:endParaRPr>
          </a:p>
        </p:txBody>
      </p:sp>
      <p:pic>
        <p:nvPicPr>
          <p:cNvPr id="831" name="Google Shape;831;p100"/>
          <p:cNvPicPr preferRelativeResize="0"/>
          <p:nvPr/>
        </p:nvPicPr>
        <p:blipFill rotWithShape="1">
          <a:blip r:embed="rId4">
            <a:alphaModFix/>
          </a:blip>
          <a:srcRect l="9296" r="12584"/>
          <a:stretch/>
        </p:blipFill>
        <p:spPr>
          <a:xfrm>
            <a:off x="6522247" y="857254"/>
            <a:ext cx="2678719" cy="5143499"/>
          </a:xfrm>
          <a:prstGeom prst="rect">
            <a:avLst/>
          </a:prstGeom>
          <a:noFill/>
          <a:ln>
            <a:noFill/>
          </a:ln>
        </p:spPr>
      </p:pic>
      <p:sp>
        <p:nvSpPr>
          <p:cNvPr id="832" name="Google Shape;832;p100"/>
          <p:cNvSpPr txBox="1"/>
          <p:nvPr/>
        </p:nvSpPr>
        <p:spPr>
          <a:xfrm>
            <a:off x="3547334" y="5100635"/>
            <a:ext cx="2502451" cy="314775"/>
          </a:xfrm>
          <a:prstGeom prst="rect">
            <a:avLst/>
          </a:prstGeom>
          <a:noFill/>
          <a:ln>
            <a:noFill/>
          </a:ln>
        </p:spPr>
        <p:txBody>
          <a:bodyPr spcFirstLastPara="1" wrap="square" lIns="68569" tIns="34275" rIns="68569" bIns="34275" anchor="t" anchorCtr="0">
            <a:noAutofit/>
          </a:bodyPr>
          <a:lstStyle/>
          <a:p>
            <a:pPr algn="ctr" defTabSz="685783" hangingPunct="1">
              <a:buClr>
                <a:srgbClr val="000000"/>
              </a:buClr>
            </a:pPr>
            <a:r>
              <a:rPr lang="en-US" sz="1351">
                <a:solidFill>
                  <a:srgbClr val="BC282E"/>
                </a:solidFill>
                <a:latin typeface="Arial"/>
                <a:cs typeface="Arial"/>
                <a:sym typeface="Arial"/>
              </a:rPr>
              <a:t>Cultural Entropy 7%</a:t>
            </a:r>
            <a:endParaRPr sz="1351">
              <a:solidFill>
                <a:srgbClr val="BC282E"/>
              </a:solidFill>
              <a:latin typeface="Arial"/>
              <a:cs typeface="Arial"/>
              <a:sym typeface="Arial"/>
            </a:endParaRPr>
          </a:p>
        </p:txBody>
      </p:sp>
      <p:sp>
        <p:nvSpPr>
          <p:cNvPr id="833" name="Google Shape;833;p100"/>
          <p:cNvSpPr txBox="1"/>
          <p:nvPr/>
        </p:nvSpPr>
        <p:spPr>
          <a:xfrm>
            <a:off x="440816" y="5100635"/>
            <a:ext cx="2818575" cy="314775"/>
          </a:xfrm>
          <a:prstGeom prst="rect">
            <a:avLst/>
          </a:prstGeom>
          <a:noFill/>
          <a:ln>
            <a:noFill/>
          </a:ln>
        </p:spPr>
        <p:txBody>
          <a:bodyPr spcFirstLastPara="1" wrap="square" lIns="68569" tIns="34275" rIns="68569" bIns="34275" anchor="t" anchorCtr="0">
            <a:noAutofit/>
          </a:bodyPr>
          <a:lstStyle/>
          <a:p>
            <a:pPr algn="ctr" defTabSz="685783" hangingPunct="1">
              <a:buClr>
                <a:srgbClr val="000000"/>
              </a:buClr>
            </a:pPr>
            <a:r>
              <a:rPr lang="en-US" sz="1351">
                <a:solidFill>
                  <a:srgbClr val="BC282E"/>
                </a:solidFill>
                <a:latin typeface="Arial"/>
                <a:cs typeface="Arial"/>
                <a:sym typeface="Arial"/>
              </a:rPr>
              <a:t>Leadership Entropy 9%</a:t>
            </a:r>
            <a:endParaRPr sz="1351">
              <a:solidFill>
                <a:srgbClr val="BC282E"/>
              </a:solidFill>
              <a:latin typeface="Arial"/>
              <a:cs typeface="Arial"/>
              <a:sym typeface="Arial"/>
            </a:endParaRPr>
          </a:p>
        </p:txBody>
      </p:sp>
      <p:grpSp>
        <p:nvGrpSpPr>
          <p:cNvPr id="834" name="Google Shape;834;p100"/>
          <p:cNvGrpSpPr/>
          <p:nvPr/>
        </p:nvGrpSpPr>
        <p:grpSpPr>
          <a:xfrm>
            <a:off x="5265977" y="3105555"/>
            <a:ext cx="1040307" cy="1776832"/>
            <a:chOff x="9383500" y="3150138"/>
            <a:chExt cx="1387075" cy="2369109"/>
          </a:xfrm>
        </p:grpSpPr>
        <p:pic>
          <p:nvPicPr>
            <p:cNvPr id="835" name="Google Shape;835;p100"/>
            <p:cNvPicPr preferRelativeResize="0"/>
            <p:nvPr/>
          </p:nvPicPr>
          <p:blipFill rotWithShape="1">
            <a:blip r:embed="rId5">
              <a:alphaModFix/>
            </a:blip>
            <a:srcRect/>
            <a:stretch/>
          </p:blipFill>
          <p:spPr>
            <a:xfrm>
              <a:off x="9383546" y="3150138"/>
              <a:ext cx="1387029" cy="2369109"/>
            </a:xfrm>
            <a:prstGeom prst="rect">
              <a:avLst/>
            </a:prstGeom>
            <a:noFill/>
            <a:ln>
              <a:noFill/>
            </a:ln>
          </p:spPr>
        </p:pic>
        <p:sp>
          <p:nvSpPr>
            <p:cNvPr id="836" name="Google Shape;836;p100"/>
            <p:cNvSpPr/>
            <p:nvPr/>
          </p:nvSpPr>
          <p:spPr>
            <a:xfrm>
              <a:off x="9666553" y="3904807"/>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37" name="Google Shape;837;p100"/>
            <p:cNvSpPr/>
            <p:nvPr/>
          </p:nvSpPr>
          <p:spPr>
            <a:xfrm>
              <a:off x="9982048" y="3900783"/>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38" name="Google Shape;838;p100"/>
            <p:cNvSpPr/>
            <p:nvPr/>
          </p:nvSpPr>
          <p:spPr>
            <a:xfrm>
              <a:off x="10267557" y="3904801"/>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39" name="Google Shape;839;p100"/>
            <p:cNvSpPr/>
            <p:nvPr/>
          </p:nvSpPr>
          <p:spPr>
            <a:xfrm>
              <a:off x="10553070" y="3900783"/>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0" name="Google Shape;840;p100"/>
            <p:cNvSpPr/>
            <p:nvPr/>
          </p:nvSpPr>
          <p:spPr>
            <a:xfrm>
              <a:off x="9685574" y="3550328"/>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1" name="Google Shape;841;p100"/>
            <p:cNvSpPr/>
            <p:nvPr/>
          </p:nvSpPr>
          <p:spPr>
            <a:xfrm>
              <a:off x="9976559" y="3550328"/>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2" name="Google Shape;842;p100"/>
            <p:cNvSpPr/>
            <p:nvPr/>
          </p:nvSpPr>
          <p:spPr>
            <a:xfrm>
              <a:off x="10267556" y="3550328"/>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3" name="Google Shape;843;p100"/>
            <p:cNvSpPr/>
            <p:nvPr/>
          </p:nvSpPr>
          <p:spPr>
            <a:xfrm>
              <a:off x="9792007" y="4931962"/>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4" name="Google Shape;844;p100"/>
            <p:cNvSpPr/>
            <p:nvPr/>
          </p:nvSpPr>
          <p:spPr>
            <a:xfrm>
              <a:off x="10079716" y="4931962"/>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5" name="Google Shape;845;p100"/>
            <p:cNvSpPr/>
            <p:nvPr/>
          </p:nvSpPr>
          <p:spPr>
            <a:xfrm>
              <a:off x="9383500" y="3904807"/>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6" name="Google Shape;846;p100"/>
            <p:cNvSpPr/>
            <p:nvPr/>
          </p:nvSpPr>
          <p:spPr>
            <a:xfrm>
              <a:off x="9982047" y="4227871"/>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47" name="Google Shape;847;p100"/>
            <p:cNvSpPr/>
            <p:nvPr/>
          </p:nvSpPr>
          <p:spPr>
            <a:xfrm>
              <a:off x="9982054" y="3238089"/>
              <a:ext cx="190200" cy="1902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grpSp>
      <p:grpSp>
        <p:nvGrpSpPr>
          <p:cNvPr id="848" name="Google Shape;848;p100"/>
          <p:cNvGrpSpPr/>
          <p:nvPr/>
        </p:nvGrpSpPr>
        <p:grpSpPr>
          <a:xfrm>
            <a:off x="2114233" y="3031163"/>
            <a:ext cx="1062913" cy="1776876"/>
            <a:chOff x="3885772" y="3050950"/>
            <a:chExt cx="1417217" cy="2369168"/>
          </a:xfrm>
        </p:grpSpPr>
        <p:pic>
          <p:nvPicPr>
            <p:cNvPr id="849" name="Google Shape;849;p100"/>
            <p:cNvPicPr preferRelativeResize="0"/>
            <p:nvPr/>
          </p:nvPicPr>
          <p:blipFill rotWithShape="1">
            <a:blip r:embed="rId5">
              <a:alphaModFix/>
            </a:blip>
            <a:srcRect/>
            <a:stretch/>
          </p:blipFill>
          <p:spPr>
            <a:xfrm>
              <a:off x="3900916" y="3050950"/>
              <a:ext cx="1387073" cy="2369168"/>
            </a:xfrm>
            <a:prstGeom prst="rect">
              <a:avLst/>
            </a:prstGeom>
            <a:noFill/>
            <a:ln>
              <a:noFill/>
            </a:ln>
          </p:spPr>
        </p:pic>
        <p:sp>
          <p:nvSpPr>
            <p:cNvPr id="850" name="Google Shape;850;p100"/>
            <p:cNvSpPr/>
            <p:nvPr/>
          </p:nvSpPr>
          <p:spPr>
            <a:xfrm>
              <a:off x="4199765" y="3821538"/>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1" name="Google Shape;851;p100"/>
            <p:cNvSpPr/>
            <p:nvPr/>
          </p:nvSpPr>
          <p:spPr>
            <a:xfrm>
              <a:off x="4495488" y="3821538"/>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2" name="Google Shape;852;p100"/>
            <p:cNvSpPr/>
            <p:nvPr/>
          </p:nvSpPr>
          <p:spPr>
            <a:xfrm>
              <a:off x="4816495" y="3821538"/>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3" name="Google Shape;853;p100"/>
            <p:cNvSpPr/>
            <p:nvPr/>
          </p:nvSpPr>
          <p:spPr>
            <a:xfrm>
              <a:off x="5113089" y="3821538"/>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4" name="Google Shape;854;p100"/>
            <p:cNvSpPr/>
            <p:nvPr/>
          </p:nvSpPr>
          <p:spPr>
            <a:xfrm>
              <a:off x="4170410" y="3457100"/>
              <a:ext cx="189900" cy="189900"/>
            </a:xfrm>
            <a:prstGeom prst="ellipse">
              <a:avLst/>
            </a:prstGeom>
            <a:solidFill>
              <a:srgbClr val="2374B4"/>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5" name="Google Shape;855;p100"/>
            <p:cNvSpPr/>
            <p:nvPr/>
          </p:nvSpPr>
          <p:spPr>
            <a:xfrm>
              <a:off x="4490246" y="3456181"/>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6" name="Google Shape;856;p100"/>
            <p:cNvSpPr/>
            <p:nvPr/>
          </p:nvSpPr>
          <p:spPr>
            <a:xfrm>
              <a:off x="4810095" y="3456166"/>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7" name="Google Shape;857;p100"/>
            <p:cNvSpPr/>
            <p:nvPr/>
          </p:nvSpPr>
          <p:spPr>
            <a:xfrm>
              <a:off x="4349770" y="4484617"/>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8" name="Google Shape;858;p100"/>
            <p:cNvSpPr/>
            <p:nvPr/>
          </p:nvSpPr>
          <p:spPr>
            <a:xfrm>
              <a:off x="4640707" y="4482515"/>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59" name="Google Shape;859;p100"/>
            <p:cNvSpPr/>
            <p:nvPr/>
          </p:nvSpPr>
          <p:spPr>
            <a:xfrm>
              <a:off x="3885772" y="3821538"/>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60" name="Google Shape;860;p100"/>
            <p:cNvSpPr/>
            <p:nvPr/>
          </p:nvSpPr>
          <p:spPr>
            <a:xfrm>
              <a:off x="4499194" y="3110005"/>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61" name="Google Shape;861;p100"/>
            <p:cNvSpPr/>
            <p:nvPr/>
          </p:nvSpPr>
          <p:spPr>
            <a:xfrm>
              <a:off x="4489493" y="4139893"/>
              <a:ext cx="189900" cy="189900"/>
            </a:xfrm>
            <a:prstGeom prst="ellipse">
              <a:avLst/>
            </a:prstGeom>
            <a:solidFill>
              <a:schemeClr val="accent1"/>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grpSp>
      <p:graphicFrame>
        <p:nvGraphicFramePr>
          <p:cNvPr id="862" name="Google Shape;862;p100"/>
          <p:cNvGraphicFramePr/>
          <p:nvPr/>
        </p:nvGraphicFramePr>
        <p:xfrm>
          <a:off x="113894" y="2908975"/>
          <a:ext cx="1964963" cy="1699270"/>
        </p:xfrm>
        <a:graphic>
          <a:graphicData uri="http://schemas.openxmlformats.org/drawingml/2006/table">
            <a:tbl>
              <a:tblPr>
                <a:noFill/>
              </a:tblPr>
              <a:tblGrid>
                <a:gridCol w="1473000">
                  <a:extLst>
                    <a:ext uri="{9D8B030D-6E8A-4147-A177-3AD203B41FA5}">
                      <a16:colId xmlns:a16="http://schemas.microsoft.com/office/drawing/2014/main" xmlns="" val="20000"/>
                    </a:ext>
                  </a:extLst>
                </a:gridCol>
                <a:gridCol w="491963">
                  <a:extLst>
                    <a:ext uri="{9D8B030D-6E8A-4147-A177-3AD203B41FA5}">
                      <a16:colId xmlns:a16="http://schemas.microsoft.com/office/drawing/2014/main" xmlns="" val="20001"/>
                    </a:ext>
                  </a:extLst>
                </a:gridCol>
              </a:tblGrid>
              <a:tr h="1694189">
                <a:tc>
                  <a:txBody>
                    <a:bodyPr/>
                    <a:lstStyle/>
                    <a:p>
                      <a:pPr marL="0" marR="0" lvl="0" indent="0" algn="l" rtl="0">
                        <a:lnSpc>
                          <a:spcPct val="100000"/>
                        </a:lnSpc>
                        <a:spcBef>
                          <a:spcPts val="0"/>
                        </a:spcBef>
                        <a:spcAft>
                          <a:spcPts val="0"/>
                        </a:spcAft>
                        <a:buClr>
                          <a:srgbClr val="000000"/>
                        </a:buClr>
                        <a:buSzPts val="1440"/>
                        <a:buFont typeface="Arial"/>
                        <a:buNone/>
                      </a:pPr>
                      <a:endParaRPr sz="1100" u="none" strike="noStrike" cap="none"/>
                    </a:p>
                    <a:p>
                      <a:pPr marL="0" marR="0" lvl="0" indent="0" algn="l" rtl="0">
                        <a:lnSpc>
                          <a:spcPct val="100000"/>
                        </a:lnSpc>
                        <a:spcBef>
                          <a:spcPts val="0"/>
                        </a:spcBef>
                        <a:spcAft>
                          <a:spcPts val="0"/>
                        </a:spcAft>
                        <a:buClr>
                          <a:srgbClr val="000000"/>
                        </a:buClr>
                        <a:buSzPts val="1440"/>
                        <a:buFont typeface="Arial"/>
                        <a:buNone/>
                      </a:pPr>
                      <a:r>
                        <a:rPr lang="en-US" sz="800"/>
                        <a:t>continuous learning</a:t>
                      </a:r>
                      <a:endParaRPr sz="1200"/>
                    </a:p>
                    <a:p>
                      <a:pPr marL="0" marR="0" lvl="0" indent="0" algn="l" rtl="0">
                        <a:lnSpc>
                          <a:spcPct val="100000"/>
                        </a:lnSpc>
                        <a:spcBef>
                          <a:spcPts val="0"/>
                        </a:spcBef>
                        <a:spcAft>
                          <a:spcPts val="0"/>
                        </a:spcAft>
                        <a:buClr>
                          <a:srgbClr val="000000"/>
                        </a:buClr>
                        <a:buSzPts val="1440"/>
                        <a:buFont typeface="Arial"/>
                        <a:buNone/>
                      </a:pPr>
                      <a:r>
                        <a:rPr lang="en-US" sz="800"/>
                        <a:t>generosity</a:t>
                      </a:r>
                      <a:endParaRPr sz="1200"/>
                    </a:p>
                    <a:p>
                      <a:pPr marL="0" marR="0" lvl="0" indent="0" algn="l" rtl="0">
                        <a:lnSpc>
                          <a:spcPct val="100000"/>
                        </a:lnSpc>
                        <a:spcBef>
                          <a:spcPts val="0"/>
                        </a:spcBef>
                        <a:spcAft>
                          <a:spcPts val="0"/>
                        </a:spcAft>
                        <a:buClr>
                          <a:srgbClr val="000000"/>
                        </a:buClr>
                        <a:buSzPts val="1440"/>
                        <a:buFont typeface="Arial"/>
                        <a:buNone/>
                      </a:pPr>
                      <a:r>
                        <a:rPr lang="en-US" sz="800"/>
                        <a:t>commitment</a:t>
                      </a:r>
                      <a:endParaRPr sz="1200"/>
                    </a:p>
                    <a:p>
                      <a:pPr marL="0" marR="0" lvl="0" indent="0" algn="l" rtl="0">
                        <a:lnSpc>
                          <a:spcPct val="100000"/>
                        </a:lnSpc>
                        <a:spcBef>
                          <a:spcPts val="0"/>
                        </a:spcBef>
                        <a:spcAft>
                          <a:spcPts val="0"/>
                        </a:spcAft>
                        <a:buClr>
                          <a:srgbClr val="000000"/>
                        </a:buClr>
                        <a:buSzPts val="1440"/>
                        <a:buFont typeface="Arial"/>
                        <a:buNone/>
                      </a:pPr>
                      <a:r>
                        <a:rPr lang="en-US" sz="800"/>
                        <a:t>positive attitude</a:t>
                      </a:r>
                      <a:endParaRPr sz="1200"/>
                    </a:p>
                    <a:p>
                      <a:pPr marL="0" marR="0" lvl="0" indent="0" algn="l" rtl="0">
                        <a:lnSpc>
                          <a:spcPct val="100000"/>
                        </a:lnSpc>
                        <a:spcBef>
                          <a:spcPts val="0"/>
                        </a:spcBef>
                        <a:spcAft>
                          <a:spcPts val="0"/>
                        </a:spcAft>
                        <a:buClr>
                          <a:srgbClr val="000000"/>
                        </a:buClr>
                        <a:buSzPts val="1440"/>
                        <a:buFont typeface="Arial"/>
                        <a:buNone/>
                      </a:pPr>
                      <a:r>
                        <a:rPr lang="en-US" sz="800"/>
                        <a:t>vision</a:t>
                      </a:r>
                      <a:endParaRPr sz="1200"/>
                    </a:p>
                    <a:p>
                      <a:pPr marL="0" marR="0" lvl="0" indent="0" algn="l" rtl="0">
                        <a:lnSpc>
                          <a:spcPct val="100000"/>
                        </a:lnSpc>
                        <a:spcBef>
                          <a:spcPts val="0"/>
                        </a:spcBef>
                        <a:spcAft>
                          <a:spcPts val="0"/>
                        </a:spcAft>
                        <a:buClr>
                          <a:srgbClr val="000000"/>
                        </a:buClr>
                        <a:buSzPts val="1440"/>
                        <a:buFont typeface="Arial"/>
                        <a:buNone/>
                      </a:pPr>
                      <a:r>
                        <a:rPr lang="en-US" sz="800"/>
                        <a:t>ambitious</a:t>
                      </a:r>
                      <a:endParaRPr sz="1200"/>
                    </a:p>
                    <a:p>
                      <a:pPr marL="0" marR="0" lvl="0" indent="0" algn="l" rtl="0">
                        <a:lnSpc>
                          <a:spcPct val="100000"/>
                        </a:lnSpc>
                        <a:spcBef>
                          <a:spcPts val="0"/>
                        </a:spcBef>
                        <a:spcAft>
                          <a:spcPts val="0"/>
                        </a:spcAft>
                        <a:buClr>
                          <a:srgbClr val="000000"/>
                        </a:buClr>
                        <a:buSzPts val="1440"/>
                        <a:buFont typeface="Arial"/>
                        <a:buNone/>
                      </a:pPr>
                      <a:r>
                        <a:rPr lang="en-US" sz="800"/>
                        <a:t>making a difference</a:t>
                      </a:r>
                      <a:endParaRPr sz="1200"/>
                    </a:p>
                    <a:p>
                      <a:pPr marL="0" marR="0" lvl="0" indent="0" algn="l" rtl="0">
                        <a:lnSpc>
                          <a:spcPct val="100000"/>
                        </a:lnSpc>
                        <a:spcBef>
                          <a:spcPts val="0"/>
                        </a:spcBef>
                        <a:spcAft>
                          <a:spcPts val="0"/>
                        </a:spcAft>
                        <a:buClr>
                          <a:srgbClr val="000000"/>
                        </a:buClr>
                        <a:buSzPts val="1440"/>
                        <a:buFont typeface="Arial"/>
                        <a:buNone/>
                      </a:pPr>
                      <a:r>
                        <a:rPr lang="en-US" sz="800"/>
                        <a:t>results orientation</a:t>
                      </a:r>
                      <a:endParaRPr sz="1200"/>
                    </a:p>
                    <a:p>
                      <a:pPr marL="0" marR="0" lvl="0" indent="0" algn="l" rtl="0">
                        <a:lnSpc>
                          <a:spcPct val="100000"/>
                        </a:lnSpc>
                        <a:spcBef>
                          <a:spcPts val="0"/>
                        </a:spcBef>
                        <a:spcAft>
                          <a:spcPts val="0"/>
                        </a:spcAft>
                        <a:buClr>
                          <a:srgbClr val="000000"/>
                        </a:buClr>
                        <a:buSzPts val="1440"/>
                        <a:buFont typeface="Arial"/>
                        <a:buNone/>
                      </a:pPr>
                      <a:r>
                        <a:rPr lang="en-US" sz="800"/>
                        <a:t>honesty</a:t>
                      </a:r>
                      <a:endParaRPr sz="1200"/>
                    </a:p>
                    <a:p>
                      <a:pPr marL="0" marR="0" lvl="0" indent="0" algn="l" rtl="0">
                        <a:lnSpc>
                          <a:spcPct val="100000"/>
                        </a:lnSpc>
                        <a:spcBef>
                          <a:spcPts val="0"/>
                        </a:spcBef>
                        <a:spcAft>
                          <a:spcPts val="0"/>
                        </a:spcAft>
                        <a:buClr>
                          <a:srgbClr val="000000"/>
                        </a:buClr>
                        <a:buSzPts val="1440"/>
                        <a:buFont typeface="Arial"/>
                        <a:buNone/>
                      </a:pPr>
                      <a:r>
                        <a:rPr lang="en-US" sz="800"/>
                        <a:t>integrity</a:t>
                      </a:r>
                      <a:endParaRPr sz="800"/>
                    </a:p>
                    <a:p>
                      <a:pPr marL="0" marR="0" lvl="0" indent="0" algn="l" rtl="0">
                        <a:lnSpc>
                          <a:spcPct val="100000"/>
                        </a:lnSpc>
                        <a:spcBef>
                          <a:spcPts val="0"/>
                        </a:spcBef>
                        <a:spcAft>
                          <a:spcPts val="0"/>
                        </a:spcAft>
                        <a:buClr>
                          <a:srgbClr val="000000"/>
                        </a:buClr>
                        <a:buSzPts val="1440"/>
                        <a:buFont typeface="Arial"/>
                        <a:buNone/>
                      </a:pPr>
                      <a:r>
                        <a:rPr lang="en-US" sz="800"/>
                        <a:t>intuition</a:t>
                      </a:r>
                      <a:endParaRPr sz="800"/>
                    </a:p>
                    <a:p>
                      <a:pPr marL="0" marR="0" lvl="0" indent="0" algn="l" rtl="0">
                        <a:lnSpc>
                          <a:spcPct val="100000"/>
                        </a:lnSpc>
                        <a:spcBef>
                          <a:spcPts val="0"/>
                        </a:spcBef>
                        <a:spcAft>
                          <a:spcPts val="0"/>
                        </a:spcAft>
                        <a:buClr>
                          <a:srgbClr val="000000"/>
                        </a:buClr>
                        <a:buSzPts val="1440"/>
                        <a:buFont typeface="Arial"/>
                        <a:buNone/>
                      </a:pPr>
                      <a:r>
                        <a:rPr lang="en-US" sz="800"/>
                        <a:t>leadership developer</a:t>
                      </a:r>
                      <a:endParaRPr sz="800"/>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40"/>
                        <a:buFont typeface="Arial"/>
                        <a:buNone/>
                      </a:pPr>
                      <a:r>
                        <a:rPr lang="en-US" sz="900" i="0" u="sng" strike="noStrike" cap="none"/>
                        <a:t>Level</a:t>
                      </a:r>
                      <a:endParaRPr sz="900" u="none" strike="noStrike" cap="none"/>
                    </a:p>
                    <a:p>
                      <a:pPr marL="0" marR="0" lvl="0" indent="0" algn="ctr" rtl="0">
                        <a:lnSpc>
                          <a:spcPct val="100000"/>
                        </a:lnSpc>
                        <a:spcBef>
                          <a:spcPts val="0"/>
                        </a:spcBef>
                        <a:spcAft>
                          <a:spcPts val="0"/>
                        </a:spcAft>
                        <a:buClr>
                          <a:srgbClr val="000000"/>
                        </a:buClr>
                        <a:buSzPts val="1440"/>
                        <a:buFont typeface="Arial"/>
                        <a:buNone/>
                      </a:pPr>
                      <a:r>
                        <a:rPr lang="en-US" sz="800" i="0" u="none" strike="noStrike" cap="none"/>
                        <a:t>4</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5</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5</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5</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7</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i="0" u="none" strike="noStrike" cap="none"/>
                        <a:t>3</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6</a:t>
                      </a:r>
                      <a:endParaRPr sz="80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3</a:t>
                      </a:r>
                      <a:endParaRPr sz="1200"/>
                    </a:p>
                    <a:p>
                      <a:pPr marL="0" marR="0" lvl="0" indent="0" algn="ctr" rtl="0">
                        <a:lnSpc>
                          <a:spcPct val="100000"/>
                        </a:lnSpc>
                        <a:spcBef>
                          <a:spcPts val="0"/>
                        </a:spcBef>
                        <a:spcAft>
                          <a:spcPts val="0"/>
                        </a:spcAft>
                        <a:buClr>
                          <a:srgbClr val="000000"/>
                        </a:buClr>
                        <a:buSzPts val="1440"/>
                        <a:buFont typeface="Arial"/>
                        <a:buNone/>
                      </a:pPr>
                      <a:r>
                        <a:rPr lang="en-US" sz="800" i="0" u="none" strike="noStrike" cap="none"/>
                        <a:t>5</a:t>
                      </a:r>
                      <a:endParaRPr sz="1200"/>
                    </a:p>
                    <a:p>
                      <a:pPr marL="0" marR="0" lvl="0" indent="0" algn="ctr" rtl="0">
                        <a:lnSpc>
                          <a:spcPct val="100000"/>
                        </a:lnSpc>
                        <a:spcBef>
                          <a:spcPts val="0"/>
                        </a:spcBef>
                        <a:spcAft>
                          <a:spcPts val="0"/>
                        </a:spcAft>
                        <a:buClr>
                          <a:srgbClr val="000000"/>
                        </a:buClr>
                        <a:buSzPts val="1440"/>
                        <a:buFont typeface="Arial"/>
                        <a:buNone/>
                      </a:pPr>
                      <a:r>
                        <a:rPr lang="en-US" sz="800" i="0" u="none" strike="noStrike" cap="none"/>
                        <a:t>5</a:t>
                      </a:r>
                      <a:endParaRPr sz="800" i="0" u="none" strike="noStrike" cap="none"/>
                    </a:p>
                    <a:p>
                      <a:pPr marL="0" marR="0" lvl="0" indent="0" algn="ctr" rtl="0">
                        <a:lnSpc>
                          <a:spcPct val="100000"/>
                        </a:lnSpc>
                        <a:spcBef>
                          <a:spcPts val="0"/>
                        </a:spcBef>
                        <a:spcAft>
                          <a:spcPts val="0"/>
                        </a:spcAft>
                        <a:buClr>
                          <a:srgbClr val="000000"/>
                        </a:buClr>
                        <a:buSzPts val="1440"/>
                        <a:buFont typeface="Arial"/>
                        <a:buNone/>
                      </a:pPr>
                      <a:r>
                        <a:rPr lang="en-US" sz="800"/>
                        <a:t>6</a:t>
                      </a:r>
                      <a:endParaRPr sz="800"/>
                    </a:p>
                    <a:p>
                      <a:pPr marL="0" marR="0" lvl="0" indent="0" algn="ctr" rtl="0">
                        <a:lnSpc>
                          <a:spcPct val="100000"/>
                        </a:lnSpc>
                        <a:spcBef>
                          <a:spcPts val="0"/>
                        </a:spcBef>
                        <a:spcAft>
                          <a:spcPts val="0"/>
                        </a:spcAft>
                        <a:buClr>
                          <a:srgbClr val="000000"/>
                        </a:buClr>
                        <a:buSzPts val="1440"/>
                        <a:buFont typeface="Arial"/>
                        <a:buNone/>
                      </a:pPr>
                      <a:r>
                        <a:rPr lang="en-US" sz="800"/>
                        <a:t>6</a:t>
                      </a:r>
                      <a:endParaRPr sz="800"/>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0"/>
                  </a:ext>
                </a:extLst>
              </a:tr>
            </a:tbl>
          </a:graphicData>
        </a:graphic>
      </p:graphicFrame>
      <p:sp>
        <p:nvSpPr>
          <p:cNvPr id="863" name="Google Shape;863;p100"/>
          <p:cNvSpPr txBox="1"/>
          <p:nvPr/>
        </p:nvSpPr>
        <p:spPr>
          <a:xfrm>
            <a:off x="405209" y="2215755"/>
            <a:ext cx="2566125" cy="571500"/>
          </a:xfrm>
          <a:prstGeom prst="rect">
            <a:avLst/>
          </a:prstGeom>
          <a:solidFill>
            <a:schemeClr val="tx1">
              <a:lumMod val="85000"/>
              <a:lumOff val="15000"/>
            </a:schemeClr>
          </a:solidFill>
          <a:ln>
            <a:noFill/>
          </a:ln>
        </p:spPr>
        <p:txBody>
          <a:bodyPr spcFirstLastPara="1" wrap="square" lIns="68569" tIns="68569" rIns="68569" bIns="68569" anchor="t" anchorCtr="0">
            <a:noAutofit/>
          </a:bodyPr>
          <a:lstStyle/>
          <a:p>
            <a:pPr algn="ctr" defTabSz="685783" hangingPunct="1">
              <a:buClr>
                <a:srgbClr val="000000"/>
              </a:buClr>
            </a:pPr>
            <a:r>
              <a:rPr lang="en-US" sz="1425" dirty="0">
                <a:solidFill>
                  <a:srgbClr val="FFFFFF"/>
                </a:solidFill>
                <a:latin typeface="Arial"/>
                <a:cs typeface="Arial"/>
                <a:sym typeface="Arial"/>
              </a:rPr>
              <a:t>Leadership 360 Feedback</a:t>
            </a:r>
            <a:endParaRPr sz="1425" dirty="0">
              <a:solidFill>
                <a:srgbClr val="FFFFFF"/>
              </a:solidFill>
              <a:latin typeface="Arial"/>
              <a:cs typeface="Arial"/>
              <a:sym typeface="Arial"/>
            </a:endParaRPr>
          </a:p>
          <a:p>
            <a:pPr algn="ctr" defTabSz="685783" hangingPunct="1">
              <a:buClr>
                <a:srgbClr val="000000"/>
              </a:buClr>
            </a:pPr>
            <a:r>
              <a:rPr lang="en-US" sz="1425" dirty="0">
                <a:solidFill>
                  <a:srgbClr val="FFFFFF"/>
                </a:solidFill>
                <a:latin typeface="Arial"/>
                <a:cs typeface="Arial"/>
                <a:sym typeface="Arial"/>
              </a:rPr>
              <a:t>(14 Assessors)</a:t>
            </a:r>
            <a:endParaRPr sz="1425" dirty="0">
              <a:solidFill>
                <a:srgbClr val="FFFFFF"/>
              </a:solidFill>
              <a:latin typeface="Arial"/>
              <a:cs typeface="Arial"/>
              <a:sym typeface="Arial"/>
            </a:endParaRPr>
          </a:p>
        </p:txBody>
      </p:sp>
      <p:sp>
        <p:nvSpPr>
          <p:cNvPr id="864" name="Google Shape;864;p100"/>
          <p:cNvSpPr txBox="1"/>
          <p:nvPr/>
        </p:nvSpPr>
        <p:spPr>
          <a:xfrm>
            <a:off x="3515497" y="2215755"/>
            <a:ext cx="2566125" cy="571500"/>
          </a:xfrm>
          <a:prstGeom prst="rect">
            <a:avLst/>
          </a:prstGeom>
          <a:solidFill>
            <a:schemeClr val="tx1">
              <a:lumMod val="85000"/>
              <a:lumOff val="15000"/>
            </a:schemeClr>
          </a:solidFill>
          <a:ln>
            <a:noFill/>
          </a:ln>
        </p:spPr>
        <p:txBody>
          <a:bodyPr spcFirstLastPara="1" wrap="square" lIns="68569" tIns="68569" rIns="68569" bIns="68569" anchor="t" anchorCtr="0">
            <a:noAutofit/>
          </a:bodyPr>
          <a:lstStyle/>
          <a:p>
            <a:pPr algn="ctr" defTabSz="685783" hangingPunct="1">
              <a:buClr>
                <a:srgbClr val="000000"/>
              </a:buClr>
            </a:pPr>
            <a:r>
              <a:rPr lang="en-US" sz="1425">
                <a:solidFill>
                  <a:srgbClr val="FFFFFF"/>
                </a:solidFill>
                <a:latin typeface="Arial"/>
                <a:cs typeface="Arial"/>
                <a:sym typeface="Arial"/>
              </a:rPr>
              <a:t>Organisation</a:t>
            </a:r>
            <a:endParaRPr sz="1425">
              <a:solidFill>
                <a:srgbClr val="FFFFFF"/>
              </a:solidFill>
              <a:latin typeface="Arial"/>
              <a:cs typeface="Arial"/>
              <a:sym typeface="Arial"/>
            </a:endParaRPr>
          </a:p>
          <a:p>
            <a:pPr algn="ctr" defTabSz="685783" hangingPunct="1">
              <a:buClr>
                <a:srgbClr val="000000"/>
              </a:buClr>
            </a:pPr>
            <a:r>
              <a:rPr lang="en-US" sz="1425">
                <a:solidFill>
                  <a:srgbClr val="FFFFFF"/>
                </a:solidFill>
                <a:latin typeface="Arial"/>
                <a:cs typeface="Arial"/>
                <a:sym typeface="Arial"/>
              </a:rPr>
              <a:t>Current Culture</a:t>
            </a:r>
            <a:endParaRPr sz="1425">
              <a:solidFill>
                <a:srgbClr val="FFFFFF"/>
              </a:solidFill>
              <a:latin typeface="Arial"/>
              <a:cs typeface="Arial"/>
              <a:sym typeface="Arial"/>
            </a:endParaRPr>
          </a:p>
        </p:txBody>
      </p:sp>
    </p:spTree>
    <p:custDataLst>
      <p:tags r:id="rId1"/>
    </p:custDataLst>
    <p:extLst>
      <p:ext uri="{BB962C8B-B14F-4D97-AF65-F5344CB8AC3E}">
        <p14:creationId xmlns:p14="http://schemas.microsoft.com/office/powerpoint/2010/main" val="4171498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01"/>
          <p:cNvSpPr/>
          <p:nvPr/>
        </p:nvSpPr>
        <p:spPr>
          <a:xfrm>
            <a:off x="5455615" y="857251"/>
            <a:ext cx="3745351" cy="5143500"/>
          </a:xfrm>
          <a:prstGeom prst="rect">
            <a:avLst/>
          </a:prstGeom>
          <a:solidFill>
            <a:srgbClr val="FFFFFF"/>
          </a:solidFill>
          <a:ln>
            <a:noFill/>
          </a:ln>
        </p:spPr>
        <p:txBody>
          <a:bodyPr spcFirstLastPara="1" wrap="square" lIns="68569" tIns="68569" rIns="68569" bIns="68569" anchor="ctr" anchorCtr="0">
            <a:noAutofit/>
          </a:bodyPr>
          <a:lstStyle/>
          <a:p>
            <a:pPr defTabSz="685783" hangingPunct="1">
              <a:buClr>
                <a:srgbClr val="000000"/>
              </a:buClr>
            </a:pPr>
            <a:endParaRPr sz="1051">
              <a:latin typeface="Arial"/>
              <a:cs typeface="Arial"/>
              <a:sym typeface="Arial"/>
            </a:endParaRPr>
          </a:p>
        </p:txBody>
      </p:sp>
      <p:graphicFrame>
        <p:nvGraphicFramePr>
          <p:cNvPr id="870" name="Google Shape;870;p101"/>
          <p:cNvGraphicFramePr/>
          <p:nvPr/>
        </p:nvGraphicFramePr>
        <p:xfrm>
          <a:off x="3220814" y="2905403"/>
          <a:ext cx="2059483" cy="2247910"/>
        </p:xfrm>
        <a:graphic>
          <a:graphicData uri="http://schemas.openxmlformats.org/drawingml/2006/table">
            <a:tbl>
              <a:tblPr>
                <a:noFill/>
              </a:tblPr>
              <a:tblGrid>
                <a:gridCol w="1572639">
                  <a:extLst>
                    <a:ext uri="{9D8B030D-6E8A-4147-A177-3AD203B41FA5}">
                      <a16:colId xmlns:a16="http://schemas.microsoft.com/office/drawing/2014/main" xmlns="" val="20000"/>
                    </a:ext>
                  </a:extLst>
                </a:gridCol>
                <a:gridCol w="486844">
                  <a:extLst>
                    <a:ext uri="{9D8B030D-6E8A-4147-A177-3AD203B41FA5}">
                      <a16:colId xmlns:a16="http://schemas.microsoft.com/office/drawing/2014/main" xmlns="" val="20001"/>
                    </a:ext>
                  </a:extLst>
                </a:gridCol>
              </a:tblGrid>
              <a:tr h="2181869">
                <a:tc>
                  <a:txBody>
                    <a:bodyPr/>
                    <a:lstStyle/>
                    <a:p>
                      <a:pPr marL="0" marR="0" lvl="0" indent="0" algn="l" rtl="0">
                        <a:lnSpc>
                          <a:spcPct val="100000"/>
                        </a:lnSpc>
                        <a:spcBef>
                          <a:spcPts val="0"/>
                        </a:spcBef>
                        <a:spcAft>
                          <a:spcPts val="0"/>
                        </a:spcAft>
                        <a:buClr>
                          <a:srgbClr val="000000"/>
                        </a:buClr>
                        <a:buSzPts val="1440"/>
                        <a:buFont typeface="Arial"/>
                        <a:buNone/>
                      </a:pPr>
                      <a:endParaRPr sz="800" u="none" strike="noStrike" cap="none"/>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short-term focus</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blame</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manipulation</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caution</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cynicism</a:t>
                      </a:r>
                      <a:endParaRPr sz="1300"/>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bureaucracy</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control</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cost reduction</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empire building</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image</a:t>
                      </a:r>
                      <a:endParaRPr sz="11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long hours</a:t>
                      </a:r>
                      <a:endParaRPr sz="1100">
                        <a:solidFill>
                          <a:srgbClr val="C00000"/>
                        </a:solidFill>
                      </a:endParaRPr>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40"/>
                        <a:buFont typeface="Arial"/>
                        <a:buNone/>
                      </a:pPr>
                      <a:r>
                        <a:rPr lang="en-US" sz="1100" i="0" u="sng" strike="noStrike" cap="none"/>
                        <a:t>Level</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1</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2</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2</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1</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3</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3</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1</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1</a:t>
                      </a:r>
                      <a:endParaRPr sz="1300"/>
                    </a:p>
                    <a:p>
                      <a:pPr marL="0" marR="0" lvl="0" indent="0" algn="ctr" rtl="0">
                        <a:lnSpc>
                          <a:spcPct val="100000"/>
                        </a:lnSpc>
                        <a:spcBef>
                          <a:spcPts val="0"/>
                        </a:spcBef>
                        <a:spcAft>
                          <a:spcPts val="0"/>
                        </a:spcAft>
                        <a:buClr>
                          <a:srgbClr val="000000"/>
                        </a:buClr>
                        <a:buSzPts val="1440"/>
                        <a:buFont typeface="Arial"/>
                        <a:buNone/>
                      </a:pPr>
                      <a:r>
                        <a:rPr lang="en-US" sz="1100"/>
                        <a:t>2</a:t>
                      </a:r>
                      <a:endParaRPr sz="1300"/>
                    </a:p>
                    <a:p>
                      <a:pPr marL="0" marR="0" lvl="0" indent="0" algn="ctr" rtl="0">
                        <a:lnSpc>
                          <a:spcPct val="100000"/>
                        </a:lnSpc>
                        <a:spcBef>
                          <a:spcPts val="0"/>
                        </a:spcBef>
                        <a:spcAft>
                          <a:spcPts val="0"/>
                        </a:spcAft>
                        <a:buClr>
                          <a:srgbClr val="000000"/>
                        </a:buClr>
                        <a:buSzPts val="1440"/>
                        <a:buFont typeface="Arial"/>
                        <a:buNone/>
                      </a:pPr>
                      <a:r>
                        <a:rPr lang="en-US" sz="1100"/>
                        <a:t>3</a:t>
                      </a:r>
                      <a:endParaRPr sz="1100"/>
                    </a:p>
                    <a:p>
                      <a:pPr marL="0" marR="0" lvl="0" indent="0" algn="ctr" rtl="0">
                        <a:lnSpc>
                          <a:spcPct val="100000"/>
                        </a:lnSpc>
                        <a:spcBef>
                          <a:spcPts val="0"/>
                        </a:spcBef>
                        <a:spcAft>
                          <a:spcPts val="0"/>
                        </a:spcAft>
                        <a:buClr>
                          <a:srgbClr val="000000"/>
                        </a:buClr>
                        <a:buSzPts val="1440"/>
                        <a:buFont typeface="Arial"/>
                        <a:buNone/>
                      </a:pPr>
                      <a:r>
                        <a:rPr lang="en-US" sz="1100"/>
                        <a:t>3</a:t>
                      </a:r>
                      <a:endParaRPr sz="1100"/>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0"/>
                  </a:ext>
                </a:extLst>
              </a:tr>
            </a:tbl>
          </a:graphicData>
        </a:graphic>
      </p:graphicFrame>
      <p:pic>
        <p:nvPicPr>
          <p:cNvPr id="872" name="Google Shape;872;p101"/>
          <p:cNvPicPr preferRelativeResize="0"/>
          <p:nvPr/>
        </p:nvPicPr>
        <p:blipFill rotWithShape="1">
          <a:blip r:embed="rId4">
            <a:alphaModFix/>
          </a:blip>
          <a:srcRect l="6238" r="14396"/>
          <a:stretch/>
        </p:blipFill>
        <p:spPr>
          <a:xfrm>
            <a:off x="6479423" y="857254"/>
            <a:ext cx="2721543" cy="5143499"/>
          </a:xfrm>
          <a:prstGeom prst="rect">
            <a:avLst/>
          </a:prstGeom>
          <a:noFill/>
          <a:ln>
            <a:noFill/>
          </a:ln>
        </p:spPr>
      </p:pic>
      <p:sp>
        <p:nvSpPr>
          <p:cNvPr id="873" name="Google Shape;873;p101"/>
          <p:cNvSpPr txBox="1"/>
          <p:nvPr/>
        </p:nvSpPr>
        <p:spPr>
          <a:xfrm>
            <a:off x="3547334" y="5117942"/>
            <a:ext cx="2502451" cy="314775"/>
          </a:xfrm>
          <a:prstGeom prst="rect">
            <a:avLst/>
          </a:prstGeom>
          <a:noFill/>
          <a:ln>
            <a:noFill/>
          </a:ln>
        </p:spPr>
        <p:txBody>
          <a:bodyPr spcFirstLastPara="1" wrap="square" lIns="68569" tIns="34275" rIns="68569" bIns="34275" anchor="t" anchorCtr="0">
            <a:noAutofit/>
          </a:bodyPr>
          <a:lstStyle/>
          <a:p>
            <a:pPr algn="ctr" defTabSz="685783" hangingPunct="1">
              <a:buClr>
                <a:srgbClr val="000000"/>
              </a:buClr>
            </a:pPr>
            <a:r>
              <a:rPr lang="en-US" sz="1351">
                <a:solidFill>
                  <a:srgbClr val="BC282E"/>
                </a:solidFill>
                <a:latin typeface="Arial"/>
                <a:cs typeface="Arial"/>
                <a:sym typeface="Arial"/>
              </a:rPr>
              <a:t>Cultural Entropy 38%</a:t>
            </a:r>
            <a:endParaRPr sz="1351">
              <a:solidFill>
                <a:srgbClr val="BC282E"/>
              </a:solidFill>
              <a:latin typeface="Arial"/>
              <a:cs typeface="Arial"/>
              <a:sym typeface="Arial"/>
            </a:endParaRPr>
          </a:p>
        </p:txBody>
      </p:sp>
      <p:sp>
        <p:nvSpPr>
          <p:cNvPr id="874" name="Google Shape;874;p101"/>
          <p:cNvSpPr txBox="1"/>
          <p:nvPr/>
        </p:nvSpPr>
        <p:spPr>
          <a:xfrm>
            <a:off x="440816" y="5117942"/>
            <a:ext cx="2818575" cy="314775"/>
          </a:xfrm>
          <a:prstGeom prst="rect">
            <a:avLst/>
          </a:prstGeom>
          <a:noFill/>
          <a:ln>
            <a:noFill/>
          </a:ln>
        </p:spPr>
        <p:txBody>
          <a:bodyPr spcFirstLastPara="1" wrap="square" lIns="68569" tIns="34275" rIns="68569" bIns="34275" anchor="t" anchorCtr="0">
            <a:noAutofit/>
          </a:bodyPr>
          <a:lstStyle/>
          <a:p>
            <a:pPr algn="ctr" defTabSz="685783" hangingPunct="1">
              <a:buClr>
                <a:srgbClr val="000000"/>
              </a:buClr>
            </a:pPr>
            <a:r>
              <a:rPr lang="en-US" sz="1351">
                <a:solidFill>
                  <a:srgbClr val="BC282E"/>
                </a:solidFill>
                <a:latin typeface="Arial"/>
                <a:cs typeface="Arial"/>
                <a:sym typeface="Arial"/>
              </a:rPr>
              <a:t>Leadership Entropy 64%</a:t>
            </a:r>
            <a:endParaRPr sz="1351">
              <a:solidFill>
                <a:srgbClr val="BC282E"/>
              </a:solidFill>
              <a:latin typeface="Arial"/>
              <a:cs typeface="Arial"/>
              <a:sym typeface="Arial"/>
            </a:endParaRPr>
          </a:p>
        </p:txBody>
      </p:sp>
      <p:graphicFrame>
        <p:nvGraphicFramePr>
          <p:cNvPr id="875" name="Google Shape;875;p101"/>
          <p:cNvGraphicFramePr/>
          <p:nvPr/>
        </p:nvGraphicFramePr>
        <p:xfrm>
          <a:off x="171044" y="2908979"/>
          <a:ext cx="1964963" cy="2080270"/>
        </p:xfrm>
        <a:graphic>
          <a:graphicData uri="http://schemas.openxmlformats.org/drawingml/2006/table">
            <a:tbl>
              <a:tblPr>
                <a:noFill/>
              </a:tblPr>
              <a:tblGrid>
                <a:gridCol w="1473000">
                  <a:extLst>
                    <a:ext uri="{9D8B030D-6E8A-4147-A177-3AD203B41FA5}">
                      <a16:colId xmlns:a16="http://schemas.microsoft.com/office/drawing/2014/main" xmlns="" val="20000"/>
                    </a:ext>
                  </a:extLst>
                </a:gridCol>
                <a:gridCol w="491963">
                  <a:extLst>
                    <a:ext uri="{9D8B030D-6E8A-4147-A177-3AD203B41FA5}">
                      <a16:colId xmlns:a16="http://schemas.microsoft.com/office/drawing/2014/main" xmlns="" val="20001"/>
                    </a:ext>
                  </a:extLst>
                </a:gridCol>
              </a:tblGrid>
              <a:tr h="2074553">
                <a:tc>
                  <a:txBody>
                    <a:bodyPr/>
                    <a:lstStyle/>
                    <a:p>
                      <a:pPr marL="0" marR="0" lvl="0" indent="0" algn="l" rtl="0">
                        <a:lnSpc>
                          <a:spcPct val="100000"/>
                        </a:lnSpc>
                        <a:spcBef>
                          <a:spcPts val="0"/>
                        </a:spcBef>
                        <a:spcAft>
                          <a:spcPts val="0"/>
                        </a:spcAft>
                        <a:buClr>
                          <a:srgbClr val="000000"/>
                        </a:buClr>
                        <a:buSzPts val="1440"/>
                        <a:buFont typeface="Arial"/>
                        <a:buNone/>
                      </a:pPr>
                      <a:endParaRPr sz="800" u="none" strike="noStrike" cap="none"/>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power</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blame</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demanding</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manipulation</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t>experience</a:t>
                      </a:r>
                      <a:endParaRPr sz="1300"/>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controlling</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arrogant</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authoritarian</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exploitative</a:t>
                      </a:r>
                      <a:endParaRPr sz="1300">
                        <a:solidFill>
                          <a:srgbClr val="C00000"/>
                        </a:solidFill>
                      </a:endParaRPr>
                    </a:p>
                    <a:p>
                      <a:pPr marL="0" marR="0" lvl="0" indent="0" algn="l" rtl="0">
                        <a:lnSpc>
                          <a:spcPct val="100000"/>
                        </a:lnSpc>
                        <a:spcBef>
                          <a:spcPts val="0"/>
                        </a:spcBef>
                        <a:spcAft>
                          <a:spcPts val="0"/>
                        </a:spcAft>
                        <a:buClr>
                          <a:srgbClr val="000000"/>
                        </a:buClr>
                        <a:buSzPts val="1440"/>
                        <a:buFont typeface="Arial"/>
                        <a:buNone/>
                      </a:pPr>
                      <a:r>
                        <a:rPr lang="en-US" sz="1100">
                          <a:solidFill>
                            <a:srgbClr val="C00000"/>
                          </a:solidFill>
                        </a:rPr>
                        <a:t>ruthless</a:t>
                      </a:r>
                      <a:endParaRPr sz="1100">
                        <a:solidFill>
                          <a:srgbClr val="C00000"/>
                        </a:solidFill>
                      </a:endParaRPr>
                    </a:p>
                    <a:p>
                      <a:pPr marL="0" marR="0" lvl="0" indent="0" algn="l" rtl="0">
                        <a:lnSpc>
                          <a:spcPct val="100000"/>
                        </a:lnSpc>
                        <a:spcBef>
                          <a:spcPts val="0"/>
                        </a:spcBef>
                        <a:spcAft>
                          <a:spcPts val="0"/>
                        </a:spcAft>
                        <a:buClr>
                          <a:srgbClr val="000000"/>
                        </a:buClr>
                        <a:buSzPts val="1440"/>
                        <a:buFont typeface="Arial"/>
                        <a:buNone/>
                      </a:pPr>
                      <a:endParaRPr sz="1100"/>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40"/>
                        <a:buFont typeface="Arial"/>
                        <a:buNone/>
                      </a:pPr>
                      <a:r>
                        <a:rPr lang="en-US" sz="1100" i="0" u="sng" strike="noStrike" cap="none"/>
                        <a:t>Level</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3</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2</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3</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2</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3</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1</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3</a:t>
                      </a:r>
                      <a:endParaRPr sz="1100" u="none" strike="noStrike" cap="none"/>
                    </a:p>
                    <a:p>
                      <a:pPr marL="0" marR="0" lvl="0" indent="0" algn="ctr" rtl="0">
                        <a:lnSpc>
                          <a:spcPct val="100000"/>
                        </a:lnSpc>
                        <a:spcBef>
                          <a:spcPts val="0"/>
                        </a:spcBef>
                        <a:spcAft>
                          <a:spcPts val="0"/>
                        </a:spcAft>
                        <a:buClr>
                          <a:srgbClr val="000000"/>
                        </a:buClr>
                        <a:buSzPts val="1440"/>
                        <a:buFont typeface="Arial"/>
                        <a:buNone/>
                      </a:pPr>
                      <a:r>
                        <a:rPr lang="en-US" sz="1100"/>
                        <a:t>1</a:t>
                      </a:r>
                      <a:endParaRPr sz="1300"/>
                    </a:p>
                    <a:p>
                      <a:pPr marL="0" marR="0" lvl="0" indent="0" algn="ctr" rtl="0">
                        <a:lnSpc>
                          <a:spcPct val="100000"/>
                        </a:lnSpc>
                        <a:spcBef>
                          <a:spcPts val="0"/>
                        </a:spcBef>
                        <a:spcAft>
                          <a:spcPts val="0"/>
                        </a:spcAft>
                        <a:buClr>
                          <a:srgbClr val="000000"/>
                        </a:buClr>
                        <a:buSzPts val="1440"/>
                        <a:buFont typeface="Arial"/>
                        <a:buNone/>
                      </a:pPr>
                      <a:r>
                        <a:rPr lang="en-US" sz="1100"/>
                        <a:t>1</a:t>
                      </a:r>
                      <a:endParaRPr sz="1300"/>
                    </a:p>
                    <a:p>
                      <a:pPr marL="0" marR="0" lvl="0" indent="0" algn="ctr" rtl="0">
                        <a:lnSpc>
                          <a:spcPct val="100000"/>
                        </a:lnSpc>
                        <a:spcBef>
                          <a:spcPts val="0"/>
                        </a:spcBef>
                        <a:spcAft>
                          <a:spcPts val="0"/>
                        </a:spcAft>
                        <a:buClr>
                          <a:srgbClr val="000000"/>
                        </a:buClr>
                        <a:buSzPts val="1440"/>
                        <a:buFont typeface="Arial"/>
                        <a:buNone/>
                      </a:pPr>
                      <a:r>
                        <a:rPr lang="en-US" sz="1100"/>
                        <a:t>1</a:t>
                      </a:r>
                      <a:endParaRPr sz="1100"/>
                    </a:p>
                  </a:txBody>
                  <a:tcPr marL="91444" marR="91444" marT="34295" marB="3429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0"/>
                  </a:ext>
                </a:extLst>
              </a:tr>
            </a:tbl>
          </a:graphicData>
        </a:graphic>
      </p:graphicFrame>
      <p:grpSp>
        <p:nvGrpSpPr>
          <p:cNvPr id="876" name="Google Shape;876;p101"/>
          <p:cNvGrpSpPr/>
          <p:nvPr/>
        </p:nvGrpSpPr>
        <p:grpSpPr>
          <a:xfrm>
            <a:off x="2115076" y="3003846"/>
            <a:ext cx="1062919" cy="1815511"/>
            <a:chOff x="4459925" y="2968621"/>
            <a:chExt cx="1417224" cy="2420680"/>
          </a:xfrm>
        </p:grpSpPr>
        <p:pic>
          <p:nvPicPr>
            <p:cNvPr id="877" name="Google Shape;877;p101"/>
            <p:cNvPicPr preferRelativeResize="0"/>
            <p:nvPr/>
          </p:nvPicPr>
          <p:blipFill rotWithShape="1">
            <a:blip r:embed="rId5">
              <a:alphaModFix/>
            </a:blip>
            <a:srcRect/>
            <a:stretch/>
          </p:blipFill>
          <p:spPr>
            <a:xfrm>
              <a:off x="4459925" y="2968621"/>
              <a:ext cx="1417224" cy="2420680"/>
            </a:xfrm>
            <a:prstGeom prst="rect">
              <a:avLst/>
            </a:prstGeom>
            <a:noFill/>
            <a:ln>
              <a:noFill/>
            </a:ln>
          </p:spPr>
        </p:pic>
        <p:sp>
          <p:nvSpPr>
            <p:cNvPr id="878" name="Google Shape;878;p101"/>
            <p:cNvSpPr/>
            <p:nvPr/>
          </p:nvSpPr>
          <p:spPr>
            <a:xfrm>
              <a:off x="4875445" y="5109819"/>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79" name="Google Shape;879;p101"/>
            <p:cNvSpPr/>
            <p:nvPr/>
          </p:nvSpPr>
          <p:spPr>
            <a:xfrm>
              <a:off x="5208486" y="5109819"/>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0" name="Google Shape;880;p101"/>
            <p:cNvSpPr/>
            <p:nvPr/>
          </p:nvSpPr>
          <p:spPr>
            <a:xfrm>
              <a:off x="5522240" y="5109819"/>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1" name="Google Shape;881;p101"/>
            <p:cNvSpPr/>
            <p:nvPr/>
          </p:nvSpPr>
          <p:spPr>
            <a:xfrm>
              <a:off x="5198447" y="4753496"/>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2" name="Google Shape;882;p101"/>
            <p:cNvSpPr/>
            <p:nvPr/>
          </p:nvSpPr>
          <p:spPr>
            <a:xfrm>
              <a:off x="4655914" y="4404164"/>
              <a:ext cx="194100" cy="194100"/>
            </a:xfrm>
            <a:prstGeom prst="ellipse">
              <a:avLst/>
            </a:prstGeom>
            <a:solidFill>
              <a:srgbClr val="2374B4"/>
            </a:solidFill>
            <a:ln w="12700" cap="flat" cmpd="sng">
              <a:solidFill>
                <a:srgbClr val="2374B4"/>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3" name="Google Shape;883;p101"/>
            <p:cNvSpPr/>
            <p:nvPr/>
          </p:nvSpPr>
          <p:spPr>
            <a:xfrm>
              <a:off x="5198461" y="4404164"/>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4" name="Google Shape;884;p101"/>
            <p:cNvSpPr/>
            <p:nvPr/>
          </p:nvSpPr>
          <p:spPr>
            <a:xfrm>
              <a:off x="5469745" y="4404164"/>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5" name="Google Shape;885;p101"/>
            <p:cNvSpPr/>
            <p:nvPr/>
          </p:nvSpPr>
          <p:spPr>
            <a:xfrm>
              <a:off x="4927185" y="4753495"/>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6" name="Google Shape;886;p101"/>
            <p:cNvSpPr/>
            <p:nvPr/>
          </p:nvSpPr>
          <p:spPr>
            <a:xfrm>
              <a:off x="4562411" y="5109819"/>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87" name="Google Shape;887;p101"/>
            <p:cNvSpPr/>
            <p:nvPr/>
          </p:nvSpPr>
          <p:spPr>
            <a:xfrm>
              <a:off x="4949521" y="4404164"/>
              <a:ext cx="194100" cy="1941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grpSp>
      <p:grpSp>
        <p:nvGrpSpPr>
          <p:cNvPr id="888" name="Google Shape;888;p101"/>
          <p:cNvGrpSpPr/>
          <p:nvPr/>
        </p:nvGrpSpPr>
        <p:grpSpPr>
          <a:xfrm>
            <a:off x="5280295" y="3003859"/>
            <a:ext cx="1062904" cy="1815484"/>
            <a:chOff x="8225162" y="1039500"/>
            <a:chExt cx="1335726" cy="2281475"/>
          </a:xfrm>
        </p:grpSpPr>
        <p:pic>
          <p:nvPicPr>
            <p:cNvPr id="889" name="Google Shape;889;p101"/>
            <p:cNvPicPr preferRelativeResize="0"/>
            <p:nvPr/>
          </p:nvPicPr>
          <p:blipFill rotWithShape="1">
            <a:blip r:embed="rId5">
              <a:alphaModFix/>
            </a:blip>
            <a:srcRect/>
            <a:stretch/>
          </p:blipFill>
          <p:spPr>
            <a:xfrm>
              <a:off x="8225162" y="1039500"/>
              <a:ext cx="1335726" cy="2281475"/>
            </a:xfrm>
            <a:prstGeom prst="rect">
              <a:avLst/>
            </a:prstGeom>
            <a:noFill/>
            <a:ln>
              <a:noFill/>
            </a:ln>
          </p:spPr>
        </p:pic>
        <p:sp>
          <p:nvSpPr>
            <p:cNvPr id="890" name="Google Shape;890;p101"/>
            <p:cNvSpPr/>
            <p:nvPr/>
          </p:nvSpPr>
          <p:spPr>
            <a:xfrm>
              <a:off x="8676990" y="3055347"/>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1" name="Google Shape;891;p101"/>
            <p:cNvSpPr/>
            <p:nvPr/>
          </p:nvSpPr>
          <p:spPr>
            <a:xfrm>
              <a:off x="8936041" y="3055347"/>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2" name="Google Shape;892;p101"/>
            <p:cNvSpPr/>
            <p:nvPr/>
          </p:nvSpPr>
          <p:spPr>
            <a:xfrm>
              <a:off x="9195090" y="3055360"/>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3" name="Google Shape;893;p101"/>
            <p:cNvSpPr/>
            <p:nvPr/>
          </p:nvSpPr>
          <p:spPr>
            <a:xfrm>
              <a:off x="8676996" y="2456347"/>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4" name="Google Shape;894;p101"/>
            <p:cNvSpPr/>
            <p:nvPr/>
          </p:nvSpPr>
          <p:spPr>
            <a:xfrm>
              <a:off x="8936043" y="2456362"/>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5" name="Google Shape;895;p101"/>
            <p:cNvSpPr/>
            <p:nvPr/>
          </p:nvSpPr>
          <p:spPr>
            <a:xfrm>
              <a:off x="9195101" y="2451097"/>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6" name="Google Shape;896;p101"/>
            <p:cNvSpPr/>
            <p:nvPr/>
          </p:nvSpPr>
          <p:spPr>
            <a:xfrm>
              <a:off x="8781280" y="2733691"/>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7" name="Google Shape;897;p101"/>
            <p:cNvSpPr/>
            <p:nvPr/>
          </p:nvSpPr>
          <p:spPr>
            <a:xfrm>
              <a:off x="8508134" y="2733691"/>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8" name="Google Shape;898;p101"/>
            <p:cNvSpPr/>
            <p:nvPr/>
          </p:nvSpPr>
          <p:spPr>
            <a:xfrm>
              <a:off x="8417945" y="3055347"/>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899" name="Google Shape;899;p101"/>
            <p:cNvSpPr/>
            <p:nvPr/>
          </p:nvSpPr>
          <p:spPr>
            <a:xfrm>
              <a:off x="8401321" y="2456347"/>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sp>
          <p:nvSpPr>
            <p:cNvPr id="900" name="Google Shape;900;p101"/>
            <p:cNvSpPr/>
            <p:nvPr/>
          </p:nvSpPr>
          <p:spPr>
            <a:xfrm>
              <a:off x="9054442" y="2733691"/>
              <a:ext cx="183000" cy="183000"/>
            </a:xfrm>
            <a:prstGeom prst="ellipse">
              <a:avLst/>
            </a:prstGeom>
            <a:solidFill>
              <a:schemeClr val="lt1"/>
            </a:solidFill>
            <a:ln w="12700" cap="flat" cmpd="sng">
              <a:solidFill>
                <a:srgbClr val="C00000"/>
              </a:solidFill>
              <a:prstDash val="solid"/>
              <a:round/>
              <a:headEnd type="none" w="sm" len="sm"/>
              <a:tailEnd type="none" w="sm" len="sm"/>
            </a:ln>
          </p:spPr>
          <p:txBody>
            <a:bodyPr spcFirstLastPara="1" wrap="square" lIns="0" tIns="0" rIns="0" bIns="0" anchor="ctr" anchorCtr="0">
              <a:noAutofit/>
            </a:bodyPr>
            <a:lstStyle/>
            <a:p>
              <a:pPr defTabSz="685783" hangingPunct="1">
                <a:buClr>
                  <a:srgbClr val="000000"/>
                </a:buClr>
              </a:pPr>
              <a:endParaRPr sz="1051">
                <a:latin typeface="Verdana"/>
                <a:ea typeface="Verdana"/>
                <a:cs typeface="Verdana"/>
                <a:sym typeface="Verdana"/>
              </a:endParaRPr>
            </a:p>
          </p:txBody>
        </p:sp>
      </p:grpSp>
      <p:sp>
        <p:nvSpPr>
          <p:cNvPr id="901" name="Google Shape;901;p101"/>
          <p:cNvSpPr txBox="1"/>
          <p:nvPr/>
        </p:nvSpPr>
        <p:spPr>
          <a:xfrm>
            <a:off x="405209" y="2215755"/>
            <a:ext cx="2566125" cy="571500"/>
          </a:xfrm>
          <a:prstGeom prst="rect">
            <a:avLst/>
          </a:prstGeom>
          <a:solidFill>
            <a:schemeClr val="tx1">
              <a:lumMod val="85000"/>
              <a:lumOff val="15000"/>
            </a:schemeClr>
          </a:solidFill>
          <a:ln>
            <a:noFill/>
          </a:ln>
        </p:spPr>
        <p:txBody>
          <a:bodyPr spcFirstLastPara="1" wrap="square" lIns="68569" tIns="68569" rIns="68569" bIns="68569" anchor="t" anchorCtr="0">
            <a:noAutofit/>
          </a:bodyPr>
          <a:lstStyle/>
          <a:p>
            <a:pPr algn="ctr" defTabSz="685783" hangingPunct="1">
              <a:buClr>
                <a:srgbClr val="000000"/>
              </a:buClr>
            </a:pPr>
            <a:r>
              <a:rPr lang="en-US" sz="1425">
                <a:solidFill>
                  <a:srgbClr val="FFFFFF"/>
                </a:solidFill>
                <a:latin typeface="Arial"/>
                <a:cs typeface="Arial"/>
                <a:sym typeface="Arial"/>
              </a:rPr>
              <a:t>Leadership 360 Feedback</a:t>
            </a:r>
            <a:endParaRPr sz="1425">
              <a:solidFill>
                <a:srgbClr val="FFFFFF"/>
              </a:solidFill>
              <a:latin typeface="Arial"/>
              <a:cs typeface="Arial"/>
              <a:sym typeface="Arial"/>
            </a:endParaRPr>
          </a:p>
          <a:p>
            <a:pPr algn="ctr" defTabSz="685783" hangingPunct="1">
              <a:buClr>
                <a:srgbClr val="000000"/>
              </a:buClr>
            </a:pPr>
            <a:r>
              <a:rPr lang="en-US" sz="1425">
                <a:solidFill>
                  <a:srgbClr val="FFFFFF"/>
                </a:solidFill>
                <a:latin typeface="Arial"/>
                <a:cs typeface="Arial"/>
                <a:sym typeface="Arial"/>
              </a:rPr>
              <a:t>(14 Assessors)</a:t>
            </a:r>
            <a:endParaRPr sz="1425">
              <a:solidFill>
                <a:srgbClr val="FFFFFF"/>
              </a:solidFill>
              <a:latin typeface="Arial"/>
              <a:cs typeface="Arial"/>
              <a:sym typeface="Arial"/>
            </a:endParaRPr>
          </a:p>
        </p:txBody>
      </p:sp>
      <p:sp>
        <p:nvSpPr>
          <p:cNvPr id="902" name="Google Shape;902;p101"/>
          <p:cNvSpPr txBox="1"/>
          <p:nvPr/>
        </p:nvSpPr>
        <p:spPr>
          <a:xfrm>
            <a:off x="3515497" y="2215755"/>
            <a:ext cx="2566125" cy="571500"/>
          </a:xfrm>
          <a:prstGeom prst="rect">
            <a:avLst/>
          </a:prstGeom>
          <a:solidFill>
            <a:schemeClr val="bg2">
              <a:lumMod val="75000"/>
            </a:schemeClr>
          </a:solidFill>
          <a:ln>
            <a:noFill/>
          </a:ln>
        </p:spPr>
        <p:txBody>
          <a:bodyPr spcFirstLastPara="1" wrap="square" lIns="68569" tIns="68569" rIns="68569" bIns="68569" anchor="t" anchorCtr="0">
            <a:noAutofit/>
          </a:bodyPr>
          <a:lstStyle/>
          <a:p>
            <a:pPr algn="ctr" defTabSz="685783" hangingPunct="1">
              <a:buClr>
                <a:srgbClr val="000000"/>
              </a:buClr>
            </a:pPr>
            <a:r>
              <a:rPr lang="en-US" sz="1425">
                <a:solidFill>
                  <a:srgbClr val="FFFFFF"/>
                </a:solidFill>
                <a:latin typeface="Arial"/>
                <a:cs typeface="Arial"/>
                <a:sym typeface="Arial"/>
              </a:rPr>
              <a:t>Organisation</a:t>
            </a:r>
            <a:endParaRPr sz="1425">
              <a:solidFill>
                <a:srgbClr val="FFFFFF"/>
              </a:solidFill>
              <a:latin typeface="Arial"/>
              <a:cs typeface="Arial"/>
              <a:sym typeface="Arial"/>
            </a:endParaRPr>
          </a:p>
          <a:p>
            <a:pPr algn="ctr" defTabSz="685783" hangingPunct="1">
              <a:buClr>
                <a:srgbClr val="000000"/>
              </a:buClr>
            </a:pPr>
            <a:r>
              <a:rPr lang="en-US" sz="1425">
                <a:solidFill>
                  <a:srgbClr val="FFFFFF"/>
                </a:solidFill>
                <a:latin typeface="Arial"/>
                <a:cs typeface="Arial"/>
                <a:sym typeface="Arial"/>
              </a:rPr>
              <a:t>Current Culture</a:t>
            </a:r>
            <a:endParaRPr sz="1425">
              <a:solidFill>
                <a:srgbClr val="FFFFFF"/>
              </a:solidFill>
              <a:latin typeface="Arial"/>
              <a:cs typeface="Arial"/>
              <a:sym typeface="Arial"/>
            </a:endParaRPr>
          </a:p>
        </p:txBody>
      </p:sp>
      <p:sp>
        <p:nvSpPr>
          <p:cNvPr id="36" name="Google Shape;830;p100">
            <a:extLst>
              <a:ext uri="{FF2B5EF4-FFF2-40B4-BE49-F238E27FC236}">
                <a16:creationId xmlns:a16="http://schemas.microsoft.com/office/drawing/2014/main" xmlns="" id="{4C3C1C6A-04D4-405C-88CD-1D6484586568}"/>
              </a:ext>
            </a:extLst>
          </p:cNvPr>
          <p:cNvSpPr txBox="1">
            <a:spLocks noGrp="1"/>
          </p:cNvSpPr>
          <p:nvPr>
            <p:ph type="title"/>
          </p:nvPr>
        </p:nvSpPr>
        <p:spPr>
          <a:xfrm>
            <a:off x="426845" y="1016797"/>
            <a:ext cx="5622940" cy="994275"/>
          </a:xfrm>
          <a:prstGeom prst="rect">
            <a:avLst/>
          </a:prstGeom>
          <a:solidFill>
            <a:schemeClr val="tx1"/>
          </a:solidFill>
          <a:ln>
            <a:noFill/>
          </a:ln>
        </p:spPr>
        <p:txBody>
          <a:bodyPr spcFirstLastPara="1" wrap="square" lIns="68569" tIns="34275" rIns="68569" bIns="34275" anchor="ctr" anchorCtr="0">
            <a:noAutofit/>
          </a:bodyPr>
          <a:lstStyle/>
          <a:p>
            <a:r>
              <a:rPr lang="en-US" sz="2800" dirty="0">
                <a:solidFill>
                  <a:srgbClr val="FFFF00"/>
                </a:solidFill>
              </a:rPr>
              <a:t>Cultural Evolution begins with the Personal Evolution of the Leaders</a:t>
            </a:r>
            <a:endParaRPr sz="2800" dirty="0">
              <a:solidFill>
                <a:srgbClr val="FFFF00"/>
              </a:solidFill>
            </a:endParaRPr>
          </a:p>
        </p:txBody>
      </p:sp>
    </p:spTree>
    <p:custDataLst>
      <p:tags r:id="rId1"/>
    </p:custDataLst>
    <p:extLst>
      <p:ext uri="{BB962C8B-B14F-4D97-AF65-F5344CB8AC3E}">
        <p14:creationId xmlns:p14="http://schemas.microsoft.com/office/powerpoint/2010/main" val="2930247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7188" y="1572663"/>
            <a:ext cx="1480542" cy="259751"/>
          </a:xfrm>
          <a:prstGeom prst="rect">
            <a:avLst/>
          </a:prstGeom>
        </p:spPr>
        <p:txBody>
          <a:bodyPr vert="horz" wrap="square" lIns="0" tIns="0" rIns="0" bIns="0" rtlCol="0">
            <a:spAutoFit/>
          </a:bodyPr>
          <a:lstStyle/>
          <a:p>
            <a:pPr marL="7144"/>
            <a:r>
              <a:rPr dirty="0"/>
              <a:t>Culture</a:t>
            </a:r>
            <a:r>
              <a:rPr spc="-53" dirty="0"/>
              <a:t> </a:t>
            </a:r>
            <a:r>
              <a:rPr spc="-3" dirty="0"/>
              <a:t>Score</a:t>
            </a:r>
          </a:p>
        </p:txBody>
      </p:sp>
      <p:sp>
        <p:nvSpPr>
          <p:cNvPr id="3" name="object 3"/>
          <p:cNvSpPr txBox="1"/>
          <p:nvPr/>
        </p:nvSpPr>
        <p:spPr>
          <a:xfrm>
            <a:off x="350044" y="1964818"/>
            <a:ext cx="3253979" cy="381515"/>
          </a:xfrm>
          <a:prstGeom prst="rect">
            <a:avLst/>
          </a:prstGeom>
        </p:spPr>
        <p:txBody>
          <a:bodyPr vert="horz" wrap="square" lIns="0" tIns="0" rIns="0" bIns="0" rtlCol="0">
            <a:spAutoFit/>
          </a:bodyPr>
          <a:lstStyle/>
          <a:p>
            <a:pPr marL="7144" marR="2858" defTabSz="685800" hangingPunct="1">
              <a:lnSpc>
                <a:spcPct val="130000"/>
              </a:lnSpc>
            </a:pPr>
            <a:r>
              <a:rPr sz="1013" kern="1200" dirty="0">
                <a:solidFill>
                  <a:srgbClr val="333333"/>
                </a:solidFill>
                <a:latin typeface="Verdana"/>
                <a:ea typeface="+mn-ea"/>
                <a:cs typeface="Verdana"/>
              </a:rPr>
              <a:t>This is </a:t>
            </a:r>
            <a:r>
              <a:rPr sz="1013" kern="1200" spc="-3" dirty="0">
                <a:solidFill>
                  <a:srgbClr val="333333"/>
                </a:solidFill>
                <a:latin typeface="Verdana"/>
                <a:ea typeface="+mn-ea"/>
                <a:cs typeface="Verdana"/>
              </a:rPr>
              <a:t>the benchmark metric reflecting the health  and strength of </a:t>
            </a:r>
            <a:r>
              <a:rPr sz="1013" kern="1200" dirty="0">
                <a:solidFill>
                  <a:srgbClr val="333333"/>
                </a:solidFill>
                <a:latin typeface="Verdana"/>
                <a:ea typeface="+mn-ea"/>
                <a:cs typeface="Verdana"/>
              </a:rPr>
              <a:t>a</a:t>
            </a:r>
            <a:r>
              <a:rPr sz="1013" kern="1200" spc="-14" dirty="0">
                <a:solidFill>
                  <a:srgbClr val="333333"/>
                </a:solidFill>
                <a:latin typeface="Verdana"/>
                <a:ea typeface="+mn-ea"/>
                <a:cs typeface="Verdana"/>
              </a:rPr>
              <a:t> </a:t>
            </a:r>
            <a:r>
              <a:rPr sz="1013" kern="1200" spc="-3" dirty="0">
                <a:solidFill>
                  <a:srgbClr val="333333"/>
                </a:solidFill>
                <a:latin typeface="Verdana"/>
                <a:ea typeface="+mn-ea"/>
                <a:cs typeface="Verdana"/>
              </a:rPr>
              <a:t>culture.</a:t>
            </a:r>
            <a:endParaRPr sz="1013" kern="1200">
              <a:solidFill>
                <a:prstClr val="black"/>
              </a:solidFill>
              <a:latin typeface="Verdana"/>
              <a:ea typeface="+mn-ea"/>
              <a:cs typeface="Verdana"/>
            </a:endParaRPr>
          </a:p>
        </p:txBody>
      </p:sp>
      <p:sp>
        <p:nvSpPr>
          <p:cNvPr id="4" name="object 4"/>
          <p:cNvSpPr txBox="1"/>
          <p:nvPr/>
        </p:nvSpPr>
        <p:spPr>
          <a:xfrm>
            <a:off x="350044" y="2578609"/>
            <a:ext cx="3238976" cy="381515"/>
          </a:xfrm>
          <a:prstGeom prst="rect">
            <a:avLst/>
          </a:prstGeom>
        </p:spPr>
        <p:txBody>
          <a:bodyPr vert="horz" wrap="square" lIns="0" tIns="0" rIns="0" bIns="0" rtlCol="0">
            <a:spAutoFit/>
          </a:bodyPr>
          <a:lstStyle/>
          <a:p>
            <a:pPr marL="7144" marR="2858" defTabSz="685800" hangingPunct="1">
              <a:lnSpc>
                <a:spcPct val="130000"/>
              </a:lnSpc>
            </a:pPr>
            <a:r>
              <a:rPr sz="1013" kern="1200" spc="-3" dirty="0">
                <a:solidFill>
                  <a:srgbClr val="333333"/>
                </a:solidFill>
                <a:latin typeface="Verdana"/>
                <a:ea typeface="+mn-ea"/>
                <a:cs typeface="Verdana"/>
              </a:rPr>
              <a:t>The score </a:t>
            </a:r>
            <a:r>
              <a:rPr sz="1013" kern="1200" dirty="0">
                <a:solidFill>
                  <a:srgbClr val="333333"/>
                </a:solidFill>
                <a:latin typeface="Verdana"/>
                <a:ea typeface="+mn-ea"/>
                <a:cs typeface="Verdana"/>
              </a:rPr>
              <a:t>is </a:t>
            </a:r>
            <a:r>
              <a:rPr sz="1013" kern="1200" spc="-3" dirty="0">
                <a:solidFill>
                  <a:srgbClr val="333333"/>
                </a:solidFill>
                <a:latin typeface="Verdana"/>
                <a:ea typeface="+mn-ea"/>
                <a:cs typeface="Verdana"/>
              </a:rPr>
              <a:t>based on matches, </a:t>
            </a:r>
            <a:r>
              <a:rPr sz="1013" kern="1200" spc="-6" dirty="0">
                <a:solidFill>
                  <a:srgbClr val="333333"/>
                </a:solidFill>
                <a:latin typeface="Verdana"/>
                <a:ea typeface="+mn-ea"/>
                <a:cs typeface="Verdana"/>
              </a:rPr>
              <a:t>Cultural Entropy</a:t>
            </a:r>
            <a:r>
              <a:rPr sz="1013" kern="1200" spc="-8" baseline="27777" dirty="0">
                <a:solidFill>
                  <a:srgbClr val="333333"/>
                </a:solidFill>
                <a:latin typeface="Verdana"/>
                <a:ea typeface="+mn-ea"/>
                <a:cs typeface="Verdana"/>
              </a:rPr>
              <a:t>®  </a:t>
            </a:r>
            <a:r>
              <a:rPr sz="1013" kern="1200" spc="-3" dirty="0">
                <a:solidFill>
                  <a:srgbClr val="333333"/>
                </a:solidFill>
                <a:latin typeface="Verdana"/>
                <a:ea typeface="+mn-ea"/>
                <a:cs typeface="Verdana"/>
              </a:rPr>
              <a:t>and balance </a:t>
            </a:r>
            <a:r>
              <a:rPr sz="1013" kern="1200" dirty="0">
                <a:solidFill>
                  <a:srgbClr val="333333"/>
                </a:solidFill>
                <a:latin typeface="Verdana"/>
                <a:ea typeface="+mn-ea"/>
                <a:cs typeface="Verdana"/>
              </a:rPr>
              <a:t>between </a:t>
            </a:r>
            <a:r>
              <a:rPr sz="1013" kern="1200" spc="-3" dirty="0">
                <a:solidFill>
                  <a:srgbClr val="333333"/>
                </a:solidFill>
                <a:latin typeface="Verdana"/>
                <a:ea typeface="+mn-ea"/>
                <a:cs typeface="Verdana"/>
              </a:rPr>
              <a:t>the</a:t>
            </a:r>
            <a:r>
              <a:rPr sz="1013" kern="1200" spc="-14" dirty="0">
                <a:solidFill>
                  <a:srgbClr val="333333"/>
                </a:solidFill>
                <a:latin typeface="Verdana"/>
                <a:ea typeface="+mn-ea"/>
                <a:cs typeface="Verdana"/>
              </a:rPr>
              <a:t> </a:t>
            </a:r>
            <a:r>
              <a:rPr sz="1013" kern="1200" spc="-3" dirty="0">
                <a:solidFill>
                  <a:srgbClr val="333333"/>
                </a:solidFill>
                <a:latin typeface="Verdana"/>
                <a:ea typeface="+mn-ea"/>
                <a:cs typeface="Verdana"/>
              </a:rPr>
              <a:t>levels.</a:t>
            </a:r>
            <a:endParaRPr sz="1013" kern="1200">
              <a:solidFill>
                <a:prstClr val="black"/>
              </a:solidFill>
              <a:latin typeface="Verdana"/>
              <a:ea typeface="+mn-ea"/>
              <a:cs typeface="Verdana"/>
            </a:endParaRPr>
          </a:p>
        </p:txBody>
      </p:sp>
      <p:sp>
        <p:nvSpPr>
          <p:cNvPr id="5" name="object 5"/>
          <p:cNvSpPr/>
          <p:nvPr/>
        </p:nvSpPr>
        <p:spPr>
          <a:xfrm>
            <a:off x="357188" y="3836194"/>
            <a:ext cx="2667119" cy="1009055"/>
          </a:xfrm>
          <a:custGeom>
            <a:avLst/>
            <a:gdLst/>
            <a:ahLst/>
            <a:cxnLst/>
            <a:rect l="l" t="t" r="r" b="b"/>
            <a:pathLst>
              <a:path w="4741545" h="1793875">
                <a:moveTo>
                  <a:pt x="0" y="86093"/>
                </a:moveTo>
                <a:lnTo>
                  <a:pt x="6765" y="52582"/>
                </a:lnTo>
                <a:lnTo>
                  <a:pt x="25216" y="25216"/>
                </a:lnTo>
                <a:lnTo>
                  <a:pt x="52582" y="6765"/>
                </a:lnTo>
                <a:lnTo>
                  <a:pt x="86093" y="0"/>
                </a:lnTo>
                <a:lnTo>
                  <a:pt x="4655452" y="0"/>
                </a:lnTo>
                <a:lnTo>
                  <a:pt x="4688963" y="6765"/>
                </a:lnTo>
                <a:lnTo>
                  <a:pt x="4716329" y="25216"/>
                </a:lnTo>
                <a:lnTo>
                  <a:pt x="4734779" y="52582"/>
                </a:lnTo>
                <a:lnTo>
                  <a:pt x="4741545" y="86093"/>
                </a:lnTo>
                <a:lnTo>
                  <a:pt x="4741545" y="1707528"/>
                </a:lnTo>
                <a:lnTo>
                  <a:pt x="4734779" y="1741039"/>
                </a:lnTo>
                <a:lnTo>
                  <a:pt x="4716329" y="1768405"/>
                </a:lnTo>
                <a:lnTo>
                  <a:pt x="4688963" y="1786855"/>
                </a:lnTo>
                <a:lnTo>
                  <a:pt x="4655452" y="1793621"/>
                </a:lnTo>
                <a:lnTo>
                  <a:pt x="86093" y="1793621"/>
                </a:lnTo>
                <a:lnTo>
                  <a:pt x="52582" y="1786855"/>
                </a:lnTo>
                <a:lnTo>
                  <a:pt x="25216" y="1768405"/>
                </a:lnTo>
                <a:lnTo>
                  <a:pt x="6765" y="1741039"/>
                </a:lnTo>
                <a:lnTo>
                  <a:pt x="0" y="1707528"/>
                </a:lnTo>
                <a:lnTo>
                  <a:pt x="0" y="86093"/>
                </a:lnTo>
                <a:close/>
              </a:path>
            </a:pathLst>
          </a:custGeom>
          <a:ln w="12700">
            <a:solidFill>
              <a:srgbClr val="D5D5D5"/>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 name="object 6"/>
          <p:cNvSpPr txBox="1"/>
          <p:nvPr/>
        </p:nvSpPr>
        <p:spPr>
          <a:xfrm>
            <a:off x="745540" y="3950780"/>
            <a:ext cx="1890593" cy="789512"/>
          </a:xfrm>
          <a:prstGeom prst="rect">
            <a:avLst/>
          </a:prstGeom>
        </p:spPr>
        <p:txBody>
          <a:bodyPr vert="horz" wrap="square" lIns="0" tIns="0" rIns="0" bIns="0" rtlCol="0">
            <a:spAutoFit/>
          </a:bodyPr>
          <a:lstStyle/>
          <a:p>
            <a:pPr algn="ctr" defTabSz="685800" hangingPunct="1"/>
            <a:r>
              <a:rPr sz="1238" b="1" kern="1200" spc="-3" dirty="0">
                <a:solidFill>
                  <a:srgbClr val="333333"/>
                </a:solidFill>
                <a:latin typeface="Verdana"/>
                <a:ea typeface="+mn-ea"/>
                <a:cs typeface="Verdana"/>
              </a:rPr>
              <a:t>Global Average</a:t>
            </a:r>
            <a:r>
              <a:rPr sz="1238" kern="1200" spc="-3" dirty="0">
                <a:solidFill>
                  <a:srgbClr val="333333"/>
                </a:solidFill>
                <a:latin typeface="Verdana"/>
                <a:ea typeface="+mn-ea"/>
                <a:cs typeface="Verdana"/>
              </a:rPr>
              <a:t>:</a:t>
            </a:r>
            <a:r>
              <a:rPr sz="1238" kern="1200" spc="-31" dirty="0">
                <a:solidFill>
                  <a:srgbClr val="333333"/>
                </a:solidFill>
                <a:latin typeface="Verdana"/>
                <a:ea typeface="+mn-ea"/>
                <a:cs typeface="Verdana"/>
              </a:rPr>
              <a:t> </a:t>
            </a:r>
            <a:r>
              <a:rPr sz="1238" kern="1200" dirty="0">
                <a:solidFill>
                  <a:srgbClr val="333333"/>
                </a:solidFill>
                <a:latin typeface="Verdana"/>
                <a:ea typeface="+mn-ea"/>
                <a:cs typeface="Verdana"/>
              </a:rPr>
              <a:t>49</a:t>
            </a:r>
            <a:endParaRPr sz="1238" kern="1200">
              <a:solidFill>
                <a:prstClr val="black"/>
              </a:solidFill>
              <a:latin typeface="Verdana"/>
              <a:ea typeface="+mn-ea"/>
              <a:cs typeface="Verdana"/>
            </a:endParaRPr>
          </a:p>
          <a:p>
            <a:pPr algn="ctr" defTabSz="685800" hangingPunct="1">
              <a:spcBef>
                <a:spcPts val="821"/>
              </a:spcBef>
            </a:pPr>
            <a:r>
              <a:rPr sz="1238" b="1" kern="1200" spc="-3" dirty="0">
                <a:solidFill>
                  <a:srgbClr val="333333"/>
                </a:solidFill>
                <a:latin typeface="Verdana"/>
                <a:ea typeface="+mn-ea"/>
                <a:cs typeface="Verdana"/>
              </a:rPr>
              <a:t>Regional Average</a:t>
            </a:r>
            <a:r>
              <a:rPr sz="1238" kern="1200" spc="-3" dirty="0">
                <a:solidFill>
                  <a:srgbClr val="333333"/>
                </a:solidFill>
                <a:latin typeface="Verdana"/>
                <a:ea typeface="+mn-ea"/>
                <a:cs typeface="Verdana"/>
              </a:rPr>
              <a:t>:</a:t>
            </a:r>
            <a:r>
              <a:rPr sz="1238" kern="1200" spc="-31" dirty="0">
                <a:solidFill>
                  <a:srgbClr val="333333"/>
                </a:solidFill>
                <a:latin typeface="Verdana"/>
                <a:ea typeface="+mn-ea"/>
                <a:cs typeface="Verdana"/>
              </a:rPr>
              <a:t> </a:t>
            </a:r>
            <a:r>
              <a:rPr sz="1238" kern="1200" dirty="0">
                <a:solidFill>
                  <a:srgbClr val="333333"/>
                </a:solidFill>
                <a:latin typeface="Verdana"/>
                <a:ea typeface="+mn-ea"/>
                <a:cs typeface="Verdana"/>
              </a:rPr>
              <a:t>50</a:t>
            </a:r>
            <a:endParaRPr sz="1238" kern="1200">
              <a:solidFill>
                <a:prstClr val="black"/>
              </a:solidFill>
              <a:latin typeface="Verdana"/>
              <a:ea typeface="+mn-ea"/>
              <a:cs typeface="Verdana"/>
            </a:endParaRPr>
          </a:p>
          <a:p>
            <a:pPr algn="ctr" defTabSz="685800" hangingPunct="1">
              <a:spcBef>
                <a:spcPts val="874"/>
              </a:spcBef>
            </a:pPr>
            <a:r>
              <a:rPr sz="1238" b="1" kern="1200" spc="-6" dirty="0">
                <a:solidFill>
                  <a:srgbClr val="333333"/>
                </a:solidFill>
                <a:latin typeface="Verdana"/>
                <a:ea typeface="+mn-ea"/>
                <a:cs typeface="Verdana"/>
              </a:rPr>
              <a:t>Industry </a:t>
            </a:r>
            <a:r>
              <a:rPr sz="1238" b="1" kern="1200" spc="-3" dirty="0">
                <a:solidFill>
                  <a:srgbClr val="333333"/>
                </a:solidFill>
                <a:latin typeface="Verdana"/>
                <a:ea typeface="+mn-ea"/>
                <a:cs typeface="Verdana"/>
              </a:rPr>
              <a:t>Average</a:t>
            </a:r>
            <a:r>
              <a:rPr sz="1238" kern="1200" spc="-3" dirty="0">
                <a:solidFill>
                  <a:srgbClr val="333333"/>
                </a:solidFill>
                <a:latin typeface="Verdana"/>
                <a:ea typeface="+mn-ea"/>
                <a:cs typeface="Verdana"/>
              </a:rPr>
              <a:t>:</a:t>
            </a:r>
            <a:r>
              <a:rPr sz="1238" kern="1200" spc="-20" dirty="0">
                <a:solidFill>
                  <a:srgbClr val="333333"/>
                </a:solidFill>
                <a:latin typeface="Verdana"/>
                <a:ea typeface="+mn-ea"/>
                <a:cs typeface="Verdana"/>
              </a:rPr>
              <a:t> </a:t>
            </a:r>
            <a:r>
              <a:rPr sz="1238" kern="1200" dirty="0">
                <a:solidFill>
                  <a:srgbClr val="333333"/>
                </a:solidFill>
                <a:latin typeface="Verdana"/>
                <a:ea typeface="+mn-ea"/>
                <a:cs typeface="Verdana"/>
              </a:rPr>
              <a:t>42</a:t>
            </a:r>
            <a:endParaRPr sz="1238" kern="1200">
              <a:solidFill>
                <a:prstClr val="black"/>
              </a:solidFill>
              <a:latin typeface="Verdana"/>
              <a:ea typeface="+mn-ea"/>
              <a:cs typeface="Verdana"/>
            </a:endParaRPr>
          </a:p>
        </p:txBody>
      </p:sp>
      <p:sp>
        <p:nvSpPr>
          <p:cNvPr id="7" name="object 7"/>
          <p:cNvSpPr/>
          <p:nvPr/>
        </p:nvSpPr>
        <p:spPr>
          <a:xfrm>
            <a:off x="3807619" y="1928813"/>
            <a:ext cx="3871913" cy="3036094"/>
          </a:xfrm>
          <a:prstGeom prst="rect">
            <a:avLst/>
          </a:prstGeom>
          <a:blipFill>
            <a:blip r:embed="rId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8" name="object 8"/>
          <p:cNvSpPr txBox="1"/>
          <p:nvPr/>
        </p:nvSpPr>
        <p:spPr>
          <a:xfrm>
            <a:off x="4052936" y="3686747"/>
            <a:ext cx="349687" cy="307777"/>
          </a:xfrm>
          <a:prstGeom prst="rect">
            <a:avLst/>
          </a:prstGeom>
        </p:spPr>
        <p:txBody>
          <a:bodyPr vert="horz" wrap="square" lIns="0" tIns="0" rIns="0" bIns="0" rtlCol="0">
            <a:spAutoFit/>
          </a:bodyPr>
          <a:lstStyle/>
          <a:p>
            <a:pPr marL="7144" marR="2858" indent="1786" defTabSz="685800" hangingPunct="1">
              <a:lnSpc>
                <a:spcPts val="1176"/>
              </a:lnSpc>
            </a:pPr>
            <a:r>
              <a:rPr sz="1013" b="1" kern="1200" dirty="0">
                <a:solidFill>
                  <a:srgbClr val="FFFFFF"/>
                </a:solidFill>
                <a:latin typeface="Verdana"/>
                <a:ea typeface="+mn-ea"/>
                <a:cs typeface="Verdana"/>
              </a:rPr>
              <a:t>V</a:t>
            </a:r>
            <a:r>
              <a:rPr sz="1013" b="1" kern="1200" spc="3" dirty="0">
                <a:solidFill>
                  <a:srgbClr val="FFFFFF"/>
                </a:solidFill>
                <a:latin typeface="Verdana"/>
                <a:ea typeface="+mn-ea"/>
                <a:cs typeface="Verdana"/>
              </a:rPr>
              <a:t>er</a:t>
            </a:r>
            <a:r>
              <a:rPr sz="1013" b="1" kern="1200" dirty="0">
                <a:solidFill>
                  <a:srgbClr val="FFFFFF"/>
                </a:solidFill>
                <a:latin typeface="Verdana"/>
                <a:ea typeface="+mn-ea"/>
                <a:cs typeface="Verdana"/>
              </a:rPr>
              <a:t>y  </a:t>
            </a:r>
            <a:r>
              <a:rPr sz="1013" b="1" kern="1200" spc="3" dirty="0">
                <a:solidFill>
                  <a:srgbClr val="FFFFFF"/>
                </a:solidFill>
                <a:latin typeface="Verdana"/>
                <a:ea typeface="+mn-ea"/>
                <a:cs typeface="Verdana"/>
              </a:rPr>
              <a:t>P</a:t>
            </a:r>
            <a:r>
              <a:rPr sz="1013" b="1" kern="1200" dirty="0">
                <a:solidFill>
                  <a:srgbClr val="FFFFFF"/>
                </a:solidFill>
                <a:latin typeface="Verdana"/>
                <a:ea typeface="+mn-ea"/>
                <a:cs typeface="Verdana"/>
              </a:rPr>
              <a:t>oor</a:t>
            </a:r>
            <a:endParaRPr sz="1013" kern="1200">
              <a:solidFill>
                <a:prstClr val="black"/>
              </a:solidFill>
              <a:latin typeface="Verdana"/>
              <a:ea typeface="+mn-ea"/>
              <a:cs typeface="Verdana"/>
            </a:endParaRPr>
          </a:p>
        </p:txBody>
      </p:sp>
      <p:sp>
        <p:nvSpPr>
          <p:cNvPr id="9" name="object 9"/>
          <p:cNvSpPr txBox="1"/>
          <p:nvPr/>
        </p:nvSpPr>
        <p:spPr>
          <a:xfrm>
            <a:off x="4442431" y="2750058"/>
            <a:ext cx="427553" cy="155877"/>
          </a:xfrm>
          <a:prstGeom prst="rect">
            <a:avLst/>
          </a:prstGeom>
        </p:spPr>
        <p:txBody>
          <a:bodyPr vert="horz" wrap="square" lIns="0" tIns="0" rIns="0" bIns="0" rtlCol="0">
            <a:spAutoFit/>
          </a:bodyPr>
          <a:lstStyle/>
          <a:p>
            <a:pPr marL="7144" defTabSz="685800" hangingPunct="1"/>
            <a:r>
              <a:rPr sz="1013" b="1" kern="1200" spc="3" dirty="0">
                <a:solidFill>
                  <a:srgbClr val="FFFFFF"/>
                </a:solidFill>
                <a:latin typeface="Verdana"/>
                <a:ea typeface="+mn-ea"/>
                <a:cs typeface="Verdana"/>
              </a:rPr>
              <a:t>P</a:t>
            </a:r>
            <a:r>
              <a:rPr sz="1013" b="1" kern="1200" spc="-6" dirty="0">
                <a:solidFill>
                  <a:srgbClr val="FFFFFF"/>
                </a:solidFill>
                <a:latin typeface="Verdana"/>
                <a:ea typeface="+mn-ea"/>
                <a:cs typeface="Verdana"/>
              </a:rPr>
              <a:t>OO</a:t>
            </a:r>
            <a:r>
              <a:rPr sz="1013" b="1" kern="1200" dirty="0">
                <a:solidFill>
                  <a:srgbClr val="FFFFFF"/>
                </a:solidFill>
                <a:latin typeface="Verdana"/>
                <a:ea typeface="+mn-ea"/>
                <a:cs typeface="Verdana"/>
              </a:rPr>
              <a:t>R</a:t>
            </a:r>
            <a:endParaRPr sz="1013" kern="1200">
              <a:solidFill>
                <a:prstClr val="black"/>
              </a:solidFill>
              <a:latin typeface="Verdana"/>
              <a:ea typeface="+mn-ea"/>
              <a:cs typeface="Verdana"/>
            </a:endParaRPr>
          </a:p>
        </p:txBody>
      </p:sp>
      <p:sp>
        <p:nvSpPr>
          <p:cNvPr id="10" name="object 10"/>
          <p:cNvSpPr txBox="1"/>
          <p:nvPr/>
        </p:nvSpPr>
        <p:spPr>
          <a:xfrm>
            <a:off x="5556445" y="2278571"/>
            <a:ext cx="370046" cy="155877"/>
          </a:xfrm>
          <a:prstGeom prst="rect">
            <a:avLst/>
          </a:prstGeom>
        </p:spPr>
        <p:txBody>
          <a:bodyPr vert="horz" wrap="square" lIns="0" tIns="0" rIns="0" bIns="0" rtlCol="0">
            <a:spAutoFit/>
          </a:bodyPr>
          <a:lstStyle/>
          <a:p>
            <a:pPr marL="7144" defTabSz="685800" hangingPunct="1"/>
            <a:r>
              <a:rPr sz="1013" b="1" kern="1200" dirty="0">
                <a:solidFill>
                  <a:srgbClr val="FFFFFF"/>
                </a:solidFill>
                <a:latin typeface="Verdana"/>
                <a:ea typeface="+mn-ea"/>
                <a:cs typeface="Verdana"/>
              </a:rPr>
              <a:t>FA</a:t>
            </a:r>
            <a:r>
              <a:rPr sz="1013" b="1" kern="1200" spc="3" dirty="0">
                <a:solidFill>
                  <a:srgbClr val="FFFFFF"/>
                </a:solidFill>
                <a:latin typeface="Verdana"/>
                <a:ea typeface="+mn-ea"/>
                <a:cs typeface="Verdana"/>
              </a:rPr>
              <a:t>IR</a:t>
            </a:r>
            <a:endParaRPr sz="1013" kern="1200">
              <a:solidFill>
                <a:prstClr val="black"/>
              </a:solidFill>
              <a:latin typeface="Verdana"/>
              <a:ea typeface="+mn-ea"/>
              <a:cs typeface="Verdana"/>
            </a:endParaRPr>
          </a:p>
        </p:txBody>
      </p:sp>
      <p:sp>
        <p:nvSpPr>
          <p:cNvPr id="11" name="object 11"/>
          <p:cNvSpPr txBox="1"/>
          <p:nvPr/>
        </p:nvSpPr>
        <p:spPr>
          <a:xfrm>
            <a:off x="6606094" y="2750058"/>
            <a:ext cx="443627" cy="155877"/>
          </a:xfrm>
          <a:prstGeom prst="rect">
            <a:avLst/>
          </a:prstGeom>
        </p:spPr>
        <p:txBody>
          <a:bodyPr vert="horz" wrap="square" lIns="0" tIns="0" rIns="0" bIns="0" rtlCol="0">
            <a:spAutoFit/>
          </a:bodyPr>
          <a:lstStyle/>
          <a:p>
            <a:pPr marL="7144" defTabSz="685800" hangingPunct="1"/>
            <a:r>
              <a:rPr sz="1013" b="1" kern="1200" dirty="0">
                <a:solidFill>
                  <a:srgbClr val="FFFFFF"/>
                </a:solidFill>
                <a:latin typeface="Verdana"/>
                <a:ea typeface="+mn-ea"/>
                <a:cs typeface="Verdana"/>
              </a:rPr>
              <a:t>G</a:t>
            </a:r>
            <a:r>
              <a:rPr sz="1013" b="1" kern="1200" spc="-3" dirty="0">
                <a:solidFill>
                  <a:srgbClr val="FFFFFF"/>
                </a:solidFill>
                <a:latin typeface="Verdana"/>
                <a:ea typeface="+mn-ea"/>
                <a:cs typeface="Verdana"/>
              </a:rPr>
              <a:t>OO</a:t>
            </a:r>
            <a:r>
              <a:rPr sz="1013" b="1" kern="1200" dirty="0">
                <a:solidFill>
                  <a:srgbClr val="FFFFFF"/>
                </a:solidFill>
                <a:latin typeface="Verdana"/>
                <a:ea typeface="+mn-ea"/>
                <a:cs typeface="Verdana"/>
              </a:rPr>
              <a:t>D</a:t>
            </a:r>
            <a:endParaRPr sz="1013" kern="1200">
              <a:solidFill>
                <a:prstClr val="black"/>
              </a:solidFill>
              <a:latin typeface="Verdana"/>
              <a:ea typeface="+mn-ea"/>
              <a:cs typeface="Verdana"/>
            </a:endParaRPr>
          </a:p>
        </p:txBody>
      </p:sp>
      <p:sp>
        <p:nvSpPr>
          <p:cNvPr id="12" name="object 12"/>
          <p:cNvSpPr txBox="1"/>
          <p:nvPr/>
        </p:nvSpPr>
        <p:spPr>
          <a:xfrm>
            <a:off x="7056881" y="3686747"/>
            <a:ext cx="385763" cy="307777"/>
          </a:xfrm>
          <a:prstGeom prst="rect">
            <a:avLst/>
          </a:prstGeom>
        </p:spPr>
        <p:txBody>
          <a:bodyPr vert="horz" wrap="square" lIns="0" tIns="0" rIns="0" bIns="0" rtlCol="0">
            <a:spAutoFit/>
          </a:bodyPr>
          <a:lstStyle/>
          <a:p>
            <a:pPr marL="7144" marR="2858" indent="19646" defTabSz="685800" hangingPunct="1">
              <a:lnSpc>
                <a:spcPts val="1176"/>
              </a:lnSpc>
            </a:pPr>
            <a:r>
              <a:rPr sz="1013" b="1" kern="1200" dirty="0">
                <a:solidFill>
                  <a:srgbClr val="FFFFFF"/>
                </a:solidFill>
                <a:latin typeface="Verdana"/>
                <a:ea typeface="+mn-ea"/>
                <a:cs typeface="Verdana"/>
              </a:rPr>
              <a:t>Very  Good</a:t>
            </a:r>
            <a:endParaRPr sz="1013" kern="1200">
              <a:solidFill>
                <a:prstClr val="black"/>
              </a:solidFill>
              <a:latin typeface="Verdana"/>
              <a:ea typeface="+mn-ea"/>
              <a:cs typeface="Verdana"/>
            </a:endParaRPr>
          </a:p>
        </p:txBody>
      </p:sp>
      <p:sp>
        <p:nvSpPr>
          <p:cNvPr id="13" name="object 13"/>
          <p:cNvSpPr/>
          <p:nvPr/>
        </p:nvSpPr>
        <p:spPr>
          <a:xfrm>
            <a:off x="4643175" y="4403268"/>
            <a:ext cx="1638899" cy="561900"/>
          </a:xfrm>
          <a:prstGeom prst="rect">
            <a:avLst/>
          </a:prstGeom>
          <a:blipFill>
            <a:blip r:embed="rId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4" name="object 14"/>
          <p:cNvSpPr/>
          <p:nvPr/>
        </p:nvSpPr>
        <p:spPr>
          <a:xfrm>
            <a:off x="4643175" y="2779180"/>
            <a:ext cx="561900" cy="1624088"/>
          </a:xfrm>
          <a:prstGeom prst="rect">
            <a:avLst/>
          </a:prstGeom>
          <a:blipFill>
            <a:blip r:embed="rId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5" name="object 15"/>
          <p:cNvSpPr/>
          <p:nvPr/>
        </p:nvSpPr>
        <p:spPr>
          <a:xfrm>
            <a:off x="4643175" y="2764893"/>
            <a:ext cx="2200799" cy="2200275"/>
          </a:xfrm>
          <a:prstGeom prst="rect">
            <a:avLst/>
          </a:prstGeom>
          <a:blipFill>
            <a:blip r:embed="rId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6" name="object 16"/>
          <p:cNvSpPr/>
          <p:nvPr/>
        </p:nvSpPr>
        <p:spPr>
          <a:xfrm>
            <a:off x="6282078" y="3326270"/>
            <a:ext cx="561896" cy="1631755"/>
          </a:xfrm>
          <a:prstGeom prst="rect">
            <a:avLst/>
          </a:prstGeom>
          <a:blipFill>
            <a:blip r:embed="rId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7" name="object 17"/>
          <p:cNvSpPr/>
          <p:nvPr/>
        </p:nvSpPr>
        <p:spPr>
          <a:xfrm>
            <a:off x="5205078" y="2764893"/>
            <a:ext cx="1638896" cy="561377"/>
          </a:xfrm>
          <a:prstGeom prst="rect">
            <a:avLst/>
          </a:prstGeom>
          <a:blipFill>
            <a:blip r:embed="rId8"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8" name="object 18"/>
          <p:cNvSpPr/>
          <p:nvPr/>
        </p:nvSpPr>
        <p:spPr>
          <a:xfrm>
            <a:off x="4906682" y="3478956"/>
            <a:ext cx="844748" cy="389692"/>
          </a:xfrm>
          <a:custGeom>
            <a:avLst/>
            <a:gdLst/>
            <a:ahLst/>
            <a:cxnLst/>
            <a:rect l="l" t="t" r="r" b="b"/>
            <a:pathLst>
              <a:path w="1501775" h="692785">
                <a:moveTo>
                  <a:pt x="1" y="0"/>
                </a:moveTo>
                <a:lnTo>
                  <a:pt x="1501651" y="692271"/>
                </a:lnTo>
                <a:lnTo>
                  <a:pt x="1" y="0"/>
                </a:lnTo>
                <a:close/>
              </a:path>
            </a:pathLst>
          </a:custGeom>
          <a:solidFill>
            <a:srgbClr val="F9C213"/>
          </a:solid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9" name="object 19"/>
          <p:cNvSpPr/>
          <p:nvPr/>
        </p:nvSpPr>
        <p:spPr>
          <a:xfrm>
            <a:off x="4906682" y="3478956"/>
            <a:ext cx="844748" cy="389692"/>
          </a:xfrm>
          <a:custGeom>
            <a:avLst/>
            <a:gdLst/>
            <a:ahLst/>
            <a:cxnLst/>
            <a:rect l="l" t="t" r="r" b="b"/>
            <a:pathLst>
              <a:path w="1501775" h="692785">
                <a:moveTo>
                  <a:pt x="0" y="0"/>
                </a:moveTo>
                <a:lnTo>
                  <a:pt x="1501650" y="692271"/>
                </a:lnTo>
                <a:lnTo>
                  <a:pt x="0" y="0"/>
                </a:lnTo>
                <a:close/>
              </a:path>
            </a:pathLst>
          </a:custGeom>
          <a:ln w="50799">
            <a:solidFill>
              <a:srgbClr val="F1662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0" name="object 20"/>
          <p:cNvSpPr/>
          <p:nvPr/>
        </p:nvSpPr>
        <p:spPr>
          <a:xfrm>
            <a:off x="4874468" y="3442348"/>
            <a:ext cx="57865" cy="78938"/>
          </a:xfrm>
          <a:custGeom>
            <a:avLst/>
            <a:gdLst/>
            <a:ahLst/>
            <a:cxnLst/>
            <a:rect l="l" t="t" r="r" b="b"/>
            <a:pathLst>
              <a:path w="102870" h="140335">
                <a:moveTo>
                  <a:pt x="102654" y="0"/>
                </a:moveTo>
                <a:lnTo>
                  <a:pt x="0" y="37631"/>
                </a:lnTo>
                <a:lnTo>
                  <a:pt x="38053" y="140130"/>
                </a:lnTo>
                <a:lnTo>
                  <a:pt x="102654" y="0"/>
                </a:lnTo>
                <a:close/>
              </a:path>
            </a:pathLst>
          </a:custGeom>
          <a:solidFill>
            <a:srgbClr val="F16623"/>
          </a:solid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1" name="object 21"/>
          <p:cNvSpPr/>
          <p:nvPr/>
        </p:nvSpPr>
        <p:spPr>
          <a:xfrm>
            <a:off x="5321701" y="3444517"/>
            <a:ext cx="841534" cy="841534"/>
          </a:xfrm>
          <a:custGeom>
            <a:avLst/>
            <a:gdLst/>
            <a:ahLst/>
            <a:cxnLst/>
            <a:rect l="l" t="t" r="r" b="b"/>
            <a:pathLst>
              <a:path w="1496059" h="1496060">
                <a:moveTo>
                  <a:pt x="749637" y="0"/>
                </a:moveTo>
                <a:lnTo>
                  <a:pt x="705036" y="1260"/>
                </a:lnTo>
                <a:lnTo>
                  <a:pt x="660751" y="5167"/>
                </a:lnTo>
                <a:lnTo>
                  <a:pt x="616898" y="11676"/>
                </a:lnTo>
                <a:lnTo>
                  <a:pt x="573594" y="20746"/>
                </a:lnTo>
                <a:lnTo>
                  <a:pt x="530954" y="32333"/>
                </a:lnTo>
                <a:lnTo>
                  <a:pt x="489095" y="46394"/>
                </a:lnTo>
                <a:lnTo>
                  <a:pt x="448133" y="62887"/>
                </a:lnTo>
                <a:lnTo>
                  <a:pt x="408185" y="81769"/>
                </a:lnTo>
                <a:lnTo>
                  <a:pt x="369365" y="102996"/>
                </a:lnTo>
                <a:lnTo>
                  <a:pt x="331792" y="126526"/>
                </a:lnTo>
                <a:lnTo>
                  <a:pt x="295580" y="152316"/>
                </a:lnTo>
                <a:lnTo>
                  <a:pt x="260847" y="180324"/>
                </a:lnTo>
                <a:lnTo>
                  <a:pt x="227708" y="210505"/>
                </a:lnTo>
                <a:lnTo>
                  <a:pt x="196279" y="242818"/>
                </a:lnTo>
                <a:lnTo>
                  <a:pt x="166677" y="277220"/>
                </a:lnTo>
                <a:lnTo>
                  <a:pt x="139018" y="313667"/>
                </a:lnTo>
                <a:lnTo>
                  <a:pt x="113418" y="352117"/>
                </a:lnTo>
                <a:lnTo>
                  <a:pt x="89994" y="392527"/>
                </a:lnTo>
                <a:lnTo>
                  <a:pt x="68861" y="434854"/>
                </a:lnTo>
                <a:lnTo>
                  <a:pt x="50400" y="478413"/>
                </a:lnTo>
                <a:lnTo>
                  <a:pt x="34885" y="522469"/>
                </a:lnTo>
                <a:lnTo>
                  <a:pt x="22273" y="566907"/>
                </a:lnTo>
                <a:lnTo>
                  <a:pt x="12522" y="611610"/>
                </a:lnTo>
                <a:lnTo>
                  <a:pt x="5587" y="656461"/>
                </a:lnTo>
                <a:lnTo>
                  <a:pt x="1428" y="701345"/>
                </a:lnTo>
                <a:lnTo>
                  <a:pt x="0" y="746146"/>
                </a:lnTo>
                <a:lnTo>
                  <a:pt x="1260" y="790747"/>
                </a:lnTo>
                <a:lnTo>
                  <a:pt x="5167" y="835032"/>
                </a:lnTo>
                <a:lnTo>
                  <a:pt x="11676" y="878885"/>
                </a:lnTo>
                <a:lnTo>
                  <a:pt x="20746" y="922189"/>
                </a:lnTo>
                <a:lnTo>
                  <a:pt x="32333" y="964829"/>
                </a:lnTo>
                <a:lnTo>
                  <a:pt x="46394" y="1006687"/>
                </a:lnTo>
                <a:lnTo>
                  <a:pt x="62887" y="1047649"/>
                </a:lnTo>
                <a:lnTo>
                  <a:pt x="81768" y="1087598"/>
                </a:lnTo>
                <a:lnTo>
                  <a:pt x="102996" y="1126417"/>
                </a:lnTo>
                <a:lnTo>
                  <a:pt x="126526" y="1163990"/>
                </a:lnTo>
                <a:lnTo>
                  <a:pt x="152316" y="1200202"/>
                </a:lnTo>
                <a:lnTo>
                  <a:pt x="180323" y="1234935"/>
                </a:lnTo>
                <a:lnTo>
                  <a:pt x="210505" y="1268075"/>
                </a:lnTo>
                <a:lnTo>
                  <a:pt x="242818" y="1299503"/>
                </a:lnTo>
                <a:lnTo>
                  <a:pt x="277219" y="1329105"/>
                </a:lnTo>
                <a:lnTo>
                  <a:pt x="313667" y="1356764"/>
                </a:lnTo>
                <a:lnTo>
                  <a:pt x="352117" y="1382364"/>
                </a:lnTo>
                <a:lnTo>
                  <a:pt x="392527" y="1405788"/>
                </a:lnTo>
                <a:lnTo>
                  <a:pt x="434854" y="1426921"/>
                </a:lnTo>
                <a:lnTo>
                  <a:pt x="478412" y="1445382"/>
                </a:lnTo>
                <a:lnTo>
                  <a:pt x="522469" y="1460897"/>
                </a:lnTo>
                <a:lnTo>
                  <a:pt x="566906" y="1473509"/>
                </a:lnTo>
                <a:lnTo>
                  <a:pt x="611609" y="1483261"/>
                </a:lnTo>
                <a:lnTo>
                  <a:pt x="656461" y="1490195"/>
                </a:lnTo>
                <a:lnTo>
                  <a:pt x="701345" y="1494355"/>
                </a:lnTo>
                <a:lnTo>
                  <a:pt x="746146" y="1495783"/>
                </a:lnTo>
                <a:lnTo>
                  <a:pt x="790746" y="1494523"/>
                </a:lnTo>
                <a:lnTo>
                  <a:pt x="835031" y="1490616"/>
                </a:lnTo>
                <a:lnTo>
                  <a:pt x="878884" y="1484107"/>
                </a:lnTo>
                <a:lnTo>
                  <a:pt x="922188" y="1475037"/>
                </a:lnTo>
                <a:lnTo>
                  <a:pt x="964828" y="1463450"/>
                </a:lnTo>
                <a:lnTo>
                  <a:pt x="1006687" y="1449389"/>
                </a:lnTo>
                <a:lnTo>
                  <a:pt x="1047649" y="1432896"/>
                </a:lnTo>
                <a:lnTo>
                  <a:pt x="1087598" y="1414015"/>
                </a:lnTo>
                <a:lnTo>
                  <a:pt x="1126417" y="1392787"/>
                </a:lnTo>
                <a:lnTo>
                  <a:pt x="1163990" y="1369257"/>
                </a:lnTo>
                <a:lnTo>
                  <a:pt x="1200202" y="1343467"/>
                </a:lnTo>
                <a:lnTo>
                  <a:pt x="1234935" y="1315460"/>
                </a:lnTo>
                <a:lnTo>
                  <a:pt x="1268075" y="1285278"/>
                </a:lnTo>
                <a:lnTo>
                  <a:pt x="1299503" y="1252965"/>
                </a:lnTo>
                <a:lnTo>
                  <a:pt x="1329105" y="1218563"/>
                </a:lnTo>
                <a:lnTo>
                  <a:pt x="1356764" y="1182116"/>
                </a:lnTo>
                <a:lnTo>
                  <a:pt x="1382364" y="1143666"/>
                </a:lnTo>
                <a:lnTo>
                  <a:pt x="1405789" y="1103256"/>
                </a:lnTo>
                <a:lnTo>
                  <a:pt x="1426922" y="1060929"/>
                </a:lnTo>
                <a:lnTo>
                  <a:pt x="1445383" y="1017370"/>
                </a:lnTo>
                <a:lnTo>
                  <a:pt x="1460898" y="973313"/>
                </a:lnTo>
                <a:lnTo>
                  <a:pt x="1473510" y="928876"/>
                </a:lnTo>
                <a:lnTo>
                  <a:pt x="1483261" y="884173"/>
                </a:lnTo>
                <a:lnTo>
                  <a:pt x="1490195" y="839321"/>
                </a:lnTo>
                <a:lnTo>
                  <a:pt x="1494355" y="794437"/>
                </a:lnTo>
                <a:lnTo>
                  <a:pt x="1495783" y="749637"/>
                </a:lnTo>
                <a:lnTo>
                  <a:pt x="1494523" y="705036"/>
                </a:lnTo>
                <a:lnTo>
                  <a:pt x="1490616" y="660751"/>
                </a:lnTo>
                <a:lnTo>
                  <a:pt x="1484107" y="616898"/>
                </a:lnTo>
                <a:lnTo>
                  <a:pt x="1475037" y="573594"/>
                </a:lnTo>
                <a:lnTo>
                  <a:pt x="1463450" y="530954"/>
                </a:lnTo>
                <a:lnTo>
                  <a:pt x="1449389" y="489095"/>
                </a:lnTo>
                <a:lnTo>
                  <a:pt x="1432896" y="448133"/>
                </a:lnTo>
                <a:lnTo>
                  <a:pt x="1414014" y="408185"/>
                </a:lnTo>
                <a:lnTo>
                  <a:pt x="1392787" y="369366"/>
                </a:lnTo>
                <a:lnTo>
                  <a:pt x="1369257" y="331792"/>
                </a:lnTo>
                <a:lnTo>
                  <a:pt x="1343466" y="295581"/>
                </a:lnTo>
                <a:lnTo>
                  <a:pt x="1315459" y="260847"/>
                </a:lnTo>
                <a:lnTo>
                  <a:pt x="1285277" y="227708"/>
                </a:lnTo>
                <a:lnTo>
                  <a:pt x="1252964" y="196279"/>
                </a:lnTo>
                <a:lnTo>
                  <a:pt x="1218563" y="166678"/>
                </a:lnTo>
                <a:lnTo>
                  <a:pt x="1182115" y="139019"/>
                </a:lnTo>
                <a:lnTo>
                  <a:pt x="1143665" y="113419"/>
                </a:lnTo>
                <a:lnTo>
                  <a:pt x="1103255" y="89995"/>
                </a:lnTo>
                <a:lnTo>
                  <a:pt x="1060928" y="68862"/>
                </a:lnTo>
                <a:lnTo>
                  <a:pt x="1017369" y="50401"/>
                </a:lnTo>
                <a:lnTo>
                  <a:pt x="973313" y="34885"/>
                </a:lnTo>
                <a:lnTo>
                  <a:pt x="928876" y="22273"/>
                </a:lnTo>
                <a:lnTo>
                  <a:pt x="884173" y="12522"/>
                </a:lnTo>
                <a:lnTo>
                  <a:pt x="839321" y="5587"/>
                </a:lnTo>
                <a:lnTo>
                  <a:pt x="794437" y="1428"/>
                </a:lnTo>
                <a:lnTo>
                  <a:pt x="749637" y="0"/>
                </a:lnTo>
                <a:close/>
              </a:path>
            </a:pathLst>
          </a:custGeom>
          <a:solidFill>
            <a:srgbClr val="FFFFFF"/>
          </a:solid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2" name="object 22"/>
          <p:cNvSpPr/>
          <p:nvPr/>
        </p:nvSpPr>
        <p:spPr>
          <a:xfrm>
            <a:off x="5321701" y="3444518"/>
            <a:ext cx="841534" cy="841534"/>
          </a:xfrm>
          <a:custGeom>
            <a:avLst/>
            <a:gdLst/>
            <a:ahLst/>
            <a:cxnLst/>
            <a:rect l="l" t="t" r="r" b="b"/>
            <a:pathLst>
              <a:path w="1496059" h="1496060">
                <a:moveTo>
                  <a:pt x="434854" y="1426921"/>
                </a:moveTo>
                <a:lnTo>
                  <a:pt x="392527" y="1405789"/>
                </a:lnTo>
                <a:lnTo>
                  <a:pt x="352117" y="1382364"/>
                </a:lnTo>
                <a:lnTo>
                  <a:pt x="313667" y="1356764"/>
                </a:lnTo>
                <a:lnTo>
                  <a:pt x="277220" y="1329105"/>
                </a:lnTo>
                <a:lnTo>
                  <a:pt x="242818" y="1299503"/>
                </a:lnTo>
                <a:lnTo>
                  <a:pt x="210505" y="1268075"/>
                </a:lnTo>
                <a:lnTo>
                  <a:pt x="180323" y="1234936"/>
                </a:lnTo>
                <a:lnTo>
                  <a:pt x="152316" y="1200202"/>
                </a:lnTo>
                <a:lnTo>
                  <a:pt x="126526" y="1163991"/>
                </a:lnTo>
                <a:lnTo>
                  <a:pt x="102996" y="1126417"/>
                </a:lnTo>
                <a:lnTo>
                  <a:pt x="81768" y="1087598"/>
                </a:lnTo>
                <a:lnTo>
                  <a:pt x="62887" y="1047649"/>
                </a:lnTo>
                <a:lnTo>
                  <a:pt x="46394" y="1006687"/>
                </a:lnTo>
                <a:lnTo>
                  <a:pt x="32333" y="964829"/>
                </a:lnTo>
                <a:lnTo>
                  <a:pt x="20746" y="922189"/>
                </a:lnTo>
                <a:lnTo>
                  <a:pt x="11676" y="878885"/>
                </a:lnTo>
                <a:lnTo>
                  <a:pt x="5167" y="835032"/>
                </a:lnTo>
                <a:lnTo>
                  <a:pt x="1260" y="790747"/>
                </a:lnTo>
                <a:lnTo>
                  <a:pt x="0" y="746146"/>
                </a:lnTo>
                <a:lnTo>
                  <a:pt x="1428" y="701345"/>
                </a:lnTo>
                <a:lnTo>
                  <a:pt x="5587" y="656461"/>
                </a:lnTo>
                <a:lnTo>
                  <a:pt x="12522" y="611610"/>
                </a:lnTo>
                <a:lnTo>
                  <a:pt x="22273" y="566907"/>
                </a:lnTo>
                <a:lnTo>
                  <a:pt x="34885" y="522469"/>
                </a:lnTo>
                <a:lnTo>
                  <a:pt x="50400" y="478413"/>
                </a:lnTo>
                <a:lnTo>
                  <a:pt x="68861" y="434854"/>
                </a:lnTo>
                <a:lnTo>
                  <a:pt x="89994" y="392527"/>
                </a:lnTo>
                <a:lnTo>
                  <a:pt x="113419" y="352117"/>
                </a:lnTo>
                <a:lnTo>
                  <a:pt x="139019" y="313667"/>
                </a:lnTo>
                <a:lnTo>
                  <a:pt x="166678" y="277220"/>
                </a:lnTo>
                <a:lnTo>
                  <a:pt x="196279" y="242818"/>
                </a:lnTo>
                <a:lnTo>
                  <a:pt x="227708" y="210505"/>
                </a:lnTo>
                <a:lnTo>
                  <a:pt x="260847" y="180323"/>
                </a:lnTo>
                <a:lnTo>
                  <a:pt x="295581" y="152316"/>
                </a:lnTo>
                <a:lnTo>
                  <a:pt x="331792" y="126526"/>
                </a:lnTo>
                <a:lnTo>
                  <a:pt x="369366" y="102996"/>
                </a:lnTo>
                <a:lnTo>
                  <a:pt x="408185" y="81768"/>
                </a:lnTo>
                <a:lnTo>
                  <a:pt x="448134" y="62887"/>
                </a:lnTo>
                <a:lnTo>
                  <a:pt x="489095" y="46394"/>
                </a:lnTo>
                <a:lnTo>
                  <a:pt x="530954" y="32333"/>
                </a:lnTo>
                <a:lnTo>
                  <a:pt x="573594" y="20746"/>
                </a:lnTo>
                <a:lnTo>
                  <a:pt x="616898" y="11676"/>
                </a:lnTo>
                <a:lnTo>
                  <a:pt x="660751" y="5167"/>
                </a:lnTo>
                <a:lnTo>
                  <a:pt x="705036" y="1260"/>
                </a:lnTo>
                <a:lnTo>
                  <a:pt x="749637" y="0"/>
                </a:lnTo>
                <a:lnTo>
                  <a:pt x="794437" y="1428"/>
                </a:lnTo>
                <a:lnTo>
                  <a:pt x="839322" y="5587"/>
                </a:lnTo>
                <a:lnTo>
                  <a:pt x="884173" y="12522"/>
                </a:lnTo>
                <a:lnTo>
                  <a:pt x="928876" y="22273"/>
                </a:lnTo>
                <a:lnTo>
                  <a:pt x="973313" y="34885"/>
                </a:lnTo>
                <a:lnTo>
                  <a:pt x="1017370" y="50400"/>
                </a:lnTo>
                <a:lnTo>
                  <a:pt x="1060928" y="68861"/>
                </a:lnTo>
                <a:lnTo>
                  <a:pt x="1103256" y="89994"/>
                </a:lnTo>
                <a:lnTo>
                  <a:pt x="1143666" y="113419"/>
                </a:lnTo>
                <a:lnTo>
                  <a:pt x="1182116" y="139019"/>
                </a:lnTo>
                <a:lnTo>
                  <a:pt x="1218563" y="166678"/>
                </a:lnTo>
                <a:lnTo>
                  <a:pt x="1252965" y="196280"/>
                </a:lnTo>
                <a:lnTo>
                  <a:pt x="1285278" y="227708"/>
                </a:lnTo>
                <a:lnTo>
                  <a:pt x="1315459" y="260847"/>
                </a:lnTo>
                <a:lnTo>
                  <a:pt x="1343467" y="295581"/>
                </a:lnTo>
                <a:lnTo>
                  <a:pt x="1369257" y="331792"/>
                </a:lnTo>
                <a:lnTo>
                  <a:pt x="1392787" y="369366"/>
                </a:lnTo>
                <a:lnTo>
                  <a:pt x="1414015" y="408185"/>
                </a:lnTo>
                <a:lnTo>
                  <a:pt x="1432896" y="448133"/>
                </a:lnTo>
                <a:lnTo>
                  <a:pt x="1449389" y="489095"/>
                </a:lnTo>
                <a:lnTo>
                  <a:pt x="1463450" y="530954"/>
                </a:lnTo>
                <a:lnTo>
                  <a:pt x="1475037" y="573594"/>
                </a:lnTo>
                <a:lnTo>
                  <a:pt x="1484107" y="616898"/>
                </a:lnTo>
                <a:lnTo>
                  <a:pt x="1490616" y="660751"/>
                </a:lnTo>
                <a:lnTo>
                  <a:pt x="1494523" y="705036"/>
                </a:lnTo>
                <a:lnTo>
                  <a:pt x="1495783" y="749637"/>
                </a:lnTo>
                <a:lnTo>
                  <a:pt x="1494355" y="794437"/>
                </a:lnTo>
                <a:lnTo>
                  <a:pt x="1490195" y="839322"/>
                </a:lnTo>
                <a:lnTo>
                  <a:pt x="1483261" y="884173"/>
                </a:lnTo>
                <a:lnTo>
                  <a:pt x="1473509" y="928876"/>
                </a:lnTo>
                <a:lnTo>
                  <a:pt x="1460897" y="973313"/>
                </a:lnTo>
                <a:lnTo>
                  <a:pt x="1445382" y="1017370"/>
                </a:lnTo>
                <a:lnTo>
                  <a:pt x="1426921" y="1060929"/>
                </a:lnTo>
                <a:lnTo>
                  <a:pt x="1405788" y="1103256"/>
                </a:lnTo>
                <a:lnTo>
                  <a:pt x="1382364" y="1143666"/>
                </a:lnTo>
                <a:lnTo>
                  <a:pt x="1356764" y="1182116"/>
                </a:lnTo>
                <a:lnTo>
                  <a:pt x="1329105" y="1218563"/>
                </a:lnTo>
                <a:lnTo>
                  <a:pt x="1299503" y="1252965"/>
                </a:lnTo>
                <a:lnTo>
                  <a:pt x="1268075" y="1285278"/>
                </a:lnTo>
                <a:lnTo>
                  <a:pt x="1234936" y="1315459"/>
                </a:lnTo>
                <a:lnTo>
                  <a:pt x="1200202" y="1343467"/>
                </a:lnTo>
                <a:lnTo>
                  <a:pt x="1163991" y="1369257"/>
                </a:lnTo>
                <a:lnTo>
                  <a:pt x="1126417" y="1392787"/>
                </a:lnTo>
                <a:lnTo>
                  <a:pt x="1087598" y="1414014"/>
                </a:lnTo>
                <a:lnTo>
                  <a:pt x="1047649" y="1432896"/>
                </a:lnTo>
                <a:lnTo>
                  <a:pt x="1006688" y="1449389"/>
                </a:lnTo>
                <a:lnTo>
                  <a:pt x="964829" y="1463450"/>
                </a:lnTo>
                <a:lnTo>
                  <a:pt x="922189" y="1475037"/>
                </a:lnTo>
                <a:lnTo>
                  <a:pt x="878885" y="1484107"/>
                </a:lnTo>
                <a:lnTo>
                  <a:pt x="835032" y="1490616"/>
                </a:lnTo>
                <a:lnTo>
                  <a:pt x="790747" y="1494523"/>
                </a:lnTo>
                <a:lnTo>
                  <a:pt x="746146" y="1495783"/>
                </a:lnTo>
                <a:lnTo>
                  <a:pt x="701345" y="1494355"/>
                </a:lnTo>
                <a:lnTo>
                  <a:pt x="656461" y="1490195"/>
                </a:lnTo>
                <a:lnTo>
                  <a:pt x="611610" y="1483261"/>
                </a:lnTo>
                <a:lnTo>
                  <a:pt x="566907" y="1473509"/>
                </a:lnTo>
                <a:lnTo>
                  <a:pt x="522469" y="1460898"/>
                </a:lnTo>
                <a:lnTo>
                  <a:pt x="478413" y="1445382"/>
                </a:lnTo>
                <a:lnTo>
                  <a:pt x="434854" y="1426921"/>
                </a:lnTo>
                <a:close/>
              </a:path>
            </a:pathLst>
          </a:custGeom>
          <a:ln w="50799">
            <a:solidFill>
              <a:srgbClr val="F1662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3" name="object 23"/>
          <p:cNvSpPr txBox="1"/>
          <p:nvPr/>
        </p:nvSpPr>
        <p:spPr>
          <a:xfrm>
            <a:off x="5601879" y="3746754"/>
            <a:ext cx="298252" cy="242374"/>
          </a:xfrm>
          <a:prstGeom prst="rect">
            <a:avLst/>
          </a:prstGeom>
        </p:spPr>
        <p:txBody>
          <a:bodyPr vert="horz" wrap="square" lIns="0" tIns="0" rIns="0" bIns="0" rtlCol="0">
            <a:spAutoFit/>
          </a:bodyPr>
          <a:lstStyle/>
          <a:p>
            <a:pPr marL="7144" defTabSz="685800" hangingPunct="1"/>
            <a:r>
              <a:rPr sz="1575" b="1" kern="1200" spc="-3" dirty="0">
                <a:solidFill>
                  <a:srgbClr val="F16623"/>
                </a:solidFill>
                <a:latin typeface="Verdana"/>
                <a:ea typeface="+mn-ea"/>
                <a:cs typeface="Verdana"/>
              </a:rPr>
              <a:t>21</a:t>
            </a:r>
            <a:endParaRPr sz="1575" kern="1200">
              <a:solidFill>
                <a:prstClr val="black"/>
              </a:solidFill>
              <a:latin typeface="Verdana"/>
              <a:ea typeface="+mn-ea"/>
              <a:cs typeface="Verdana"/>
            </a:endParaRPr>
          </a:p>
        </p:txBody>
      </p:sp>
      <p:sp>
        <p:nvSpPr>
          <p:cNvPr id="25" name="object 25"/>
          <p:cNvSpPr txBox="1">
            <a:spLocks noGrp="1"/>
          </p:cNvSpPr>
          <p:nvPr>
            <p:ph type="ftr" sz="quarter" idx="5"/>
          </p:nvPr>
        </p:nvSpPr>
        <p:spPr>
          <a:xfrm>
            <a:off x="7679532" y="5715000"/>
            <a:ext cx="1080671" cy="215323"/>
          </a:xfrm>
          <a:prstGeom prst="rect">
            <a:avLst/>
          </a:prstGeom>
        </p:spPr>
        <p:txBody>
          <a:bodyPr vert="horz" wrap="square" lIns="0" tIns="7501" rIns="0" bIns="0" rtlCol="0">
            <a:spAutoFit/>
          </a:bodyPr>
          <a:lstStyle/>
          <a:p>
            <a:pPr marL="7144" defTabSz="685800" hangingPunct="1">
              <a:spcBef>
                <a:spcPts val="59"/>
              </a:spcBef>
            </a:pPr>
            <a:r>
              <a:rPr kern="1200" dirty="0">
                <a:ea typeface="+mn-ea"/>
              </a:rPr>
              <a:t>© </a:t>
            </a:r>
            <a:r>
              <a:rPr kern="1200" spc="-3" dirty="0">
                <a:ea typeface="+mn-ea"/>
              </a:rPr>
              <a:t>2020 Barrett Values</a:t>
            </a:r>
            <a:r>
              <a:rPr kern="1200" spc="-20" dirty="0">
                <a:ea typeface="+mn-ea"/>
              </a:rPr>
              <a:t> </a:t>
            </a:r>
            <a:r>
              <a:rPr kern="1200" spc="-3" dirty="0">
                <a:ea typeface="+mn-ea"/>
              </a:rPr>
              <a:t>Centre</a:t>
            </a:r>
          </a:p>
        </p:txBody>
      </p:sp>
      <p:sp>
        <p:nvSpPr>
          <p:cNvPr id="24" name="object 24"/>
          <p:cNvSpPr txBox="1"/>
          <p:nvPr/>
        </p:nvSpPr>
        <p:spPr>
          <a:xfrm>
            <a:off x="2292324" y="378105"/>
            <a:ext cx="4220598" cy="492443"/>
          </a:xfrm>
          <a:prstGeom prst="rect">
            <a:avLst/>
          </a:prstGeom>
        </p:spPr>
        <p:txBody>
          <a:bodyPr vert="horz" wrap="square" lIns="0" tIns="0" rIns="0" bIns="0" rtlCol="0">
            <a:spAutoFit/>
          </a:bodyPr>
          <a:lstStyle/>
          <a:p>
            <a:pPr marL="7144" algn="ctr" defTabSz="685800" hangingPunct="1"/>
            <a:r>
              <a:rPr b="1" kern="1200" dirty="0">
                <a:solidFill>
                  <a:srgbClr val="333333"/>
                </a:solidFill>
                <a:latin typeface="Verdana"/>
                <a:ea typeface="+mn-ea"/>
                <a:cs typeface="Verdana"/>
              </a:rPr>
              <a:t>Misaligned</a:t>
            </a:r>
            <a:r>
              <a:rPr b="1" kern="1200" spc="-37" dirty="0">
                <a:solidFill>
                  <a:srgbClr val="333333"/>
                </a:solidFill>
                <a:latin typeface="Verdana"/>
                <a:ea typeface="+mn-ea"/>
                <a:cs typeface="Verdana"/>
              </a:rPr>
              <a:t> </a:t>
            </a:r>
            <a:r>
              <a:rPr lang="en-GB" b="1" kern="1200" spc="-37" dirty="0">
                <a:solidFill>
                  <a:srgbClr val="333333"/>
                </a:solidFill>
                <a:latin typeface="Verdana"/>
                <a:ea typeface="+mn-ea"/>
                <a:cs typeface="Verdana"/>
              </a:rPr>
              <a:t>Culture </a:t>
            </a:r>
            <a:r>
              <a:rPr b="1" kern="1200" spc="-3" dirty="0">
                <a:solidFill>
                  <a:srgbClr val="333333"/>
                </a:solidFill>
                <a:latin typeface="Verdana"/>
                <a:ea typeface="+mn-ea"/>
                <a:cs typeface="Verdana"/>
              </a:rPr>
              <a:t>Example</a:t>
            </a:r>
            <a:endParaRPr lang="en-GB" kern="1200" dirty="0">
              <a:solidFill>
                <a:prstClr val="black"/>
              </a:solidFill>
              <a:latin typeface="Verdana"/>
              <a:ea typeface="+mn-ea"/>
              <a:cs typeface="Verdana"/>
            </a:endParaRPr>
          </a:p>
          <a:p>
            <a:pPr marL="7144" algn="ctr" defTabSz="685800" hangingPunct="1"/>
            <a:r>
              <a:rPr sz="1400" kern="1200" spc="-3" dirty="0">
                <a:solidFill>
                  <a:srgbClr val="333333"/>
                </a:solidFill>
                <a:latin typeface="Verdana"/>
                <a:ea typeface="+mn-ea"/>
                <a:cs typeface="Verdana"/>
              </a:rPr>
              <a:t>1403</a:t>
            </a:r>
            <a:r>
              <a:rPr sz="1400" kern="1200" spc="-40" dirty="0">
                <a:solidFill>
                  <a:srgbClr val="333333"/>
                </a:solidFill>
                <a:latin typeface="Verdana"/>
                <a:ea typeface="+mn-ea"/>
                <a:cs typeface="Verdana"/>
              </a:rPr>
              <a:t> </a:t>
            </a:r>
            <a:r>
              <a:rPr sz="1400" kern="1200" spc="-3" dirty="0">
                <a:solidFill>
                  <a:srgbClr val="333333"/>
                </a:solidFill>
                <a:latin typeface="Verdana"/>
                <a:ea typeface="+mn-ea"/>
                <a:cs typeface="Verdana"/>
              </a:rPr>
              <a:t>participants</a:t>
            </a:r>
            <a:endParaRPr sz="1400" kern="1200" dirty="0">
              <a:solidFill>
                <a:prstClr val="black"/>
              </a:solidFill>
              <a:latin typeface="Verdana"/>
              <a:ea typeface="+mn-ea"/>
              <a:cs typeface="Verdana"/>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 y="914400"/>
            <a:ext cx="2351365" cy="259751"/>
          </a:xfrm>
          <a:prstGeom prst="rect">
            <a:avLst/>
          </a:prstGeom>
        </p:spPr>
        <p:txBody>
          <a:bodyPr vert="horz" wrap="square" lIns="0" tIns="0" rIns="0" bIns="0" rtlCol="0">
            <a:spAutoFit/>
          </a:bodyPr>
          <a:lstStyle/>
          <a:p>
            <a:pPr marL="7144"/>
            <a:r>
              <a:rPr spc="-8" dirty="0"/>
              <a:t>Overall </a:t>
            </a:r>
            <a:r>
              <a:rPr spc="-3" dirty="0"/>
              <a:t>Group</a:t>
            </a:r>
            <a:r>
              <a:rPr spc="-23" dirty="0"/>
              <a:t> </a:t>
            </a:r>
            <a:r>
              <a:rPr spc="-8" dirty="0"/>
              <a:t>Results</a:t>
            </a:r>
          </a:p>
        </p:txBody>
      </p:sp>
      <p:sp>
        <p:nvSpPr>
          <p:cNvPr id="4" name="object 4"/>
          <p:cNvSpPr/>
          <p:nvPr/>
        </p:nvSpPr>
        <p:spPr>
          <a:xfrm>
            <a:off x="235744" y="1603057"/>
            <a:ext cx="128588" cy="128588"/>
          </a:xfrm>
          <a:prstGeom prst="rect">
            <a:avLst/>
          </a:prstGeom>
          <a:blipFill>
            <a:blip r:embed="rId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 name="object 5"/>
          <p:cNvSpPr/>
          <p:nvPr/>
        </p:nvSpPr>
        <p:spPr>
          <a:xfrm>
            <a:off x="235744" y="1788794"/>
            <a:ext cx="128588" cy="128588"/>
          </a:xfrm>
          <a:prstGeom prst="rect">
            <a:avLst/>
          </a:prstGeom>
          <a:blipFill>
            <a:blip r:embed="rId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 name="object 6"/>
          <p:cNvSpPr/>
          <p:nvPr/>
        </p:nvSpPr>
        <p:spPr>
          <a:xfrm>
            <a:off x="235744" y="1974532"/>
            <a:ext cx="128588" cy="128588"/>
          </a:xfrm>
          <a:prstGeom prst="rect">
            <a:avLst/>
          </a:prstGeom>
          <a:blipFill>
            <a:blip r:embed="rId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 name="object 7"/>
          <p:cNvSpPr/>
          <p:nvPr/>
        </p:nvSpPr>
        <p:spPr>
          <a:xfrm>
            <a:off x="235744" y="2160269"/>
            <a:ext cx="128588" cy="128588"/>
          </a:xfrm>
          <a:prstGeom prst="rect">
            <a:avLst/>
          </a:prstGeom>
          <a:blipFill>
            <a:blip r:embed="rId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8" name="object 8"/>
          <p:cNvSpPr/>
          <p:nvPr/>
        </p:nvSpPr>
        <p:spPr>
          <a:xfrm>
            <a:off x="235744" y="2346007"/>
            <a:ext cx="128588" cy="128588"/>
          </a:xfrm>
          <a:prstGeom prst="rect">
            <a:avLst/>
          </a:prstGeom>
          <a:blipFill>
            <a:blip r:embed="rId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9" name="object 9"/>
          <p:cNvSpPr/>
          <p:nvPr/>
        </p:nvSpPr>
        <p:spPr>
          <a:xfrm>
            <a:off x="235744" y="2531744"/>
            <a:ext cx="128588" cy="128588"/>
          </a:xfrm>
          <a:prstGeom prst="rect">
            <a:avLst/>
          </a:prstGeom>
          <a:blipFill>
            <a:blip r:embed="rId8"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0" name="object 10"/>
          <p:cNvSpPr/>
          <p:nvPr/>
        </p:nvSpPr>
        <p:spPr>
          <a:xfrm>
            <a:off x="235744" y="2717482"/>
            <a:ext cx="128588" cy="128588"/>
          </a:xfrm>
          <a:prstGeom prst="rect">
            <a:avLst/>
          </a:prstGeom>
          <a:blipFill>
            <a:blip r:embed="rId9"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1" name="object 11"/>
          <p:cNvSpPr txBox="1"/>
          <p:nvPr/>
        </p:nvSpPr>
        <p:spPr>
          <a:xfrm>
            <a:off x="421482" y="1389316"/>
            <a:ext cx="2936081" cy="1485087"/>
          </a:xfrm>
          <a:prstGeom prst="rect">
            <a:avLst/>
          </a:prstGeom>
        </p:spPr>
        <p:txBody>
          <a:bodyPr vert="horz" wrap="square" lIns="0" tIns="0" rIns="0" bIns="0" rtlCol="0">
            <a:spAutoFit/>
          </a:bodyPr>
          <a:lstStyle/>
          <a:p>
            <a:pPr marL="1446252" defTabSz="685800" hangingPunct="1"/>
            <a:r>
              <a:rPr sz="1013" b="1" kern="1200" dirty="0">
                <a:solidFill>
                  <a:srgbClr val="333333"/>
                </a:solidFill>
                <a:latin typeface="Verdana"/>
                <a:ea typeface="+mn-ea"/>
                <a:cs typeface="Verdana"/>
              </a:rPr>
              <a:t>Personal </a:t>
            </a:r>
            <a:r>
              <a:rPr sz="1013" b="1" kern="1200" spc="-3" dirty="0">
                <a:solidFill>
                  <a:srgbClr val="333333"/>
                </a:solidFill>
                <a:latin typeface="Verdana"/>
                <a:ea typeface="+mn-ea"/>
                <a:cs typeface="Verdana"/>
              </a:rPr>
              <a:t>Values</a:t>
            </a:r>
            <a:r>
              <a:rPr sz="1013" b="1" kern="1200" spc="-40" dirty="0">
                <a:solidFill>
                  <a:srgbClr val="333333"/>
                </a:solidFill>
                <a:latin typeface="Verdana"/>
                <a:ea typeface="+mn-ea"/>
                <a:cs typeface="Verdana"/>
              </a:rPr>
              <a:t> </a:t>
            </a:r>
            <a:r>
              <a:rPr sz="1013" kern="1200" spc="-3" dirty="0">
                <a:solidFill>
                  <a:srgbClr val="333333"/>
                </a:solidFill>
                <a:latin typeface="Verdana"/>
                <a:ea typeface="+mn-ea"/>
                <a:cs typeface="Verdana"/>
              </a:rPr>
              <a:t>(PV)</a:t>
            </a:r>
            <a:endParaRPr sz="1013" kern="1200">
              <a:solidFill>
                <a:prstClr val="black"/>
              </a:solidFill>
              <a:latin typeface="Verdana"/>
              <a:ea typeface="+mn-ea"/>
              <a:cs typeface="Verdana"/>
            </a:endParaRPr>
          </a:p>
          <a:p>
            <a:pPr marL="7144" marR="2359223" defTabSz="685800" hangingPunct="1">
              <a:lnSpc>
                <a:spcPts val="1457"/>
              </a:lnSpc>
              <a:spcBef>
                <a:spcPts val="76"/>
              </a:spcBef>
            </a:pPr>
            <a:r>
              <a:rPr sz="675" kern="1200" spc="-3" dirty="0">
                <a:solidFill>
                  <a:srgbClr val="333333"/>
                </a:solidFill>
                <a:latin typeface="Verdana"/>
                <a:ea typeface="+mn-ea"/>
                <a:cs typeface="Verdana"/>
              </a:rPr>
              <a:t>Contribution  Coll</a:t>
            </a:r>
            <a:r>
              <a:rPr sz="675" kern="1200" dirty="0">
                <a:solidFill>
                  <a:srgbClr val="333333"/>
                </a:solidFill>
                <a:latin typeface="Verdana"/>
                <a:ea typeface="+mn-ea"/>
                <a:cs typeface="Verdana"/>
              </a:rPr>
              <a:t>ab</a:t>
            </a:r>
            <a:r>
              <a:rPr sz="675" kern="1200" spc="-3" dirty="0">
                <a:solidFill>
                  <a:srgbClr val="333333"/>
                </a:solidFill>
                <a:latin typeface="Verdana"/>
                <a:ea typeface="+mn-ea"/>
                <a:cs typeface="Verdana"/>
              </a:rPr>
              <a:t>o</a:t>
            </a:r>
            <a:r>
              <a:rPr sz="675" kern="1200" spc="-14" dirty="0">
                <a:solidFill>
                  <a:srgbClr val="333333"/>
                </a:solidFill>
                <a:latin typeface="Verdana"/>
                <a:ea typeface="+mn-ea"/>
                <a:cs typeface="Verdana"/>
              </a:rPr>
              <a:t>r</a:t>
            </a:r>
            <a:r>
              <a:rPr sz="675" kern="1200" dirty="0">
                <a:solidFill>
                  <a:srgbClr val="333333"/>
                </a:solidFill>
                <a:latin typeface="Verdana"/>
                <a:ea typeface="+mn-ea"/>
                <a:cs typeface="Verdana"/>
              </a:rPr>
              <a:t>at</a:t>
            </a:r>
            <a:r>
              <a:rPr sz="675" kern="1200" spc="-3" dirty="0">
                <a:solidFill>
                  <a:srgbClr val="333333"/>
                </a:solidFill>
                <a:latin typeface="Verdana"/>
                <a:ea typeface="+mn-ea"/>
                <a:cs typeface="Verdana"/>
              </a:rPr>
              <a:t>io</a:t>
            </a:r>
            <a:r>
              <a:rPr sz="675" kern="1200" dirty="0">
                <a:solidFill>
                  <a:srgbClr val="333333"/>
                </a:solidFill>
                <a:latin typeface="Verdana"/>
                <a:ea typeface="+mn-ea"/>
                <a:cs typeface="Verdana"/>
              </a:rPr>
              <a:t>n</a:t>
            </a:r>
            <a:endParaRPr sz="675" kern="1200">
              <a:solidFill>
                <a:prstClr val="black"/>
              </a:solidFill>
              <a:latin typeface="Verdana"/>
              <a:ea typeface="+mn-ea"/>
              <a:cs typeface="Verdana"/>
            </a:endParaRPr>
          </a:p>
          <a:p>
            <a:pPr marL="7144" marR="2356723" defTabSz="685800" hangingPunct="1">
              <a:lnSpc>
                <a:spcPts val="1457"/>
              </a:lnSpc>
              <a:spcBef>
                <a:spcPts val="14"/>
              </a:spcBef>
            </a:pPr>
            <a:r>
              <a:rPr sz="675" kern="1200" spc="-3" dirty="0">
                <a:solidFill>
                  <a:srgbClr val="333333"/>
                </a:solidFill>
                <a:latin typeface="Verdana"/>
                <a:ea typeface="+mn-ea"/>
                <a:cs typeface="Verdana"/>
              </a:rPr>
              <a:t>Alignment  Evolution  Performance</a:t>
            </a:r>
            <a:endParaRPr sz="675" kern="1200">
              <a:solidFill>
                <a:prstClr val="black"/>
              </a:solidFill>
              <a:latin typeface="Verdana"/>
              <a:ea typeface="+mn-ea"/>
              <a:cs typeface="Verdana"/>
            </a:endParaRPr>
          </a:p>
          <a:p>
            <a:pPr marL="7144" marR="2356723" defTabSz="685800" hangingPunct="1">
              <a:lnSpc>
                <a:spcPts val="1457"/>
              </a:lnSpc>
              <a:spcBef>
                <a:spcPts val="14"/>
              </a:spcBef>
            </a:pPr>
            <a:r>
              <a:rPr sz="675" kern="1200" spc="-17" dirty="0">
                <a:solidFill>
                  <a:srgbClr val="333333"/>
                </a:solidFill>
                <a:latin typeface="Verdana"/>
                <a:ea typeface="+mn-ea"/>
                <a:cs typeface="Verdana"/>
              </a:rPr>
              <a:t>R</a:t>
            </a:r>
            <a:r>
              <a:rPr sz="675" kern="1200" spc="-3" dirty="0">
                <a:solidFill>
                  <a:srgbClr val="333333"/>
                </a:solidFill>
                <a:latin typeface="Verdana"/>
                <a:ea typeface="+mn-ea"/>
                <a:cs typeface="Verdana"/>
              </a:rPr>
              <a:t>el</a:t>
            </a:r>
            <a:r>
              <a:rPr sz="675" kern="1200" dirty="0">
                <a:solidFill>
                  <a:srgbClr val="333333"/>
                </a:solidFill>
                <a:latin typeface="Verdana"/>
                <a:ea typeface="+mn-ea"/>
                <a:cs typeface="Verdana"/>
              </a:rPr>
              <a:t>at</a:t>
            </a:r>
            <a:r>
              <a:rPr sz="675" kern="1200" spc="-3" dirty="0">
                <a:solidFill>
                  <a:srgbClr val="333333"/>
                </a:solidFill>
                <a:latin typeface="Verdana"/>
                <a:ea typeface="+mn-ea"/>
                <a:cs typeface="Verdana"/>
              </a:rPr>
              <a:t>io</a:t>
            </a:r>
            <a:r>
              <a:rPr sz="675" kern="1200" dirty="0">
                <a:solidFill>
                  <a:srgbClr val="333333"/>
                </a:solidFill>
                <a:latin typeface="Verdana"/>
                <a:ea typeface="+mn-ea"/>
                <a:cs typeface="Verdana"/>
              </a:rPr>
              <a:t>nsh</a:t>
            </a:r>
            <a:r>
              <a:rPr sz="675" kern="1200" spc="-3" dirty="0">
                <a:solidFill>
                  <a:srgbClr val="333333"/>
                </a:solidFill>
                <a:latin typeface="Verdana"/>
                <a:ea typeface="+mn-ea"/>
                <a:cs typeface="Verdana"/>
              </a:rPr>
              <a:t>i</a:t>
            </a:r>
            <a:r>
              <a:rPr sz="675" kern="1200" dirty="0">
                <a:solidFill>
                  <a:srgbClr val="333333"/>
                </a:solidFill>
                <a:latin typeface="Verdana"/>
                <a:ea typeface="+mn-ea"/>
                <a:cs typeface="Verdana"/>
              </a:rPr>
              <a:t>ps  </a:t>
            </a:r>
            <a:r>
              <a:rPr sz="675" kern="1200" spc="-3" dirty="0">
                <a:solidFill>
                  <a:srgbClr val="333333"/>
                </a:solidFill>
                <a:latin typeface="Verdana"/>
                <a:ea typeface="+mn-ea"/>
                <a:cs typeface="Verdana"/>
              </a:rPr>
              <a:t>Viability</a:t>
            </a:r>
            <a:endParaRPr sz="675" kern="1200">
              <a:solidFill>
                <a:prstClr val="black"/>
              </a:solidFill>
              <a:latin typeface="Verdana"/>
              <a:ea typeface="+mn-ea"/>
              <a:cs typeface="Verdana"/>
            </a:endParaRPr>
          </a:p>
        </p:txBody>
      </p:sp>
      <p:sp>
        <p:nvSpPr>
          <p:cNvPr id="12" name="object 12"/>
          <p:cNvSpPr txBox="1"/>
          <p:nvPr/>
        </p:nvSpPr>
        <p:spPr>
          <a:xfrm>
            <a:off x="4199720" y="1389316"/>
            <a:ext cx="2005251" cy="155877"/>
          </a:xfrm>
          <a:prstGeom prst="rect">
            <a:avLst/>
          </a:prstGeom>
        </p:spPr>
        <p:txBody>
          <a:bodyPr vert="horz" wrap="square" lIns="0" tIns="0" rIns="0" bIns="0" rtlCol="0">
            <a:spAutoFit/>
          </a:bodyPr>
          <a:lstStyle/>
          <a:p>
            <a:pPr marL="7144" defTabSz="685800" hangingPunct="1"/>
            <a:r>
              <a:rPr sz="1013" b="1" kern="1200" dirty="0">
                <a:solidFill>
                  <a:srgbClr val="333333"/>
                </a:solidFill>
                <a:latin typeface="Verdana"/>
                <a:ea typeface="+mn-ea"/>
                <a:cs typeface="Verdana"/>
              </a:rPr>
              <a:t>Current Culture Values</a:t>
            </a:r>
            <a:r>
              <a:rPr sz="1013" b="1" kern="1200" spc="-37" dirty="0">
                <a:solidFill>
                  <a:srgbClr val="333333"/>
                </a:solidFill>
                <a:latin typeface="Verdana"/>
                <a:ea typeface="+mn-ea"/>
                <a:cs typeface="Verdana"/>
              </a:rPr>
              <a:t> </a:t>
            </a:r>
            <a:r>
              <a:rPr sz="1013" kern="1200" dirty="0">
                <a:solidFill>
                  <a:srgbClr val="333333"/>
                </a:solidFill>
                <a:latin typeface="Verdana"/>
                <a:ea typeface="+mn-ea"/>
                <a:cs typeface="Verdana"/>
              </a:rPr>
              <a:t>(CC)</a:t>
            </a:r>
            <a:endParaRPr sz="1013" kern="1200">
              <a:solidFill>
                <a:prstClr val="black"/>
              </a:solidFill>
              <a:latin typeface="Verdana"/>
              <a:ea typeface="+mn-ea"/>
              <a:cs typeface="Verdana"/>
            </a:endParaRPr>
          </a:p>
        </p:txBody>
      </p:sp>
      <p:sp>
        <p:nvSpPr>
          <p:cNvPr id="13" name="object 13"/>
          <p:cNvSpPr txBox="1"/>
          <p:nvPr/>
        </p:nvSpPr>
        <p:spPr>
          <a:xfrm>
            <a:off x="6758522" y="1389316"/>
            <a:ext cx="2016681"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Desired </a:t>
            </a:r>
            <a:r>
              <a:rPr sz="1013" b="1" kern="1200" dirty="0">
                <a:solidFill>
                  <a:srgbClr val="333333"/>
                </a:solidFill>
                <a:latin typeface="Verdana"/>
                <a:ea typeface="+mn-ea"/>
                <a:cs typeface="Verdana"/>
              </a:rPr>
              <a:t>Culture </a:t>
            </a:r>
            <a:r>
              <a:rPr sz="1013" b="1" kern="1200" spc="-3" dirty="0">
                <a:solidFill>
                  <a:srgbClr val="333333"/>
                </a:solidFill>
                <a:latin typeface="Verdana"/>
                <a:ea typeface="+mn-ea"/>
                <a:cs typeface="Verdana"/>
              </a:rPr>
              <a:t>Values</a:t>
            </a:r>
            <a:r>
              <a:rPr sz="1013" b="1" kern="1200" dirty="0">
                <a:solidFill>
                  <a:srgbClr val="333333"/>
                </a:solidFill>
                <a:latin typeface="Verdana"/>
                <a:ea typeface="+mn-ea"/>
                <a:cs typeface="Verdana"/>
              </a:rPr>
              <a:t> </a:t>
            </a:r>
            <a:r>
              <a:rPr sz="1013" kern="1200" spc="-3" dirty="0">
                <a:solidFill>
                  <a:srgbClr val="333333"/>
                </a:solidFill>
                <a:latin typeface="Verdana"/>
                <a:ea typeface="+mn-ea"/>
                <a:cs typeface="Verdana"/>
              </a:rPr>
              <a:t>(DC)</a:t>
            </a:r>
            <a:endParaRPr sz="1013" kern="1200">
              <a:solidFill>
                <a:prstClr val="black"/>
              </a:solidFill>
              <a:latin typeface="Verdana"/>
              <a:ea typeface="+mn-ea"/>
              <a:cs typeface="Verdana"/>
            </a:endParaRPr>
          </a:p>
        </p:txBody>
      </p:sp>
      <p:sp>
        <p:nvSpPr>
          <p:cNvPr id="14" name="object 14"/>
          <p:cNvSpPr/>
          <p:nvPr/>
        </p:nvSpPr>
        <p:spPr>
          <a:xfrm>
            <a:off x="2286000" y="1660207"/>
            <a:ext cx="600075" cy="1157288"/>
          </a:xfrm>
          <a:prstGeom prst="rect">
            <a:avLst/>
          </a:prstGeom>
          <a:blipFill>
            <a:blip r:embed="rId10"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5" name="object 15"/>
          <p:cNvSpPr/>
          <p:nvPr/>
        </p:nvSpPr>
        <p:spPr>
          <a:xfrm>
            <a:off x="4893469" y="1660207"/>
            <a:ext cx="600075" cy="1157288"/>
          </a:xfrm>
          <a:prstGeom prst="rect">
            <a:avLst/>
          </a:prstGeom>
          <a:blipFill>
            <a:blip r:embed="rId10"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6" name="object 16"/>
          <p:cNvSpPr/>
          <p:nvPr/>
        </p:nvSpPr>
        <p:spPr>
          <a:xfrm>
            <a:off x="7465219" y="1660207"/>
            <a:ext cx="600075" cy="1157288"/>
          </a:xfrm>
          <a:prstGeom prst="rect">
            <a:avLst/>
          </a:prstGeom>
          <a:blipFill>
            <a:blip r:embed="rId10"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7" name="object 17"/>
          <p:cNvSpPr/>
          <p:nvPr/>
        </p:nvSpPr>
        <p:spPr>
          <a:xfrm>
            <a:off x="2214562" y="20173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8" name="object 18"/>
          <p:cNvSpPr/>
          <p:nvPr/>
        </p:nvSpPr>
        <p:spPr>
          <a:xfrm>
            <a:off x="2343150" y="20173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9" name="object 19"/>
          <p:cNvSpPr/>
          <p:nvPr/>
        </p:nvSpPr>
        <p:spPr>
          <a:xfrm>
            <a:off x="2471737" y="20173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0" name="object 20"/>
          <p:cNvSpPr/>
          <p:nvPr/>
        </p:nvSpPr>
        <p:spPr>
          <a:xfrm>
            <a:off x="2600325" y="20173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1" name="object 21"/>
          <p:cNvSpPr/>
          <p:nvPr/>
        </p:nvSpPr>
        <p:spPr>
          <a:xfrm>
            <a:off x="2728912" y="20173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2" name="object 22"/>
          <p:cNvSpPr/>
          <p:nvPr/>
        </p:nvSpPr>
        <p:spPr>
          <a:xfrm>
            <a:off x="2857500" y="20173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3" name="object 23"/>
          <p:cNvSpPr/>
          <p:nvPr/>
        </p:nvSpPr>
        <p:spPr>
          <a:xfrm>
            <a:off x="2407444"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4" name="object 24"/>
          <p:cNvSpPr/>
          <p:nvPr/>
        </p:nvSpPr>
        <p:spPr>
          <a:xfrm>
            <a:off x="2536031"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5" name="object 25"/>
          <p:cNvSpPr/>
          <p:nvPr/>
        </p:nvSpPr>
        <p:spPr>
          <a:xfrm>
            <a:off x="2664619"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6" name="object 26"/>
          <p:cNvSpPr/>
          <p:nvPr/>
        </p:nvSpPr>
        <p:spPr>
          <a:xfrm>
            <a:off x="2471737" y="25317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7" name="object 27"/>
          <p:cNvSpPr/>
          <p:nvPr/>
        </p:nvSpPr>
        <p:spPr>
          <a:xfrm>
            <a:off x="2600325" y="25317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8" name="object 28"/>
          <p:cNvSpPr/>
          <p:nvPr/>
        </p:nvSpPr>
        <p:spPr>
          <a:xfrm>
            <a:off x="5079206"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9" name="object 29"/>
          <p:cNvSpPr/>
          <p:nvPr/>
        </p:nvSpPr>
        <p:spPr>
          <a:xfrm>
            <a:off x="5207794"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0" name="object 30"/>
          <p:cNvSpPr/>
          <p:nvPr/>
        </p:nvSpPr>
        <p:spPr>
          <a:xfrm>
            <a:off x="4886325" y="23602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1" name="object 31"/>
          <p:cNvSpPr/>
          <p:nvPr/>
        </p:nvSpPr>
        <p:spPr>
          <a:xfrm>
            <a:off x="5014912" y="2360294"/>
            <a:ext cx="100013" cy="100013"/>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2" name="object 32"/>
          <p:cNvSpPr/>
          <p:nvPr/>
        </p:nvSpPr>
        <p:spPr>
          <a:xfrm>
            <a:off x="5143500" y="2360294"/>
            <a:ext cx="100013" cy="100013"/>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3" name="object 33"/>
          <p:cNvSpPr/>
          <p:nvPr/>
        </p:nvSpPr>
        <p:spPr>
          <a:xfrm>
            <a:off x="5272087" y="2360294"/>
            <a:ext cx="100013" cy="100013"/>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4" name="object 34"/>
          <p:cNvSpPr/>
          <p:nvPr/>
        </p:nvSpPr>
        <p:spPr>
          <a:xfrm>
            <a:off x="5400675" y="2360294"/>
            <a:ext cx="100013" cy="100013"/>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5" name="object 35"/>
          <p:cNvSpPr/>
          <p:nvPr/>
        </p:nvSpPr>
        <p:spPr>
          <a:xfrm>
            <a:off x="5143500" y="25317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6" name="object 36"/>
          <p:cNvSpPr/>
          <p:nvPr/>
        </p:nvSpPr>
        <p:spPr>
          <a:xfrm>
            <a:off x="5079206" y="2703194"/>
            <a:ext cx="100013" cy="100013"/>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7" name="object 37"/>
          <p:cNvSpPr/>
          <p:nvPr/>
        </p:nvSpPr>
        <p:spPr>
          <a:xfrm>
            <a:off x="5207794" y="2703194"/>
            <a:ext cx="100013" cy="100013"/>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8" name="object 38"/>
          <p:cNvSpPr/>
          <p:nvPr/>
        </p:nvSpPr>
        <p:spPr>
          <a:xfrm>
            <a:off x="7715250" y="16744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9" name="object 39"/>
          <p:cNvSpPr/>
          <p:nvPr/>
        </p:nvSpPr>
        <p:spPr>
          <a:xfrm>
            <a:off x="7715250" y="18459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0" name="object 40"/>
          <p:cNvSpPr/>
          <p:nvPr/>
        </p:nvSpPr>
        <p:spPr>
          <a:xfrm>
            <a:off x="7522369"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1" name="object 41"/>
          <p:cNvSpPr/>
          <p:nvPr/>
        </p:nvSpPr>
        <p:spPr>
          <a:xfrm>
            <a:off x="7650956"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2" name="object 42"/>
          <p:cNvSpPr/>
          <p:nvPr/>
        </p:nvSpPr>
        <p:spPr>
          <a:xfrm>
            <a:off x="7779544"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3" name="object 43"/>
          <p:cNvSpPr/>
          <p:nvPr/>
        </p:nvSpPr>
        <p:spPr>
          <a:xfrm>
            <a:off x="7908131" y="21888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4" name="object 44"/>
          <p:cNvSpPr/>
          <p:nvPr/>
        </p:nvSpPr>
        <p:spPr>
          <a:xfrm>
            <a:off x="7586662" y="25317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5" name="object 45"/>
          <p:cNvSpPr/>
          <p:nvPr/>
        </p:nvSpPr>
        <p:spPr>
          <a:xfrm>
            <a:off x="7715250" y="25317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6" name="object 46"/>
          <p:cNvSpPr/>
          <p:nvPr/>
        </p:nvSpPr>
        <p:spPr>
          <a:xfrm>
            <a:off x="7843837" y="253174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7" name="object 47"/>
          <p:cNvSpPr/>
          <p:nvPr/>
        </p:nvSpPr>
        <p:spPr>
          <a:xfrm>
            <a:off x="7715250" y="2703194"/>
            <a:ext cx="100013" cy="100013"/>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8" name="object 48"/>
          <p:cNvSpPr/>
          <p:nvPr/>
        </p:nvSpPr>
        <p:spPr>
          <a:xfrm>
            <a:off x="157164" y="3024663"/>
            <a:ext cx="1080134" cy="579716"/>
          </a:xfrm>
          <a:custGeom>
            <a:avLst/>
            <a:gdLst/>
            <a:ahLst/>
            <a:cxnLst/>
            <a:rect l="l" t="t" r="r" b="b"/>
            <a:pathLst>
              <a:path w="1920239" h="1030604">
                <a:moveTo>
                  <a:pt x="0" y="0"/>
                </a:moveTo>
                <a:lnTo>
                  <a:pt x="1920240" y="0"/>
                </a:lnTo>
                <a:lnTo>
                  <a:pt x="1920240" y="1030605"/>
                </a:lnTo>
                <a:lnTo>
                  <a:pt x="0" y="1030605"/>
                </a:lnTo>
                <a:lnTo>
                  <a:pt x="0" y="0"/>
                </a:lnTo>
                <a:close/>
              </a:path>
            </a:pathLst>
          </a:custGeom>
          <a:ln w="12700">
            <a:solidFill>
              <a:srgbClr val="EEEEEE"/>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9" name="object 49"/>
          <p:cNvSpPr/>
          <p:nvPr/>
        </p:nvSpPr>
        <p:spPr>
          <a:xfrm>
            <a:off x="235744" y="3131819"/>
            <a:ext cx="128588" cy="128588"/>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0" name="object 50"/>
          <p:cNvSpPr/>
          <p:nvPr/>
        </p:nvSpPr>
        <p:spPr>
          <a:xfrm>
            <a:off x="235744" y="3388994"/>
            <a:ext cx="128588" cy="128588"/>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1" name="object 51"/>
          <p:cNvSpPr/>
          <p:nvPr/>
        </p:nvSpPr>
        <p:spPr>
          <a:xfrm>
            <a:off x="157164" y="3603307"/>
            <a:ext cx="1080134" cy="1228725"/>
          </a:xfrm>
          <a:custGeom>
            <a:avLst/>
            <a:gdLst/>
            <a:ahLst/>
            <a:cxnLst/>
            <a:rect l="l" t="t" r="r" b="b"/>
            <a:pathLst>
              <a:path w="1920239" h="2184400">
                <a:moveTo>
                  <a:pt x="0" y="0"/>
                </a:moveTo>
                <a:lnTo>
                  <a:pt x="1920240" y="0"/>
                </a:lnTo>
                <a:lnTo>
                  <a:pt x="1920240" y="2184400"/>
                </a:lnTo>
                <a:lnTo>
                  <a:pt x="0" y="2184400"/>
                </a:lnTo>
                <a:lnTo>
                  <a:pt x="0" y="0"/>
                </a:lnTo>
                <a:close/>
              </a:path>
            </a:pathLst>
          </a:custGeom>
          <a:ln w="12700">
            <a:solidFill>
              <a:srgbClr val="EEEEEE"/>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2" name="object 52"/>
          <p:cNvSpPr txBox="1"/>
          <p:nvPr/>
        </p:nvSpPr>
        <p:spPr>
          <a:xfrm>
            <a:off x="422911" y="3154108"/>
            <a:ext cx="516136" cy="1541769"/>
          </a:xfrm>
          <a:prstGeom prst="rect">
            <a:avLst/>
          </a:prstGeom>
        </p:spPr>
        <p:txBody>
          <a:bodyPr vert="horz" wrap="square" lIns="0" tIns="0" rIns="0" bIns="0" rtlCol="0">
            <a:spAutoFit/>
          </a:bodyPr>
          <a:lstStyle/>
          <a:p>
            <a:pPr marL="7144" defTabSz="685800" hangingPunct="1"/>
            <a:r>
              <a:rPr sz="563" kern="1200" dirty="0">
                <a:solidFill>
                  <a:srgbClr val="333333"/>
                </a:solidFill>
                <a:latin typeface="Verdana"/>
                <a:ea typeface="+mn-ea"/>
                <a:cs typeface="Verdana"/>
              </a:rPr>
              <a:t>Positive</a:t>
            </a:r>
            <a:r>
              <a:rPr sz="563" kern="1200" spc="-56" dirty="0">
                <a:solidFill>
                  <a:srgbClr val="333333"/>
                </a:solidFill>
                <a:latin typeface="Verdana"/>
                <a:ea typeface="+mn-ea"/>
                <a:cs typeface="Verdana"/>
              </a:rPr>
              <a:t> </a:t>
            </a:r>
            <a:r>
              <a:rPr sz="563" kern="1200" dirty="0">
                <a:solidFill>
                  <a:srgbClr val="333333"/>
                </a:solidFill>
                <a:latin typeface="Verdana"/>
                <a:ea typeface="+mn-ea"/>
                <a:cs typeface="Verdana"/>
              </a:rPr>
              <a:t>Value</a:t>
            </a:r>
            <a:endParaRPr sz="563" kern="1200" dirty="0">
              <a:solidFill>
                <a:prstClr val="black"/>
              </a:solidFill>
              <a:latin typeface="Verdana"/>
              <a:ea typeface="+mn-ea"/>
              <a:cs typeface="Verdana"/>
            </a:endParaRPr>
          </a:p>
          <a:p>
            <a:pPr defTabSz="685800" hangingPunct="1">
              <a:spcBef>
                <a:spcPts val="8"/>
              </a:spcBef>
            </a:pPr>
            <a:endParaRPr sz="872" kern="1200" dirty="0">
              <a:solidFill>
                <a:prstClr val="black"/>
              </a:solidFill>
              <a:latin typeface="Times New Roman"/>
              <a:ea typeface="+mn-ea"/>
              <a:cs typeface="Times New Roman"/>
            </a:endParaRPr>
          </a:p>
          <a:p>
            <a:pPr marL="7144" marR="127873" defTabSz="685800" hangingPunct="1"/>
            <a:r>
              <a:rPr sz="563" kern="1200" spc="-3" dirty="0">
                <a:solidFill>
                  <a:srgbClr val="333333"/>
                </a:solidFill>
                <a:latin typeface="Verdana"/>
                <a:ea typeface="+mn-ea"/>
                <a:cs typeface="Verdana"/>
              </a:rPr>
              <a:t>P</a:t>
            </a:r>
            <a:r>
              <a:rPr sz="563" kern="1200" spc="3" dirty="0">
                <a:solidFill>
                  <a:srgbClr val="333333"/>
                </a:solidFill>
                <a:latin typeface="Verdana"/>
                <a:ea typeface="+mn-ea"/>
                <a:cs typeface="Verdana"/>
              </a:rPr>
              <a:t>ot</a:t>
            </a:r>
            <a:r>
              <a:rPr sz="563" kern="1200" dirty="0">
                <a:solidFill>
                  <a:srgbClr val="333333"/>
                </a:solidFill>
                <a:latin typeface="Verdana"/>
                <a:ea typeface="+mn-ea"/>
                <a:cs typeface="Verdana"/>
              </a:rPr>
              <a:t>e</a:t>
            </a:r>
            <a:r>
              <a:rPr sz="563" kern="1200" spc="3" dirty="0">
                <a:solidFill>
                  <a:srgbClr val="333333"/>
                </a:solidFill>
                <a:latin typeface="Verdana"/>
                <a:ea typeface="+mn-ea"/>
                <a:cs typeface="Verdana"/>
              </a:rPr>
              <a:t>nt</a:t>
            </a:r>
            <a:r>
              <a:rPr sz="563" kern="1200" dirty="0">
                <a:solidFill>
                  <a:srgbClr val="333333"/>
                </a:solidFill>
                <a:latin typeface="Verdana"/>
                <a:ea typeface="+mn-ea"/>
                <a:cs typeface="Verdana"/>
              </a:rPr>
              <a:t>i</a:t>
            </a:r>
            <a:r>
              <a:rPr sz="563" kern="1200" spc="-3" dirty="0">
                <a:solidFill>
                  <a:srgbClr val="333333"/>
                </a:solidFill>
                <a:latin typeface="Verdana"/>
                <a:ea typeface="+mn-ea"/>
                <a:cs typeface="Verdana"/>
              </a:rPr>
              <a:t>a</a:t>
            </a:r>
            <a:r>
              <a:rPr sz="563" kern="1200" dirty="0">
                <a:solidFill>
                  <a:srgbClr val="333333"/>
                </a:solidFill>
                <a:latin typeface="Verdana"/>
                <a:ea typeface="+mn-ea"/>
                <a:cs typeface="Verdana"/>
              </a:rPr>
              <a:t>lly  Limiting</a:t>
            </a:r>
            <a:endParaRPr sz="563" kern="1200" dirty="0">
              <a:solidFill>
                <a:prstClr val="black"/>
              </a:solidFill>
              <a:latin typeface="Verdana"/>
              <a:ea typeface="+mn-ea"/>
              <a:cs typeface="Verdana"/>
            </a:endParaRPr>
          </a:p>
          <a:p>
            <a:pPr defTabSz="685800" hangingPunct="1"/>
            <a:endParaRPr sz="675" kern="1200" dirty="0">
              <a:solidFill>
                <a:prstClr val="black"/>
              </a:solidFill>
              <a:latin typeface="Times New Roman"/>
              <a:ea typeface="+mn-ea"/>
              <a:cs typeface="Times New Roman"/>
            </a:endParaRPr>
          </a:p>
          <a:p>
            <a:pPr defTabSz="685800" hangingPunct="1"/>
            <a:endParaRPr sz="591" kern="1200" dirty="0">
              <a:solidFill>
                <a:prstClr val="black"/>
              </a:solidFill>
              <a:latin typeface="Times New Roman"/>
              <a:ea typeface="+mn-ea"/>
              <a:cs typeface="Times New Roman"/>
            </a:endParaRPr>
          </a:p>
          <a:p>
            <a:pPr marL="7144" defTabSz="685800" hangingPunct="1"/>
            <a:r>
              <a:rPr sz="563" b="1" kern="1200" dirty="0">
                <a:solidFill>
                  <a:srgbClr val="333333"/>
                </a:solidFill>
                <a:latin typeface="Verdana"/>
                <a:ea typeface="+mn-ea"/>
                <a:cs typeface="Verdana"/>
              </a:rPr>
              <a:t>PV &amp;</a:t>
            </a:r>
            <a:r>
              <a:rPr sz="563" b="1" kern="1200" spc="-65" dirty="0">
                <a:solidFill>
                  <a:srgbClr val="333333"/>
                </a:solidFill>
                <a:latin typeface="Verdana"/>
                <a:ea typeface="+mn-ea"/>
                <a:cs typeface="Verdana"/>
              </a:rPr>
              <a:t> </a:t>
            </a:r>
            <a:r>
              <a:rPr sz="563" b="1" kern="1200" dirty="0">
                <a:solidFill>
                  <a:srgbClr val="333333"/>
                </a:solidFill>
                <a:latin typeface="Verdana"/>
                <a:ea typeface="+mn-ea"/>
                <a:cs typeface="Verdana"/>
              </a:rPr>
              <a:t>CC</a:t>
            </a:r>
            <a:endParaRPr sz="563" kern="1200" dirty="0">
              <a:solidFill>
                <a:prstClr val="black"/>
              </a:solidFill>
              <a:latin typeface="Verdana"/>
              <a:ea typeface="+mn-ea"/>
              <a:cs typeface="Verdana"/>
            </a:endParaRPr>
          </a:p>
          <a:p>
            <a:pPr marL="7144" defTabSz="685800" hangingPunct="1">
              <a:spcBef>
                <a:spcPts val="31"/>
              </a:spcBef>
              <a:buClr>
                <a:srgbClr val="333333"/>
              </a:buClr>
              <a:tabLst>
                <a:tab pos="77867" algn="l"/>
              </a:tabLst>
            </a:pPr>
            <a:r>
              <a:rPr lang="en-GB" sz="563" kern="1200" spc="-3" dirty="0">
                <a:solidFill>
                  <a:srgbClr val="333333"/>
                </a:solidFill>
                <a:latin typeface="Verdana"/>
                <a:ea typeface="+mn-ea"/>
                <a:cs typeface="+mn-cs"/>
              </a:rPr>
              <a:t>0 Matches</a:t>
            </a:r>
          </a:p>
          <a:p>
            <a:pPr marL="7144" defTabSz="685800" hangingPunct="1">
              <a:spcBef>
                <a:spcPts val="31"/>
              </a:spcBef>
              <a:buClr>
                <a:srgbClr val="333333"/>
              </a:buClr>
              <a:tabLst>
                <a:tab pos="77867" algn="l"/>
              </a:tabLst>
            </a:pPr>
            <a:endParaRPr sz="563" kern="1200" spc="-3" dirty="0">
              <a:solidFill>
                <a:srgbClr val="333333"/>
              </a:solidFill>
              <a:latin typeface="Verdana"/>
              <a:ea typeface="+mn-ea"/>
              <a:cs typeface="+mn-cs"/>
            </a:endParaRPr>
          </a:p>
          <a:p>
            <a:pPr marL="7144" defTabSz="685800" hangingPunct="1"/>
            <a:r>
              <a:rPr sz="563" b="1" kern="1200" dirty="0">
                <a:solidFill>
                  <a:srgbClr val="333333"/>
                </a:solidFill>
                <a:latin typeface="Verdana"/>
                <a:ea typeface="+mn-ea"/>
                <a:cs typeface="Verdana"/>
              </a:rPr>
              <a:t>PV &amp;</a:t>
            </a:r>
            <a:r>
              <a:rPr sz="563" b="1" kern="1200" spc="-65" dirty="0">
                <a:solidFill>
                  <a:srgbClr val="333333"/>
                </a:solidFill>
                <a:latin typeface="Verdana"/>
                <a:ea typeface="+mn-ea"/>
                <a:cs typeface="Verdana"/>
              </a:rPr>
              <a:t> </a:t>
            </a:r>
            <a:r>
              <a:rPr sz="563" b="1" kern="1200" spc="-3" dirty="0">
                <a:solidFill>
                  <a:srgbClr val="333333"/>
                </a:solidFill>
                <a:latin typeface="Verdana"/>
                <a:ea typeface="+mn-ea"/>
                <a:cs typeface="Verdana"/>
              </a:rPr>
              <a:t>DC</a:t>
            </a:r>
            <a:endParaRPr sz="563" kern="1200" dirty="0">
              <a:solidFill>
                <a:prstClr val="black"/>
              </a:solidFill>
              <a:latin typeface="Verdana"/>
              <a:ea typeface="+mn-ea"/>
              <a:cs typeface="Verdana"/>
            </a:endParaRPr>
          </a:p>
          <a:p>
            <a:pPr marL="7144" defTabSz="685800" hangingPunct="1">
              <a:spcBef>
                <a:spcPts val="31"/>
              </a:spcBef>
              <a:buClr>
                <a:srgbClr val="333333"/>
              </a:buClr>
              <a:tabLst>
                <a:tab pos="77867" algn="l"/>
              </a:tabLst>
            </a:pPr>
            <a:r>
              <a:rPr lang="en-GB" sz="563" kern="1200" spc="-3" dirty="0">
                <a:solidFill>
                  <a:srgbClr val="333333"/>
                </a:solidFill>
                <a:latin typeface="Verdana"/>
                <a:ea typeface="+mn-ea"/>
                <a:cs typeface="+mn-cs"/>
              </a:rPr>
              <a:t>1 Matches</a:t>
            </a:r>
          </a:p>
          <a:p>
            <a:pPr marL="7144" defTabSz="685800" hangingPunct="1">
              <a:spcBef>
                <a:spcPts val="31"/>
              </a:spcBef>
              <a:buClr>
                <a:srgbClr val="333333"/>
              </a:buClr>
              <a:tabLst>
                <a:tab pos="77867" algn="l"/>
              </a:tabLst>
            </a:pPr>
            <a:endParaRPr sz="563" kern="1200" spc="-3" dirty="0">
              <a:solidFill>
                <a:srgbClr val="333333"/>
              </a:solidFill>
              <a:latin typeface="Verdana"/>
              <a:ea typeface="+mn-ea"/>
              <a:cs typeface="+mn-cs"/>
            </a:endParaRPr>
          </a:p>
          <a:p>
            <a:pPr marL="7144" defTabSz="685800" hangingPunct="1"/>
            <a:r>
              <a:rPr sz="563" b="1" kern="1200" dirty="0">
                <a:solidFill>
                  <a:srgbClr val="2374B4"/>
                </a:solidFill>
                <a:latin typeface="Verdana"/>
                <a:ea typeface="+mn-ea"/>
                <a:cs typeface="Verdana"/>
              </a:rPr>
              <a:t>CC &amp;</a:t>
            </a:r>
            <a:r>
              <a:rPr sz="563" b="1" kern="1200" spc="-62" dirty="0">
                <a:solidFill>
                  <a:srgbClr val="2374B4"/>
                </a:solidFill>
                <a:latin typeface="Verdana"/>
                <a:ea typeface="+mn-ea"/>
                <a:cs typeface="Verdana"/>
              </a:rPr>
              <a:t> </a:t>
            </a:r>
            <a:r>
              <a:rPr sz="563" b="1" kern="1200" spc="-3" dirty="0">
                <a:solidFill>
                  <a:srgbClr val="2374B4"/>
                </a:solidFill>
                <a:latin typeface="Verdana"/>
                <a:ea typeface="+mn-ea"/>
                <a:cs typeface="Verdana"/>
              </a:rPr>
              <a:t>DC</a:t>
            </a:r>
            <a:endParaRPr lang="en-GB" sz="563" b="1" kern="1200" spc="-3" dirty="0">
              <a:solidFill>
                <a:srgbClr val="2374B4"/>
              </a:solidFill>
              <a:latin typeface="Verdana"/>
              <a:ea typeface="+mn-ea"/>
              <a:cs typeface="Verdana"/>
            </a:endParaRPr>
          </a:p>
          <a:p>
            <a:pPr marL="7144" defTabSz="685800" hangingPunct="1">
              <a:spcBef>
                <a:spcPts val="31"/>
              </a:spcBef>
              <a:tabLst>
                <a:tab pos="77867" algn="l"/>
              </a:tabLst>
            </a:pPr>
            <a:r>
              <a:rPr lang="en-GB" sz="563" kern="1200" spc="-3" dirty="0">
                <a:solidFill>
                  <a:srgbClr val="333333"/>
                </a:solidFill>
                <a:latin typeface="Verdana"/>
                <a:ea typeface="+mn-ea"/>
                <a:cs typeface="+mn-cs"/>
              </a:rPr>
              <a:t>2 Matches</a:t>
            </a:r>
          </a:p>
          <a:p>
            <a:pPr marL="7144" defTabSz="685800" hangingPunct="1">
              <a:spcBef>
                <a:spcPts val="31"/>
              </a:spcBef>
              <a:tabLst>
                <a:tab pos="77867" algn="l"/>
              </a:tabLst>
            </a:pPr>
            <a:endParaRPr sz="563" kern="1200" spc="-3" dirty="0">
              <a:solidFill>
                <a:srgbClr val="333333"/>
              </a:solidFill>
              <a:latin typeface="Verdana"/>
              <a:ea typeface="+mn-ea"/>
              <a:cs typeface="+mn-cs"/>
            </a:endParaRPr>
          </a:p>
          <a:p>
            <a:pPr marL="7144" defTabSz="685800" hangingPunct="1"/>
            <a:r>
              <a:rPr sz="563" b="1" kern="1200" spc="-3" dirty="0">
                <a:solidFill>
                  <a:srgbClr val="2374B4"/>
                </a:solidFill>
                <a:latin typeface="Verdana"/>
                <a:ea typeface="+mn-ea"/>
                <a:cs typeface="Verdana"/>
              </a:rPr>
              <a:t>PV, </a:t>
            </a:r>
            <a:r>
              <a:rPr sz="563" b="1" kern="1200" dirty="0">
                <a:solidFill>
                  <a:srgbClr val="2374B4"/>
                </a:solidFill>
                <a:latin typeface="Verdana"/>
                <a:ea typeface="+mn-ea"/>
                <a:cs typeface="Verdana"/>
              </a:rPr>
              <a:t>CC &amp;</a:t>
            </a:r>
            <a:r>
              <a:rPr sz="563" b="1" kern="1200" spc="-56" dirty="0">
                <a:solidFill>
                  <a:srgbClr val="2374B4"/>
                </a:solidFill>
                <a:latin typeface="Verdana"/>
                <a:ea typeface="+mn-ea"/>
                <a:cs typeface="Verdana"/>
              </a:rPr>
              <a:t> </a:t>
            </a:r>
            <a:r>
              <a:rPr sz="563" b="1" kern="1200" spc="-3" dirty="0">
                <a:solidFill>
                  <a:srgbClr val="2374B4"/>
                </a:solidFill>
                <a:latin typeface="Verdana"/>
                <a:ea typeface="+mn-ea"/>
                <a:cs typeface="Verdana"/>
              </a:rPr>
              <a:t>DC</a:t>
            </a:r>
            <a:endParaRPr sz="563" kern="1200" dirty="0">
              <a:solidFill>
                <a:prstClr val="black"/>
              </a:solidFill>
              <a:latin typeface="Verdana"/>
              <a:ea typeface="+mn-ea"/>
              <a:cs typeface="Verdana"/>
            </a:endParaRPr>
          </a:p>
          <a:p>
            <a:pPr marL="7144" defTabSz="685800" hangingPunct="1"/>
            <a:r>
              <a:rPr sz="563" kern="1200" dirty="0">
                <a:solidFill>
                  <a:srgbClr val="333333"/>
                </a:solidFill>
                <a:latin typeface="Verdana"/>
                <a:ea typeface="+mn-ea"/>
                <a:cs typeface="Verdana"/>
              </a:rPr>
              <a:t>0</a:t>
            </a:r>
            <a:r>
              <a:rPr sz="563" kern="1200" spc="-45" dirty="0">
                <a:solidFill>
                  <a:srgbClr val="333333"/>
                </a:solidFill>
                <a:latin typeface="Verdana"/>
                <a:ea typeface="+mn-ea"/>
                <a:cs typeface="Verdana"/>
              </a:rPr>
              <a:t> </a:t>
            </a:r>
            <a:r>
              <a:rPr sz="563" kern="1200" spc="-3" dirty="0">
                <a:solidFill>
                  <a:srgbClr val="333333"/>
                </a:solidFill>
                <a:latin typeface="Verdana"/>
                <a:ea typeface="+mn-ea"/>
                <a:cs typeface="Verdana"/>
              </a:rPr>
              <a:t>Matches</a:t>
            </a:r>
            <a:endParaRPr sz="563" kern="1200" dirty="0">
              <a:solidFill>
                <a:prstClr val="black"/>
              </a:solidFill>
              <a:latin typeface="Verdana"/>
              <a:ea typeface="+mn-ea"/>
              <a:cs typeface="Verdana"/>
            </a:endParaRPr>
          </a:p>
        </p:txBody>
      </p:sp>
      <p:sp>
        <p:nvSpPr>
          <p:cNvPr id="53" name="object 53"/>
          <p:cNvSpPr/>
          <p:nvPr/>
        </p:nvSpPr>
        <p:spPr>
          <a:xfrm>
            <a:off x="235744" y="3746182"/>
            <a:ext cx="128588" cy="128588"/>
          </a:xfrm>
          <a:prstGeom prst="rect">
            <a:avLst/>
          </a:prstGeom>
          <a:blipFill>
            <a:blip r:embed="rId1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4" name="object 54"/>
          <p:cNvSpPr/>
          <p:nvPr/>
        </p:nvSpPr>
        <p:spPr>
          <a:xfrm>
            <a:off x="235744" y="4031932"/>
            <a:ext cx="128588" cy="128588"/>
          </a:xfrm>
          <a:prstGeom prst="rect">
            <a:avLst/>
          </a:prstGeom>
          <a:blipFill>
            <a:blip r:embed="rId1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5" name="object 55"/>
          <p:cNvSpPr/>
          <p:nvPr/>
        </p:nvSpPr>
        <p:spPr>
          <a:xfrm>
            <a:off x="235744" y="4317682"/>
            <a:ext cx="128588" cy="12858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6" name="object 56"/>
          <p:cNvSpPr/>
          <p:nvPr/>
        </p:nvSpPr>
        <p:spPr>
          <a:xfrm>
            <a:off x="235744" y="4603432"/>
            <a:ext cx="128588" cy="128588"/>
          </a:xfrm>
          <a:prstGeom prst="rect">
            <a:avLst/>
          </a:prstGeom>
          <a:blipFill>
            <a:blip r:embed="rId1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graphicFrame>
        <p:nvGraphicFramePr>
          <p:cNvPr id="57" name="object 57"/>
          <p:cNvGraphicFramePr>
            <a:graphicFrameLocks noGrp="1"/>
          </p:cNvGraphicFramePr>
          <p:nvPr>
            <p:extLst>
              <p:ext uri="{D42A27DB-BD31-4B8C-83A1-F6EECF244321}">
                <p14:modId xmlns:p14="http://schemas.microsoft.com/office/powerpoint/2010/main" val="404007841"/>
              </p:ext>
            </p:extLst>
          </p:nvPr>
        </p:nvGraphicFramePr>
        <p:xfrm>
          <a:off x="1446610" y="2906837"/>
          <a:ext cx="7480924" cy="1803753"/>
        </p:xfrm>
        <a:graphic>
          <a:graphicData uri="http://schemas.openxmlformats.org/drawingml/2006/table">
            <a:tbl>
              <a:tblPr firstRow="1" bandRow="1">
                <a:tableStyleId>{2D5ABB26-0587-4C30-8999-92F81FD0307C}</a:tableStyleId>
              </a:tblPr>
              <a:tblGrid>
                <a:gridCol w="1190847">
                  <a:extLst>
                    <a:ext uri="{9D8B030D-6E8A-4147-A177-3AD203B41FA5}">
                      <a16:colId xmlns:a16="http://schemas.microsoft.com/office/drawing/2014/main" xmlns="" val="20000"/>
                    </a:ext>
                  </a:extLst>
                </a:gridCol>
                <a:gridCol w="799402">
                  <a:extLst>
                    <a:ext uri="{9D8B030D-6E8A-4147-A177-3AD203B41FA5}">
                      <a16:colId xmlns:a16="http://schemas.microsoft.com/office/drawing/2014/main" xmlns="" val="20001"/>
                    </a:ext>
                  </a:extLst>
                </a:gridCol>
                <a:gridCol w="315040">
                  <a:extLst>
                    <a:ext uri="{9D8B030D-6E8A-4147-A177-3AD203B41FA5}">
                      <a16:colId xmlns:a16="http://schemas.microsoft.com/office/drawing/2014/main" xmlns="" val="20002"/>
                    </a:ext>
                  </a:extLst>
                </a:gridCol>
                <a:gridCol w="305752">
                  <a:extLst>
                    <a:ext uri="{9D8B030D-6E8A-4147-A177-3AD203B41FA5}">
                      <a16:colId xmlns:a16="http://schemas.microsoft.com/office/drawing/2014/main" xmlns="" val="20003"/>
                    </a:ext>
                  </a:extLst>
                </a:gridCol>
                <a:gridCol w="1249688">
                  <a:extLst>
                    <a:ext uri="{9D8B030D-6E8A-4147-A177-3AD203B41FA5}">
                      <a16:colId xmlns:a16="http://schemas.microsoft.com/office/drawing/2014/main" xmlns="" val="20004"/>
                    </a:ext>
                  </a:extLst>
                </a:gridCol>
                <a:gridCol w="722701">
                  <a:extLst>
                    <a:ext uri="{9D8B030D-6E8A-4147-A177-3AD203B41FA5}">
                      <a16:colId xmlns:a16="http://schemas.microsoft.com/office/drawing/2014/main" xmlns="" val="20005"/>
                    </a:ext>
                  </a:extLst>
                </a:gridCol>
                <a:gridCol w="315040">
                  <a:extLst>
                    <a:ext uri="{9D8B030D-6E8A-4147-A177-3AD203B41FA5}">
                      <a16:colId xmlns:a16="http://schemas.microsoft.com/office/drawing/2014/main" xmlns="" val="20006"/>
                    </a:ext>
                  </a:extLst>
                </a:gridCol>
                <a:gridCol w="277177">
                  <a:extLst>
                    <a:ext uri="{9D8B030D-6E8A-4147-A177-3AD203B41FA5}">
                      <a16:colId xmlns:a16="http://schemas.microsoft.com/office/drawing/2014/main" xmlns="" val="20007"/>
                    </a:ext>
                  </a:extLst>
                </a:gridCol>
                <a:gridCol w="1249688">
                  <a:extLst>
                    <a:ext uri="{9D8B030D-6E8A-4147-A177-3AD203B41FA5}">
                      <a16:colId xmlns:a16="http://schemas.microsoft.com/office/drawing/2014/main" xmlns="" val="20008"/>
                    </a:ext>
                  </a:extLst>
                </a:gridCol>
                <a:gridCol w="722701">
                  <a:extLst>
                    <a:ext uri="{9D8B030D-6E8A-4147-A177-3AD203B41FA5}">
                      <a16:colId xmlns:a16="http://schemas.microsoft.com/office/drawing/2014/main" xmlns="" val="20009"/>
                    </a:ext>
                  </a:extLst>
                </a:gridCol>
                <a:gridCol w="332888">
                  <a:extLst>
                    <a:ext uri="{9D8B030D-6E8A-4147-A177-3AD203B41FA5}">
                      <a16:colId xmlns:a16="http://schemas.microsoft.com/office/drawing/2014/main" xmlns="" val="20010"/>
                    </a:ext>
                  </a:extLst>
                </a:gridCol>
              </a:tblGrid>
              <a:tr h="117827">
                <a:tc>
                  <a:txBody>
                    <a:bodyPr/>
                    <a:lstStyle/>
                    <a:p>
                      <a:pPr marL="31750">
                        <a:lnSpc>
                          <a:spcPct val="100000"/>
                        </a:lnSpc>
                        <a:spcBef>
                          <a:spcPts val="5"/>
                        </a:spcBef>
                      </a:pPr>
                      <a:r>
                        <a:rPr sz="600" b="1" spc="-5" dirty="0">
                          <a:solidFill>
                            <a:srgbClr val="B7B7B7"/>
                          </a:solidFill>
                          <a:latin typeface="Verdana"/>
                          <a:cs typeface="Verdana"/>
                        </a:rPr>
                        <a:t>VALUE</a:t>
                      </a:r>
                      <a:endParaRPr sz="600">
                        <a:latin typeface="Verdana"/>
                        <a:cs typeface="Verdana"/>
                      </a:endParaRPr>
                    </a:p>
                  </a:txBody>
                  <a:tcPr marL="0" marR="0" marT="357" marB="0">
                    <a:lnB w="12700">
                      <a:solidFill>
                        <a:srgbClr val="D5D5D5"/>
                      </a:solidFill>
                      <a:prstDash val="solid"/>
                    </a:lnB>
                  </a:tcPr>
                </a:tc>
                <a:tc>
                  <a:txBody>
                    <a:bodyPr/>
                    <a:lstStyle/>
                    <a:p>
                      <a:pPr marR="118745" algn="r">
                        <a:lnSpc>
                          <a:spcPct val="100000"/>
                        </a:lnSpc>
                        <a:spcBef>
                          <a:spcPts val="5"/>
                        </a:spcBef>
                      </a:pPr>
                      <a:r>
                        <a:rPr sz="600" b="1" spc="-5" dirty="0">
                          <a:solidFill>
                            <a:srgbClr val="B7B7B7"/>
                          </a:solidFill>
                          <a:latin typeface="Verdana"/>
                          <a:cs typeface="Verdana"/>
                        </a:rPr>
                        <a:t>V</a:t>
                      </a:r>
                      <a:r>
                        <a:rPr sz="600" b="1" dirty="0">
                          <a:solidFill>
                            <a:srgbClr val="B7B7B7"/>
                          </a:solidFill>
                          <a:latin typeface="Verdana"/>
                          <a:cs typeface="Verdana"/>
                        </a:rPr>
                        <a:t>O</a:t>
                      </a:r>
                      <a:r>
                        <a:rPr sz="600" b="1" spc="5" dirty="0">
                          <a:solidFill>
                            <a:srgbClr val="B7B7B7"/>
                          </a:solidFill>
                          <a:latin typeface="Verdana"/>
                          <a:cs typeface="Verdana"/>
                        </a:rPr>
                        <a:t>T</a:t>
                      </a:r>
                      <a:r>
                        <a:rPr sz="600" b="1" dirty="0">
                          <a:solidFill>
                            <a:srgbClr val="B7B7B7"/>
                          </a:solidFill>
                          <a:latin typeface="Verdana"/>
                          <a:cs typeface="Verdana"/>
                        </a:rPr>
                        <a:t>ES</a:t>
                      </a:r>
                      <a:endParaRPr sz="600">
                        <a:latin typeface="Verdana"/>
                        <a:cs typeface="Verdana"/>
                      </a:endParaRPr>
                    </a:p>
                  </a:txBody>
                  <a:tcPr marL="0" marR="0" marT="357" marB="0">
                    <a:lnB w="12700">
                      <a:solidFill>
                        <a:srgbClr val="D5D5D5"/>
                      </a:solidFill>
                      <a:prstDash val="solid"/>
                    </a:lnB>
                  </a:tcPr>
                </a:tc>
                <a:tc>
                  <a:txBody>
                    <a:bodyPr/>
                    <a:lstStyle/>
                    <a:p>
                      <a:pPr algn="r">
                        <a:lnSpc>
                          <a:spcPct val="100000"/>
                        </a:lnSpc>
                        <a:spcBef>
                          <a:spcPts val="5"/>
                        </a:spcBef>
                      </a:pPr>
                      <a:r>
                        <a:rPr sz="600" b="1" dirty="0">
                          <a:solidFill>
                            <a:srgbClr val="B7B7B7"/>
                          </a:solidFill>
                          <a:latin typeface="Verdana"/>
                          <a:cs typeface="Verdana"/>
                        </a:rPr>
                        <a:t>LE</a:t>
                      </a:r>
                      <a:r>
                        <a:rPr sz="600" b="1" spc="-5" dirty="0">
                          <a:solidFill>
                            <a:srgbClr val="B7B7B7"/>
                          </a:solidFill>
                          <a:latin typeface="Verdana"/>
                          <a:cs typeface="Verdana"/>
                        </a:rPr>
                        <a:t>V</a:t>
                      </a:r>
                      <a:r>
                        <a:rPr sz="600" b="1" dirty="0">
                          <a:solidFill>
                            <a:srgbClr val="B7B7B7"/>
                          </a:solidFill>
                          <a:latin typeface="Verdana"/>
                          <a:cs typeface="Verdana"/>
                        </a:rPr>
                        <a:t>EL</a:t>
                      </a:r>
                      <a:endParaRPr sz="600">
                        <a:latin typeface="Verdana"/>
                        <a:cs typeface="Verdana"/>
                      </a:endParaRPr>
                    </a:p>
                  </a:txBody>
                  <a:tcPr marL="0" marR="0" marT="357" marB="0">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
                        </a:spcBef>
                      </a:pPr>
                      <a:r>
                        <a:rPr sz="600" b="1" spc="-5" dirty="0">
                          <a:solidFill>
                            <a:srgbClr val="B7B7B7"/>
                          </a:solidFill>
                          <a:latin typeface="Verdana"/>
                          <a:cs typeface="Verdana"/>
                        </a:rPr>
                        <a:t>VALUE</a:t>
                      </a:r>
                      <a:endParaRPr sz="600">
                        <a:latin typeface="Verdana"/>
                        <a:cs typeface="Verdana"/>
                      </a:endParaRPr>
                    </a:p>
                  </a:txBody>
                  <a:tcPr marL="0" marR="0" marT="357" marB="0">
                    <a:lnB w="12700">
                      <a:solidFill>
                        <a:srgbClr val="D5D5D5"/>
                      </a:solidFill>
                      <a:prstDash val="solid"/>
                    </a:lnB>
                  </a:tcPr>
                </a:tc>
                <a:tc>
                  <a:txBody>
                    <a:bodyPr/>
                    <a:lstStyle/>
                    <a:p>
                      <a:pPr marR="118745" algn="r">
                        <a:lnSpc>
                          <a:spcPct val="100000"/>
                        </a:lnSpc>
                        <a:spcBef>
                          <a:spcPts val="5"/>
                        </a:spcBef>
                      </a:pPr>
                      <a:r>
                        <a:rPr sz="600" b="1" spc="-5" dirty="0">
                          <a:solidFill>
                            <a:srgbClr val="B7B7B7"/>
                          </a:solidFill>
                          <a:latin typeface="Verdana"/>
                          <a:cs typeface="Verdana"/>
                        </a:rPr>
                        <a:t>V</a:t>
                      </a:r>
                      <a:r>
                        <a:rPr sz="600" b="1" dirty="0">
                          <a:solidFill>
                            <a:srgbClr val="B7B7B7"/>
                          </a:solidFill>
                          <a:latin typeface="Verdana"/>
                          <a:cs typeface="Verdana"/>
                        </a:rPr>
                        <a:t>O</a:t>
                      </a:r>
                      <a:r>
                        <a:rPr sz="600" b="1" spc="5" dirty="0">
                          <a:solidFill>
                            <a:srgbClr val="B7B7B7"/>
                          </a:solidFill>
                          <a:latin typeface="Verdana"/>
                          <a:cs typeface="Verdana"/>
                        </a:rPr>
                        <a:t>T</a:t>
                      </a:r>
                      <a:r>
                        <a:rPr sz="600" b="1" dirty="0">
                          <a:solidFill>
                            <a:srgbClr val="B7B7B7"/>
                          </a:solidFill>
                          <a:latin typeface="Verdana"/>
                          <a:cs typeface="Verdana"/>
                        </a:rPr>
                        <a:t>ES</a:t>
                      </a:r>
                      <a:endParaRPr sz="600">
                        <a:latin typeface="Verdana"/>
                        <a:cs typeface="Verdana"/>
                      </a:endParaRPr>
                    </a:p>
                  </a:txBody>
                  <a:tcPr marL="0" marR="0" marT="357" marB="0">
                    <a:lnB w="12700">
                      <a:solidFill>
                        <a:srgbClr val="D5D5D5"/>
                      </a:solidFill>
                      <a:prstDash val="solid"/>
                    </a:lnB>
                  </a:tcPr>
                </a:tc>
                <a:tc>
                  <a:txBody>
                    <a:bodyPr/>
                    <a:lstStyle/>
                    <a:p>
                      <a:pPr algn="r">
                        <a:lnSpc>
                          <a:spcPct val="100000"/>
                        </a:lnSpc>
                        <a:spcBef>
                          <a:spcPts val="5"/>
                        </a:spcBef>
                      </a:pPr>
                      <a:r>
                        <a:rPr sz="600" b="1" dirty="0">
                          <a:solidFill>
                            <a:srgbClr val="B7B7B7"/>
                          </a:solidFill>
                          <a:latin typeface="Verdana"/>
                          <a:cs typeface="Verdana"/>
                        </a:rPr>
                        <a:t>LE</a:t>
                      </a:r>
                      <a:r>
                        <a:rPr sz="600" b="1" spc="-5" dirty="0">
                          <a:solidFill>
                            <a:srgbClr val="B7B7B7"/>
                          </a:solidFill>
                          <a:latin typeface="Verdana"/>
                          <a:cs typeface="Verdana"/>
                        </a:rPr>
                        <a:t>V</a:t>
                      </a:r>
                      <a:r>
                        <a:rPr sz="600" b="1" dirty="0">
                          <a:solidFill>
                            <a:srgbClr val="B7B7B7"/>
                          </a:solidFill>
                          <a:latin typeface="Verdana"/>
                          <a:cs typeface="Verdana"/>
                        </a:rPr>
                        <a:t>EL</a:t>
                      </a:r>
                      <a:endParaRPr sz="600">
                        <a:latin typeface="Verdana"/>
                        <a:cs typeface="Verdana"/>
                      </a:endParaRPr>
                    </a:p>
                  </a:txBody>
                  <a:tcPr marL="0" marR="0" marT="357" marB="0">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
                        </a:spcBef>
                      </a:pPr>
                      <a:r>
                        <a:rPr sz="600" b="1" spc="-5" dirty="0">
                          <a:solidFill>
                            <a:srgbClr val="B7B7B7"/>
                          </a:solidFill>
                          <a:latin typeface="Verdana"/>
                          <a:cs typeface="Verdana"/>
                        </a:rPr>
                        <a:t>VALUE</a:t>
                      </a:r>
                      <a:endParaRPr sz="600">
                        <a:latin typeface="Verdana"/>
                        <a:cs typeface="Verdana"/>
                      </a:endParaRPr>
                    </a:p>
                  </a:txBody>
                  <a:tcPr marL="0" marR="0" marT="357" marB="0">
                    <a:lnB w="12700">
                      <a:solidFill>
                        <a:srgbClr val="D5D5D5"/>
                      </a:solidFill>
                      <a:prstDash val="solid"/>
                    </a:lnB>
                  </a:tcPr>
                </a:tc>
                <a:tc>
                  <a:txBody>
                    <a:bodyPr/>
                    <a:lstStyle/>
                    <a:p>
                      <a:pPr marR="118745" algn="r">
                        <a:lnSpc>
                          <a:spcPct val="100000"/>
                        </a:lnSpc>
                        <a:spcBef>
                          <a:spcPts val="5"/>
                        </a:spcBef>
                      </a:pPr>
                      <a:r>
                        <a:rPr sz="600" b="1" spc="-5" dirty="0">
                          <a:solidFill>
                            <a:srgbClr val="B7B7B7"/>
                          </a:solidFill>
                          <a:latin typeface="Verdana"/>
                          <a:cs typeface="Verdana"/>
                        </a:rPr>
                        <a:t>V</a:t>
                      </a:r>
                      <a:r>
                        <a:rPr sz="600" b="1" dirty="0">
                          <a:solidFill>
                            <a:srgbClr val="B7B7B7"/>
                          </a:solidFill>
                          <a:latin typeface="Verdana"/>
                          <a:cs typeface="Verdana"/>
                        </a:rPr>
                        <a:t>O</a:t>
                      </a:r>
                      <a:r>
                        <a:rPr sz="600" b="1" spc="5" dirty="0">
                          <a:solidFill>
                            <a:srgbClr val="B7B7B7"/>
                          </a:solidFill>
                          <a:latin typeface="Verdana"/>
                          <a:cs typeface="Verdana"/>
                        </a:rPr>
                        <a:t>T</a:t>
                      </a:r>
                      <a:r>
                        <a:rPr sz="600" b="1" dirty="0">
                          <a:solidFill>
                            <a:srgbClr val="B7B7B7"/>
                          </a:solidFill>
                          <a:latin typeface="Verdana"/>
                          <a:cs typeface="Verdana"/>
                        </a:rPr>
                        <a:t>ES</a:t>
                      </a:r>
                      <a:endParaRPr sz="600">
                        <a:latin typeface="Verdana"/>
                        <a:cs typeface="Verdana"/>
                      </a:endParaRPr>
                    </a:p>
                  </a:txBody>
                  <a:tcPr marL="0" marR="0" marT="357" marB="0">
                    <a:lnB w="12700">
                      <a:solidFill>
                        <a:srgbClr val="D5D5D5"/>
                      </a:solidFill>
                      <a:prstDash val="solid"/>
                    </a:lnB>
                  </a:tcPr>
                </a:tc>
                <a:tc>
                  <a:txBody>
                    <a:bodyPr/>
                    <a:lstStyle/>
                    <a:p>
                      <a:pPr marR="24130" algn="r">
                        <a:lnSpc>
                          <a:spcPct val="100000"/>
                        </a:lnSpc>
                        <a:spcBef>
                          <a:spcPts val="5"/>
                        </a:spcBef>
                      </a:pPr>
                      <a:r>
                        <a:rPr sz="600" b="1" dirty="0">
                          <a:solidFill>
                            <a:srgbClr val="B7B7B7"/>
                          </a:solidFill>
                          <a:latin typeface="Verdana"/>
                          <a:cs typeface="Verdana"/>
                        </a:rPr>
                        <a:t>LE</a:t>
                      </a:r>
                      <a:r>
                        <a:rPr sz="600" b="1" spc="-5" dirty="0">
                          <a:solidFill>
                            <a:srgbClr val="B7B7B7"/>
                          </a:solidFill>
                          <a:latin typeface="Verdana"/>
                          <a:cs typeface="Verdana"/>
                        </a:rPr>
                        <a:t>V</a:t>
                      </a:r>
                      <a:r>
                        <a:rPr sz="600" b="1" dirty="0">
                          <a:solidFill>
                            <a:srgbClr val="B7B7B7"/>
                          </a:solidFill>
                          <a:latin typeface="Verdana"/>
                          <a:cs typeface="Verdana"/>
                        </a:rPr>
                        <a:t>EL</a:t>
                      </a:r>
                      <a:endParaRPr sz="600">
                        <a:latin typeface="Verdana"/>
                        <a:cs typeface="Verdana"/>
                      </a:endParaRPr>
                    </a:p>
                  </a:txBody>
                  <a:tcPr marL="0" marR="0" marT="357" marB="0">
                    <a:lnB w="12700">
                      <a:solidFill>
                        <a:srgbClr val="D5D5D5"/>
                      </a:solidFill>
                      <a:prstDash val="solid"/>
                    </a:lnB>
                  </a:tcPr>
                </a:tc>
                <a:extLst>
                  <a:ext uri="{0D108BD9-81ED-4DB2-BD59-A6C34878D82A}">
                    <a16:rowId xmlns:a16="http://schemas.microsoft.com/office/drawing/2014/main" xmlns="" val="10000"/>
                  </a:ext>
                </a:extLst>
              </a:tr>
              <a:tr h="171450">
                <a:tc>
                  <a:txBody>
                    <a:bodyPr/>
                    <a:lstStyle/>
                    <a:p>
                      <a:pPr marL="31750">
                        <a:lnSpc>
                          <a:spcPct val="100000"/>
                        </a:lnSpc>
                        <a:spcBef>
                          <a:spcPts val="515"/>
                        </a:spcBef>
                      </a:pPr>
                      <a:r>
                        <a:rPr sz="600" dirty="0">
                          <a:solidFill>
                            <a:srgbClr val="333333"/>
                          </a:solidFill>
                          <a:latin typeface="Verdana"/>
                          <a:cs typeface="Verdana"/>
                        </a:rPr>
                        <a:t>honesty</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118745" algn="r">
                        <a:lnSpc>
                          <a:spcPct val="100000"/>
                        </a:lnSpc>
                        <a:spcBef>
                          <a:spcPts val="515"/>
                        </a:spcBef>
                      </a:pPr>
                      <a:r>
                        <a:rPr sz="600" dirty="0">
                          <a:solidFill>
                            <a:srgbClr val="333333"/>
                          </a:solidFill>
                          <a:latin typeface="Verdana"/>
                          <a:cs typeface="Verdana"/>
                        </a:rPr>
                        <a:t>599</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algn="r">
                        <a:lnSpc>
                          <a:spcPct val="100000"/>
                        </a:lnSpc>
                        <a:spcBef>
                          <a:spcPts val="515"/>
                        </a:spcBef>
                      </a:pPr>
                      <a:r>
                        <a:rPr sz="600" dirty="0">
                          <a:solidFill>
                            <a:srgbClr val="333333"/>
                          </a:solidFill>
                          <a:latin typeface="Verdana"/>
                          <a:cs typeface="Verdana"/>
                        </a:rPr>
                        <a:t>5</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15"/>
                        </a:spcBef>
                      </a:pPr>
                      <a:r>
                        <a:rPr sz="600" b="1" spc="-5" dirty="0">
                          <a:solidFill>
                            <a:srgbClr val="2374B4"/>
                          </a:solidFill>
                          <a:latin typeface="Verdana"/>
                          <a:cs typeface="Verdana"/>
                        </a:rPr>
                        <a:t>customer</a:t>
                      </a:r>
                      <a:r>
                        <a:rPr sz="600" b="1" spc="-50" dirty="0">
                          <a:solidFill>
                            <a:srgbClr val="2374B4"/>
                          </a:solidFill>
                          <a:latin typeface="Verdana"/>
                          <a:cs typeface="Verdana"/>
                        </a:rPr>
                        <a:t> </a:t>
                      </a:r>
                      <a:r>
                        <a:rPr sz="600" b="1" spc="-10" dirty="0">
                          <a:solidFill>
                            <a:srgbClr val="2374B4"/>
                          </a:solidFill>
                          <a:latin typeface="Verdana"/>
                          <a:cs typeface="Verdana"/>
                        </a:rPr>
                        <a:t>satisfaction</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118745" algn="r">
                        <a:lnSpc>
                          <a:spcPct val="100000"/>
                        </a:lnSpc>
                        <a:spcBef>
                          <a:spcPts val="515"/>
                        </a:spcBef>
                      </a:pPr>
                      <a:r>
                        <a:rPr sz="600" dirty="0">
                          <a:solidFill>
                            <a:srgbClr val="333333"/>
                          </a:solidFill>
                          <a:latin typeface="Verdana"/>
                          <a:cs typeface="Verdana"/>
                        </a:rPr>
                        <a:t>702</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algn="r">
                        <a:lnSpc>
                          <a:spcPct val="100000"/>
                        </a:lnSpc>
                        <a:spcBef>
                          <a:spcPts val="515"/>
                        </a:spcBef>
                      </a:pPr>
                      <a:r>
                        <a:rPr sz="600" dirty="0">
                          <a:solidFill>
                            <a:srgbClr val="333333"/>
                          </a:solidFill>
                          <a:latin typeface="Verdana"/>
                          <a:cs typeface="Verdana"/>
                        </a:rPr>
                        <a:t>2</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15"/>
                        </a:spcBef>
                      </a:pPr>
                      <a:r>
                        <a:rPr sz="600" b="1" spc="-5" dirty="0">
                          <a:solidFill>
                            <a:srgbClr val="333333"/>
                          </a:solidFill>
                          <a:latin typeface="Verdana"/>
                          <a:cs typeface="Verdana"/>
                        </a:rPr>
                        <a:t>accountability</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118745" algn="r">
                        <a:lnSpc>
                          <a:spcPct val="100000"/>
                        </a:lnSpc>
                        <a:spcBef>
                          <a:spcPts val="515"/>
                        </a:spcBef>
                      </a:pPr>
                      <a:r>
                        <a:rPr sz="600" dirty="0">
                          <a:solidFill>
                            <a:srgbClr val="333333"/>
                          </a:solidFill>
                          <a:latin typeface="Verdana"/>
                          <a:cs typeface="Verdana"/>
                        </a:rPr>
                        <a:t>611</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24130" algn="r">
                        <a:lnSpc>
                          <a:spcPct val="100000"/>
                        </a:lnSpc>
                        <a:spcBef>
                          <a:spcPts val="515"/>
                        </a:spcBef>
                      </a:pPr>
                      <a:r>
                        <a:rPr sz="600" dirty="0">
                          <a:solidFill>
                            <a:srgbClr val="333333"/>
                          </a:solidFill>
                          <a:latin typeface="Verdana"/>
                          <a:cs typeface="Verdana"/>
                        </a:rPr>
                        <a:t>4</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1"/>
                  </a:ext>
                </a:extLst>
              </a:tr>
              <a:tr h="171450">
                <a:tc>
                  <a:txBody>
                    <a:bodyPr/>
                    <a:lstStyle/>
                    <a:p>
                      <a:pPr marL="31750">
                        <a:lnSpc>
                          <a:spcPct val="100000"/>
                        </a:lnSpc>
                        <a:spcBef>
                          <a:spcPts val="495"/>
                        </a:spcBef>
                      </a:pPr>
                      <a:r>
                        <a:rPr sz="600" b="1" spc="-5" dirty="0">
                          <a:solidFill>
                            <a:srgbClr val="333333"/>
                          </a:solidFill>
                          <a:latin typeface="Verdana"/>
                          <a:cs typeface="Verdana"/>
                        </a:rPr>
                        <a:t>accountability</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571</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gn="r">
                        <a:lnSpc>
                          <a:spcPct val="100000"/>
                        </a:lnSpc>
                        <a:spcBef>
                          <a:spcPts val="495"/>
                        </a:spcBef>
                      </a:pPr>
                      <a:r>
                        <a:rPr sz="600" dirty="0">
                          <a:solidFill>
                            <a:srgbClr val="333333"/>
                          </a:solidFill>
                          <a:latin typeface="Verdana"/>
                          <a:cs typeface="Verdana"/>
                        </a:rPr>
                        <a:t>4</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495"/>
                        </a:spcBef>
                      </a:pPr>
                      <a:r>
                        <a:rPr sz="600" dirty="0">
                          <a:solidFill>
                            <a:srgbClr val="333333"/>
                          </a:solidFill>
                          <a:latin typeface="Verdana"/>
                          <a:cs typeface="Verdana"/>
                        </a:rPr>
                        <a:t>cost</a:t>
                      </a:r>
                      <a:r>
                        <a:rPr sz="600" spc="-85" dirty="0">
                          <a:solidFill>
                            <a:srgbClr val="333333"/>
                          </a:solidFill>
                          <a:latin typeface="Verdana"/>
                          <a:cs typeface="Verdana"/>
                        </a:rPr>
                        <a:t> </a:t>
                      </a:r>
                      <a:r>
                        <a:rPr sz="600" dirty="0">
                          <a:solidFill>
                            <a:srgbClr val="333333"/>
                          </a:solidFill>
                          <a:latin typeface="Verdana"/>
                          <a:cs typeface="Verdana"/>
                        </a:rPr>
                        <a:t>reduction</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575</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gn="r">
                        <a:lnSpc>
                          <a:spcPct val="100000"/>
                        </a:lnSpc>
                        <a:spcBef>
                          <a:spcPts val="495"/>
                        </a:spcBef>
                      </a:pPr>
                      <a:r>
                        <a:rPr sz="600" dirty="0">
                          <a:solidFill>
                            <a:srgbClr val="333333"/>
                          </a:solidFill>
                          <a:latin typeface="Verdana"/>
                          <a:cs typeface="Verdana"/>
                        </a:rPr>
                        <a:t>1</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495"/>
                        </a:spcBef>
                      </a:pPr>
                      <a:r>
                        <a:rPr sz="600" b="1" spc="-5" dirty="0">
                          <a:solidFill>
                            <a:srgbClr val="2374B4"/>
                          </a:solidFill>
                          <a:latin typeface="Verdana"/>
                          <a:cs typeface="Verdana"/>
                        </a:rPr>
                        <a:t>customer</a:t>
                      </a:r>
                      <a:r>
                        <a:rPr sz="600" b="1" spc="-50" dirty="0">
                          <a:solidFill>
                            <a:srgbClr val="2374B4"/>
                          </a:solidFill>
                          <a:latin typeface="Verdana"/>
                          <a:cs typeface="Verdana"/>
                        </a:rPr>
                        <a:t> </a:t>
                      </a:r>
                      <a:r>
                        <a:rPr sz="600" b="1" spc="-10" dirty="0">
                          <a:solidFill>
                            <a:srgbClr val="2374B4"/>
                          </a:solidFill>
                          <a:latin typeface="Verdana"/>
                          <a:cs typeface="Verdana"/>
                        </a:rPr>
                        <a:t>satisfaction</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561</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24130" algn="r">
                        <a:lnSpc>
                          <a:spcPct val="100000"/>
                        </a:lnSpc>
                        <a:spcBef>
                          <a:spcPts val="495"/>
                        </a:spcBef>
                      </a:pPr>
                      <a:r>
                        <a:rPr sz="600" dirty="0">
                          <a:solidFill>
                            <a:srgbClr val="333333"/>
                          </a:solidFill>
                          <a:latin typeface="Verdana"/>
                          <a:cs typeface="Verdana"/>
                        </a:rPr>
                        <a:t>2</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2"/>
                  </a:ext>
                </a:extLst>
              </a:tr>
              <a:tr h="171450">
                <a:tc>
                  <a:txBody>
                    <a:bodyPr/>
                    <a:lstStyle/>
                    <a:p>
                      <a:pPr marL="31750">
                        <a:lnSpc>
                          <a:spcPct val="100000"/>
                        </a:lnSpc>
                        <a:spcBef>
                          <a:spcPts val="505"/>
                        </a:spcBef>
                      </a:pPr>
                      <a:r>
                        <a:rPr sz="600" spc="-5" dirty="0">
                          <a:solidFill>
                            <a:srgbClr val="333333"/>
                          </a:solidFill>
                          <a:latin typeface="Verdana"/>
                          <a:cs typeface="Verdana"/>
                        </a:rPr>
                        <a:t>respect</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441</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gn="r">
                        <a:lnSpc>
                          <a:spcPct val="100000"/>
                        </a:lnSpc>
                        <a:spcBef>
                          <a:spcPts val="505"/>
                        </a:spcBef>
                      </a:pPr>
                      <a:r>
                        <a:rPr sz="600" dirty="0">
                          <a:solidFill>
                            <a:srgbClr val="333333"/>
                          </a:solidFill>
                          <a:latin typeface="Verdana"/>
                          <a:cs typeface="Verdana"/>
                        </a:rPr>
                        <a:t>2</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05"/>
                        </a:spcBef>
                      </a:pPr>
                      <a:r>
                        <a:rPr sz="600" dirty="0">
                          <a:solidFill>
                            <a:srgbClr val="333333"/>
                          </a:solidFill>
                          <a:latin typeface="Verdana"/>
                          <a:cs typeface="Verdana"/>
                        </a:rPr>
                        <a:t>confusion</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546</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gn="r">
                        <a:lnSpc>
                          <a:spcPct val="100000"/>
                        </a:lnSpc>
                        <a:spcBef>
                          <a:spcPts val="505"/>
                        </a:spcBef>
                      </a:pPr>
                      <a:r>
                        <a:rPr sz="600" dirty="0">
                          <a:solidFill>
                            <a:srgbClr val="333333"/>
                          </a:solidFill>
                          <a:latin typeface="Verdana"/>
                          <a:cs typeface="Verdana"/>
                        </a:rPr>
                        <a:t>3</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05"/>
                        </a:spcBef>
                      </a:pPr>
                      <a:r>
                        <a:rPr sz="600" b="1" spc="-5" dirty="0">
                          <a:solidFill>
                            <a:srgbClr val="2374B4"/>
                          </a:solidFill>
                          <a:latin typeface="Verdana"/>
                          <a:cs typeface="Verdana"/>
                        </a:rPr>
                        <a:t>continuous</a:t>
                      </a:r>
                      <a:r>
                        <a:rPr sz="600" b="1" spc="-65" dirty="0">
                          <a:solidFill>
                            <a:srgbClr val="2374B4"/>
                          </a:solidFill>
                          <a:latin typeface="Verdana"/>
                          <a:cs typeface="Verdana"/>
                        </a:rPr>
                        <a:t> </a:t>
                      </a:r>
                      <a:r>
                        <a:rPr sz="600" b="1" spc="-5" dirty="0">
                          <a:solidFill>
                            <a:srgbClr val="2374B4"/>
                          </a:solidFill>
                          <a:latin typeface="Verdana"/>
                          <a:cs typeface="Verdana"/>
                        </a:rPr>
                        <a:t>learning</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459</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24130" algn="r">
                        <a:lnSpc>
                          <a:spcPct val="100000"/>
                        </a:lnSpc>
                        <a:spcBef>
                          <a:spcPts val="505"/>
                        </a:spcBef>
                      </a:pPr>
                      <a:r>
                        <a:rPr sz="600" dirty="0">
                          <a:solidFill>
                            <a:srgbClr val="333333"/>
                          </a:solidFill>
                          <a:latin typeface="Verdana"/>
                          <a:cs typeface="Verdana"/>
                        </a:rPr>
                        <a:t>4</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3"/>
                  </a:ext>
                </a:extLst>
              </a:tr>
              <a:tr h="171450">
                <a:tc>
                  <a:txBody>
                    <a:bodyPr/>
                    <a:lstStyle/>
                    <a:p>
                      <a:pPr marL="31750">
                        <a:lnSpc>
                          <a:spcPct val="100000"/>
                        </a:lnSpc>
                        <a:spcBef>
                          <a:spcPts val="515"/>
                        </a:spcBef>
                      </a:pPr>
                      <a:r>
                        <a:rPr sz="600" spc="-5" dirty="0">
                          <a:solidFill>
                            <a:srgbClr val="333333"/>
                          </a:solidFill>
                          <a:latin typeface="Verdana"/>
                          <a:cs typeface="Verdana"/>
                        </a:rPr>
                        <a:t>caring</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118745" algn="r">
                        <a:lnSpc>
                          <a:spcPct val="100000"/>
                        </a:lnSpc>
                        <a:spcBef>
                          <a:spcPts val="515"/>
                        </a:spcBef>
                      </a:pPr>
                      <a:r>
                        <a:rPr sz="600" dirty="0">
                          <a:solidFill>
                            <a:srgbClr val="333333"/>
                          </a:solidFill>
                          <a:latin typeface="Verdana"/>
                          <a:cs typeface="Verdana"/>
                        </a:rPr>
                        <a:t>439</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algn="r">
                        <a:lnSpc>
                          <a:spcPct val="100000"/>
                        </a:lnSpc>
                        <a:spcBef>
                          <a:spcPts val="515"/>
                        </a:spcBef>
                      </a:pPr>
                      <a:r>
                        <a:rPr sz="600" dirty="0">
                          <a:solidFill>
                            <a:srgbClr val="333333"/>
                          </a:solidFill>
                          <a:latin typeface="Verdana"/>
                          <a:cs typeface="Verdana"/>
                        </a:rPr>
                        <a:t>2</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15"/>
                        </a:spcBef>
                      </a:pPr>
                      <a:r>
                        <a:rPr sz="600" spc="-5" dirty="0">
                          <a:solidFill>
                            <a:srgbClr val="333333"/>
                          </a:solidFill>
                          <a:latin typeface="Verdana"/>
                          <a:cs typeface="Verdana"/>
                        </a:rPr>
                        <a:t>bureaucracy</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118745" algn="r">
                        <a:lnSpc>
                          <a:spcPct val="100000"/>
                        </a:lnSpc>
                        <a:spcBef>
                          <a:spcPts val="515"/>
                        </a:spcBef>
                      </a:pPr>
                      <a:r>
                        <a:rPr sz="600" dirty="0">
                          <a:solidFill>
                            <a:srgbClr val="333333"/>
                          </a:solidFill>
                          <a:latin typeface="Verdana"/>
                          <a:cs typeface="Verdana"/>
                        </a:rPr>
                        <a:t>505</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algn="r">
                        <a:lnSpc>
                          <a:spcPct val="100000"/>
                        </a:lnSpc>
                        <a:spcBef>
                          <a:spcPts val="515"/>
                        </a:spcBef>
                      </a:pPr>
                      <a:r>
                        <a:rPr sz="600" dirty="0">
                          <a:solidFill>
                            <a:srgbClr val="333333"/>
                          </a:solidFill>
                          <a:latin typeface="Verdana"/>
                          <a:cs typeface="Verdana"/>
                        </a:rPr>
                        <a:t>3</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15"/>
                        </a:spcBef>
                      </a:pPr>
                      <a:r>
                        <a:rPr sz="600" spc="-5" dirty="0">
                          <a:solidFill>
                            <a:srgbClr val="333333"/>
                          </a:solidFill>
                          <a:latin typeface="Verdana"/>
                          <a:cs typeface="Verdana"/>
                        </a:rPr>
                        <a:t>financial</a:t>
                      </a:r>
                      <a:r>
                        <a:rPr sz="600" spc="-60" dirty="0">
                          <a:solidFill>
                            <a:srgbClr val="333333"/>
                          </a:solidFill>
                          <a:latin typeface="Verdana"/>
                          <a:cs typeface="Verdana"/>
                        </a:rPr>
                        <a:t> </a:t>
                      </a:r>
                      <a:r>
                        <a:rPr sz="600" dirty="0">
                          <a:solidFill>
                            <a:srgbClr val="333333"/>
                          </a:solidFill>
                          <a:latin typeface="Verdana"/>
                          <a:cs typeface="Verdana"/>
                        </a:rPr>
                        <a:t>stability</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118745" algn="r">
                        <a:lnSpc>
                          <a:spcPct val="100000"/>
                        </a:lnSpc>
                        <a:spcBef>
                          <a:spcPts val="515"/>
                        </a:spcBef>
                      </a:pPr>
                      <a:r>
                        <a:rPr sz="600" dirty="0">
                          <a:solidFill>
                            <a:srgbClr val="333333"/>
                          </a:solidFill>
                          <a:latin typeface="Verdana"/>
                          <a:cs typeface="Verdana"/>
                        </a:rPr>
                        <a:t>435</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tc>
                  <a:txBody>
                    <a:bodyPr/>
                    <a:lstStyle/>
                    <a:p>
                      <a:pPr marR="24130" algn="r">
                        <a:lnSpc>
                          <a:spcPct val="100000"/>
                        </a:lnSpc>
                        <a:spcBef>
                          <a:spcPts val="515"/>
                        </a:spcBef>
                      </a:pPr>
                      <a:r>
                        <a:rPr sz="600" dirty="0">
                          <a:solidFill>
                            <a:srgbClr val="333333"/>
                          </a:solidFill>
                          <a:latin typeface="Verdana"/>
                          <a:cs typeface="Verdana"/>
                        </a:rPr>
                        <a:t>1</a:t>
                      </a:r>
                      <a:endParaRPr sz="600">
                        <a:latin typeface="Verdana"/>
                        <a:cs typeface="Verdana"/>
                      </a:endParaRPr>
                    </a:p>
                  </a:txBody>
                  <a:tcPr marL="0" marR="0" marT="36790"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4"/>
                  </a:ext>
                </a:extLst>
              </a:tr>
              <a:tr h="157163">
                <a:tc>
                  <a:txBody>
                    <a:bodyPr/>
                    <a:lstStyle/>
                    <a:p>
                      <a:pPr marL="31750">
                        <a:lnSpc>
                          <a:spcPct val="100000"/>
                        </a:lnSpc>
                        <a:spcBef>
                          <a:spcPts val="495"/>
                        </a:spcBef>
                      </a:pPr>
                      <a:r>
                        <a:rPr sz="600" dirty="0">
                          <a:solidFill>
                            <a:srgbClr val="333333"/>
                          </a:solidFill>
                          <a:latin typeface="Verdana"/>
                          <a:cs typeface="Verdana"/>
                        </a:rPr>
                        <a:t>positive</a:t>
                      </a:r>
                      <a:r>
                        <a:rPr sz="600" spc="-80" dirty="0">
                          <a:solidFill>
                            <a:srgbClr val="333333"/>
                          </a:solidFill>
                          <a:latin typeface="Verdana"/>
                          <a:cs typeface="Verdana"/>
                        </a:rPr>
                        <a:t> </a:t>
                      </a:r>
                      <a:r>
                        <a:rPr sz="600" dirty="0">
                          <a:solidFill>
                            <a:srgbClr val="333333"/>
                          </a:solidFill>
                          <a:latin typeface="Verdana"/>
                          <a:cs typeface="Verdana"/>
                        </a:rPr>
                        <a:t>attitude</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432</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gn="r">
                        <a:lnSpc>
                          <a:spcPct val="100000"/>
                        </a:lnSpc>
                        <a:spcBef>
                          <a:spcPts val="495"/>
                        </a:spcBef>
                      </a:pPr>
                      <a:r>
                        <a:rPr sz="600" dirty="0">
                          <a:solidFill>
                            <a:srgbClr val="333333"/>
                          </a:solidFill>
                          <a:latin typeface="Verdana"/>
                          <a:cs typeface="Verdana"/>
                        </a:rPr>
                        <a:t>5</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495"/>
                        </a:spcBef>
                      </a:pPr>
                      <a:r>
                        <a:rPr sz="600" spc="-5" dirty="0">
                          <a:solidFill>
                            <a:srgbClr val="333333"/>
                          </a:solidFill>
                          <a:latin typeface="Verdana"/>
                          <a:cs typeface="Verdana"/>
                        </a:rPr>
                        <a:t>brand</a:t>
                      </a:r>
                      <a:r>
                        <a:rPr sz="600" spc="-60" dirty="0">
                          <a:solidFill>
                            <a:srgbClr val="333333"/>
                          </a:solidFill>
                          <a:latin typeface="Verdana"/>
                          <a:cs typeface="Verdana"/>
                        </a:rPr>
                        <a:t> </a:t>
                      </a:r>
                      <a:r>
                        <a:rPr sz="600" spc="-5" dirty="0">
                          <a:solidFill>
                            <a:srgbClr val="333333"/>
                          </a:solidFill>
                          <a:latin typeface="Verdana"/>
                          <a:cs typeface="Verdana"/>
                        </a:rPr>
                        <a:t>image</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453</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gn="r">
                        <a:lnSpc>
                          <a:spcPct val="100000"/>
                        </a:lnSpc>
                        <a:spcBef>
                          <a:spcPts val="495"/>
                        </a:spcBef>
                      </a:pPr>
                      <a:r>
                        <a:rPr sz="600" dirty="0">
                          <a:solidFill>
                            <a:srgbClr val="333333"/>
                          </a:solidFill>
                          <a:latin typeface="Verdana"/>
                          <a:cs typeface="Verdana"/>
                        </a:rPr>
                        <a:t>3</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495"/>
                        </a:spcBef>
                      </a:pPr>
                      <a:r>
                        <a:rPr sz="600" spc="-5" dirty="0">
                          <a:solidFill>
                            <a:srgbClr val="333333"/>
                          </a:solidFill>
                          <a:latin typeface="Verdana"/>
                          <a:cs typeface="Verdana"/>
                        </a:rPr>
                        <a:t>teamwork</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431</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24130" algn="r">
                        <a:lnSpc>
                          <a:spcPct val="100000"/>
                        </a:lnSpc>
                        <a:spcBef>
                          <a:spcPts val="495"/>
                        </a:spcBef>
                      </a:pPr>
                      <a:r>
                        <a:rPr sz="600" dirty="0">
                          <a:solidFill>
                            <a:srgbClr val="333333"/>
                          </a:solidFill>
                          <a:latin typeface="Verdana"/>
                          <a:cs typeface="Verdana"/>
                        </a:rPr>
                        <a:t>4</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5"/>
                  </a:ext>
                </a:extLst>
              </a:tr>
              <a:tr h="171450">
                <a:tc>
                  <a:txBody>
                    <a:bodyPr/>
                    <a:lstStyle/>
                    <a:p>
                      <a:pPr marL="31750">
                        <a:lnSpc>
                          <a:spcPct val="100000"/>
                        </a:lnSpc>
                        <a:spcBef>
                          <a:spcPts val="505"/>
                        </a:spcBef>
                      </a:pPr>
                      <a:r>
                        <a:rPr sz="600" dirty="0">
                          <a:solidFill>
                            <a:srgbClr val="333333"/>
                          </a:solidFill>
                          <a:latin typeface="Verdana"/>
                          <a:cs typeface="Verdana"/>
                        </a:rPr>
                        <a:t>commitment</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411</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gn="r">
                        <a:lnSpc>
                          <a:spcPct val="100000"/>
                        </a:lnSpc>
                        <a:spcBef>
                          <a:spcPts val="505"/>
                        </a:spcBef>
                      </a:pPr>
                      <a:r>
                        <a:rPr sz="600" dirty="0">
                          <a:solidFill>
                            <a:srgbClr val="333333"/>
                          </a:solidFill>
                          <a:latin typeface="Verdana"/>
                          <a:cs typeface="Verdana"/>
                        </a:rPr>
                        <a:t>5</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05"/>
                        </a:spcBef>
                      </a:pPr>
                      <a:r>
                        <a:rPr sz="600" dirty="0">
                          <a:solidFill>
                            <a:srgbClr val="333333"/>
                          </a:solidFill>
                          <a:latin typeface="Verdana"/>
                          <a:cs typeface="Verdana"/>
                        </a:rPr>
                        <a:t>job</a:t>
                      </a:r>
                      <a:r>
                        <a:rPr sz="600" spc="-85" dirty="0">
                          <a:solidFill>
                            <a:srgbClr val="333333"/>
                          </a:solidFill>
                          <a:latin typeface="Verdana"/>
                          <a:cs typeface="Verdana"/>
                        </a:rPr>
                        <a:t> </a:t>
                      </a:r>
                      <a:r>
                        <a:rPr sz="600" dirty="0">
                          <a:solidFill>
                            <a:srgbClr val="333333"/>
                          </a:solidFill>
                          <a:latin typeface="Verdana"/>
                          <a:cs typeface="Verdana"/>
                        </a:rPr>
                        <a:t>insecurity</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395</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gn="r">
                        <a:lnSpc>
                          <a:spcPct val="100000"/>
                        </a:lnSpc>
                        <a:spcBef>
                          <a:spcPts val="505"/>
                        </a:spcBef>
                      </a:pPr>
                      <a:r>
                        <a:rPr sz="600" dirty="0">
                          <a:solidFill>
                            <a:srgbClr val="333333"/>
                          </a:solidFill>
                          <a:latin typeface="Verdana"/>
                          <a:cs typeface="Verdana"/>
                        </a:rPr>
                        <a:t>1</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05"/>
                        </a:spcBef>
                      </a:pPr>
                      <a:r>
                        <a:rPr sz="600" dirty="0">
                          <a:solidFill>
                            <a:srgbClr val="333333"/>
                          </a:solidFill>
                          <a:latin typeface="Verdana"/>
                          <a:cs typeface="Verdana"/>
                        </a:rPr>
                        <a:t>open</a:t>
                      </a:r>
                      <a:r>
                        <a:rPr sz="600" spc="-80" dirty="0">
                          <a:solidFill>
                            <a:srgbClr val="333333"/>
                          </a:solidFill>
                          <a:latin typeface="Verdana"/>
                          <a:cs typeface="Verdana"/>
                        </a:rPr>
                        <a:t> </a:t>
                      </a:r>
                      <a:r>
                        <a:rPr sz="600" dirty="0">
                          <a:solidFill>
                            <a:srgbClr val="333333"/>
                          </a:solidFill>
                          <a:latin typeface="Verdana"/>
                          <a:cs typeface="Verdana"/>
                        </a:rPr>
                        <a:t>communication</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405</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24130" algn="r">
                        <a:lnSpc>
                          <a:spcPct val="100000"/>
                        </a:lnSpc>
                        <a:spcBef>
                          <a:spcPts val="505"/>
                        </a:spcBef>
                      </a:pPr>
                      <a:r>
                        <a:rPr sz="600" dirty="0">
                          <a:solidFill>
                            <a:srgbClr val="333333"/>
                          </a:solidFill>
                          <a:latin typeface="Verdana"/>
                          <a:cs typeface="Verdana"/>
                        </a:rPr>
                        <a:t>2</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6"/>
                  </a:ext>
                </a:extLst>
              </a:tr>
              <a:tr h="171450">
                <a:tc>
                  <a:txBody>
                    <a:bodyPr/>
                    <a:lstStyle/>
                    <a:p>
                      <a:pPr marL="31750">
                        <a:lnSpc>
                          <a:spcPct val="100000"/>
                        </a:lnSpc>
                        <a:spcBef>
                          <a:spcPts val="509"/>
                        </a:spcBef>
                      </a:pPr>
                      <a:r>
                        <a:rPr sz="600" dirty="0">
                          <a:solidFill>
                            <a:srgbClr val="333333"/>
                          </a:solidFill>
                          <a:latin typeface="Verdana"/>
                          <a:cs typeface="Verdana"/>
                        </a:rPr>
                        <a:t>humor/</a:t>
                      </a:r>
                      <a:r>
                        <a:rPr sz="600" spc="-100" dirty="0">
                          <a:solidFill>
                            <a:srgbClr val="333333"/>
                          </a:solidFill>
                          <a:latin typeface="Verdana"/>
                          <a:cs typeface="Verdana"/>
                        </a:rPr>
                        <a:t> </a:t>
                      </a:r>
                      <a:r>
                        <a:rPr sz="600" spc="-5" dirty="0">
                          <a:solidFill>
                            <a:srgbClr val="333333"/>
                          </a:solidFill>
                          <a:latin typeface="Verdana"/>
                          <a:cs typeface="Verdana"/>
                        </a:rPr>
                        <a:t>fun</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118745" algn="r">
                        <a:lnSpc>
                          <a:spcPct val="100000"/>
                        </a:lnSpc>
                        <a:spcBef>
                          <a:spcPts val="509"/>
                        </a:spcBef>
                      </a:pPr>
                      <a:r>
                        <a:rPr sz="600" dirty="0">
                          <a:solidFill>
                            <a:srgbClr val="333333"/>
                          </a:solidFill>
                          <a:latin typeface="Verdana"/>
                          <a:cs typeface="Verdana"/>
                        </a:rPr>
                        <a:t>410</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algn="r">
                        <a:lnSpc>
                          <a:spcPct val="100000"/>
                        </a:lnSpc>
                        <a:spcBef>
                          <a:spcPts val="509"/>
                        </a:spcBef>
                      </a:pPr>
                      <a:r>
                        <a:rPr sz="600" dirty="0">
                          <a:solidFill>
                            <a:srgbClr val="333333"/>
                          </a:solidFill>
                          <a:latin typeface="Verdana"/>
                          <a:cs typeface="Verdana"/>
                        </a:rPr>
                        <a:t>5</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09"/>
                        </a:spcBef>
                      </a:pPr>
                      <a:r>
                        <a:rPr sz="600" spc="-5" dirty="0">
                          <a:solidFill>
                            <a:srgbClr val="333333"/>
                          </a:solidFill>
                          <a:latin typeface="Verdana"/>
                          <a:cs typeface="Verdana"/>
                        </a:rPr>
                        <a:t>hierarchy</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118745" algn="r">
                        <a:lnSpc>
                          <a:spcPct val="100000"/>
                        </a:lnSpc>
                        <a:spcBef>
                          <a:spcPts val="509"/>
                        </a:spcBef>
                      </a:pPr>
                      <a:r>
                        <a:rPr sz="600" dirty="0">
                          <a:solidFill>
                            <a:srgbClr val="333333"/>
                          </a:solidFill>
                          <a:latin typeface="Verdana"/>
                          <a:cs typeface="Verdana"/>
                        </a:rPr>
                        <a:t>373</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algn="r">
                        <a:lnSpc>
                          <a:spcPct val="100000"/>
                        </a:lnSpc>
                        <a:spcBef>
                          <a:spcPts val="509"/>
                        </a:spcBef>
                      </a:pPr>
                      <a:r>
                        <a:rPr sz="600" dirty="0">
                          <a:solidFill>
                            <a:srgbClr val="333333"/>
                          </a:solidFill>
                          <a:latin typeface="Verdana"/>
                          <a:cs typeface="Verdana"/>
                        </a:rPr>
                        <a:t>3</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09"/>
                        </a:spcBef>
                      </a:pPr>
                      <a:r>
                        <a:rPr sz="600" dirty="0">
                          <a:solidFill>
                            <a:srgbClr val="333333"/>
                          </a:solidFill>
                          <a:latin typeface="Verdana"/>
                          <a:cs typeface="Verdana"/>
                        </a:rPr>
                        <a:t>employee</a:t>
                      </a:r>
                      <a:r>
                        <a:rPr sz="600" spc="-100" dirty="0">
                          <a:solidFill>
                            <a:srgbClr val="333333"/>
                          </a:solidFill>
                          <a:latin typeface="Verdana"/>
                          <a:cs typeface="Verdana"/>
                        </a:rPr>
                        <a:t> </a:t>
                      </a:r>
                      <a:r>
                        <a:rPr sz="600" dirty="0">
                          <a:solidFill>
                            <a:srgbClr val="333333"/>
                          </a:solidFill>
                          <a:latin typeface="Verdana"/>
                          <a:cs typeface="Verdana"/>
                        </a:rPr>
                        <a:t>fulfillment</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118745" algn="r">
                        <a:lnSpc>
                          <a:spcPct val="100000"/>
                        </a:lnSpc>
                        <a:spcBef>
                          <a:spcPts val="509"/>
                        </a:spcBef>
                      </a:pPr>
                      <a:r>
                        <a:rPr sz="600" dirty="0">
                          <a:solidFill>
                            <a:srgbClr val="333333"/>
                          </a:solidFill>
                          <a:latin typeface="Verdana"/>
                          <a:cs typeface="Verdana"/>
                        </a:rPr>
                        <a:t>394</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24130" algn="r">
                        <a:lnSpc>
                          <a:spcPct val="100000"/>
                        </a:lnSpc>
                        <a:spcBef>
                          <a:spcPts val="509"/>
                        </a:spcBef>
                      </a:pPr>
                      <a:r>
                        <a:rPr sz="600" dirty="0">
                          <a:solidFill>
                            <a:srgbClr val="333333"/>
                          </a:solidFill>
                          <a:latin typeface="Verdana"/>
                          <a:cs typeface="Verdana"/>
                        </a:rPr>
                        <a:t>6</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7"/>
                  </a:ext>
                </a:extLst>
              </a:tr>
              <a:tr h="171450">
                <a:tc>
                  <a:txBody>
                    <a:bodyPr/>
                    <a:lstStyle/>
                    <a:p>
                      <a:pPr marL="31750">
                        <a:lnSpc>
                          <a:spcPct val="100000"/>
                        </a:lnSpc>
                        <a:spcBef>
                          <a:spcPts val="495"/>
                        </a:spcBef>
                      </a:pPr>
                      <a:r>
                        <a:rPr sz="600" dirty="0">
                          <a:solidFill>
                            <a:srgbClr val="333333"/>
                          </a:solidFill>
                          <a:latin typeface="Verdana"/>
                          <a:cs typeface="Verdana"/>
                        </a:rPr>
                        <a:t>integrity</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404</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gn="r">
                        <a:lnSpc>
                          <a:spcPct val="100000"/>
                        </a:lnSpc>
                        <a:spcBef>
                          <a:spcPts val="495"/>
                        </a:spcBef>
                      </a:pPr>
                      <a:r>
                        <a:rPr sz="600" dirty="0">
                          <a:solidFill>
                            <a:srgbClr val="333333"/>
                          </a:solidFill>
                          <a:latin typeface="Verdana"/>
                          <a:cs typeface="Verdana"/>
                        </a:rPr>
                        <a:t>5</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495"/>
                        </a:spcBef>
                      </a:pPr>
                      <a:r>
                        <a:rPr sz="600" dirty="0">
                          <a:solidFill>
                            <a:srgbClr val="333333"/>
                          </a:solidFill>
                          <a:latin typeface="Verdana"/>
                          <a:cs typeface="Verdana"/>
                        </a:rPr>
                        <a:t>information</a:t>
                      </a:r>
                      <a:r>
                        <a:rPr sz="600" spc="-90" dirty="0">
                          <a:solidFill>
                            <a:srgbClr val="333333"/>
                          </a:solidFill>
                          <a:latin typeface="Verdana"/>
                          <a:cs typeface="Verdana"/>
                        </a:rPr>
                        <a:t> </a:t>
                      </a:r>
                      <a:r>
                        <a:rPr sz="600" dirty="0">
                          <a:solidFill>
                            <a:srgbClr val="333333"/>
                          </a:solidFill>
                          <a:latin typeface="Verdana"/>
                          <a:cs typeface="Verdana"/>
                        </a:rPr>
                        <a:t>hoarding</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345</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algn="r">
                        <a:lnSpc>
                          <a:spcPct val="100000"/>
                        </a:lnSpc>
                        <a:spcBef>
                          <a:spcPts val="495"/>
                        </a:spcBef>
                      </a:pPr>
                      <a:r>
                        <a:rPr sz="600" dirty="0">
                          <a:solidFill>
                            <a:srgbClr val="333333"/>
                          </a:solidFill>
                          <a:latin typeface="Verdana"/>
                          <a:cs typeface="Verdana"/>
                        </a:rPr>
                        <a:t>3</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495"/>
                        </a:spcBef>
                      </a:pPr>
                      <a:r>
                        <a:rPr sz="600" dirty="0">
                          <a:solidFill>
                            <a:srgbClr val="333333"/>
                          </a:solidFill>
                          <a:latin typeface="Verdana"/>
                          <a:cs typeface="Verdana"/>
                        </a:rPr>
                        <a:t>information</a:t>
                      </a:r>
                      <a:r>
                        <a:rPr sz="600" spc="-95" dirty="0">
                          <a:solidFill>
                            <a:srgbClr val="333333"/>
                          </a:solidFill>
                          <a:latin typeface="Verdana"/>
                          <a:cs typeface="Verdana"/>
                        </a:rPr>
                        <a:t> </a:t>
                      </a:r>
                      <a:r>
                        <a:rPr sz="600" dirty="0">
                          <a:solidFill>
                            <a:srgbClr val="333333"/>
                          </a:solidFill>
                          <a:latin typeface="Verdana"/>
                          <a:cs typeface="Verdana"/>
                        </a:rPr>
                        <a:t>sharing</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118745" algn="r">
                        <a:lnSpc>
                          <a:spcPct val="100000"/>
                        </a:lnSpc>
                        <a:spcBef>
                          <a:spcPts val="495"/>
                        </a:spcBef>
                      </a:pPr>
                      <a:r>
                        <a:rPr sz="600" dirty="0">
                          <a:solidFill>
                            <a:srgbClr val="333333"/>
                          </a:solidFill>
                          <a:latin typeface="Verdana"/>
                          <a:cs typeface="Verdana"/>
                        </a:rPr>
                        <a:t>372</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tc>
                  <a:txBody>
                    <a:bodyPr/>
                    <a:lstStyle/>
                    <a:p>
                      <a:pPr marR="24130" algn="r">
                        <a:lnSpc>
                          <a:spcPct val="100000"/>
                        </a:lnSpc>
                        <a:spcBef>
                          <a:spcPts val="495"/>
                        </a:spcBef>
                      </a:pPr>
                      <a:r>
                        <a:rPr sz="600" dirty="0">
                          <a:solidFill>
                            <a:srgbClr val="333333"/>
                          </a:solidFill>
                          <a:latin typeface="Verdana"/>
                          <a:cs typeface="Verdana"/>
                        </a:rPr>
                        <a:t>4</a:t>
                      </a:r>
                      <a:endParaRPr sz="600">
                        <a:latin typeface="Verdana"/>
                        <a:cs typeface="Verdana"/>
                      </a:endParaRPr>
                    </a:p>
                  </a:txBody>
                  <a:tcPr marL="0" marR="0" marT="35362"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8"/>
                  </a:ext>
                </a:extLst>
              </a:tr>
              <a:tr h="171450">
                <a:tc>
                  <a:txBody>
                    <a:bodyPr/>
                    <a:lstStyle/>
                    <a:p>
                      <a:pPr marL="31750">
                        <a:lnSpc>
                          <a:spcPct val="100000"/>
                        </a:lnSpc>
                        <a:spcBef>
                          <a:spcPts val="505"/>
                        </a:spcBef>
                      </a:pPr>
                      <a:r>
                        <a:rPr sz="600" dirty="0">
                          <a:solidFill>
                            <a:srgbClr val="333333"/>
                          </a:solidFill>
                          <a:latin typeface="Verdana"/>
                          <a:cs typeface="Verdana"/>
                        </a:rPr>
                        <a:t>continuous</a:t>
                      </a:r>
                      <a:r>
                        <a:rPr sz="600" spc="-70" dirty="0">
                          <a:solidFill>
                            <a:srgbClr val="333333"/>
                          </a:solidFill>
                          <a:latin typeface="Verdana"/>
                          <a:cs typeface="Verdana"/>
                        </a:rPr>
                        <a:t> </a:t>
                      </a:r>
                      <a:r>
                        <a:rPr sz="600" dirty="0">
                          <a:solidFill>
                            <a:srgbClr val="333333"/>
                          </a:solidFill>
                          <a:latin typeface="Verdana"/>
                          <a:cs typeface="Verdana"/>
                        </a:rPr>
                        <a:t>learning</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392</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gn="r">
                        <a:lnSpc>
                          <a:spcPct val="100000"/>
                        </a:lnSpc>
                        <a:spcBef>
                          <a:spcPts val="505"/>
                        </a:spcBef>
                      </a:pPr>
                      <a:r>
                        <a:rPr sz="600" dirty="0">
                          <a:solidFill>
                            <a:srgbClr val="333333"/>
                          </a:solidFill>
                          <a:latin typeface="Verdana"/>
                          <a:cs typeface="Verdana"/>
                        </a:rPr>
                        <a:t>4</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nSpc>
                          <a:spcPct val="100000"/>
                        </a:lnSpc>
                      </a:pPr>
                      <a:endParaRPr sz="600">
                        <a:latin typeface="Times New Roman"/>
                        <a:cs typeface="Times New Roman"/>
                      </a:endParaRPr>
                    </a:p>
                    <a:p>
                      <a:pPr>
                        <a:lnSpc>
                          <a:spcPct val="100000"/>
                        </a:lnSpc>
                        <a:spcBef>
                          <a:spcPts val="15"/>
                        </a:spcBef>
                      </a:pPr>
                      <a:endParaRPr sz="500">
                        <a:latin typeface="Times New Roman"/>
                        <a:cs typeface="Times New Roman"/>
                      </a:endParaRPr>
                    </a:p>
                  </a:txBody>
                  <a:tcPr marL="0" marR="0" marT="0" marB="0"/>
                </a:tc>
                <a:tc>
                  <a:txBody>
                    <a:bodyPr/>
                    <a:lstStyle/>
                    <a:p>
                      <a:pPr>
                        <a:lnSpc>
                          <a:spcPct val="100000"/>
                        </a:lnSpc>
                        <a:spcBef>
                          <a:spcPts val="505"/>
                        </a:spcBef>
                      </a:pPr>
                      <a:r>
                        <a:rPr sz="600" b="1" spc="-5" dirty="0">
                          <a:solidFill>
                            <a:srgbClr val="2374B4"/>
                          </a:solidFill>
                          <a:latin typeface="Verdana"/>
                          <a:cs typeface="Verdana"/>
                        </a:rPr>
                        <a:t>continuous</a:t>
                      </a:r>
                      <a:r>
                        <a:rPr sz="600" b="1" spc="-65" dirty="0">
                          <a:solidFill>
                            <a:srgbClr val="2374B4"/>
                          </a:solidFill>
                          <a:latin typeface="Verdana"/>
                          <a:cs typeface="Verdana"/>
                        </a:rPr>
                        <a:t> </a:t>
                      </a:r>
                      <a:r>
                        <a:rPr sz="600" b="1" spc="-5" dirty="0">
                          <a:solidFill>
                            <a:srgbClr val="2374B4"/>
                          </a:solidFill>
                          <a:latin typeface="Verdana"/>
                          <a:cs typeface="Verdana"/>
                        </a:rPr>
                        <a:t>learning</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307</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algn="r">
                        <a:lnSpc>
                          <a:spcPct val="100000"/>
                        </a:lnSpc>
                        <a:spcBef>
                          <a:spcPts val="505"/>
                        </a:spcBef>
                      </a:pPr>
                      <a:r>
                        <a:rPr sz="600" dirty="0">
                          <a:solidFill>
                            <a:srgbClr val="333333"/>
                          </a:solidFill>
                          <a:latin typeface="Verdana"/>
                          <a:cs typeface="Verdana"/>
                        </a:rPr>
                        <a:t>4</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05"/>
                        </a:spcBef>
                      </a:pPr>
                      <a:r>
                        <a:rPr sz="600" dirty="0">
                          <a:solidFill>
                            <a:srgbClr val="333333"/>
                          </a:solidFill>
                          <a:latin typeface="Verdana"/>
                          <a:cs typeface="Verdana"/>
                        </a:rPr>
                        <a:t>employee</a:t>
                      </a:r>
                      <a:r>
                        <a:rPr sz="600" spc="-85" dirty="0">
                          <a:solidFill>
                            <a:srgbClr val="333333"/>
                          </a:solidFill>
                          <a:latin typeface="Verdana"/>
                          <a:cs typeface="Verdana"/>
                        </a:rPr>
                        <a:t> </a:t>
                      </a:r>
                      <a:r>
                        <a:rPr sz="600" dirty="0">
                          <a:solidFill>
                            <a:srgbClr val="333333"/>
                          </a:solidFill>
                          <a:latin typeface="Verdana"/>
                          <a:cs typeface="Verdana"/>
                        </a:rPr>
                        <a:t>recognition</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118745" algn="r">
                        <a:lnSpc>
                          <a:spcPct val="100000"/>
                        </a:lnSpc>
                        <a:spcBef>
                          <a:spcPts val="505"/>
                        </a:spcBef>
                      </a:pPr>
                      <a:r>
                        <a:rPr sz="600" dirty="0">
                          <a:solidFill>
                            <a:srgbClr val="333333"/>
                          </a:solidFill>
                          <a:latin typeface="Verdana"/>
                          <a:cs typeface="Verdana"/>
                        </a:rPr>
                        <a:t>339</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tc>
                  <a:txBody>
                    <a:bodyPr/>
                    <a:lstStyle/>
                    <a:p>
                      <a:pPr marR="24130" algn="r">
                        <a:lnSpc>
                          <a:spcPct val="100000"/>
                        </a:lnSpc>
                        <a:spcBef>
                          <a:spcPts val="505"/>
                        </a:spcBef>
                      </a:pPr>
                      <a:r>
                        <a:rPr sz="600" dirty="0">
                          <a:solidFill>
                            <a:srgbClr val="333333"/>
                          </a:solidFill>
                          <a:latin typeface="Verdana"/>
                          <a:cs typeface="Verdana"/>
                        </a:rPr>
                        <a:t>2</a:t>
                      </a:r>
                      <a:endParaRPr sz="600">
                        <a:latin typeface="Verdana"/>
                        <a:cs typeface="Verdana"/>
                      </a:endParaRPr>
                    </a:p>
                  </a:txBody>
                  <a:tcPr marL="0" marR="0" marT="36076"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09"/>
                  </a:ext>
                </a:extLst>
              </a:tr>
              <a:tr h="157163">
                <a:tc>
                  <a:txBody>
                    <a:bodyPr/>
                    <a:lstStyle/>
                    <a:p>
                      <a:pPr marL="31750">
                        <a:lnSpc>
                          <a:spcPct val="100000"/>
                        </a:lnSpc>
                        <a:spcBef>
                          <a:spcPts val="509"/>
                        </a:spcBef>
                      </a:pPr>
                      <a:r>
                        <a:rPr sz="600" spc="-5" dirty="0">
                          <a:solidFill>
                            <a:srgbClr val="333333"/>
                          </a:solidFill>
                          <a:latin typeface="Verdana"/>
                          <a:cs typeface="Verdana"/>
                        </a:rPr>
                        <a:t>creativity</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118745" algn="r">
                        <a:lnSpc>
                          <a:spcPct val="100000"/>
                        </a:lnSpc>
                        <a:spcBef>
                          <a:spcPts val="509"/>
                        </a:spcBef>
                      </a:pPr>
                      <a:r>
                        <a:rPr sz="600" dirty="0">
                          <a:solidFill>
                            <a:srgbClr val="333333"/>
                          </a:solidFill>
                          <a:latin typeface="Verdana"/>
                          <a:cs typeface="Verdana"/>
                        </a:rPr>
                        <a:t>368</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algn="r">
                        <a:lnSpc>
                          <a:spcPct val="100000"/>
                        </a:lnSpc>
                        <a:spcBef>
                          <a:spcPts val="509"/>
                        </a:spcBef>
                      </a:pPr>
                      <a:r>
                        <a:rPr sz="600" dirty="0">
                          <a:solidFill>
                            <a:srgbClr val="333333"/>
                          </a:solidFill>
                          <a:latin typeface="Verdana"/>
                          <a:cs typeface="Verdana"/>
                        </a:rPr>
                        <a:t>5</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09"/>
                        </a:spcBef>
                      </a:pPr>
                      <a:r>
                        <a:rPr sz="600" dirty="0">
                          <a:solidFill>
                            <a:srgbClr val="333333"/>
                          </a:solidFill>
                          <a:latin typeface="Verdana"/>
                          <a:cs typeface="Verdana"/>
                        </a:rPr>
                        <a:t>innovation</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118745" algn="r">
                        <a:lnSpc>
                          <a:spcPct val="100000"/>
                        </a:lnSpc>
                        <a:spcBef>
                          <a:spcPts val="509"/>
                        </a:spcBef>
                      </a:pPr>
                      <a:r>
                        <a:rPr sz="600" dirty="0">
                          <a:solidFill>
                            <a:srgbClr val="333333"/>
                          </a:solidFill>
                          <a:latin typeface="Verdana"/>
                          <a:cs typeface="Verdana"/>
                        </a:rPr>
                        <a:t>305</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algn="r">
                        <a:lnSpc>
                          <a:spcPct val="100000"/>
                        </a:lnSpc>
                        <a:spcBef>
                          <a:spcPts val="509"/>
                        </a:spcBef>
                      </a:pPr>
                      <a:r>
                        <a:rPr sz="600" dirty="0">
                          <a:solidFill>
                            <a:srgbClr val="333333"/>
                          </a:solidFill>
                          <a:latin typeface="Verdana"/>
                          <a:cs typeface="Verdana"/>
                        </a:rPr>
                        <a:t>4</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09"/>
                        </a:spcBef>
                      </a:pPr>
                      <a:r>
                        <a:rPr sz="600" dirty="0">
                          <a:solidFill>
                            <a:srgbClr val="333333"/>
                          </a:solidFill>
                          <a:latin typeface="Verdana"/>
                          <a:cs typeface="Verdana"/>
                        </a:rPr>
                        <a:t>long-term</a:t>
                      </a:r>
                      <a:r>
                        <a:rPr sz="600" spc="-45" dirty="0">
                          <a:solidFill>
                            <a:srgbClr val="333333"/>
                          </a:solidFill>
                          <a:latin typeface="Verdana"/>
                          <a:cs typeface="Verdana"/>
                        </a:rPr>
                        <a:t> </a:t>
                      </a:r>
                      <a:r>
                        <a:rPr sz="600" spc="-5" dirty="0">
                          <a:solidFill>
                            <a:srgbClr val="333333"/>
                          </a:solidFill>
                          <a:latin typeface="Verdana"/>
                          <a:cs typeface="Verdana"/>
                        </a:rPr>
                        <a:t>perspective</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118745" algn="r">
                        <a:lnSpc>
                          <a:spcPct val="100000"/>
                        </a:lnSpc>
                        <a:spcBef>
                          <a:spcPts val="509"/>
                        </a:spcBef>
                      </a:pPr>
                      <a:r>
                        <a:rPr sz="600" dirty="0">
                          <a:solidFill>
                            <a:srgbClr val="333333"/>
                          </a:solidFill>
                          <a:latin typeface="Verdana"/>
                          <a:cs typeface="Verdana"/>
                        </a:rPr>
                        <a:t>332</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tc>
                  <a:txBody>
                    <a:bodyPr/>
                    <a:lstStyle/>
                    <a:p>
                      <a:pPr marR="24130" algn="r">
                        <a:lnSpc>
                          <a:spcPct val="100000"/>
                        </a:lnSpc>
                        <a:spcBef>
                          <a:spcPts val="509"/>
                        </a:spcBef>
                      </a:pPr>
                      <a:r>
                        <a:rPr sz="600" dirty="0">
                          <a:solidFill>
                            <a:srgbClr val="333333"/>
                          </a:solidFill>
                          <a:latin typeface="Verdana"/>
                          <a:cs typeface="Verdana"/>
                        </a:rPr>
                        <a:t>7</a:t>
                      </a:r>
                      <a:endParaRPr sz="600">
                        <a:latin typeface="Verdana"/>
                        <a:cs typeface="Verdana"/>
                      </a:endParaRPr>
                    </a:p>
                  </a:txBody>
                  <a:tcPr marL="0" marR="0" marT="36433" marB="0">
                    <a:lnT w="12700">
                      <a:solidFill>
                        <a:srgbClr val="D5D5D5"/>
                      </a:solidFill>
                      <a:prstDash val="solid"/>
                    </a:lnT>
                    <a:lnB w="12700">
                      <a:solidFill>
                        <a:srgbClr val="D5D5D5"/>
                      </a:solidFill>
                      <a:prstDash val="solid"/>
                    </a:lnB>
                  </a:tcPr>
                </a:tc>
                <a:extLst>
                  <a:ext uri="{0D108BD9-81ED-4DB2-BD59-A6C34878D82A}">
                    <a16:rowId xmlns:a16="http://schemas.microsoft.com/office/drawing/2014/main" xmlns="" val="10010"/>
                  </a:ext>
                </a:extLst>
              </a:tr>
            </a:tbl>
          </a:graphicData>
        </a:graphic>
      </p:graphicFrame>
      <p:sp>
        <p:nvSpPr>
          <p:cNvPr id="58" name="object 58"/>
          <p:cNvSpPr/>
          <p:nvPr/>
        </p:nvSpPr>
        <p:spPr>
          <a:xfrm>
            <a:off x="1340453" y="3222259"/>
            <a:ext cx="93726" cy="85726"/>
          </a:xfrm>
          <a:prstGeom prst="rect">
            <a:avLst/>
          </a:prstGeom>
          <a:blipFill>
            <a:blip r:embed="rId1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9" name="object 59"/>
          <p:cNvSpPr/>
          <p:nvPr/>
        </p:nvSpPr>
        <p:spPr>
          <a:xfrm>
            <a:off x="3933635" y="3065096"/>
            <a:ext cx="93726" cy="85726"/>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0" name="object 60"/>
          <p:cNvSpPr/>
          <p:nvPr/>
        </p:nvSpPr>
        <p:spPr>
          <a:xfrm>
            <a:off x="3933635" y="3222259"/>
            <a:ext cx="93726" cy="85726"/>
          </a:xfrm>
          <a:prstGeom prst="rect">
            <a:avLst/>
          </a:prstGeom>
          <a:blipFill>
            <a:blip r:embed="rId1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1" name="object 61"/>
          <p:cNvSpPr/>
          <p:nvPr/>
        </p:nvSpPr>
        <p:spPr>
          <a:xfrm>
            <a:off x="3933635" y="3379422"/>
            <a:ext cx="93726" cy="85726"/>
          </a:xfrm>
          <a:prstGeom prst="rect">
            <a:avLst/>
          </a:prstGeom>
          <a:blipFill>
            <a:blip r:embed="rId1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2" name="object 62"/>
          <p:cNvSpPr/>
          <p:nvPr/>
        </p:nvSpPr>
        <p:spPr>
          <a:xfrm>
            <a:off x="3933635" y="3536584"/>
            <a:ext cx="93726" cy="85726"/>
          </a:xfrm>
          <a:prstGeom prst="rect">
            <a:avLst/>
          </a:prstGeom>
          <a:blipFill>
            <a:blip r:embed="rId1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3" name="object 63"/>
          <p:cNvSpPr/>
          <p:nvPr/>
        </p:nvSpPr>
        <p:spPr>
          <a:xfrm>
            <a:off x="3933635" y="3850909"/>
            <a:ext cx="93726" cy="85726"/>
          </a:xfrm>
          <a:prstGeom prst="rect">
            <a:avLst/>
          </a:prstGeom>
          <a:blipFill>
            <a:blip r:embed="rId1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4" name="object 64"/>
          <p:cNvSpPr/>
          <p:nvPr/>
        </p:nvSpPr>
        <p:spPr>
          <a:xfrm>
            <a:off x="3933635" y="4008071"/>
            <a:ext cx="93726" cy="85726"/>
          </a:xfrm>
          <a:prstGeom prst="rect">
            <a:avLst/>
          </a:prstGeom>
          <a:blipFill>
            <a:blip r:embed="rId1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5" name="object 65"/>
          <p:cNvSpPr/>
          <p:nvPr/>
        </p:nvSpPr>
        <p:spPr>
          <a:xfrm>
            <a:off x="3933635" y="4165234"/>
            <a:ext cx="93726" cy="85726"/>
          </a:xfrm>
          <a:prstGeom prst="rect">
            <a:avLst/>
          </a:prstGeom>
          <a:blipFill>
            <a:blip r:embed="rId1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6" name="object 66"/>
          <p:cNvSpPr/>
          <p:nvPr/>
        </p:nvSpPr>
        <p:spPr>
          <a:xfrm>
            <a:off x="3933635" y="4322396"/>
            <a:ext cx="93726" cy="85726"/>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7" name="object 67"/>
          <p:cNvSpPr/>
          <p:nvPr/>
        </p:nvSpPr>
        <p:spPr>
          <a:xfrm>
            <a:off x="6498241" y="3065096"/>
            <a:ext cx="93726" cy="85726"/>
          </a:xfrm>
          <a:prstGeom prst="rect">
            <a:avLst/>
          </a:prstGeom>
          <a:blipFill>
            <a:blip r:embed="rId1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8" name="object 68"/>
          <p:cNvSpPr/>
          <p:nvPr/>
        </p:nvSpPr>
        <p:spPr>
          <a:xfrm>
            <a:off x="6498241" y="3222259"/>
            <a:ext cx="93726" cy="85726"/>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9" name="object 69"/>
          <p:cNvSpPr/>
          <p:nvPr/>
        </p:nvSpPr>
        <p:spPr>
          <a:xfrm>
            <a:off x="6498241" y="3379422"/>
            <a:ext cx="93726" cy="85726"/>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2" name="object 24">
            <a:extLst>
              <a:ext uri="{FF2B5EF4-FFF2-40B4-BE49-F238E27FC236}">
                <a16:creationId xmlns:a16="http://schemas.microsoft.com/office/drawing/2014/main" xmlns="" id="{C09B27C8-72D1-4292-AE37-7CEAED147059}"/>
              </a:ext>
            </a:extLst>
          </p:cNvPr>
          <p:cNvSpPr txBox="1"/>
          <p:nvPr/>
        </p:nvSpPr>
        <p:spPr>
          <a:xfrm>
            <a:off x="2292324" y="378105"/>
            <a:ext cx="4220598" cy="492443"/>
          </a:xfrm>
          <a:prstGeom prst="rect">
            <a:avLst/>
          </a:prstGeom>
        </p:spPr>
        <p:txBody>
          <a:bodyPr vert="horz" wrap="square" lIns="0" tIns="0" rIns="0" bIns="0" rtlCol="0">
            <a:spAutoFit/>
          </a:bodyPr>
          <a:lstStyle/>
          <a:p>
            <a:pPr marL="7144" algn="ctr" defTabSz="685800" hangingPunct="1"/>
            <a:r>
              <a:rPr b="1" kern="1200" dirty="0">
                <a:solidFill>
                  <a:srgbClr val="333333"/>
                </a:solidFill>
                <a:latin typeface="Verdana"/>
                <a:ea typeface="+mn-ea"/>
                <a:cs typeface="Verdana"/>
              </a:rPr>
              <a:t>Misaligned</a:t>
            </a:r>
            <a:r>
              <a:rPr b="1" kern="1200" spc="-37" dirty="0">
                <a:solidFill>
                  <a:srgbClr val="333333"/>
                </a:solidFill>
                <a:latin typeface="Verdana"/>
                <a:ea typeface="+mn-ea"/>
                <a:cs typeface="Verdana"/>
              </a:rPr>
              <a:t> </a:t>
            </a:r>
            <a:r>
              <a:rPr lang="en-GB" b="1" kern="1200" spc="-37" dirty="0">
                <a:solidFill>
                  <a:srgbClr val="333333"/>
                </a:solidFill>
                <a:latin typeface="Verdana"/>
                <a:ea typeface="+mn-ea"/>
                <a:cs typeface="Verdana"/>
              </a:rPr>
              <a:t>Culture </a:t>
            </a:r>
            <a:r>
              <a:rPr b="1" kern="1200" spc="-3" dirty="0">
                <a:solidFill>
                  <a:srgbClr val="333333"/>
                </a:solidFill>
                <a:latin typeface="Verdana"/>
                <a:ea typeface="+mn-ea"/>
                <a:cs typeface="Verdana"/>
              </a:rPr>
              <a:t>Example</a:t>
            </a:r>
            <a:endParaRPr lang="en-GB" kern="1200" dirty="0">
              <a:solidFill>
                <a:prstClr val="black"/>
              </a:solidFill>
              <a:latin typeface="Verdana"/>
              <a:ea typeface="+mn-ea"/>
              <a:cs typeface="Verdana"/>
            </a:endParaRPr>
          </a:p>
          <a:p>
            <a:pPr marL="7144" algn="ctr" defTabSz="685800" hangingPunct="1"/>
            <a:r>
              <a:rPr sz="1400" kern="1200" spc="-3" dirty="0">
                <a:solidFill>
                  <a:srgbClr val="333333"/>
                </a:solidFill>
                <a:latin typeface="Verdana"/>
                <a:ea typeface="+mn-ea"/>
                <a:cs typeface="Verdana"/>
              </a:rPr>
              <a:t>1403</a:t>
            </a:r>
            <a:r>
              <a:rPr sz="1400" kern="1200" spc="-40" dirty="0">
                <a:solidFill>
                  <a:srgbClr val="333333"/>
                </a:solidFill>
                <a:latin typeface="Verdana"/>
                <a:ea typeface="+mn-ea"/>
                <a:cs typeface="Verdana"/>
              </a:rPr>
              <a:t> </a:t>
            </a:r>
            <a:r>
              <a:rPr sz="1400" kern="1200" spc="-3" dirty="0">
                <a:solidFill>
                  <a:srgbClr val="333333"/>
                </a:solidFill>
                <a:latin typeface="Verdana"/>
                <a:ea typeface="+mn-ea"/>
                <a:cs typeface="Verdana"/>
              </a:rPr>
              <a:t>participants</a:t>
            </a:r>
            <a:endParaRPr sz="1400" kern="1200" dirty="0">
              <a:solidFill>
                <a:prstClr val="black"/>
              </a:solidFill>
              <a:latin typeface="Verdana"/>
              <a:ea typeface="+mn-ea"/>
              <a:cs typeface="Verdana"/>
            </a:endParaRPr>
          </a:p>
        </p:txBody>
      </p:sp>
      <p:sp>
        <p:nvSpPr>
          <p:cNvPr id="74" name="object 55">
            <a:extLst>
              <a:ext uri="{FF2B5EF4-FFF2-40B4-BE49-F238E27FC236}">
                <a16:creationId xmlns:a16="http://schemas.microsoft.com/office/drawing/2014/main" xmlns="" id="{535DEDD7-8A52-4521-B749-3B0286F43030}"/>
              </a:ext>
            </a:extLst>
          </p:cNvPr>
          <p:cNvSpPr/>
          <p:nvPr/>
        </p:nvSpPr>
        <p:spPr>
          <a:xfrm>
            <a:off x="302704" y="4509842"/>
            <a:ext cx="128588" cy="128588"/>
          </a:xfrm>
          <a:prstGeom prst="rect">
            <a:avLst/>
          </a:prstGeom>
          <a:blipFill>
            <a:blip r:embed="rId18"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6" name="Speech Bubble: Rectangle with Corners Rounded 75">
            <a:extLst>
              <a:ext uri="{FF2B5EF4-FFF2-40B4-BE49-F238E27FC236}">
                <a16:creationId xmlns:a16="http://schemas.microsoft.com/office/drawing/2014/main" xmlns="" id="{5C538D4F-E9A6-4058-842F-5994B45B2CC2}"/>
              </a:ext>
            </a:extLst>
          </p:cNvPr>
          <p:cNvSpPr/>
          <p:nvPr/>
        </p:nvSpPr>
        <p:spPr>
          <a:xfrm>
            <a:off x="1523355" y="5178641"/>
            <a:ext cx="1829445" cy="838200"/>
          </a:xfrm>
          <a:prstGeom prst="wedgeRoundRectCallout">
            <a:avLst>
              <a:gd name="adj1" fmla="val -22497"/>
              <a:gd name="adj2" fmla="val -836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 ten Personal Values</a:t>
            </a:r>
          </a:p>
        </p:txBody>
      </p:sp>
      <p:sp>
        <p:nvSpPr>
          <p:cNvPr id="78" name="Speech Bubble: Rectangle with Corners Rounded 77">
            <a:extLst>
              <a:ext uri="{FF2B5EF4-FFF2-40B4-BE49-F238E27FC236}">
                <a16:creationId xmlns:a16="http://schemas.microsoft.com/office/drawing/2014/main" xmlns="" id="{E0F422E4-8821-4D1D-B6F7-E7F6CBB517AC}"/>
              </a:ext>
            </a:extLst>
          </p:cNvPr>
          <p:cNvSpPr/>
          <p:nvPr/>
        </p:nvSpPr>
        <p:spPr>
          <a:xfrm>
            <a:off x="4295739" y="5178641"/>
            <a:ext cx="1829444" cy="838200"/>
          </a:xfrm>
          <a:prstGeom prst="wedgeRoundRectCallout">
            <a:avLst>
              <a:gd name="adj1" fmla="val -22497"/>
              <a:gd name="adj2" fmla="val -836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 ten Current Culture Values</a:t>
            </a:r>
          </a:p>
        </p:txBody>
      </p:sp>
      <p:sp>
        <p:nvSpPr>
          <p:cNvPr id="80" name="Speech Bubble: Rectangle with Corners Rounded 79">
            <a:extLst>
              <a:ext uri="{FF2B5EF4-FFF2-40B4-BE49-F238E27FC236}">
                <a16:creationId xmlns:a16="http://schemas.microsoft.com/office/drawing/2014/main" xmlns="" id="{80218743-C1A2-4DF5-87C9-F7681745E83E}"/>
              </a:ext>
            </a:extLst>
          </p:cNvPr>
          <p:cNvSpPr/>
          <p:nvPr/>
        </p:nvSpPr>
        <p:spPr>
          <a:xfrm>
            <a:off x="6942422" y="5181600"/>
            <a:ext cx="1829444" cy="838200"/>
          </a:xfrm>
          <a:prstGeom prst="wedgeRoundRectCallout">
            <a:avLst>
              <a:gd name="adj1" fmla="val -22497"/>
              <a:gd name="adj2" fmla="val -836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 ten Desired Culture Values</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5FE5FB4-34DF-4A85-A287-A6D1CD9604BB}"/>
              </a:ext>
            </a:extLst>
          </p:cNvPr>
          <p:cNvSpPr/>
          <p:nvPr/>
        </p:nvSpPr>
        <p:spPr>
          <a:xfrm>
            <a:off x="76200" y="457200"/>
            <a:ext cx="4311383" cy="1503305"/>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effectLst/>
              <a:uFillTx/>
              <a:latin typeface="+mj-lt"/>
              <a:ea typeface="+mj-ea"/>
              <a:cs typeface="+mj-cs"/>
              <a:sym typeface="Calibri"/>
            </a:endParaRPr>
          </a:p>
        </p:txBody>
      </p:sp>
      <p:sp>
        <p:nvSpPr>
          <p:cNvPr id="25" name="Shape 2252">
            <a:extLst>
              <a:ext uri="{FF2B5EF4-FFF2-40B4-BE49-F238E27FC236}">
                <a16:creationId xmlns:a16="http://schemas.microsoft.com/office/drawing/2014/main" xmlns="" id="{9E547C37-409B-40EA-842B-1D41FEBE90CF}"/>
              </a:ext>
            </a:extLst>
          </p:cNvPr>
          <p:cNvSpPr/>
          <p:nvPr/>
        </p:nvSpPr>
        <p:spPr>
          <a:xfrm>
            <a:off x="4554063" y="2228030"/>
            <a:ext cx="521608" cy="1503305"/>
          </a:xfrm>
          <a:prstGeom prst="rect">
            <a:avLst/>
          </a:prstGeom>
          <a:ln w="12700">
            <a:miter lim="400000"/>
          </a:ln>
          <a:effectLst>
            <a:outerShdw blurRad="177800" dir="5400000" rotWithShape="0">
              <a:srgbClr val="000000"/>
            </a:outerShdw>
          </a:effectLst>
          <a:extLst>
            <a:ext uri="{C572A759-6A51-4108-AA02-DFA0A04FC94B}">
              <ma14:wrappingTextBoxFlag xmlns="" xmlns:ma14="http://schemas.microsoft.com/office/mac/drawingml/2011/main" val="1"/>
            </a:ext>
          </a:extLst>
        </p:spPr>
        <p:txBody>
          <a:bodyPr wrap="square" lIns="12863" tIns="12863" rIns="12863" bIns="12863" anchor="ctr">
            <a:spAutoFit/>
          </a:bodyPr>
          <a:lstStyle>
            <a:lvl1pPr indent="12700" algn="l" defTabSz="499267">
              <a:tabLst>
                <a:tab pos="9525000" algn="l"/>
              </a:tabLst>
              <a:defRPr sz="10800" spc="84">
                <a:solidFill>
                  <a:srgbClr val="FFFFFF"/>
                </a:solidFill>
                <a:latin typeface="Arial Rounded MT Bold"/>
                <a:ea typeface="Arial Rounded MT Bold"/>
                <a:cs typeface="Arial Rounded MT Bold"/>
                <a:sym typeface="Arial Rounded MT Bold"/>
              </a:defRPr>
            </a:lvl1pPr>
          </a:lstStyle>
          <a:p>
            <a:pPr algn="ctr"/>
            <a:endParaRPr sz="9600" dirty="0"/>
          </a:p>
        </p:txBody>
      </p:sp>
      <p:sp>
        <p:nvSpPr>
          <p:cNvPr id="26" name="Shape 2256">
            <a:extLst>
              <a:ext uri="{FF2B5EF4-FFF2-40B4-BE49-F238E27FC236}">
                <a16:creationId xmlns:a16="http://schemas.microsoft.com/office/drawing/2014/main" xmlns="" id="{8F6DFEA1-FB4E-4009-8545-6360159A33F7}"/>
              </a:ext>
            </a:extLst>
          </p:cNvPr>
          <p:cNvSpPr/>
          <p:nvPr/>
        </p:nvSpPr>
        <p:spPr>
          <a:xfrm>
            <a:off x="4554063" y="2204358"/>
            <a:ext cx="521608" cy="1503305"/>
          </a:xfrm>
          <a:prstGeom prst="rect">
            <a:avLst/>
          </a:prstGeom>
          <a:ln w="12700">
            <a:miter lim="400000"/>
          </a:ln>
          <a:effectLst>
            <a:outerShdw blurRad="177800" dir="5400000" rotWithShape="0">
              <a:srgbClr val="000000"/>
            </a:outerShdw>
          </a:effectLst>
          <a:extLst>
            <a:ext uri="{C572A759-6A51-4108-AA02-DFA0A04FC94B}">
              <ma14:wrappingTextBoxFlag xmlns="" xmlns:ma14="http://schemas.microsoft.com/office/mac/drawingml/2011/main" val="1"/>
            </a:ext>
          </a:extLst>
        </p:spPr>
        <p:txBody>
          <a:bodyPr wrap="square" lIns="12863" tIns="12863" rIns="12863" bIns="12863" anchor="ctr">
            <a:spAutoFit/>
          </a:bodyPr>
          <a:lstStyle>
            <a:lvl1pPr indent="12700" algn="l" defTabSz="499267">
              <a:tabLst>
                <a:tab pos="9525000" algn="l"/>
              </a:tabLst>
              <a:defRPr sz="10800" spc="84">
                <a:solidFill>
                  <a:srgbClr val="FFFFFF"/>
                </a:solidFill>
                <a:latin typeface="Arial Rounded MT Bold"/>
                <a:ea typeface="Arial Rounded MT Bold"/>
                <a:cs typeface="Arial Rounded MT Bold"/>
                <a:sym typeface="Arial Rounded MT Bold"/>
              </a:defRPr>
            </a:lvl1pPr>
          </a:lstStyle>
          <a:p>
            <a:pPr algn="ctr"/>
            <a:endParaRPr sz="9600" dirty="0"/>
          </a:p>
        </p:txBody>
      </p:sp>
      <p:sp>
        <p:nvSpPr>
          <p:cNvPr id="31" name="Shape 2252">
            <a:extLst>
              <a:ext uri="{FF2B5EF4-FFF2-40B4-BE49-F238E27FC236}">
                <a16:creationId xmlns:a16="http://schemas.microsoft.com/office/drawing/2014/main" xmlns="" id="{5EE5D716-0023-4090-BC44-114E7991A6AA}"/>
              </a:ext>
            </a:extLst>
          </p:cNvPr>
          <p:cNvSpPr/>
          <p:nvPr/>
        </p:nvSpPr>
        <p:spPr>
          <a:xfrm>
            <a:off x="4554063" y="2380430"/>
            <a:ext cx="521608" cy="1503305"/>
          </a:xfrm>
          <a:prstGeom prst="rect">
            <a:avLst/>
          </a:prstGeom>
          <a:ln w="12700">
            <a:miter lim="400000"/>
          </a:ln>
          <a:effectLst>
            <a:outerShdw blurRad="177800" dir="5400000" rotWithShape="0">
              <a:srgbClr val="000000"/>
            </a:outerShdw>
          </a:effectLst>
          <a:extLst>
            <a:ext uri="{C572A759-6A51-4108-AA02-DFA0A04FC94B}">
              <ma14:wrappingTextBoxFlag xmlns="" xmlns:ma14="http://schemas.microsoft.com/office/mac/drawingml/2011/main" val="1"/>
            </a:ext>
          </a:extLst>
        </p:spPr>
        <p:txBody>
          <a:bodyPr wrap="square" lIns="12863" tIns="12863" rIns="12863" bIns="12863" anchor="ctr">
            <a:spAutoFit/>
          </a:bodyPr>
          <a:lstStyle>
            <a:lvl1pPr indent="12700" algn="l" defTabSz="499267">
              <a:tabLst>
                <a:tab pos="9525000" algn="l"/>
              </a:tabLst>
              <a:defRPr sz="10800" spc="84">
                <a:solidFill>
                  <a:srgbClr val="FFFFFF"/>
                </a:solidFill>
                <a:latin typeface="Arial Rounded MT Bold"/>
                <a:ea typeface="Arial Rounded MT Bold"/>
                <a:cs typeface="Arial Rounded MT Bold"/>
                <a:sym typeface="Arial Rounded MT Bold"/>
              </a:defRPr>
            </a:lvl1pPr>
          </a:lstStyle>
          <a:p>
            <a:pPr algn="ctr"/>
            <a:endParaRPr sz="9600" dirty="0"/>
          </a:p>
        </p:txBody>
      </p:sp>
      <p:sp>
        <p:nvSpPr>
          <p:cNvPr id="34" name="Shape 2258">
            <a:extLst>
              <a:ext uri="{FF2B5EF4-FFF2-40B4-BE49-F238E27FC236}">
                <a16:creationId xmlns:a16="http://schemas.microsoft.com/office/drawing/2014/main" xmlns="" id="{45690EF6-B12B-45F6-A1B0-FAE9B9494BF4}"/>
              </a:ext>
            </a:extLst>
          </p:cNvPr>
          <p:cNvSpPr/>
          <p:nvPr/>
        </p:nvSpPr>
        <p:spPr>
          <a:xfrm>
            <a:off x="3474054" y="5813508"/>
            <a:ext cx="5859911" cy="15314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6788" tIns="26788" rIns="26788" bIns="26788" numCol="1" anchor="ctr">
            <a:spAutoFit/>
          </a:bodyPr>
          <a:lstStyle>
            <a:lvl1pPr defTabSz="410763">
              <a:defRPr sz="2100" b="1" spc="-63">
                <a:solidFill>
                  <a:srgbClr val="FFFFFF"/>
                </a:solidFill>
                <a:latin typeface="Tahoma"/>
                <a:ea typeface="Tahoma"/>
                <a:cs typeface="Tahoma"/>
                <a:sym typeface="Tahoma"/>
              </a:defRPr>
            </a:lvl1pPr>
          </a:lstStyle>
          <a:p>
            <a:pPr algn="ctr"/>
            <a:r>
              <a:rPr lang="en-US" sz="3200" dirty="0"/>
              <a:t>The ENERGETIC DRIVERS of our aspirations and intentions.</a:t>
            </a:r>
            <a:endParaRPr sz="3200" dirty="0"/>
          </a:p>
        </p:txBody>
      </p:sp>
      <p:pic>
        <p:nvPicPr>
          <p:cNvPr id="5" name="Picture 4" descr="A person taking a selfie&#10;&#10;Description automatically generated">
            <a:extLst>
              <a:ext uri="{FF2B5EF4-FFF2-40B4-BE49-F238E27FC236}">
                <a16:creationId xmlns:a16="http://schemas.microsoft.com/office/drawing/2014/main" xmlns="" id="{15BF04E7-53E2-4F9C-BB61-E28A79141511}"/>
              </a:ext>
            </a:extLst>
          </p:cNvPr>
          <p:cNvPicPr>
            <a:picLocks noChangeAspect="1"/>
          </p:cNvPicPr>
          <p:nvPr/>
        </p:nvPicPr>
        <p:blipFill>
          <a:blip r:embed="rId3"/>
          <a:stretch>
            <a:fillRect/>
          </a:stretch>
        </p:blipFill>
        <p:spPr>
          <a:xfrm>
            <a:off x="-432307" y="0"/>
            <a:ext cx="9769231" cy="6858000"/>
          </a:xfrm>
          <a:prstGeom prst="rect">
            <a:avLst/>
          </a:prstGeom>
        </p:spPr>
      </p:pic>
      <p:sp>
        <p:nvSpPr>
          <p:cNvPr id="12" name="Shape 2257">
            <a:extLst>
              <a:ext uri="{FF2B5EF4-FFF2-40B4-BE49-F238E27FC236}">
                <a16:creationId xmlns:a16="http://schemas.microsoft.com/office/drawing/2014/main" xmlns="" id="{8D249D32-856F-4DA5-A6DB-1B781242C935}"/>
              </a:ext>
            </a:extLst>
          </p:cNvPr>
          <p:cNvSpPr/>
          <p:nvPr/>
        </p:nvSpPr>
        <p:spPr>
          <a:xfrm>
            <a:off x="658037" y="684062"/>
            <a:ext cx="3304364" cy="1013740"/>
          </a:xfrm>
          <a:prstGeom prst="rect">
            <a:avLst/>
          </a:prstGeom>
          <a:solidFill>
            <a:schemeClr val="bg2"/>
          </a:solidFill>
          <a:ln w="12700" cap="flat">
            <a:solidFill>
              <a:schemeClr val="bg1"/>
            </a:solidFill>
            <a:miter lim="400000"/>
          </a:ln>
          <a:effectLst>
            <a:outerShdw blurRad="1397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14288" tIns="14288" rIns="14288" bIns="14288" numCol="1" anchor="ctr">
            <a:spAutoFit/>
          </a:bodyPr>
          <a:lstStyle/>
          <a:p>
            <a:pPr algn="ctr">
              <a:lnSpc>
                <a:spcPct val="80000"/>
              </a:lnSpc>
              <a:defRPr sz="4600" b="1" spc="91">
                <a:solidFill>
                  <a:srgbClr val="FFFFFF"/>
                </a:solidFill>
                <a:latin typeface="Tahoma"/>
                <a:ea typeface="Tahoma"/>
                <a:cs typeface="Tahoma"/>
                <a:sym typeface="Tahoma"/>
              </a:defRPr>
            </a:pPr>
            <a:r>
              <a:rPr sz="4000" dirty="0">
                <a:solidFill>
                  <a:srgbClr val="FFFF00"/>
                </a:solidFill>
              </a:rPr>
              <a:t>WHAT ARE</a:t>
            </a:r>
            <a:r>
              <a:rPr lang="en-GB" sz="4000" dirty="0">
                <a:solidFill>
                  <a:srgbClr val="FFFF00"/>
                </a:solidFill>
              </a:rPr>
              <a:t> VALUES? </a:t>
            </a:r>
          </a:p>
        </p:txBody>
      </p:sp>
      <p:sp>
        <p:nvSpPr>
          <p:cNvPr id="10" name="Shape 2258">
            <a:extLst>
              <a:ext uri="{FF2B5EF4-FFF2-40B4-BE49-F238E27FC236}">
                <a16:creationId xmlns:a16="http://schemas.microsoft.com/office/drawing/2014/main" xmlns="" id="{53DA5334-930B-4930-BFD7-4F76F5DBC605}"/>
              </a:ext>
            </a:extLst>
          </p:cNvPr>
          <p:cNvSpPr/>
          <p:nvPr/>
        </p:nvSpPr>
        <p:spPr>
          <a:xfrm>
            <a:off x="-432307" y="3190138"/>
            <a:ext cx="5939449" cy="2516312"/>
          </a:xfrm>
          <a:prstGeom prst="rect">
            <a:avLst/>
          </a:prstGeom>
          <a:solidFill>
            <a:schemeClr val="bg2">
              <a:lumMod val="50000"/>
            </a:schemeClr>
          </a:solidFill>
          <a:ln w="12700" cap="flat">
            <a:solidFill>
              <a:schemeClr val="bg1"/>
            </a:solidFill>
            <a:miter lim="400000"/>
          </a:ln>
          <a:effectLst/>
          <a:extLst>
            <a:ext uri="{C572A759-6A51-4108-AA02-DFA0A04FC94B}">
              <ma14:wrappingTextBoxFlag xmlns="" xmlns:ma14="http://schemas.microsoft.com/office/mac/drawingml/2011/main" val="1"/>
            </a:ext>
          </a:extLst>
        </p:spPr>
        <p:txBody>
          <a:bodyPr wrap="square" lIns="26788" tIns="26788" rIns="26788" bIns="26788" numCol="1" anchor="ctr">
            <a:spAutoFit/>
          </a:bodyPr>
          <a:lstStyle>
            <a:lvl1pPr defTabSz="410763">
              <a:defRPr sz="2100" b="1" spc="-63">
                <a:solidFill>
                  <a:srgbClr val="FFFFFF"/>
                </a:solidFill>
                <a:latin typeface="Tahoma"/>
                <a:ea typeface="Tahoma"/>
                <a:cs typeface="Tahoma"/>
                <a:sym typeface="Tahoma"/>
              </a:defRPr>
            </a:lvl1pPr>
          </a:lstStyle>
          <a:p>
            <a:pPr algn="ctr"/>
            <a:r>
              <a:rPr lang="en-US" sz="4000" dirty="0">
                <a:solidFill>
                  <a:srgbClr val="FFFF00"/>
                </a:solidFill>
              </a:rPr>
              <a:t>The ENERGETIC DRIVERS of our aspirations and intentions.</a:t>
            </a:r>
            <a:endParaRPr sz="4000" dirty="0">
              <a:solidFill>
                <a:srgbClr val="FFFF00"/>
              </a:solidFill>
            </a:endParaRPr>
          </a:p>
        </p:txBody>
      </p:sp>
    </p:spTree>
    <p:custDataLst>
      <p:tags r:id="rId1"/>
    </p:custDataLst>
    <p:extLst>
      <p:ext uri="{BB962C8B-B14F-4D97-AF65-F5344CB8AC3E}">
        <p14:creationId xmlns:p14="http://schemas.microsoft.com/office/powerpoint/2010/main" val="13008200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 y="1140143"/>
            <a:ext cx="2697123" cy="259751"/>
          </a:xfrm>
          <a:prstGeom prst="rect">
            <a:avLst/>
          </a:prstGeom>
        </p:spPr>
        <p:txBody>
          <a:bodyPr vert="horz" wrap="square" lIns="0" tIns="0" rIns="0" bIns="0" rtlCol="0">
            <a:spAutoFit/>
          </a:bodyPr>
          <a:lstStyle/>
          <a:p>
            <a:pPr marL="7144"/>
            <a:r>
              <a:rPr spc="-6" dirty="0"/>
              <a:t>Cultural </a:t>
            </a:r>
            <a:r>
              <a:rPr spc="-3" dirty="0"/>
              <a:t>Entropy</a:t>
            </a:r>
            <a:r>
              <a:rPr spc="-4" baseline="30555" dirty="0"/>
              <a:t>®</a:t>
            </a:r>
            <a:r>
              <a:rPr spc="-25" baseline="30555" dirty="0"/>
              <a:t> </a:t>
            </a:r>
            <a:r>
              <a:rPr spc="-8" dirty="0"/>
              <a:t>Report</a:t>
            </a:r>
            <a:endParaRPr/>
          </a:p>
        </p:txBody>
      </p:sp>
      <p:sp>
        <p:nvSpPr>
          <p:cNvPr id="4" name="object 4"/>
          <p:cNvSpPr/>
          <p:nvPr/>
        </p:nvSpPr>
        <p:spPr>
          <a:xfrm>
            <a:off x="671513" y="1907382"/>
            <a:ext cx="235744" cy="235744"/>
          </a:xfrm>
          <a:prstGeom prst="rect">
            <a:avLst/>
          </a:prstGeom>
          <a:blipFill>
            <a:blip r:embed="rId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 name="object 5"/>
          <p:cNvSpPr txBox="1"/>
          <p:nvPr/>
        </p:nvSpPr>
        <p:spPr>
          <a:xfrm>
            <a:off x="971551" y="1942529"/>
            <a:ext cx="606147"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Viability</a:t>
            </a:r>
            <a:endParaRPr sz="1013" kern="1200">
              <a:solidFill>
                <a:prstClr val="black"/>
              </a:solidFill>
              <a:latin typeface="Verdana"/>
              <a:ea typeface="+mn-ea"/>
              <a:cs typeface="Verdana"/>
            </a:endParaRPr>
          </a:p>
        </p:txBody>
      </p:sp>
      <p:sp>
        <p:nvSpPr>
          <p:cNvPr id="6" name="object 6"/>
          <p:cNvSpPr/>
          <p:nvPr/>
        </p:nvSpPr>
        <p:spPr>
          <a:xfrm>
            <a:off x="2528888" y="1785938"/>
            <a:ext cx="457200" cy="457200"/>
          </a:xfrm>
          <a:custGeom>
            <a:avLst/>
            <a:gdLst/>
            <a:ahLst/>
            <a:cxnLst/>
            <a:rect l="l" t="t" r="r" b="b"/>
            <a:pathLst>
              <a:path w="812800" h="812800">
                <a:moveTo>
                  <a:pt x="0" y="406400"/>
                </a:moveTo>
                <a:lnTo>
                  <a:pt x="2734" y="359005"/>
                </a:lnTo>
                <a:lnTo>
                  <a:pt x="10733" y="313216"/>
                </a:lnTo>
                <a:lnTo>
                  <a:pt x="23692" y="269338"/>
                </a:lnTo>
                <a:lnTo>
                  <a:pt x="41306" y="227675"/>
                </a:lnTo>
                <a:lnTo>
                  <a:pt x="63271" y="188533"/>
                </a:lnTo>
                <a:lnTo>
                  <a:pt x="89281" y="152217"/>
                </a:lnTo>
                <a:lnTo>
                  <a:pt x="119031" y="119031"/>
                </a:lnTo>
                <a:lnTo>
                  <a:pt x="152217" y="89281"/>
                </a:lnTo>
                <a:lnTo>
                  <a:pt x="188533" y="63271"/>
                </a:lnTo>
                <a:lnTo>
                  <a:pt x="227675" y="41306"/>
                </a:lnTo>
                <a:lnTo>
                  <a:pt x="269338" y="23692"/>
                </a:lnTo>
                <a:lnTo>
                  <a:pt x="313216" y="10733"/>
                </a:lnTo>
                <a:lnTo>
                  <a:pt x="359005" y="2734"/>
                </a:lnTo>
                <a:lnTo>
                  <a:pt x="406400" y="0"/>
                </a:lnTo>
                <a:lnTo>
                  <a:pt x="453794" y="2734"/>
                </a:lnTo>
                <a:lnTo>
                  <a:pt x="499583" y="10733"/>
                </a:lnTo>
                <a:lnTo>
                  <a:pt x="543461" y="23692"/>
                </a:lnTo>
                <a:lnTo>
                  <a:pt x="585124" y="41306"/>
                </a:lnTo>
                <a:lnTo>
                  <a:pt x="624266" y="63271"/>
                </a:lnTo>
                <a:lnTo>
                  <a:pt x="660582" y="89281"/>
                </a:lnTo>
                <a:lnTo>
                  <a:pt x="693768" y="119031"/>
                </a:lnTo>
                <a:lnTo>
                  <a:pt x="723518" y="152217"/>
                </a:lnTo>
                <a:lnTo>
                  <a:pt x="749528" y="188533"/>
                </a:lnTo>
                <a:lnTo>
                  <a:pt x="771493" y="227675"/>
                </a:lnTo>
                <a:lnTo>
                  <a:pt x="789107" y="269338"/>
                </a:lnTo>
                <a:lnTo>
                  <a:pt x="802066" y="313216"/>
                </a:lnTo>
                <a:lnTo>
                  <a:pt x="810065" y="359005"/>
                </a:lnTo>
                <a:lnTo>
                  <a:pt x="812800" y="406400"/>
                </a:lnTo>
                <a:lnTo>
                  <a:pt x="810065" y="453794"/>
                </a:lnTo>
                <a:lnTo>
                  <a:pt x="802066" y="499583"/>
                </a:lnTo>
                <a:lnTo>
                  <a:pt x="789107" y="543461"/>
                </a:lnTo>
                <a:lnTo>
                  <a:pt x="771493" y="585124"/>
                </a:lnTo>
                <a:lnTo>
                  <a:pt x="749528" y="624266"/>
                </a:lnTo>
                <a:lnTo>
                  <a:pt x="723518" y="660582"/>
                </a:lnTo>
                <a:lnTo>
                  <a:pt x="693768" y="693768"/>
                </a:lnTo>
                <a:lnTo>
                  <a:pt x="660582" y="723518"/>
                </a:lnTo>
                <a:lnTo>
                  <a:pt x="624266" y="749528"/>
                </a:lnTo>
                <a:lnTo>
                  <a:pt x="585124" y="771493"/>
                </a:lnTo>
                <a:lnTo>
                  <a:pt x="543461" y="789107"/>
                </a:lnTo>
                <a:lnTo>
                  <a:pt x="499583" y="802066"/>
                </a:lnTo>
                <a:lnTo>
                  <a:pt x="453794" y="810065"/>
                </a:lnTo>
                <a:lnTo>
                  <a:pt x="406400" y="812800"/>
                </a:lnTo>
                <a:lnTo>
                  <a:pt x="359005" y="810065"/>
                </a:lnTo>
                <a:lnTo>
                  <a:pt x="313216" y="802066"/>
                </a:lnTo>
                <a:lnTo>
                  <a:pt x="269338" y="789107"/>
                </a:lnTo>
                <a:lnTo>
                  <a:pt x="227675" y="771493"/>
                </a:lnTo>
                <a:lnTo>
                  <a:pt x="188533" y="749528"/>
                </a:lnTo>
                <a:lnTo>
                  <a:pt x="152217" y="723518"/>
                </a:lnTo>
                <a:lnTo>
                  <a:pt x="119031" y="693768"/>
                </a:lnTo>
                <a:lnTo>
                  <a:pt x="89281" y="660582"/>
                </a:lnTo>
                <a:lnTo>
                  <a:pt x="63271" y="624266"/>
                </a:lnTo>
                <a:lnTo>
                  <a:pt x="41306" y="585124"/>
                </a:lnTo>
                <a:lnTo>
                  <a:pt x="23692" y="543461"/>
                </a:lnTo>
                <a:lnTo>
                  <a:pt x="10733" y="499583"/>
                </a:lnTo>
                <a:lnTo>
                  <a:pt x="2734" y="453794"/>
                </a:lnTo>
                <a:lnTo>
                  <a:pt x="0" y="406400"/>
                </a:lnTo>
                <a:close/>
              </a:path>
            </a:pathLst>
          </a:custGeom>
          <a:ln w="25400">
            <a:solidFill>
              <a:srgbClr val="33333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 name="object 7"/>
          <p:cNvSpPr txBox="1"/>
          <p:nvPr/>
        </p:nvSpPr>
        <p:spPr>
          <a:xfrm>
            <a:off x="2621756" y="1873949"/>
            <a:ext cx="271463" cy="274627"/>
          </a:xfrm>
          <a:prstGeom prst="rect">
            <a:avLst/>
          </a:prstGeom>
        </p:spPr>
        <p:txBody>
          <a:bodyPr vert="horz" wrap="square" lIns="0" tIns="0" rIns="0" bIns="0" rtlCol="0">
            <a:spAutoFit/>
          </a:bodyPr>
          <a:lstStyle/>
          <a:p>
            <a:pPr marL="20360" defTabSz="685800" hangingPunct="1">
              <a:lnSpc>
                <a:spcPts val="799"/>
              </a:lnSpc>
            </a:pPr>
            <a:r>
              <a:rPr sz="675" b="1" kern="1200" spc="-3" dirty="0">
                <a:solidFill>
                  <a:srgbClr val="333333"/>
                </a:solidFill>
                <a:latin typeface="Verdana"/>
                <a:ea typeface="+mn-ea"/>
                <a:cs typeface="Verdana"/>
              </a:rPr>
              <a:t>12%</a:t>
            </a:r>
            <a:endParaRPr sz="675" kern="1200">
              <a:solidFill>
                <a:prstClr val="black"/>
              </a:solidFill>
              <a:latin typeface="Verdana"/>
              <a:ea typeface="+mn-ea"/>
              <a:cs typeface="Verdana"/>
            </a:endParaRPr>
          </a:p>
          <a:p>
            <a:pPr marL="38219" marR="2858" indent="-31433" defTabSz="685800" hangingPunct="1">
              <a:lnSpc>
                <a:spcPts val="675"/>
              </a:lnSpc>
              <a:spcBef>
                <a:spcPts val="11"/>
              </a:spcBef>
            </a:pPr>
            <a:r>
              <a:rPr sz="563" kern="1200" dirty="0">
                <a:solidFill>
                  <a:srgbClr val="333333"/>
                </a:solidFill>
                <a:latin typeface="Verdana"/>
                <a:ea typeface="+mn-ea"/>
                <a:cs typeface="Verdana"/>
              </a:rPr>
              <a:t>of</a:t>
            </a:r>
            <a:r>
              <a:rPr sz="563" kern="1200" spc="-48" dirty="0">
                <a:solidFill>
                  <a:srgbClr val="333333"/>
                </a:solidFill>
                <a:latin typeface="Verdana"/>
                <a:ea typeface="+mn-ea"/>
                <a:cs typeface="Verdana"/>
              </a:rPr>
              <a:t> </a:t>
            </a:r>
            <a:r>
              <a:rPr sz="563" kern="1200" dirty="0">
                <a:solidFill>
                  <a:srgbClr val="333333"/>
                </a:solidFill>
                <a:latin typeface="Verdana"/>
                <a:ea typeface="+mn-ea"/>
                <a:cs typeface="Verdana"/>
              </a:rPr>
              <a:t>total  votes</a:t>
            </a:r>
            <a:endParaRPr sz="563" kern="1200">
              <a:solidFill>
                <a:prstClr val="black"/>
              </a:solidFill>
              <a:latin typeface="Verdana"/>
              <a:ea typeface="+mn-ea"/>
              <a:cs typeface="Verdana"/>
            </a:endParaRPr>
          </a:p>
        </p:txBody>
      </p:sp>
      <p:sp>
        <p:nvSpPr>
          <p:cNvPr id="8" name="object 8"/>
          <p:cNvSpPr/>
          <p:nvPr/>
        </p:nvSpPr>
        <p:spPr>
          <a:xfrm>
            <a:off x="678656" y="2278856"/>
            <a:ext cx="2314575" cy="0"/>
          </a:xfrm>
          <a:custGeom>
            <a:avLst/>
            <a:gdLst/>
            <a:ahLst/>
            <a:cxnLst/>
            <a:rect l="l" t="t" r="r" b="b"/>
            <a:pathLst>
              <a:path w="4114800">
                <a:moveTo>
                  <a:pt x="0" y="0"/>
                </a:moveTo>
                <a:lnTo>
                  <a:pt x="4114800" y="0"/>
                </a:lnTo>
              </a:path>
            </a:pathLst>
          </a:custGeom>
          <a:ln w="3175">
            <a:solidFill>
              <a:srgbClr val="BC282E"/>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9" name="object 9"/>
          <p:cNvSpPr/>
          <p:nvPr/>
        </p:nvSpPr>
        <p:spPr>
          <a:xfrm>
            <a:off x="671512" y="2278856"/>
            <a:ext cx="2328863" cy="0"/>
          </a:xfrm>
          <a:custGeom>
            <a:avLst/>
            <a:gdLst/>
            <a:ahLst/>
            <a:cxnLst/>
            <a:rect l="l" t="t" r="r" b="b"/>
            <a:pathLst>
              <a:path w="4140200">
                <a:moveTo>
                  <a:pt x="0" y="0"/>
                </a:moveTo>
                <a:lnTo>
                  <a:pt x="4140200" y="0"/>
                </a:lnTo>
              </a:path>
            </a:pathLst>
          </a:custGeom>
          <a:ln w="25401">
            <a:solidFill>
              <a:srgbClr val="BC282E"/>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0" name="object 10"/>
          <p:cNvSpPr txBox="1"/>
          <p:nvPr/>
        </p:nvSpPr>
        <p:spPr>
          <a:xfrm>
            <a:off x="3707606" y="1942529"/>
            <a:ext cx="992624"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Relationships</a:t>
            </a:r>
            <a:endParaRPr sz="1013" kern="1200">
              <a:solidFill>
                <a:prstClr val="black"/>
              </a:solidFill>
              <a:latin typeface="Verdana"/>
              <a:ea typeface="+mn-ea"/>
              <a:cs typeface="Verdana"/>
            </a:endParaRPr>
          </a:p>
        </p:txBody>
      </p:sp>
      <p:sp>
        <p:nvSpPr>
          <p:cNvPr id="11" name="object 11"/>
          <p:cNvSpPr txBox="1"/>
          <p:nvPr/>
        </p:nvSpPr>
        <p:spPr>
          <a:xfrm>
            <a:off x="5357812" y="1873949"/>
            <a:ext cx="271463" cy="274627"/>
          </a:xfrm>
          <a:prstGeom prst="rect">
            <a:avLst/>
          </a:prstGeom>
        </p:spPr>
        <p:txBody>
          <a:bodyPr vert="horz" wrap="square" lIns="0" tIns="0" rIns="0" bIns="0" rtlCol="0">
            <a:spAutoFit/>
          </a:bodyPr>
          <a:lstStyle/>
          <a:p>
            <a:pPr algn="ctr" defTabSz="685800" hangingPunct="1">
              <a:lnSpc>
                <a:spcPts val="799"/>
              </a:lnSpc>
            </a:pPr>
            <a:r>
              <a:rPr sz="675" b="1" kern="1200" spc="-3" dirty="0">
                <a:solidFill>
                  <a:srgbClr val="333333"/>
                </a:solidFill>
                <a:latin typeface="Verdana"/>
                <a:ea typeface="+mn-ea"/>
                <a:cs typeface="Verdana"/>
              </a:rPr>
              <a:t>7%</a:t>
            </a:r>
            <a:endParaRPr sz="675" kern="1200">
              <a:solidFill>
                <a:prstClr val="black"/>
              </a:solidFill>
              <a:latin typeface="Verdana"/>
              <a:ea typeface="+mn-ea"/>
              <a:cs typeface="Verdana"/>
            </a:endParaRPr>
          </a:p>
          <a:p>
            <a:pPr marL="7144" marR="2858" algn="ctr" defTabSz="685800" hangingPunct="1">
              <a:lnSpc>
                <a:spcPts val="675"/>
              </a:lnSpc>
              <a:spcBef>
                <a:spcPts val="11"/>
              </a:spcBef>
            </a:pPr>
            <a:r>
              <a:rPr sz="563" kern="1200" dirty="0">
                <a:solidFill>
                  <a:srgbClr val="333333"/>
                </a:solidFill>
                <a:latin typeface="Verdana"/>
                <a:ea typeface="+mn-ea"/>
                <a:cs typeface="Verdana"/>
              </a:rPr>
              <a:t>of</a:t>
            </a:r>
            <a:r>
              <a:rPr sz="563" kern="1200" spc="-51" dirty="0">
                <a:solidFill>
                  <a:srgbClr val="333333"/>
                </a:solidFill>
                <a:latin typeface="Verdana"/>
                <a:ea typeface="+mn-ea"/>
                <a:cs typeface="Verdana"/>
              </a:rPr>
              <a:t> </a:t>
            </a:r>
            <a:r>
              <a:rPr sz="563" kern="1200" dirty="0">
                <a:solidFill>
                  <a:srgbClr val="333333"/>
                </a:solidFill>
                <a:latin typeface="Verdana"/>
                <a:ea typeface="+mn-ea"/>
                <a:cs typeface="Verdana"/>
              </a:rPr>
              <a:t>total  votes</a:t>
            </a:r>
            <a:endParaRPr sz="563" kern="1200">
              <a:solidFill>
                <a:prstClr val="black"/>
              </a:solidFill>
              <a:latin typeface="Verdana"/>
              <a:ea typeface="+mn-ea"/>
              <a:cs typeface="Verdana"/>
            </a:endParaRPr>
          </a:p>
        </p:txBody>
      </p:sp>
      <p:sp>
        <p:nvSpPr>
          <p:cNvPr id="12" name="object 12"/>
          <p:cNvSpPr txBox="1"/>
          <p:nvPr/>
        </p:nvSpPr>
        <p:spPr>
          <a:xfrm>
            <a:off x="6450806" y="1942529"/>
            <a:ext cx="940832"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Per</a:t>
            </a:r>
            <a:r>
              <a:rPr sz="1013" b="1" kern="1200" dirty="0">
                <a:solidFill>
                  <a:srgbClr val="333333"/>
                </a:solidFill>
                <a:latin typeface="Verdana"/>
                <a:ea typeface="+mn-ea"/>
                <a:cs typeface="Verdana"/>
              </a:rPr>
              <a:t>fo</a:t>
            </a:r>
            <a:r>
              <a:rPr sz="1013" b="1" kern="1200" spc="3" dirty="0">
                <a:solidFill>
                  <a:srgbClr val="333333"/>
                </a:solidFill>
                <a:latin typeface="Verdana"/>
                <a:ea typeface="+mn-ea"/>
                <a:cs typeface="Verdana"/>
              </a:rPr>
              <a:t>r</a:t>
            </a:r>
            <a:r>
              <a:rPr sz="1013" b="1" kern="1200" spc="-6" dirty="0">
                <a:solidFill>
                  <a:srgbClr val="333333"/>
                </a:solidFill>
                <a:latin typeface="Verdana"/>
                <a:ea typeface="+mn-ea"/>
                <a:cs typeface="Verdana"/>
              </a:rPr>
              <a:t>m</a:t>
            </a:r>
            <a:r>
              <a:rPr sz="1013" b="1" kern="1200" spc="-3" dirty="0">
                <a:solidFill>
                  <a:srgbClr val="333333"/>
                </a:solidFill>
                <a:latin typeface="Verdana"/>
                <a:ea typeface="+mn-ea"/>
                <a:cs typeface="Verdana"/>
              </a:rPr>
              <a:t>a</a:t>
            </a:r>
            <a:r>
              <a:rPr sz="1013" b="1" kern="1200" dirty="0">
                <a:solidFill>
                  <a:srgbClr val="333333"/>
                </a:solidFill>
                <a:latin typeface="Verdana"/>
                <a:ea typeface="+mn-ea"/>
                <a:cs typeface="Verdana"/>
              </a:rPr>
              <a:t>nce</a:t>
            </a:r>
            <a:endParaRPr sz="1013" kern="1200">
              <a:solidFill>
                <a:prstClr val="black"/>
              </a:solidFill>
              <a:latin typeface="Verdana"/>
              <a:ea typeface="+mn-ea"/>
              <a:cs typeface="Verdana"/>
            </a:endParaRPr>
          </a:p>
        </p:txBody>
      </p:sp>
      <p:sp>
        <p:nvSpPr>
          <p:cNvPr id="13" name="object 13"/>
          <p:cNvSpPr txBox="1"/>
          <p:nvPr/>
        </p:nvSpPr>
        <p:spPr>
          <a:xfrm>
            <a:off x="8101012" y="1873949"/>
            <a:ext cx="271463" cy="274627"/>
          </a:xfrm>
          <a:prstGeom prst="rect">
            <a:avLst/>
          </a:prstGeom>
        </p:spPr>
        <p:txBody>
          <a:bodyPr vert="horz" wrap="square" lIns="0" tIns="0" rIns="0" bIns="0" rtlCol="0">
            <a:spAutoFit/>
          </a:bodyPr>
          <a:lstStyle/>
          <a:p>
            <a:pPr marL="20360" defTabSz="685800" hangingPunct="1">
              <a:lnSpc>
                <a:spcPts val="799"/>
              </a:lnSpc>
            </a:pPr>
            <a:r>
              <a:rPr sz="675" b="1" kern="1200" spc="-3" dirty="0">
                <a:solidFill>
                  <a:srgbClr val="333333"/>
                </a:solidFill>
                <a:latin typeface="Verdana"/>
                <a:ea typeface="+mn-ea"/>
                <a:cs typeface="Verdana"/>
              </a:rPr>
              <a:t>17%</a:t>
            </a:r>
            <a:endParaRPr sz="675" kern="1200">
              <a:solidFill>
                <a:prstClr val="black"/>
              </a:solidFill>
              <a:latin typeface="Verdana"/>
              <a:ea typeface="+mn-ea"/>
              <a:cs typeface="Verdana"/>
            </a:endParaRPr>
          </a:p>
          <a:p>
            <a:pPr marL="38219" marR="2858" indent="-31433" defTabSz="685800" hangingPunct="1">
              <a:lnSpc>
                <a:spcPts val="675"/>
              </a:lnSpc>
              <a:spcBef>
                <a:spcPts val="11"/>
              </a:spcBef>
            </a:pPr>
            <a:r>
              <a:rPr sz="563" kern="1200" dirty="0">
                <a:solidFill>
                  <a:srgbClr val="333333"/>
                </a:solidFill>
                <a:latin typeface="Verdana"/>
                <a:ea typeface="+mn-ea"/>
                <a:cs typeface="Verdana"/>
              </a:rPr>
              <a:t>of</a:t>
            </a:r>
            <a:r>
              <a:rPr sz="563" kern="1200" spc="-48" dirty="0">
                <a:solidFill>
                  <a:srgbClr val="333333"/>
                </a:solidFill>
                <a:latin typeface="Verdana"/>
                <a:ea typeface="+mn-ea"/>
                <a:cs typeface="Verdana"/>
              </a:rPr>
              <a:t> </a:t>
            </a:r>
            <a:r>
              <a:rPr sz="563" kern="1200" dirty="0">
                <a:solidFill>
                  <a:srgbClr val="333333"/>
                </a:solidFill>
                <a:latin typeface="Verdana"/>
                <a:ea typeface="+mn-ea"/>
                <a:cs typeface="Verdana"/>
              </a:rPr>
              <a:t>total  votes</a:t>
            </a:r>
            <a:endParaRPr sz="563" kern="1200">
              <a:solidFill>
                <a:prstClr val="black"/>
              </a:solidFill>
              <a:latin typeface="Verdana"/>
              <a:ea typeface="+mn-ea"/>
              <a:cs typeface="Verdana"/>
            </a:endParaRPr>
          </a:p>
        </p:txBody>
      </p:sp>
      <p:graphicFrame>
        <p:nvGraphicFramePr>
          <p:cNvPr id="14" name="object 14"/>
          <p:cNvGraphicFramePr>
            <a:graphicFrameLocks noGrp="1"/>
          </p:cNvGraphicFramePr>
          <p:nvPr/>
        </p:nvGraphicFramePr>
        <p:xfrm>
          <a:off x="653654" y="2414204"/>
          <a:ext cx="7851727" cy="1407705"/>
        </p:xfrm>
        <a:graphic>
          <a:graphicData uri="http://schemas.openxmlformats.org/drawingml/2006/table">
            <a:tbl>
              <a:tblPr firstRow="1" bandRow="1">
                <a:tableStyleId>{2D5ABB26-0587-4C30-8999-92F81FD0307C}</a:tableStyleId>
              </a:tblPr>
              <a:tblGrid>
                <a:gridCol w="1710854">
                  <a:extLst>
                    <a:ext uri="{9D8B030D-6E8A-4147-A177-3AD203B41FA5}">
                      <a16:colId xmlns:a16="http://schemas.microsoft.com/office/drawing/2014/main" xmlns="" val="20000"/>
                    </a:ext>
                  </a:extLst>
                </a:gridCol>
                <a:gridCol w="636614">
                  <a:extLst>
                    <a:ext uri="{9D8B030D-6E8A-4147-A177-3AD203B41FA5}">
                      <a16:colId xmlns:a16="http://schemas.microsoft.com/office/drawing/2014/main" xmlns="" val="20001"/>
                    </a:ext>
                  </a:extLst>
                </a:gridCol>
                <a:gridCol w="413591">
                  <a:extLst>
                    <a:ext uri="{9D8B030D-6E8A-4147-A177-3AD203B41FA5}">
                      <a16:colId xmlns:a16="http://schemas.microsoft.com/office/drawing/2014/main" xmlns="" val="20002"/>
                    </a:ext>
                  </a:extLst>
                </a:gridCol>
                <a:gridCol w="1692995">
                  <a:extLst>
                    <a:ext uri="{9D8B030D-6E8A-4147-A177-3AD203B41FA5}">
                      <a16:colId xmlns:a16="http://schemas.microsoft.com/office/drawing/2014/main" xmlns="" val="20003"/>
                    </a:ext>
                  </a:extLst>
                </a:gridCol>
                <a:gridCol w="636614">
                  <a:extLst>
                    <a:ext uri="{9D8B030D-6E8A-4147-A177-3AD203B41FA5}">
                      <a16:colId xmlns:a16="http://schemas.microsoft.com/office/drawing/2014/main" xmlns="" val="20004"/>
                    </a:ext>
                  </a:extLst>
                </a:gridCol>
                <a:gridCol w="413591">
                  <a:extLst>
                    <a:ext uri="{9D8B030D-6E8A-4147-A177-3AD203B41FA5}">
                      <a16:colId xmlns:a16="http://schemas.microsoft.com/office/drawing/2014/main" xmlns="" val="20005"/>
                    </a:ext>
                  </a:extLst>
                </a:gridCol>
                <a:gridCol w="1692995">
                  <a:extLst>
                    <a:ext uri="{9D8B030D-6E8A-4147-A177-3AD203B41FA5}">
                      <a16:colId xmlns:a16="http://schemas.microsoft.com/office/drawing/2014/main" xmlns="" val="20006"/>
                    </a:ext>
                  </a:extLst>
                </a:gridCol>
                <a:gridCol w="654473">
                  <a:extLst>
                    <a:ext uri="{9D8B030D-6E8A-4147-A177-3AD203B41FA5}">
                      <a16:colId xmlns:a16="http://schemas.microsoft.com/office/drawing/2014/main" xmlns="" val="20007"/>
                    </a:ext>
                  </a:extLst>
                </a:gridCol>
              </a:tblGrid>
              <a:tr h="150403">
                <a:tc>
                  <a:txBody>
                    <a:bodyPr/>
                    <a:lstStyle/>
                    <a:p>
                      <a:pPr marL="31750">
                        <a:lnSpc>
                          <a:spcPct val="100000"/>
                        </a:lnSpc>
                        <a:spcBef>
                          <a:spcPts val="5"/>
                        </a:spcBef>
                      </a:pPr>
                      <a:r>
                        <a:rPr sz="600" b="1" dirty="0">
                          <a:solidFill>
                            <a:srgbClr val="B7B7B7"/>
                          </a:solidFill>
                          <a:latin typeface="Verdana"/>
                          <a:cs typeface="Verdana"/>
                        </a:rPr>
                        <a:t>POTENTIALLY LIMITING</a:t>
                      </a:r>
                      <a:r>
                        <a:rPr sz="600" b="1" spc="-80" dirty="0">
                          <a:solidFill>
                            <a:srgbClr val="B7B7B7"/>
                          </a:solidFill>
                          <a:latin typeface="Verdana"/>
                          <a:cs typeface="Verdana"/>
                        </a:rPr>
                        <a:t> </a:t>
                      </a:r>
                      <a:r>
                        <a:rPr sz="600" b="1" spc="-5" dirty="0">
                          <a:solidFill>
                            <a:srgbClr val="B7B7B7"/>
                          </a:solidFill>
                          <a:latin typeface="Verdana"/>
                          <a:cs typeface="Verdana"/>
                        </a:rPr>
                        <a:t>VALUES</a:t>
                      </a:r>
                      <a:endParaRPr sz="600">
                        <a:latin typeface="Verdana"/>
                        <a:cs typeface="Verdana"/>
                      </a:endParaRPr>
                    </a:p>
                  </a:txBody>
                  <a:tcPr marL="0" marR="0" marT="357" marB="0">
                    <a:lnB w="12701">
                      <a:solidFill>
                        <a:srgbClr val="D5D5D5"/>
                      </a:solidFill>
                      <a:prstDash val="solid"/>
                    </a:lnB>
                  </a:tcPr>
                </a:tc>
                <a:tc>
                  <a:txBody>
                    <a:bodyPr/>
                    <a:lstStyle/>
                    <a:p>
                      <a:pPr algn="r">
                        <a:lnSpc>
                          <a:spcPct val="100000"/>
                        </a:lnSpc>
                        <a:spcBef>
                          <a:spcPts val="5"/>
                        </a:spcBef>
                      </a:pPr>
                      <a:r>
                        <a:rPr sz="600" b="1" spc="-5" dirty="0">
                          <a:solidFill>
                            <a:srgbClr val="B7B7B7"/>
                          </a:solidFill>
                          <a:latin typeface="Verdana"/>
                          <a:cs typeface="Verdana"/>
                        </a:rPr>
                        <a:t>V</a:t>
                      </a:r>
                      <a:r>
                        <a:rPr sz="600" b="1" dirty="0">
                          <a:solidFill>
                            <a:srgbClr val="B7B7B7"/>
                          </a:solidFill>
                          <a:latin typeface="Verdana"/>
                          <a:cs typeface="Verdana"/>
                        </a:rPr>
                        <a:t>O</a:t>
                      </a:r>
                      <a:r>
                        <a:rPr sz="600" b="1" spc="5" dirty="0">
                          <a:solidFill>
                            <a:srgbClr val="B7B7B7"/>
                          </a:solidFill>
                          <a:latin typeface="Verdana"/>
                          <a:cs typeface="Verdana"/>
                        </a:rPr>
                        <a:t>T</a:t>
                      </a:r>
                      <a:r>
                        <a:rPr sz="600" b="1" dirty="0">
                          <a:solidFill>
                            <a:srgbClr val="B7B7B7"/>
                          </a:solidFill>
                          <a:latin typeface="Verdana"/>
                          <a:cs typeface="Verdana"/>
                        </a:rPr>
                        <a:t>ES</a:t>
                      </a:r>
                      <a:endParaRPr sz="600">
                        <a:latin typeface="Verdana"/>
                        <a:cs typeface="Verdana"/>
                      </a:endParaRPr>
                    </a:p>
                  </a:txBody>
                  <a:tcPr marL="0" marR="0" marT="357" marB="0">
                    <a:lnB w="12701">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
                        </a:spcBef>
                      </a:pPr>
                      <a:r>
                        <a:rPr sz="600" b="1" dirty="0">
                          <a:solidFill>
                            <a:srgbClr val="B7B7B7"/>
                          </a:solidFill>
                          <a:latin typeface="Verdana"/>
                          <a:cs typeface="Verdana"/>
                        </a:rPr>
                        <a:t>POTENTIALLY LIMITING</a:t>
                      </a:r>
                      <a:r>
                        <a:rPr sz="600" b="1" spc="-80" dirty="0">
                          <a:solidFill>
                            <a:srgbClr val="B7B7B7"/>
                          </a:solidFill>
                          <a:latin typeface="Verdana"/>
                          <a:cs typeface="Verdana"/>
                        </a:rPr>
                        <a:t> </a:t>
                      </a:r>
                      <a:r>
                        <a:rPr sz="600" b="1" spc="-5" dirty="0">
                          <a:solidFill>
                            <a:srgbClr val="B7B7B7"/>
                          </a:solidFill>
                          <a:latin typeface="Verdana"/>
                          <a:cs typeface="Verdana"/>
                        </a:rPr>
                        <a:t>VALUES</a:t>
                      </a:r>
                      <a:endParaRPr sz="600">
                        <a:latin typeface="Verdana"/>
                        <a:cs typeface="Verdana"/>
                      </a:endParaRPr>
                    </a:p>
                  </a:txBody>
                  <a:tcPr marL="0" marR="0" marT="357" marB="0">
                    <a:lnB w="12701">
                      <a:solidFill>
                        <a:srgbClr val="D5D5D5"/>
                      </a:solidFill>
                      <a:prstDash val="solid"/>
                    </a:lnB>
                  </a:tcPr>
                </a:tc>
                <a:tc>
                  <a:txBody>
                    <a:bodyPr/>
                    <a:lstStyle/>
                    <a:p>
                      <a:pPr algn="r">
                        <a:lnSpc>
                          <a:spcPct val="100000"/>
                        </a:lnSpc>
                        <a:spcBef>
                          <a:spcPts val="5"/>
                        </a:spcBef>
                      </a:pPr>
                      <a:r>
                        <a:rPr sz="600" b="1" spc="-5" dirty="0">
                          <a:solidFill>
                            <a:srgbClr val="B7B7B7"/>
                          </a:solidFill>
                          <a:latin typeface="Verdana"/>
                          <a:cs typeface="Verdana"/>
                        </a:rPr>
                        <a:t>V</a:t>
                      </a:r>
                      <a:r>
                        <a:rPr sz="600" b="1" dirty="0">
                          <a:solidFill>
                            <a:srgbClr val="B7B7B7"/>
                          </a:solidFill>
                          <a:latin typeface="Verdana"/>
                          <a:cs typeface="Verdana"/>
                        </a:rPr>
                        <a:t>O</a:t>
                      </a:r>
                      <a:r>
                        <a:rPr sz="600" b="1" spc="5" dirty="0">
                          <a:solidFill>
                            <a:srgbClr val="B7B7B7"/>
                          </a:solidFill>
                          <a:latin typeface="Verdana"/>
                          <a:cs typeface="Verdana"/>
                        </a:rPr>
                        <a:t>T</a:t>
                      </a:r>
                      <a:r>
                        <a:rPr sz="600" b="1" dirty="0">
                          <a:solidFill>
                            <a:srgbClr val="B7B7B7"/>
                          </a:solidFill>
                          <a:latin typeface="Verdana"/>
                          <a:cs typeface="Verdana"/>
                        </a:rPr>
                        <a:t>ES</a:t>
                      </a:r>
                      <a:endParaRPr sz="600">
                        <a:latin typeface="Verdana"/>
                        <a:cs typeface="Verdana"/>
                      </a:endParaRPr>
                    </a:p>
                  </a:txBody>
                  <a:tcPr marL="0" marR="0" marT="357" marB="0">
                    <a:lnB w="12701">
                      <a:solidFill>
                        <a:srgbClr val="D5D5D5"/>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
                        </a:spcBef>
                      </a:pPr>
                      <a:r>
                        <a:rPr sz="600" b="1" dirty="0">
                          <a:solidFill>
                            <a:srgbClr val="B7B7B7"/>
                          </a:solidFill>
                          <a:latin typeface="Verdana"/>
                          <a:cs typeface="Verdana"/>
                        </a:rPr>
                        <a:t>POTENTIALLY LIMITING</a:t>
                      </a:r>
                      <a:r>
                        <a:rPr sz="600" b="1" spc="-80" dirty="0">
                          <a:solidFill>
                            <a:srgbClr val="B7B7B7"/>
                          </a:solidFill>
                          <a:latin typeface="Verdana"/>
                          <a:cs typeface="Verdana"/>
                        </a:rPr>
                        <a:t> </a:t>
                      </a:r>
                      <a:r>
                        <a:rPr sz="600" b="1" spc="-5" dirty="0">
                          <a:solidFill>
                            <a:srgbClr val="B7B7B7"/>
                          </a:solidFill>
                          <a:latin typeface="Verdana"/>
                          <a:cs typeface="Verdana"/>
                        </a:rPr>
                        <a:t>VALUES</a:t>
                      </a:r>
                      <a:endParaRPr sz="600">
                        <a:latin typeface="Verdana"/>
                        <a:cs typeface="Verdana"/>
                      </a:endParaRPr>
                    </a:p>
                  </a:txBody>
                  <a:tcPr marL="0" marR="0" marT="357" marB="0">
                    <a:lnB w="12701">
                      <a:solidFill>
                        <a:srgbClr val="D5D5D5"/>
                      </a:solidFill>
                      <a:prstDash val="solid"/>
                    </a:lnB>
                  </a:tcPr>
                </a:tc>
                <a:tc>
                  <a:txBody>
                    <a:bodyPr/>
                    <a:lstStyle/>
                    <a:p>
                      <a:pPr marR="24130" algn="r">
                        <a:lnSpc>
                          <a:spcPct val="100000"/>
                        </a:lnSpc>
                        <a:spcBef>
                          <a:spcPts val="5"/>
                        </a:spcBef>
                      </a:pPr>
                      <a:r>
                        <a:rPr sz="600" b="1" spc="-5" dirty="0">
                          <a:solidFill>
                            <a:srgbClr val="B7B7B7"/>
                          </a:solidFill>
                          <a:latin typeface="Verdana"/>
                          <a:cs typeface="Verdana"/>
                        </a:rPr>
                        <a:t>V</a:t>
                      </a:r>
                      <a:r>
                        <a:rPr sz="600" b="1" dirty="0">
                          <a:solidFill>
                            <a:srgbClr val="B7B7B7"/>
                          </a:solidFill>
                          <a:latin typeface="Verdana"/>
                          <a:cs typeface="Verdana"/>
                        </a:rPr>
                        <a:t>O</a:t>
                      </a:r>
                      <a:r>
                        <a:rPr sz="600" b="1" spc="5" dirty="0">
                          <a:solidFill>
                            <a:srgbClr val="B7B7B7"/>
                          </a:solidFill>
                          <a:latin typeface="Verdana"/>
                          <a:cs typeface="Verdana"/>
                        </a:rPr>
                        <a:t>T</a:t>
                      </a:r>
                      <a:r>
                        <a:rPr sz="600" b="1" dirty="0">
                          <a:solidFill>
                            <a:srgbClr val="B7B7B7"/>
                          </a:solidFill>
                          <a:latin typeface="Verdana"/>
                          <a:cs typeface="Verdana"/>
                        </a:rPr>
                        <a:t>ES</a:t>
                      </a:r>
                      <a:endParaRPr sz="600">
                        <a:latin typeface="Verdana"/>
                        <a:cs typeface="Verdana"/>
                      </a:endParaRPr>
                    </a:p>
                  </a:txBody>
                  <a:tcPr marL="0" marR="0" marT="357" marB="0">
                    <a:lnB w="12701">
                      <a:solidFill>
                        <a:srgbClr val="D5D5D5"/>
                      </a:solidFill>
                      <a:prstDash val="solid"/>
                    </a:lnB>
                  </a:tcPr>
                </a:tc>
                <a:extLst>
                  <a:ext uri="{0D108BD9-81ED-4DB2-BD59-A6C34878D82A}">
                    <a16:rowId xmlns:a16="http://schemas.microsoft.com/office/drawing/2014/main" xmlns="" val="10000"/>
                  </a:ext>
                </a:extLst>
              </a:tr>
              <a:tr h="185738">
                <a:tc>
                  <a:txBody>
                    <a:bodyPr/>
                    <a:lstStyle/>
                    <a:p>
                      <a:pPr marL="31750">
                        <a:lnSpc>
                          <a:spcPct val="100000"/>
                        </a:lnSpc>
                        <a:spcBef>
                          <a:spcPts val="630"/>
                        </a:spcBef>
                      </a:pPr>
                      <a:r>
                        <a:rPr sz="600" spc="-5" dirty="0">
                          <a:solidFill>
                            <a:srgbClr val="333333"/>
                          </a:solidFill>
                          <a:latin typeface="Verdana"/>
                          <a:cs typeface="Verdana"/>
                        </a:rPr>
                        <a:t>cost</a:t>
                      </a:r>
                      <a:r>
                        <a:rPr sz="600" spc="-50" dirty="0">
                          <a:solidFill>
                            <a:srgbClr val="333333"/>
                          </a:solidFill>
                          <a:latin typeface="Verdana"/>
                          <a:cs typeface="Verdana"/>
                        </a:rPr>
                        <a:t> </a:t>
                      </a:r>
                      <a:r>
                        <a:rPr sz="600" spc="-5" dirty="0">
                          <a:solidFill>
                            <a:srgbClr val="333333"/>
                          </a:solidFill>
                          <a:latin typeface="Verdana"/>
                          <a:cs typeface="Verdana"/>
                        </a:rPr>
                        <a:t>reduction</a:t>
                      </a:r>
                      <a:endParaRPr sz="600">
                        <a:latin typeface="Verdana"/>
                        <a:cs typeface="Verdana"/>
                      </a:endParaRPr>
                    </a:p>
                  </a:txBody>
                  <a:tcPr marL="0" marR="0" marT="45006" marB="0">
                    <a:lnT w="12701">
                      <a:solidFill>
                        <a:srgbClr val="D5D5D5"/>
                      </a:solidFill>
                      <a:prstDash val="solid"/>
                    </a:lnT>
                    <a:lnB w="12701">
                      <a:solidFill>
                        <a:srgbClr val="EEEEEE"/>
                      </a:solidFill>
                      <a:prstDash val="solid"/>
                    </a:lnB>
                  </a:tcPr>
                </a:tc>
                <a:tc>
                  <a:txBody>
                    <a:bodyPr/>
                    <a:lstStyle/>
                    <a:p>
                      <a:pPr marR="58419" algn="r">
                        <a:lnSpc>
                          <a:spcPct val="100000"/>
                        </a:lnSpc>
                        <a:spcBef>
                          <a:spcPts val="630"/>
                        </a:spcBef>
                      </a:pPr>
                      <a:r>
                        <a:rPr sz="600" dirty="0">
                          <a:solidFill>
                            <a:srgbClr val="333333"/>
                          </a:solidFill>
                          <a:latin typeface="Verdana"/>
                          <a:cs typeface="Verdana"/>
                        </a:rPr>
                        <a:t>575</a:t>
                      </a:r>
                      <a:endParaRPr sz="600">
                        <a:latin typeface="Verdana"/>
                        <a:cs typeface="Verdana"/>
                      </a:endParaRPr>
                    </a:p>
                  </a:txBody>
                  <a:tcPr marL="0" marR="0" marT="45006" marB="0">
                    <a:lnT w="12701">
                      <a:solidFill>
                        <a:srgbClr val="D5D5D5"/>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630"/>
                        </a:spcBef>
                      </a:pPr>
                      <a:r>
                        <a:rPr sz="600" spc="-5" dirty="0">
                          <a:solidFill>
                            <a:srgbClr val="333333"/>
                          </a:solidFill>
                          <a:latin typeface="Verdana"/>
                          <a:cs typeface="Verdana"/>
                        </a:rPr>
                        <a:t>blame</a:t>
                      </a:r>
                      <a:endParaRPr sz="600">
                        <a:latin typeface="Verdana"/>
                        <a:cs typeface="Verdana"/>
                      </a:endParaRPr>
                    </a:p>
                  </a:txBody>
                  <a:tcPr marL="0" marR="0" marT="45006" marB="0">
                    <a:lnT w="12701">
                      <a:solidFill>
                        <a:srgbClr val="D5D5D5"/>
                      </a:solidFill>
                      <a:prstDash val="solid"/>
                    </a:lnT>
                    <a:lnB w="12701">
                      <a:solidFill>
                        <a:srgbClr val="EEEEEE"/>
                      </a:solidFill>
                      <a:prstDash val="solid"/>
                    </a:lnB>
                  </a:tcPr>
                </a:tc>
                <a:tc>
                  <a:txBody>
                    <a:bodyPr/>
                    <a:lstStyle/>
                    <a:p>
                      <a:pPr marR="58419" algn="r">
                        <a:lnSpc>
                          <a:spcPct val="100000"/>
                        </a:lnSpc>
                        <a:spcBef>
                          <a:spcPts val="630"/>
                        </a:spcBef>
                      </a:pPr>
                      <a:r>
                        <a:rPr sz="600" dirty="0">
                          <a:solidFill>
                            <a:srgbClr val="333333"/>
                          </a:solidFill>
                          <a:latin typeface="Verdana"/>
                          <a:cs typeface="Verdana"/>
                        </a:rPr>
                        <a:t>238</a:t>
                      </a:r>
                      <a:endParaRPr sz="600">
                        <a:latin typeface="Verdana"/>
                        <a:cs typeface="Verdana"/>
                      </a:endParaRPr>
                    </a:p>
                  </a:txBody>
                  <a:tcPr marL="0" marR="0" marT="45006" marB="0">
                    <a:lnT w="12701">
                      <a:solidFill>
                        <a:srgbClr val="D5D5D5"/>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630"/>
                        </a:spcBef>
                      </a:pPr>
                      <a:r>
                        <a:rPr sz="600" spc="-5" dirty="0">
                          <a:solidFill>
                            <a:srgbClr val="333333"/>
                          </a:solidFill>
                          <a:latin typeface="Verdana"/>
                          <a:cs typeface="Verdana"/>
                        </a:rPr>
                        <a:t>confusion</a:t>
                      </a:r>
                      <a:endParaRPr sz="600">
                        <a:latin typeface="Verdana"/>
                        <a:cs typeface="Verdana"/>
                      </a:endParaRPr>
                    </a:p>
                  </a:txBody>
                  <a:tcPr marL="0" marR="0" marT="45006" marB="0">
                    <a:lnT w="12701">
                      <a:solidFill>
                        <a:srgbClr val="D5D5D5"/>
                      </a:solidFill>
                      <a:prstDash val="solid"/>
                    </a:lnT>
                    <a:lnB w="12701">
                      <a:solidFill>
                        <a:srgbClr val="EEEEEE"/>
                      </a:solidFill>
                      <a:prstDash val="solid"/>
                    </a:lnB>
                  </a:tcPr>
                </a:tc>
                <a:tc>
                  <a:txBody>
                    <a:bodyPr/>
                    <a:lstStyle/>
                    <a:p>
                      <a:pPr marR="90170" algn="r">
                        <a:lnSpc>
                          <a:spcPct val="100000"/>
                        </a:lnSpc>
                        <a:spcBef>
                          <a:spcPts val="630"/>
                        </a:spcBef>
                      </a:pPr>
                      <a:r>
                        <a:rPr sz="600" dirty="0">
                          <a:solidFill>
                            <a:srgbClr val="333333"/>
                          </a:solidFill>
                          <a:latin typeface="Verdana"/>
                          <a:cs typeface="Verdana"/>
                        </a:rPr>
                        <a:t>546</a:t>
                      </a:r>
                      <a:endParaRPr sz="600">
                        <a:latin typeface="Verdana"/>
                        <a:cs typeface="Verdana"/>
                      </a:endParaRPr>
                    </a:p>
                  </a:txBody>
                  <a:tcPr marL="0" marR="0" marT="45006" marB="0">
                    <a:lnT w="12701">
                      <a:solidFill>
                        <a:srgbClr val="D5D5D5"/>
                      </a:solidFill>
                      <a:prstDash val="solid"/>
                    </a:lnT>
                    <a:lnB w="12701">
                      <a:solidFill>
                        <a:srgbClr val="EEEEEE"/>
                      </a:solidFill>
                      <a:prstDash val="solid"/>
                    </a:lnB>
                  </a:tcPr>
                </a:tc>
                <a:extLst>
                  <a:ext uri="{0D108BD9-81ED-4DB2-BD59-A6C34878D82A}">
                    <a16:rowId xmlns:a16="http://schemas.microsoft.com/office/drawing/2014/main" xmlns="" val="10001"/>
                  </a:ext>
                </a:extLst>
              </a:tr>
              <a:tr h="178594">
                <a:tc>
                  <a:txBody>
                    <a:bodyPr/>
                    <a:lstStyle/>
                    <a:p>
                      <a:pPr marL="31750">
                        <a:lnSpc>
                          <a:spcPct val="100000"/>
                        </a:lnSpc>
                        <a:spcBef>
                          <a:spcPts val="550"/>
                        </a:spcBef>
                      </a:pPr>
                      <a:r>
                        <a:rPr sz="600" spc="-5" dirty="0">
                          <a:solidFill>
                            <a:srgbClr val="333333"/>
                          </a:solidFill>
                          <a:latin typeface="Verdana"/>
                          <a:cs typeface="Verdana"/>
                        </a:rPr>
                        <a:t>job</a:t>
                      </a:r>
                      <a:r>
                        <a:rPr sz="600" spc="-65" dirty="0">
                          <a:solidFill>
                            <a:srgbClr val="333333"/>
                          </a:solidFill>
                          <a:latin typeface="Verdana"/>
                          <a:cs typeface="Verdana"/>
                        </a:rPr>
                        <a:t> </a:t>
                      </a:r>
                      <a:r>
                        <a:rPr sz="600" spc="-5" dirty="0">
                          <a:solidFill>
                            <a:srgbClr val="333333"/>
                          </a:solidFill>
                          <a:latin typeface="Verdana"/>
                          <a:cs typeface="Verdana"/>
                        </a:rPr>
                        <a:t>insecurity</a:t>
                      </a:r>
                      <a:endParaRPr sz="600">
                        <a:latin typeface="Verdana"/>
                        <a:cs typeface="Verdana"/>
                      </a:endParaRPr>
                    </a:p>
                  </a:txBody>
                  <a:tcPr marL="0" marR="0" marT="39291" marB="0">
                    <a:lnT w="12701">
                      <a:solidFill>
                        <a:srgbClr val="EEEEEE"/>
                      </a:solidFill>
                      <a:prstDash val="solid"/>
                    </a:lnT>
                    <a:lnB w="12701">
                      <a:solidFill>
                        <a:srgbClr val="EEEEEE"/>
                      </a:solidFill>
                      <a:prstDash val="solid"/>
                    </a:lnB>
                  </a:tcPr>
                </a:tc>
                <a:tc>
                  <a:txBody>
                    <a:bodyPr/>
                    <a:lstStyle/>
                    <a:p>
                      <a:pPr marR="58419" algn="r">
                        <a:lnSpc>
                          <a:spcPct val="100000"/>
                        </a:lnSpc>
                        <a:spcBef>
                          <a:spcPts val="550"/>
                        </a:spcBef>
                      </a:pPr>
                      <a:r>
                        <a:rPr sz="600" dirty="0">
                          <a:solidFill>
                            <a:srgbClr val="333333"/>
                          </a:solidFill>
                          <a:latin typeface="Verdana"/>
                          <a:cs typeface="Verdana"/>
                        </a:rPr>
                        <a:t>395</a:t>
                      </a:r>
                      <a:endParaRPr sz="600">
                        <a:latin typeface="Verdana"/>
                        <a:cs typeface="Verdana"/>
                      </a:endParaRPr>
                    </a:p>
                  </a:txBody>
                  <a:tcPr marL="0" marR="0" marT="39291"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50"/>
                        </a:spcBef>
                      </a:pPr>
                      <a:r>
                        <a:rPr sz="600" spc="-5" dirty="0">
                          <a:solidFill>
                            <a:srgbClr val="333333"/>
                          </a:solidFill>
                          <a:latin typeface="Verdana"/>
                          <a:cs typeface="Verdana"/>
                        </a:rPr>
                        <a:t>internal</a:t>
                      </a:r>
                      <a:r>
                        <a:rPr sz="600" spc="-45" dirty="0">
                          <a:solidFill>
                            <a:srgbClr val="333333"/>
                          </a:solidFill>
                          <a:latin typeface="Verdana"/>
                          <a:cs typeface="Verdana"/>
                        </a:rPr>
                        <a:t> </a:t>
                      </a:r>
                      <a:r>
                        <a:rPr sz="600" spc="-5" dirty="0">
                          <a:solidFill>
                            <a:srgbClr val="333333"/>
                          </a:solidFill>
                          <a:latin typeface="Verdana"/>
                          <a:cs typeface="Verdana"/>
                        </a:rPr>
                        <a:t>competition</a:t>
                      </a:r>
                      <a:endParaRPr sz="600">
                        <a:latin typeface="Verdana"/>
                        <a:cs typeface="Verdana"/>
                      </a:endParaRPr>
                    </a:p>
                  </a:txBody>
                  <a:tcPr marL="0" marR="0" marT="39291" marB="0">
                    <a:lnT w="12701">
                      <a:solidFill>
                        <a:srgbClr val="EEEEEE"/>
                      </a:solidFill>
                      <a:prstDash val="solid"/>
                    </a:lnT>
                    <a:lnB w="12701">
                      <a:solidFill>
                        <a:srgbClr val="EEEEEE"/>
                      </a:solidFill>
                      <a:prstDash val="solid"/>
                    </a:lnB>
                  </a:tcPr>
                </a:tc>
                <a:tc>
                  <a:txBody>
                    <a:bodyPr/>
                    <a:lstStyle/>
                    <a:p>
                      <a:pPr marR="58419" algn="r">
                        <a:lnSpc>
                          <a:spcPct val="100000"/>
                        </a:lnSpc>
                        <a:spcBef>
                          <a:spcPts val="550"/>
                        </a:spcBef>
                      </a:pPr>
                      <a:r>
                        <a:rPr sz="600" dirty="0">
                          <a:solidFill>
                            <a:srgbClr val="333333"/>
                          </a:solidFill>
                          <a:latin typeface="Verdana"/>
                          <a:cs typeface="Verdana"/>
                        </a:rPr>
                        <a:t>211</a:t>
                      </a:r>
                      <a:endParaRPr sz="600">
                        <a:latin typeface="Verdana"/>
                        <a:cs typeface="Verdana"/>
                      </a:endParaRPr>
                    </a:p>
                  </a:txBody>
                  <a:tcPr marL="0" marR="0" marT="39291"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50"/>
                        </a:spcBef>
                      </a:pPr>
                      <a:r>
                        <a:rPr sz="600" dirty="0">
                          <a:solidFill>
                            <a:srgbClr val="333333"/>
                          </a:solidFill>
                          <a:latin typeface="Verdana"/>
                          <a:cs typeface="Verdana"/>
                        </a:rPr>
                        <a:t>bureaucracy</a:t>
                      </a:r>
                      <a:endParaRPr sz="600">
                        <a:latin typeface="Verdana"/>
                        <a:cs typeface="Verdana"/>
                      </a:endParaRPr>
                    </a:p>
                  </a:txBody>
                  <a:tcPr marL="0" marR="0" marT="39291" marB="0">
                    <a:lnT w="12701">
                      <a:solidFill>
                        <a:srgbClr val="EEEEEE"/>
                      </a:solidFill>
                      <a:prstDash val="solid"/>
                    </a:lnT>
                    <a:lnB w="12701">
                      <a:solidFill>
                        <a:srgbClr val="EEEEEE"/>
                      </a:solidFill>
                      <a:prstDash val="solid"/>
                    </a:lnB>
                  </a:tcPr>
                </a:tc>
                <a:tc>
                  <a:txBody>
                    <a:bodyPr/>
                    <a:lstStyle/>
                    <a:p>
                      <a:pPr marR="90170" algn="r">
                        <a:lnSpc>
                          <a:spcPct val="100000"/>
                        </a:lnSpc>
                        <a:spcBef>
                          <a:spcPts val="550"/>
                        </a:spcBef>
                      </a:pPr>
                      <a:r>
                        <a:rPr sz="600" dirty="0">
                          <a:solidFill>
                            <a:srgbClr val="333333"/>
                          </a:solidFill>
                          <a:latin typeface="Verdana"/>
                          <a:cs typeface="Verdana"/>
                        </a:rPr>
                        <a:t>505</a:t>
                      </a:r>
                      <a:endParaRPr sz="600">
                        <a:latin typeface="Verdana"/>
                        <a:cs typeface="Verdana"/>
                      </a:endParaRPr>
                    </a:p>
                  </a:txBody>
                  <a:tcPr marL="0" marR="0" marT="39291" marB="0">
                    <a:lnT w="12701">
                      <a:solidFill>
                        <a:srgbClr val="EEEEEE"/>
                      </a:solidFill>
                      <a:prstDash val="solid"/>
                    </a:lnT>
                    <a:lnB w="12701">
                      <a:solidFill>
                        <a:srgbClr val="EEEEEE"/>
                      </a:solidFill>
                      <a:prstDash val="solid"/>
                    </a:lnB>
                  </a:tcPr>
                </a:tc>
                <a:extLst>
                  <a:ext uri="{0D108BD9-81ED-4DB2-BD59-A6C34878D82A}">
                    <a16:rowId xmlns:a16="http://schemas.microsoft.com/office/drawing/2014/main" xmlns="" val="10002"/>
                  </a:ext>
                </a:extLst>
              </a:tr>
              <a:tr h="178594">
                <a:tc>
                  <a:txBody>
                    <a:bodyPr/>
                    <a:lstStyle/>
                    <a:p>
                      <a:pPr marL="31750">
                        <a:lnSpc>
                          <a:spcPct val="100000"/>
                        </a:lnSpc>
                        <a:spcBef>
                          <a:spcPts val="545"/>
                        </a:spcBef>
                      </a:pPr>
                      <a:r>
                        <a:rPr sz="600" spc="-5" dirty="0">
                          <a:solidFill>
                            <a:srgbClr val="333333"/>
                          </a:solidFill>
                          <a:latin typeface="Verdana"/>
                          <a:cs typeface="Verdana"/>
                        </a:rPr>
                        <a:t>short-term</a:t>
                      </a:r>
                      <a:r>
                        <a:rPr sz="600" spc="-30" dirty="0">
                          <a:solidFill>
                            <a:srgbClr val="333333"/>
                          </a:solidFill>
                          <a:latin typeface="Verdana"/>
                          <a:cs typeface="Verdana"/>
                        </a:rPr>
                        <a:t> </a:t>
                      </a:r>
                      <a:r>
                        <a:rPr sz="600" spc="-5" dirty="0">
                          <a:solidFill>
                            <a:srgbClr val="333333"/>
                          </a:solidFill>
                          <a:latin typeface="Verdana"/>
                          <a:cs typeface="Verdana"/>
                        </a:rPr>
                        <a:t>focus</a:t>
                      </a:r>
                      <a:endParaRPr sz="600">
                        <a:latin typeface="Verdana"/>
                        <a:cs typeface="Verdana"/>
                      </a:endParaRPr>
                    </a:p>
                  </a:txBody>
                  <a:tcPr marL="0" marR="0" marT="38933" marB="0">
                    <a:lnT w="12701">
                      <a:solidFill>
                        <a:srgbClr val="EEEEEE"/>
                      </a:solidFill>
                      <a:prstDash val="solid"/>
                    </a:lnT>
                    <a:lnB w="12701">
                      <a:solidFill>
                        <a:srgbClr val="EEEEEE"/>
                      </a:solidFill>
                      <a:prstDash val="solid"/>
                    </a:lnB>
                  </a:tcPr>
                </a:tc>
                <a:tc>
                  <a:txBody>
                    <a:bodyPr/>
                    <a:lstStyle/>
                    <a:p>
                      <a:pPr marR="58419" algn="r">
                        <a:lnSpc>
                          <a:spcPct val="100000"/>
                        </a:lnSpc>
                        <a:spcBef>
                          <a:spcPts val="545"/>
                        </a:spcBef>
                      </a:pPr>
                      <a:r>
                        <a:rPr sz="600" dirty="0">
                          <a:solidFill>
                            <a:srgbClr val="333333"/>
                          </a:solidFill>
                          <a:latin typeface="Verdana"/>
                          <a:cs typeface="Verdana"/>
                        </a:rPr>
                        <a:t>250</a:t>
                      </a:r>
                      <a:endParaRPr sz="600">
                        <a:latin typeface="Verdana"/>
                        <a:cs typeface="Verdana"/>
                      </a:endParaRPr>
                    </a:p>
                  </a:txBody>
                  <a:tcPr marL="0" marR="0" marT="38933"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5"/>
                        </a:spcBef>
                      </a:pPr>
                      <a:r>
                        <a:rPr sz="600" spc="-5" dirty="0">
                          <a:solidFill>
                            <a:srgbClr val="333333"/>
                          </a:solidFill>
                          <a:latin typeface="Verdana"/>
                          <a:cs typeface="Verdana"/>
                        </a:rPr>
                        <a:t>manipulation</a:t>
                      </a:r>
                      <a:endParaRPr sz="600">
                        <a:latin typeface="Verdana"/>
                        <a:cs typeface="Verdana"/>
                      </a:endParaRPr>
                    </a:p>
                  </a:txBody>
                  <a:tcPr marL="0" marR="0" marT="38933" marB="0">
                    <a:lnT w="12701">
                      <a:solidFill>
                        <a:srgbClr val="EEEEEE"/>
                      </a:solidFill>
                      <a:prstDash val="solid"/>
                    </a:lnT>
                    <a:lnB w="12701">
                      <a:solidFill>
                        <a:srgbClr val="EEEEEE"/>
                      </a:solidFill>
                      <a:prstDash val="solid"/>
                    </a:lnB>
                  </a:tcPr>
                </a:tc>
                <a:tc>
                  <a:txBody>
                    <a:bodyPr/>
                    <a:lstStyle/>
                    <a:p>
                      <a:pPr marR="58419" algn="r">
                        <a:lnSpc>
                          <a:spcPct val="100000"/>
                        </a:lnSpc>
                        <a:spcBef>
                          <a:spcPts val="545"/>
                        </a:spcBef>
                      </a:pPr>
                      <a:r>
                        <a:rPr sz="600" dirty="0">
                          <a:solidFill>
                            <a:srgbClr val="333333"/>
                          </a:solidFill>
                          <a:latin typeface="Verdana"/>
                          <a:cs typeface="Verdana"/>
                        </a:rPr>
                        <a:t>169</a:t>
                      </a:r>
                      <a:endParaRPr sz="600">
                        <a:latin typeface="Verdana"/>
                        <a:cs typeface="Verdana"/>
                      </a:endParaRPr>
                    </a:p>
                  </a:txBody>
                  <a:tcPr marL="0" marR="0" marT="38933"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5"/>
                        </a:spcBef>
                      </a:pPr>
                      <a:r>
                        <a:rPr sz="600" spc="-5" dirty="0">
                          <a:solidFill>
                            <a:srgbClr val="333333"/>
                          </a:solidFill>
                          <a:latin typeface="Verdana"/>
                          <a:cs typeface="Verdana"/>
                        </a:rPr>
                        <a:t>hierarchy</a:t>
                      </a:r>
                      <a:endParaRPr sz="600">
                        <a:latin typeface="Verdana"/>
                        <a:cs typeface="Verdana"/>
                      </a:endParaRPr>
                    </a:p>
                  </a:txBody>
                  <a:tcPr marL="0" marR="0" marT="38933" marB="0">
                    <a:lnT w="12701">
                      <a:solidFill>
                        <a:srgbClr val="EEEEEE"/>
                      </a:solidFill>
                      <a:prstDash val="solid"/>
                    </a:lnT>
                    <a:lnB w="12701">
                      <a:solidFill>
                        <a:srgbClr val="EEEEEE"/>
                      </a:solidFill>
                      <a:prstDash val="solid"/>
                    </a:lnB>
                  </a:tcPr>
                </a:tc>
                <a:tc>
                  <a:txBody>
                    <a:bodyPr/>
                    <a:lstStyle/>
                    <a:p>
                      <a:pPr marR="90170" algn="r">
                        <a:lnSpc>
                          <a:spcPct val="100000"/>
                        </a:lnSpc>
                        <a:spcBef>
                          <a:spcPts val="545"/>
                        </a:spcBef>
                      </a:pPr>
                      <a:r>
                        <a:rPr sz="600" dirty="0">
                          <a:solidFill>
                            <a:srgbClr val="333333"/>
                          </a:solidFill>
                          <a:latin typeface="Verdana"/>
                          <a:cs typeface="Verdana"/>
                        </a:rPr>
                        <a:t>373</a:t>
                      </a:r>
                      <a:endParaRPr sz="600">
                        <a:latin typeface="Verdana"/>
                        <a:cs typeface="Verdana"/>
                      </a:endParaRPr>
                    </a:p>
                  </a:txBody>
                  <a:tcPr marL="0" marR="0" marT="38933" marB="0">
                    <a:lnT w="12701">
                      <a:solidFill>
                        <a:srgbClr val="EEEEEE"/>
                      </a:solidFill>
                      <a:prstDash val="solid"/>
                    </a:lnT>
                    <a:lnB w="12701">
                      <a:solidFill>
                        <a:srgbClr val="EEEEEE"/>
                      </a:solidFill>
                      <a:prstDash val="solid"/>
                    </a:lnB>
                  </a:tcPr>
                </a:tc>
                <a:extLst>
                  <a:ext uri="{0D108BD9-81ED-4DB2-BD59-A6C34878D82A}">
                    <a16:rowId xmlns:a16="http://schemas.microsoft.com/office/drawing/2014/main" xmlns="" val="10003"/>
                  </a:ext>
                </a:extLst>
              </a:tr>
              <a:tr h="178594">
                <a:tc>
                  <a:txBody>
                    <a:bodyPr/>
                    <a:lstStyle/>
                    <a:p>
                      <a:pPr marL="31750">
                        <a:lnSpc>
                          <a:spcPct val="100000"/>
                        </a:lnSpc>
                        <a:spcBef>
                          <a:spcPts val="540"/>
                        </a:spcBef>
                      </a:pPr>
                      <a:r>
                        <a:rPr sz="600" spc="-5" dirty="0">
                          <a:solidFill>
                            <a:srgbClr val="333333"/>
                          </a:solidFill>
                          <a:latin typeface="Verdana"/>
                          <a:cs typeface="Verdana"/>
                        </a:rPr>
                        <a:t>control</a:t>
                      </a:r>
                      <a:endParaRPr sz="600">
                        <a:latin typeface="Verdana"/>
                        <a:cs typeface="Verdana"/>
                      </a:endParaRPr>
                    </a:p>
                  </a:txBody>
                  <a:tcPr marL="0" marR="0" marT="38576" marB="0">
                    <a:lnT w="12701">
                      <a:solidFill>
                        <a:srgbClr val="EEEEEE"/>
                      </a:solidFill>
                      <a:prstDash val="solid"/>
                    </a:lnT>
                    <a:lnB w="12701">
                      <a:solidFill>
                        <a:srgbClr val="EEEEEE"/>
                      </a:solidFill>
                      <a:prstDash val="solid"/>
                    </a:lnB>
                  </a:tcPr>
                </a:tc>
                <a:tc>
                  <a:txBody>
                    <a:bodyPr/>
                    <a:lstStyle/>
                    <a:p>
                      <a:pPr marR="58419" algn="r">
                        <a:lnSpc>
                          <a:spcPct val="100000"/>
                        </a:lnSpc>
                        <a:spcBef>
                          <a:spcPts val="540"/>
                        </a:spcBef>
                      </a:pPr>
                      <a:r>
                        <a:rPr sz="600" dirty="0">
                          <a:solidFill>
                            <a:srgbClr val="333333"/>
                          </a:solidFill>
                          <a:latin typeface="Verdana"/>
                          <a:cs typeface="Verdana"/>
                        </a:rPr>
                        <a:t>241</a:t>
                      </a:r>
                      <a:endParaRPr sz="600">
                        <a:latin typeface="Verdana"/>
                        <a:cs typeface="Verdana"/>
                      </a:endParaRPr>
                    </a:p>
                  </a:txBody>
                  <a:tcPr marL="0" marR="0" marT="38576"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spc="-5" dirty="0">
                          <a:solidFill>
                            <a:srgbClr val="333333"/>
                          </a:solidFill>
                          <a:latin typeface="Verdana"/>
                          <a:cs typeface="Verdana"/>
                        </a:rPr>
                        <a:t>discrimination</a:t>
                      </a:r>
                      <a:endParaRPr sz="600">
                        <a:latin typeface="Verdana"/>
                        <a:cs typeface="Verdana"/>
                      </a:endParaRPr>
                    </a:p>
                  </a:txBody>
                  <a:tcPr marL="0" marR="0" marT="38576" marB="0">
                    <a:lnT w="12701">
                      <a:solidFill>
                        <a:srgbClr val="EEEEEE"/>
                      </a:solidFill>
                      <a:prstDash val="solid"/>
                    </a:lnT>
                    <a:lnB w="12701">
                      <a:solidFill>
                        <a:srgbClr val="EEEEEE"/>
                      </a:solidFill>
                      <a:prstDash val="solid"/>
                    </a:lnB>
                  </a:tcPr>
                </a:tc>
                <a:tc>
                  <a:txBody>
                    <a:bodyPr/>
                    <a:lstStyle/>
                    <a:p>
                      <a:pPr marR="58419" algn="r">
                        <a:lnSpc>
                          <a:spcPct val="100000"/>
                        </a:lnSpc>
                        <a:spcBef>
                          <a:spcPts val="540"/>
                        </a:spcBef>
                      </a:pPr>
                      <a:r>
                        <a:rPr sz="600" dirty="0">
                          <a:solidFill>
                            <a:srgbClr val="333333"/>
                          </a:solidFill>
                          <a:latin typeface="Verdana"/>
                          <a:cs typeface="Verdana"/>
                        </a:rPr>
                        <a:t>104</a:t>
                      </a:r>
                      <a:endParaRPr sz="600">
                        <a:latin typeface="Verdana"/>
                        <a:cs typeface="Verdana"/>
                      </a:endParaRPr>
                    </a:p>
                  </a:txBody>
                  <a:tcPr marL="0" marR="0" marT="38576"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spc="-5" dirty="0">
                          <a:solidFill>
                            <a:srgbClr val="333333"/>
                          </a:solidFill>
                          <a:latin typeface="Verdana"/>
                          <a:cs typeface="Verdana"/>
                        </a:rPr>
                        <a:t>information</a:t>
                      </a:r>
                      <a:r>
                        <a:rPr sz="600" spc="-15" dirty="0">
                          <a:solidFill>
                            <a:srgbClr val="333333"/>
                          </a:solidFill>
                          <a:latin typeface="Verdana"/>
                          <a:cs typeface="Verdana"/>
                        </a:rPr>
                        <a:t> </a:t>
                      </a:r>
                      <a:r>
                        <a:rPr sz="600" spc="-5" dirty="0">
                          <a:solidFill>
                            <a:srgbClr val="333333"/>
                          </a:solidFill>
                          <a:latin typeface="Verdana"/>
                          <a:cs typeface="Verdana"/>
                        </a:rPr>
                        <a:t>hoarding</a:t>
                      </a:r>
                      <a:endParaRPr sz="600">
                        <a:latin typeface="Verdana"/>
                        <a:cs typeface="Verdana"/>
                      </a:endParaRPr>
                    </a:p>
                  </a:txBody>
                  <a:tcPr marL="0" marR="0" marT="38576" marB="0">
                    <a:lnT w="12701">
                      <a:solidFill>
                        <a:srgbClr val="EEEEEE"/>
                      </a:solidFill>
                      <a:prstDash val="solid"/>
                    </a:lnT>
                    <a:lnB w="12701">
                      <a:solidFill>
                        <a:srgbClr val="EEEEEE"/>
                      </a:solidFill>
                      <a:prstDash val="solid"/>
                    </a:lnB>
                  </a:tcPr>
                </a:tc>
                <a:tc>
                  <a:txBody>
                    <a:bodyPr/>
                    <a:lstStyle/>
                    <a:p>
                      <a:pPr marR="90170" algn="r">
                        <a:lnSpc>
                          <a:spcPct val="100000"/>
                        </a:lnSpc>
                        <a:spcBef>
                          <a:spcPts val="540"/>
                        </a:spcBef>
                      </a:pPr>
                      <a:r>
                        <a:rPr sz="600" dirty="0">
                          <a:solidFill>
                            <a:srgbClr val="333333"/>
                          </a:solidFill>
                          <a:latin typeface="Verdana"/>
                          <a:cs typeface="Verdana"/>
                        </a:rPr>
                        <a:t>345</a:t>
                      </a:r>
                      <a:endParaRPr sz="600">
                        <a:latin typeface="Verdana"/>
                        <a:cs typeface="Verdana"/>
                      </a:endParaRPr>
                    </a:p>
                  </a:txBody>
                  <a:tcPr marL="0" marR="0" marT="38576" marB="0">
                    <a:lnT w="12701">
                      <a:solidFill>
                        <a:srgbClr val="EEEEEE"/>
                      </a:solidFill>
                      <a:prstDash val="solid"/>
                    </a:lnT>
                    <a:lnB w="12701">
                      <a:solidFill>
                        <a:srgbClr val="EEEEEE"/>
                      </a:solidFill>
                      <a:prstDash val="solid"/>
                    </a:lnB>
                  </a:tcPr>
                </a:tc>
                <a:extLst>
                  <a:ext uri="{0D108BD9-81ED-4DB2-BD59-A6C34878D82A}">
                    <a16:rowId xmlns:a16="http://schemas.microsoft.com/office/drawing/2014/main" xmlns="" val="10004"/>
                  </a:ext>
                </a:extLst>
              </a:tr>
              <a:tr h="178594">
                <a:tc>
                  <a:txBody>
                    <a:bodyPr/>
                    <a:lstStyle/>
                    <a:p>
                      <a:pPr marL="31750">
                        <a:lnSpc>
                          <a:spcPct val="100000"/>
                        </a:lnSpc>
                        <a:spcBef>
                          <a:spcPts val="535"/>
                        </a:spcBef>
                      </a:pPr>
                      <a:r>
                        <a:rPr sz="600" spc="-5" dirty="0">
                          <a:solidFill>
                            <a:srgbClr val="333333"/>
                          </a:solidFill>
                          <a:latin typeface="Verdana"/>
                          <a:cs typeface="Verdana"/>
                        </a:rPr>
                        <a:t>caution</a:t>
                      </a:r>
                      <a:endParaRPr sz="600">
                        <a:latin typeface="Verdana"/>
                        <a:cs typeface="Verdana"/>
                      </a:endParaRPr>
                    </a:p>
                  </a:txBody>
                  <a:tcPr marL="0" marR="0" marT="38219" marB="0">
                    <a:lnT w="12701">
                      <a:solidFill>
                        <a:srgbClr val="EEEEEE"/>
                      </a:solidFill>
                      <a:prstDash val="solid"/>
                    </a:lnT>
                    <a:lnB w="12701">
                      <a:solidFill>
                        <a:srgbClr val="EEEEEE"/>
                      </a:solidFill>
                      <a:prstDash val="solid"/>
                    </a:lnB>
                  </a:tcPr>
                </a:tc>
                <a:tc>
                  <a:txBody>
                    <a:bodyPr/>
                    <a:lstStyle/>
                    <a:p>
                      <a:pPr marR="58419" algn="r">
                        <a:lnSpc>
                          <a:spcPct val="100000"/>
                        </a:lnSpc>
                        <a:spcBef>
                          <a:spcPts val="535"/>
                        </a:spcBef>
                      </a:pPr>
                      <a:r>
                        <a:rPr sz="600" dirty="0">
                          <a:solidFill>
                            <a:srgbClr val="333333"/>
                          </a:solidFill>
                          <a:latin typeface="Verdana"/>
                          <a:cs typeface="Verdana"/>
                        </a:rPr>
                        <a:t>145</a:t>
                      </a:r>
                      <a:endParaRPr sz="600">
                        <a:latin typeface="Verdana"/>
                        <a:cs typeface="Verdana"/>
                      </a:endParaRPr>
                    </a:p>
                  </a:txBody>
                  <a:tcPr marL="0" marR="0" marT="38219"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5" dirty="0">
                          <a:solidFill>
                            <a:srgbClr val="333333"/>
                          </a:solidFill>
                          <a:latin typeface="Verdana"/>
                          <a:cs typeface="Verdana"/>
                        </a:rPr>
                        <a:t>empire</a:t>
                      </a:r>
                      <a:r>
                        <a:rPr sz="600" spc="-60" dirty="0">
                          <a:solidFill>
                            <a:srgbClr val="333333"/>
                          </a:solidFill>
                          <a:latin typeface="Verdana"/>
                          <a:cs typeface="Verdana"/>
                        </a:rPr>
                        <a:t> </a:t>
                      </a:r>
                      <a:r>
                        <a:rPr sz="600" spc="-5" dirty="0">
                          <a:solidFill>
                            <a:srgbClr val="333333"/>
                          </a:solidFill>
                          <a:latin typeface="Verdana"/>
                          <a:cs typeface="Verdana"/>
                        </a:rPr>
                        <a:t>building</a:t>
                      </a:r>
                      <a:endParaRPr sz="600">
                        <a:latin typeface="Verdana"/>
                        <a:cs typeface="Verdana"/>
                      </a:endParaRPr>
                    </a:p>
                  </a:txBody>
                  <a:tcPr marL="0" marR="0" marT="38219" marB="0">
                    <a:lnT w="12701">
                      <a:solidFill>
                        <a:srgbClr val="EEEEEE"/>
                      </a:solidFill>
                      <a:prstDash val="solid"/>
                    </a:lnT>
                    <a:lnB w="12701">
                      <a:solidFill>
                        <a:srgbClr val="EEEEEE"/>
                      </a:solidFill>
                      <a:prstDash val="solid"/>
                    </a:lnB>
                  </a:tcPr>
                </a:tc>
                <a:tc>
                  <a:txBody>
                    <a:bodyPr/>
                    <a:lstStyle/>
                    <a:p>
                      <a:pPr marR="58419" algn="r">
                        <a:lnSpc>
                          <a:spcPct val="100000"/>
                        </a:lnSpc>
                        <a:spcBef>
                          <a:spcPts val="535"/>
                        </a:spcBef>
                      </a:pPr>
                      <a:r>
                        <a:rPr sz="600" dirty="0">
                          <a:solidFill>
                            <a:srgbClr val="333333"/>
                          </a:solidFill>
                          <a:latin typeface="Verdana"/>
                          <a:cs typeface="Verdana"/>
                        </a:rPr>
                        <a:t>93</a:t>
                      </a:r>
                      <a:endParaRPr sz="600">
                        <a:latin typeface="Verdana"/>
                        <a:cs typeface="Verdana"/>
                      </a:endParaRPr>
                    </a:p>
                  </a:txBody>
                  <a:tcPr marL="0" marR="0" marT="38219"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5" dirty="0">
                          <a:solidFill>
                            <a:srgbClr val="333333"/>
                          </a:solidFill>
                          <a:latin typeface="Verdana"/>
                          <a:cs typeface="Verdana"/>
                        </a:rPr>
                        <a:t>silo</a:t>
                      </a:r>
                      <a:r>
                        <a:rPr sz="600" spc="-65" dirty="0">
                          <a:solidFill>
                            <a:srgbClr val="333333"/>
                          </a:solidFill>
                          <a:latin typeface="Verdana"/>
                          <a:cs typeface="Verdana"/>
                        </a:rPr>
                        <a:t> </a:t>
                      </a:r>
                      <a:r>
                        <a:rPr sz="600" spc="-5" dirty="0">
                          <a:solidFill>
                            <a:srgbClr val="333333"/>
                          </a:solidFill>
                          <a:latin typeface="Verdana"/>
                          <a:cs typeface="Verdana"/>
                        </a:rPr>
                        <a:t>mentality</a:t>
                      </a:r>
                      <a:endParaRPr sz="600">
                        <a:latin typeface="Verdana"/>
                        <a:cs typeface="Verdana"/>
                      </a:endParaRPr>
                    </a:p>
                  </a:txBody>
                  <a:tcPr marL="0" marR="0" marT="38219" marB="0">
                    <a:lnT w="12701">
                      <a:solidFill>
                        <a:srgbClr val="EEEEEE"/>
                      </a:solidFill>
                      <a:prstDash val="solid"/>
                    </a:lnT>
                    <a:lnB w="12701">
                      <a:solidFill>
                        <a:srgbClr val="EEEEEE"/>
                      </a:solidFill>
                      <a:prstDash val="solid"/>
                    </a:lnB>
                  </a:tcPr>
                </a:tc>
                <a:tc>
                  <a:txBody>
                    <a:bodyPr/>
                    <a:lstStyle/>
                    <a:p>
                      <a:pPr marR="90170" algn="r">
                        <a:lnSpc>
                          <a:spcPct val="100000"/>
                        </a:lnSpc>
                        <a:spcBef>
                          <a:spcPts val="535"/>
                        </a:spcBef>
                      </a:pPr>
                      <a:r>
                        <a:rPr sz="600" dirty="0">
                          <a:solidFill>
                            <a:srgbClr val="333333"/>
                          </a:solidFill>
                          <a:latin typeface="Verdana"/>
                          <a:cs typeface="Verdana"/>
                        </a:rPr>
                        <a:t>266</a:t>
                      </a:r>
                      <a:endParaRPr sz="600">
                        <a:latin typeface="Verdana"/>
                        <a:cs typeface="Verdana"/>
                      </a:endParaRPr>
                    </a:p>
                  </a:txBody>
                  <a:tcPr marL="0" marR="0" marT="38219" marB="0">
                    <a:lnT w="12701">
                      <a:solidFill>
                        <a:srgbClr val="EEEEEE"/>
                      </a:solidFill>
                      <a:prstDash val="solid"/>
                    </a:lnT>
                    <a:lnB w="12701">
                      <a:solidFill>
                        <a:srgbClr val="EEEEEE"/>
                      </a:solidFill>
                      <a:prstDash val="solid"/>
                    </a:lnB>
                  </a:tcPr>
                </a:tc>
                <a:extLst>
                  <a:ext uri="{0D108BD9-81ED-4DB2-BD59-A6C34878D82A}">
                    <a16:rowId xmlns:a16="http://schemas.microsoft.com/office/drawing/2014/main" xmlns="" val="10005"/>
                  </a:ext>
                </a:extLst>
              </a:tr>
              <a:tr h="178594">
                <a:tc>
                  <a:txBody>
                    <a:bodyPr/>
                    <a:lstStyle/>
                    <a:p>
                      <a:endParaRPr sz="600">
                        <a:latin typeface="Verdana"/>
                        <a:cs typeface="Verdana"/>
                      </a:endParaRPr>
                    </a:p>
                  </a:txBody>
                  <a:tcPr marL="0" marR="0" marT="0" marB="0">
                    <a:lnT w="12701">
                      <a:solidFill>
                        <a:srgbClr val="EEEEEE"/>
                      </a:solidFill>
                      <a:prstDash val="solid"/>
                    </a:lnT>
                  </a:tcPr>
                </a:tc>
                <a:tc>
                  <a:txBody>
                    <a:bodyPr/>
                    <a:lstStyle/>
                    <a:p>
                      <a:endParaRPr sz="600">
                        <a:latin typeface="Verdana"/>
                        <a:cs typeface="Verdana"/>
                      </a:endParaRPr>
                    </a:p>
                  </a:txBody>
                  <a:tcPr marL="0" marR="0" marT="0" marB="0">
                    <a:lnT w="12701">
                      <a:solidFill>
                        <a:srgbClr val="EEEEEE"/>
                      </a:solidFill>
                      <a:prstDash val="solid"/>
                    </a:lnT>
                  </a:tcPr>
                </a:tc>
                <a:tc>
                  <a:txBody>
                    <a:bodyPr/>
                    <a:lstStyle/>
                    <a:p>
                      <a:endParaRPr sz="600">
                        <a:latin typeface="Verdana"/>
                        <a:cs typeface="Verdana"/>
                      </a:endParaRPr>
                    </a:p>
                  </a:txBody>
                  <a:tcPr marL="0" marR="0" marT="0" marB="0"/>
                </a:tc>
                <a:tc>
                  <a:txBody>
                    <a:bodyPr/>
                    <a:lstStyle/>
                    <a:p>
                      <a:pPr>
                        <a:lnSpc>
                          <a:spcPct val="100000"/>
                        </a:lnSpc>
                        <a:spcBef>
                          <a:spcPts val="530"/>
                        </a:spcBef>
                      </a:pPr>
                      <a:r>
                        <a:rPr sz="600" dirty="0">
                          <a:solidFill>
                            <a:srgbClr val="333333"/>
                          </a:solidFill>
                          <a:latin typeface="Verdana"/>
                          <a:cs typeface="Verdana"/>
                        </a:rPr>
                        <a:t>harassment</a:t>
                      </a:r>
                      <a:endParaRPr sz="600">
                        <a:latin typeface="Verdana"/>
                        <a:cs typeface="Verdana"/>
                      </a:endParaRPr>
                    </a:p>
                  </a:txBody>
                  <a:tcPr marL="0" marR="0" marT="37862" marB="0">
                    <a:lnT w="12701">
                      <a:solidFill>
                        <a:srgbClr val="EEEEEE"/>
                      </a:solidFill>
                      <a:prstDash val="solid"/>
                    </a:lnT>
                    <a:lnB w="12701">
                      <a:solidFill>
                        <a:srgbClr val="EEEEEE"/>
                      </a:solidFill>
                      <a:prstDash val="solid"/>
                    </a:lnB>
                  </a:tcPr>
                </a:tc>
                <a:tc>
                  <a:txBody>
                    <a:bodyPr/>
                    <a:lstStyle/>
                    <a:p>
                      <a:pPr marR="58419" algn="r">
                        <a:lnSpc>
                          <a:spcPct val="100000"/>
                        </a:lnSpc>
                        <a:spcBef>
                          <a:spcPts val="530"/>
                        </a:spcBef>
                      </a:pPr>
                      <a:r>
                        <a:rPr sz="600" dirty="0">
                          <a:solidFill>
                            <a:srgbClr val="333333"/>
                          </a:solidFill>
                          <a:latin typeface="Verdana"/>
                          <a:cs typeface="Verdana"/>
                        </a:rPr>
                        <a:t>83</a:t>
                      </a:r>
                      <a:endParaRPr sz="600">
                        <a:latin typeface="Verdana"/>
                        <a:cs typeface="Verdana"/>
                      </a:endParaRPr>
                    </a:p>
                  </a:txBody>
                  <a:tcPr marL="0" marR="0" marT="37862" marB="0">
                    <a:lnT w="12701">
                      <a:solidFill>
                        <a:srgbClr val="EEEEEE"/>
                      </a:solidFill>
                      <a:prstDash val="solid"/>
                    </a:lnT>
                    <a:lnB w="12701">
                      <a:solidFill>
                        <a:srgbClr val="EEEEEE"/>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0"/>
                        </a:spcBef>
                      </a:pPr>
                      <a:r>
                        <a:rPr sz="600" spc="-5" dirty="0">
                          <a:solidFill>
                            <a:srgbClr val="333333"/>
                          </a:solidFill>
                          <a:latin typeface="Verdana"/>
                          <a:cs typeface="Verdana"/>
                        </a:rPr>
                        <a:t>long</a:t>
                      </a:r>
                      <a:r>
                        <a:rPr sz="600" spc="-90" dirty="0">
                          <a:solidFill>
                            <a:srgbClr val="333333"/>
                          </a:solidFill>
                          <a:latin typeface="Verdana"/>
                          <a:cs typeface="Verdana"/>
                        </a:rPr>
                        <a:t> </a:t>
                      </a:r>
                      <a:r>
                        <a:rPr sz="600" dirty="0">
                          <a:solidFill>
                            <a:srgbClr val="333333"/>
                          </a:solidFill>
                          <a:latin typeface="Verdana"/>
                          <a:cs typeface="Verdana"/>
                        </a:rPr>
                        <a:t>hours</a:t>
                      </a:r>
                      <a:endParaRPr sz="600">
                        <a:latin typeface="Verdana"/>
                        <a:cs typeface="Verdana"/>
                      </a:endParaRPr>
                    </a:p>
                  </a:txBody>
                  <a:tcPr marL="0" marR="0" marT="37862" marB="0">
                    <a:lnT w="12701">
                      <a:solidFill>
                        <a:srgbClr val="EEEEEE"/>
                      </a:solidFill>
                      <a:prstDash val="solid"/>
                    </a:lnT>
                    <a:lnB w="12701">
                      <a:solidFill>
                        <a:srgbClr val="EEEEEE"/>
                      </a:solidFill>
                      <a:prstDash val="solid"/>
                    </a:lnB>
                  </a:tcPr>
                </a:tc>
                <a:tc>
                  <a:txBody>
                    <a:bodyPr/>
                    <a:lstStyle/>
                    <a:p>
                      <a:pPr marR="90170" algn="r">
                        <a:lnSpc>
                          <a:spcPct val="100000"/>
                        </a:lnSpc>
                        <a:spcBef>
                          <a:spcPts val="530"/>
                        </a:spcBef>
                      </a:pPr>
                      <a:r>
                        <a:rPr sz="600" dirty="0">
                          <a:solidFill>
                            <a:srgbClr val="333333"/>
                          </a:solidFill>
                          <a:latin typeface="Verdana"/>
                          <a:cs typeface="Verdana"/>
                        </a:rPr>
                        <a:t>200</a:t>
                      </a:r>
                      <a:endParaRPr sz="600">
                        <a:latin typeface="Verdana"/>
                        <a:cs typeface="Verdana"/>
                      </a:endParaRPr>
                    </a:p>
                  </a:txBody>
                  <a:tcPr marL="0" marR="0" marT="37862" marB="0">
                    <a:lnT w="12701">
                      <a:solidFill>
                        <a:srgbClr val="EEEEEE"/>
                      </a:solidFill>
                      <a:prstDash val="solid"/>
                    </a:lnT>
                    <a:lnB w="12701">
                      <a:solidFill>
                        <a:srgbClr val="EEEEEE"/>
                      </a:solidFill>
                      <a:prstDash val="solid"/>
                    </a:lnB>
                  </a:tcPr>
                </a:tc>
                <a:extLst>
                  <a:ext uri="{0D108BD9-81ED-4DB2-BD59-A6C34878D82A}">
                    <a16:rowId xmlns:a16="http://schemas.microsoft.com/office/drawing/2014/main" xmlns="" val="10006"/>
                  </a:ext>
                </a:extLst>
              </a:tr>
              <a:tr h="178594">
                <a:tc>
                  <a:txBody>
                    <a:bodyPr/>
                    <a:lstStyle/>
                    <a:p>
                      <a:endParaRPr sz="600">
                        <a:latin typeface="Verdana"/>
                        <a:cs typeface="Verdana"/>
                      </a:endParaRPr>
                    </a:p>
                  </a:txBody>
                  <a:tcPr marL="0" marR="0" marT="0" marB="0"/>
                </a:tc>
                <a:tc>
                  <a:txBody>
                    <a:bodyPr/>
                    <a:lstStyle/>
                    <a:p>
                      <a:endParaRPr sz="600">
                        <a:latin typeface="Verdana"/>
                        <a:cs typeface="Verdana"/>
                      </a:endParaRPr>
                    </a:p>
                  </a:txBody>
                  <a:tcPr marL="0" marR="0" marT="0" marB="0"/>
                </a:tc>
                <a:tc>
                  <a:txBody>
                    <a:bodyPr/>
                    <a:lstStyle/>
                    <a:p>
                      <a:endParaRPr sz="600">
                        <a:latin typeface="Verdana"/>
                        <a:cs typeface="Verdana"/>
                      </a:endParaRPr>
                    </a:p>
                  </a:txBody>
                  <a:tcPr marL="0" marR="0" marT="0" marB="0"/>
                </a:tc>
                <a:tc>
                  <a:txBody>
                    <a:bodyPr/>
                    <a:lstStyle/>
                    <a:p>
                      <a:endParaRPr sz="600">
                        <a:latin typeface="Verdana"/>
                        <a:cs typeface="Verdana"/>
                      </a:endParaRPr>
                    </a:p>
                  </a:txBody>
                  <a:tcPr marL="0" marR="0" marT="0" marB="0">
                    <a:lnT w="12701">
                      <a:solidFill>
                        <a:srgbClr val="EEEEEE"/>
                      </a:solidFill>
                      <a:prstDash val="solid"/>
                    </a:lnT>
                  </a:tcPr>
                </a:tc>
                <a:tc>
                  <a:txBody>
                    <a:bodyPr/>
                    <a:lstStyle/>
                    <a:p>
                      <a:endParaRPr sz="600">
                        <a:latin typeface="Verdana"/>
                        <a:cs typeface="Verdana"/>
                      </a:endParaRPr>
                    </a:p>
                  </a:txBody>
                  <a:tcPr marL="0" marR="0" marT="0" marB="0">
                    <a:lnT w="12701">
                      <a:solidFill>
                        <a:srgbClr val="EEEEEE"/>
                      </a:solidFill>
                      <a:prstDash val="solid"/>
                    </a:lnT>
                  </a:tcPr>
                </a:tc>
                <a:tc>
                  <a:txBody>
                    <a:bodyPr/>
                    <a:lstStyle/>
                    <a:p>
                      <a:endParaRPr sz="600">
                        <a:latin typeface="Verdana"/>
                        <a:cs typeface="Verdana"/>
                      </a:endParaRPr>
                    </a:p>
                  </a:txBody>
                  <a:tcPr marL="0" marR="0" marT="0" marB="0"/>
                </a:tc>
                <a:tc>
                  <a:txBody>
                    <a:bodyPr/>
                    <a:lstStyle/>
                    <a:p>
                      <a:pPr>
                        <a:lnSpc>
                          <a:spcPct val="100000"/>
                        </a:lnSpc>
                        <a:spcBef>
                          <a:spcPts val="530"/>
                        </a:spcBef>
                      </a:pPr>
                      <a:r>
                        <a:rPr sz="600" spc="-5" dirty="0">
                          <a:solidFill>
                            <a:srgbClr val="333333"/>
                          </a:solidFill>
                          <a:latin typeface="Verdana"/>
                          <a:cs typeface="Verdana"/>
                        </a:rPr>
                        <a:t>power</a:t>
                      </a:r>
                      <a:endParaRPr sz="600">
                        <a:latin typeface="Verdana"/>
                        <a:cs typeface="Verdana"/>
                      </a:endParaRPr>
                    </a:p>
                  </a:txBody>
                  <a:tcPr marL="0" marR="0" marT="37862" marB="0">
                    <a:lnT w="12701">
                      <a:solidFill>
                        <a:srgbClr val="EEEEEE"/>
                      </a:solidFill>
                      <a:prstDash val="solid"/>
                    </a:lnT>
                    <a:lnB w="12701">
                      <a:solidFill>
                        <a:srgbClr val="EEEEEE"/>
                      </a:solidFill>
                      <a:prstDash val="solid"/>
                    </a:lnB>
                  </a:tcPr>
                </a:tc>
                <a:tc>
                  <a:txBody>
                    <a:bodyPr/>
                    <a:lstStyle/>
                    <a:p>
                      <a:pPr marR="90170" algn="r">
                        <a:lnSpc>
                          <a:spcPct val="100000"/>
                        </a:lnSpc>
                        <a:spcBef>
                          <a:spcPts val="530"/>
                        </a:spcBef>
                      </a:pPr>
                      <a:r>
                        <a:rPr sz="600" dirty="0">
                          <a:solidFill>
                            <a:srgbClr val="333333"/>
                          </a:solidFill>
                          <a:latin typeface="Verdana"/>
                          <a:cs typeface="Verdana"/>
                        </a:rPr>
                        <a:t>146</a:t>
                      </a:r>
                      <a:endParaRPr sz="600">
                        <a:latin typeface="Verdana"/>
                        <a:cs typeface="Verdana"/>
                      </a:endParaRPr>
                    </a:p>
                  </a:txBody>
                  <a:tcPr marL="0" marR="0" marT="37862" marB="0">
                    <a:lnT w="12701">
                      <a:solidFill>
                        <a:srgbClr val="EEEEEE"/>
                      </a:solidFill>
                      <a:prstDash val="solid"/>
                    </a:lnT>
                    <a:lnB w="12701">
                      <a:solidFill>
                        <a:srgbClr val="EEEEEE"/>
                      </a:solidFill>
                      <a:prstDash val="solid"/>
                    </a:lnB>
                  </a:tcPr>
                </a:tc>
                <a:extLst>
                  <a:ext uri="{0D108BD9-81ED-4DB2-BD59-A6C34878D82A}">
                    <a16:rowId xmlns:a16="http://schemas.microsoft.com/office/drawing/2014/main" xmlns="" val="10007"/>
                  </a:ext>
                </a:extLst>
              </a:tr>
            </a:tbl>
          </a:graphicData>
        </a:graphic>
      </p:graphicFrame>
      <p:sp>
        <p:nvSpPr>
          <p:cNvPr id="15" name="object 15"/>
          <p:cNvSpPr/>
          <p:nvPr/>
        </p:nvSpPr>
        <p:spPr>
          <a:xfrm>
            <a:off x="3407569" y="1907382"/>
            <a:ext cx="235744" cy="235744"/>
          </a:xfrm>
          <a:prstGeom prst="rect">
            <a:avLst/>
          </a:prstGeom>
          <a:blipFill>
            <a:blip r:embed="rId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6" name="object 16"/>
          <p:cNvSpPr/>
          <p:nvPr/>
        </p:nvSpPr>
        <p:spPr>
          <a:xfrm>
            <a:off x="5264944" y="1785938"/>
            <a:ext cx="457200" cy="457200"/>
          </a:xfrm>
          <a:custGeom>
            <a:avLst/>
            <a:gdLst/>
            <a:ahLst/>
            <a:cxnLst/>
            <a:rect l="l" t="t" r="r" b="b"/>
            <a:pathLst>
              <a:path w="812800" h="812800">
                <a:moveTo>
                  <a:pt x="0" y="406400"/>
                </a:moveTo>
                <a:lnTo>
                  <a:pt x="2734" y="359005"/>
                </a:lnTo>
                <a:lnTo>
                  <a:pt x="10733" y="313216"/>
                </a:lnTo>
                <a:lnTo>
                  <a:pt x="23692" y="269338"/>
                </a:lnTo>
                <a:lnTo>
                  <a:pt x="41306" y="227675"/>
                </a:lnTo>
                <a:lnTo>
                  <a:pt x="63271" y="188533"/>
                </a:lnTo>
                <a:lnTo>
                  <a:pt x="89281" y="152217"/>
                </a:lnTo>
                <a:lnTo>
                  <a:pt x="119031" y="119031"/>
                </a:lnTo>
                <a:lnTo>
                  <a:pt x="152217" y="89281"/>
                </a:lnTo>
                <a:lnTo>
                  <a:pt x="188533" y="63271"/>
                </a:lnTo>
                <a:lnTo>
                  <a:pt x="227675" y="41306"/>
                </a:lnTo>
                <a:lnTo>
                  <a:pt x="269338" y="23692"/>
                </a:lnTo>
                <a:lnTo>
                  <a:pt x="313216" y="10733"/>
                </a:lnTo>
                <a:lnTo>
                  <a:pt x="359005" y="2734"/>
                </a:lnTo>
                <a:lnTo>
                  <a:pt x="406400" y="0"/>
                </a:lnTo>
                <a:lnTo>
                  <a:pt x="453794" y="2734"/>
                </a:lnTo>
                <a:lnTo>
                  <a:pt x="499583" y="10733"/>
                </a:lnTo>
                <a:lnTo>
                  <a:pt x="543461" y="23692"/>
                </a:lnTo>
                <a:lnTo>
                  <a:pt x="585124" y="41306"/>
                </a:lnTo>
                <a:lnTo>
                  <a:pt x="624266" y="63271"/>
                </a:lnTo>
                <a:lnTo>
                  <a:pt x="660582" y="89281"/>
                </a:lnTo>
                <a:lnTo>
                  <a:pt x="693768" y="119031"/>
                </a:lnTo>
                <a:lnTo>
                  <a:pt x="723518" y="152217"/>
                </a:lnTo>
                <a:lnTo>
                  <a:pt x="749528" y="188533"/>
                </a:lnTo>
                <a:lnTo>
                  <a:pt x="771493" y="227675"/>
                </a:lnTo>
                <a:lnTo>
                  <a:pt x="789107" y="269338"/>
                </a:lnTo>
                <a:lnTo>
                  <a:pt x="802066" y="313216"/>
                </a:lnTo>
                <a:lnTo>
                  <a:pt x="810065" y="359005"/>
                </a:lnTo>
                <a:lnTo>
                  <a:pt x="812800" y="406400"/>
                </a:lnTo>
                <a:lnTo>
                  <a:pt x="810065" y="453794"/>
                </a:lnTo>
                <a:lnTo>
                  <a:pt x="802066" y="499583"/>
                </a:lnTo>
                <a:lnTo>
                  <a:pt x="789107" y="543461"/>
                </a:lnTo>
                <a:lnTo>
                  <a:pt x="771493" y="585124"/>
                </a:lnTo>
                <a:lnTo>
                  <a:pt x="749528" y="624266"/>
                </a:lnTo>
                <a:lnTo>
                  <a:pt x="723518" y="660582"/>
                </a:lnTo>
                <a:lnTo>
                  <a:pt x="693768" y="693768"/>
                </a:lnTo>
                <a:lnTo>
                  <a:pt x="660582" y="723518"/>
                </a:lnTo>
                <a:lnTo>
                  <a:pt x="624266" y="749528"/>
                </a:lnTo>
                <a:lnTo>
                  <a:pt x="585124" y="771493"/>
                </a:lnTo>
                <a:lnTo>
                  <a:pt x="543461" y="789107"/>
                </a:lnTo>
                <a:lnTo>
                  <a:pt x="499583" y="802066"/>
                </a:lnTo>
                <a:lnTo>
                  <a:pt x="453794" y="810065"/>
                </a:lnTo>
                <a:lnTo>
                  <a:pt x="406400" y="812800"/>
                </a:lnTo>
                <a:lnTo>
                  <a:pt x="359005" y="810065"/>
                </a:lnTo>
                <a:lnTo>
                  <a:pt x="313216" y="802066"/>
                </a:lnTo>
                <a:lnTo>
                  <a:pt x="269338" y="789107"/>
                </a:lnTo>
                <a:lnTo>
                  <a:pt x="227675" y="771493"/>
                </a:lnTo>
                <a:lnTo>
                  <a:pt x="188533" y="749528"/>
                </a:lnTo>
                <a:lnTo>
                  <a:pt x="152217" y="723518"/>
                </a:lnTo>
                <a:lnTo>
                  <a:pt x="119031" y="693768"/>
                </a:lnTo>
                <a:lnTo>
                  <a:pt x="89281" y="660582"/>
                </a:lnTo>
                <a:lnTo>
                  <a:pt x="63271" y="624266"/>
                </a:lnTo>
                <a:lnTo>
                  <a:pt x="41306" y="585124"/>
                </a:lnTo>
                <a:lnTo>
                  <a:pt x="23692" y="543461"/>
                </a:lnTo>
                <a:lnTo>
                  <a:pt x="10733" y="499583"/>
                </a:lnTo>
                <a:lnTo>
                  <a:pt x="2734" y="453794"/>
                </a:lnTo>
                <a:lnTo>
                  <a:pt x="0" y="406400"/>
                </a:lnTo>
                <a:close/>
              </a:path>
            </a:pathLst>
          </a:custGeom>
          <a:ln w="25400">
            <a:solidFill>
              <a:srgbClr val="33333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7" name="object 17"/>
          <p:cNvSpPr/>
          <p:nvPr/>
        </p:nvSpPr>
        <p:spPr>
          <a:xfrm>
            <a:off x="3414713" y="2278856"/>
            <a:ext cx="2314575" cy="0"/>
          </a:xfrm>
          <a:custGeom>
            <a:avLst/>
            <a:gdLst/>
            <a:ahLst/>
            <a:cxnLst/>
            <a:rect l="l" t="t" r="r" b="b"/>
            <a:pathLst>
              <a:path w="4114800">
                <a:moveTo>
                  <a:pt x="0" y="0"/>
                </a:moveTo>
                <a:lnTo>
                  <a:pt x="4114800" y="0"/>
                </a:lnTo>
              </a:path>
            </a:pathLst>
          </a:custGeom>
          <a:ln w="3175">
            <a:solidFill>
              <a:srgbClr val="F1662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8" name="object 18"/>
          <p:cNvSpPr/>
          <p:nvPr/>
        </p:nvSpPr>
        <p:spPr>
          <a:xfrm>
            <a:off x="3407569" y="2278856"/>
            <a:ext cx="2328863" cy="0"/>
          </a:xfrm>
          <a:custGeom>
            <a:avLst/>
            <a:gdLst/>
            <a:ahLst/>
            <a:cxnLst/>
            <a:rect l="l" t="t" r="r" b="b"/>
            <a:pathLst>
              <a:path w="4140200">
                <a:moveTo>
                  <a:pt x="0" y="0"/>
                </a:moveTo>
                <a:lnTo>
                  <a:pt x="4140200" y="0"/>
                </a:lnTo>
              </a:path>
            </a:pathLst>
          </a:custGeom>
          <a:ln w="25401">
            <a:solidFill>
              <a:srgbClr val="F1662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9" name="object 19"/>
          <p:cNvSpPr/>
          <p:nvPr/>
        </p:nvSpPr>
        <p:spPr>
          <a:xfrm>
            <a:off x="6150769" y="1907382"/>
            <a:ext cx="235744" cy="235744"/>
          </a:xfrm>
          <a:prstGeom prst="rect">
            <a:avLst/>
          </a:prstGeom>
          <a:blipFill>
            <a:blip r:embed="rId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0" name="object 20"/>
          <p:cNvSpPr/>
          <p:nvPr/>
        </p:nvSpPr>
        <p:spPr>
          <a:xfrm>
            <a:off x="8008144" y="1785938"/>
            <a:ext cx="457200" cy="457200"/>
          </a:xfrm>
          <a:custGeom>
            <a:avLst/>
            <a:gdLst/>
            <a:ahLst/>
            <a:cxnLst/>
            <a:rect l="l" t="t" r="r" b="b"/>
            <a:pathLst>
              <a:path w="812800" h="812800">
                <a:moveTo>
                  <a:pt x="0" y="406400"/>
                </a:moveTo>
                <a:lnTo>
                  <a:pt x="2734" y="359005"/>
                </a:lnTo>
                <a:lnTo>
                  <a:pt x="10733" y="313216"/>
                </a:lnTo>
                <a:lnTo>
                  <a:pt x="23692" y="269338"/>
                </a:lnTo>
                <a:lnTo>
                  <a:pt x="41306" y="227675"/>
                </a:lnTo>
                <a:lnTo>
                  <a:pt x="63271" y="188533"/>
                </a:lnTo>
                <a:lnTo>
                  <a:pt x="89281" y="152217"/>
                </a:lnTo>
                <a:lnTo>
                  <a:pt x="119031" y="119031"/>
                </a:lnTo>
                <a:lnTo>
                  <a:pt x="152217" y="89281"/>
                </a:lnTo>
                <a:lnTo>
                  <a:pt x="188533" y="63271"/>
                </a:lnTo>
                <a:lnTo>
                  <a:pt x="227675" y="41306"/>
                </a:lnTo>
                <a:lnTo>
                  <a:pt x="269338" y="23692"/>
                </a:lnTo>
                <a:lnTo>
                  <a:pt x="313216" y="10733"/>
                </a:lnTo>
                <a:lnTo>
                  <a:pt x="359005" y="2734"/>
                </a:lnTo>
                <a:lnTo>
                  <a:pt x="406400" y="0"/>
                </a:lnTo>
                <a:lnTo>
                  <a:pt x="453794" y="2734"/>
                </a:lnTo>
                <a:lnTo>
                  <a:pt x="499583" y="10733"/>
                </a:lnTo>
                <a:lnTo>
                  <a:pt x="543461" y="23692"/>
                </a:lnTo>
                <a:lnTo>
                  <a:pt x="585124" y="41306"/>
                </a:lnTo>
                <a:lnTo>
                  <a:pt x="624266" y="63271"/>
                </a:lnTo>
                <a:lnTo>
                  <a:pt x="660582" y="89281"/>
                </a:lnTo>
                <a:lnTo>
                  <a:pt x="693768" y="119031"/>
                </a:lnTo>
                <a:lnTo>
                  <a:pt x="723518" y="152217"/>
                </a:lnTo>
                <a:lnTo>
                  <a:pt x="749528" y="188533"/>
                </a:lnTo>
                <a:lnTo>
                  <a:pt x="771493" y="227675"/>
                </a:lnTo>
                <a:lnTo>
                  <a:pt x="789107" y="269338"/>
                </a:lnTo>
                <a:lnTo>
                  <a:pt x="802066" y="313216"/>
                </a:lnTo>
                <a:lnTo>
                  <a:pt x="810065" y="359005"/>
                </a:lnTo>
                <a:lnTo>
                  <a:pt x="812800" y="406400"/>
                </a:lnTo>
                <a:lnTo>
                  <a:pt x="810065" y="453794"/>
                </a:lnTo>
                <a:lnTo>
                  <a:pt x="802066" y="499583"/>
                </a:lnTo>
                <a:lnTo>
                  <a:pt x="789107" y="543461"/>
                </a:lnTo>
                <a:lnTo>
                  <a:pt x="771493" y="585124"/>
                </a:lnTo>
                <a:lnTo>
                  <a:pt x="749528" y="624266"/>
                </a:lnTo>
                <a:lnTo>
                  <a:pt x="723518" y="660582"/>
                </a:lnTo>
                <a:lnTo>
                  <a:pt x="693768" y="693768"/>
                </a:lnTo>
                <a:lnTo>
                  <a:pt x="660582" y="723518"/>
                </a:lnTo>
                <a:lnTo>
                  <a:pt x="624266" y="749528"/>
                </a:lnTo>
                <a:lnTo>
                  <a:pt x="585124" y="771493"/>
                </a:lnTo>
                <a:lnTo>
                  <a:pt x="543461" y="789107"/>
                </a:lnTo>
                <a:lnTo>
                  <a:pt x="499583" y="802066"/>
                </a:lnTo>
                <a:lnTo>
                  <a:pt x="453794" y="810065"/>
                </a:lnTo>
                <a:lnTo>
                  <a:pt x="406400" y="812800"/>
                </a:lnTo>
                <a:lnTo>
                  <a:pt x="359005" y="810065"/>
                </a:lnTo>
                <a:lnTo>
                  <a:pt x="313216" y="802066"/>
                </a:lnTo>
                <a:lnTo>
                  <a:pt x="269338" y="789107"/>
                </a:lnTo>
                <a:lnTo>
                  <a:pt x="227675" y="771493"/>
                </a:lnTo>
                <a:lnTo>
                  <a:pt x="188533" y="749528"/>
                </a:lnTo>
                <a:lnTo>
                  <a:pt x="152217" y="723518"/>
                </a:lnTo>
                <a:lnTo>
                  <a:pt x="119031" y="693768"/>
                </a:lnTo>
                <a:lnTo>
                  <a:pt x="89281" y="660582"/>
                </a:lnTo>
                <a:lnTo>
                  <a:pt x="63271" y="624266"/>
                </a:lnTo>
                <a:lnTo>
                  <a:pt x="41306" y="585124"/>
                </a:lnTo>
                <a:lnTo>
                  <a:pt x="23692" y="543461"/>
                </a:lnTo>
                <a:lnTo>
                  <a:pt x="10733" y="499583"/>
                </a:lnTo>
                <a:lnTo>
                  <a:pt x="2734" y="453794"/>
                </a:lnTo>
                <a:lnTo>
                  <a:pt x="0" y="406400"/>
                </a:lnTo>
                <a:close/>
              </a:path>
            </a:pathLst>
          </a:custGeom>
          <a:ln w="25400">
            <a:solidFill>
              <a:srgbClr val="33333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1" name="object 21"/>
          <p:cNvSpPr/>
          <p:nvPr/>
        </p:nvSpPr>
        <p:spPr>
          <a:xfrm>
            <a:off x="6157913" y="2278856"/>
            <a:ext cx="2314575" cy="0"/>
          </a:xfrm>
          <a:custGeom>
            <a:avLst/>
            <a:gdLst/>
            <a:ahLst/>
            <a:cxnLst/>
            <a:rect l="l" t="t" r="r" b="b"/>
            <a:pathLst>
              <a:path w="4114800">
                <a:moveTo>
                  <a:pt x="0" y="0"/>
                </a:moveTo>
                <a:lnTo>
                  <a:pt x="4114800" y="0"/>
                </a:lnTo>
              </a:path>
            </a:pathLst>
          </a:custGeom>
          <a:ln w="3175">
            <a:solidFill>
              <a:srgbClr val="F9C21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2" name="object 22"/>
          <p:cNvSpPr/>
          <p:nvPr/>
        </p:nvSpPr>
        <p:spPr>
          <a:xfrm>
            <a:off x="6150769" y="2278856"/>
            <a:ext cx="2328863" cy="0"/>
          </a:xfrm>
          <a:custGeom>
            <a:avLst/>
            <a:gdLst/>
            <a:ahLst/>
            <a:cxnLst/>
            <a:rect l="l" t="t" r="r" b="b"/>
            <a:pathLst>
              <a:path w="4140200">
                <a:moveTo>
                  <a:pt x="0" y="0"/>
                </a:moveTo>
                <a:lnTo>
                  <a:pt x="4140200" y="0"/>
                </a:lnTo>
              </a:path>
            </a:pathLst>
          </a:custGeom>
          <a:ln w="25401">
            <a:solidFill>
              <a:srgbClr val="F9C21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graphicFrame>
        <p:nvGraphicFramePr>
          <p:cNvPr id="23" name="object 23"/>
          <p:cNvGraphicFramePr>
            <a:graphicFrameLocks noGrp="1"/>
          </p:cNvGraphicFramePr>
          <p:nvPr/>
        </p:nvGraphicFramePr>
        <p:xfrm>
          <a:off x="350044" y="4518422"/>
          <a:ext cx="8458200" cy="400050"/>
        </p:xfrm>
        <a:graphic>
          <a:graphicData uri="http://schemas.openxmlformats.org/drawingml/2006/table">
            <a:tbl>
              <a:tblPr firstRow="1" bandRow="1">
                <a:tableStyleId>{2D5ABB26-0587-4C30-8999-92F81FD0307C}</a:tableStyleId>
              </a:tblPr>
              <a:tblGrid>
                <a:gridCol w="2114550">
                  <a:extLst>
                    <a:ext uri="{9D8B030D-6E8A-4147-A177-3AD203B41FA5}">
                      <a16:colId xmlns:a16="http://schemas.microsoft.com/office/drawing/2014/main" xmlns="" val="20000"/>
                    </a:ext>
                  </a:extLst>
                </a:gridCol>
                <a:gridCol w="2114550">
                  <a:extLst>
                    <a:ext uri="{9D8B030D-6E8A-4147-A177-3AD203B41FA5}">
                      <a16:colId xmlns:a16="http://schemas.microsoft.com/office/drawing/2014/main" xmlns="" val="20001"/>
                    </a:ext>
                  </a:extLst>
                </a:gridCol>
                <a:gridCol w="2114550">
                  <a:extLst>
                    <a:ext uri="{9D8B030D-6E8A-4147-A177-3AD203B41FA5}">
                      <a16:colId xmlns:a16="http://schemas.microsoft.com/office/drawing/2014/main" xmlns="" val="20002"/>
                    </a:ext>
                  </a:extLst>
                </a:gridCol>
                <a:gridCol w="2114550">
                  <a:extLst>
                    <a:ext uri="{9D8B030D-6E8A-4147-A177-3AD203B41FA5}">
                      <a16:colId xmlns:a16="http://schemas.microsoft.com/office/drawing/2014/main" xmlns="" val="20003"/>
                    </a:ext>
                  </a:extLst>
                </a:gridCol>
              </a:tblGrid>
              <a:tr h="400050">
                <a:tc>
                  <a:txBody>
                    <a:bodyPr/>
                    <a:lstStyle/>
                    <a:p>
                      <a:pPr marL="1218565">
                        <a:lnSpc>
                          <a:spcPct val="100000"/>
                        </a:lnSpc>
                        <a:spcBef>
                          <a:spcPts val="1664"/>
                        </a:spcBef>
                      </a:pPr>
                      <a:r>
                        <a:rPr sz="1100" b="1" spc="-5" dirty="0">
                          <a:solidFill>
                            <a:srgbClr val="FFFFFF"/>
                          </a:solidFill>
                          <a:latin typeface="Verdana"/>
                          <a:cs typeface="Verdana"/>
                        </a:rPr>
                        <a:t>0%—13%</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8DB82B"/>
                    </a:solidFill>
                  </a:tcPr>
                </a:tc>
                <a:tc>
                  <a:txBody>
                    <a:bodyPr/>
                    <a:lstStyle/>
                    <a:p>
                      <a:pPr marL="1137920">
                        <a:lnSpc>
                          <a:spcPct val="100000"/>
                        </a:lnSpc>
                        <a:spcBef>
                          <a:spcPts val="1664"/>
                        </a:spcBef>
                      </a:pPr>
                      <a:r>
                        <a:rPr sz="1100" b="1" spc="-5" dirty="0">
                          <a:solidFill>
                            <a:srgbClr val="FFFFFF"/>
                          </a:solidFill>
                          <a:latin typeface="Verdana"/>
                          <a:cs typeface="Verdana"/>
                        </a:rPr>
                        <a:t>14%—19%</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F9C213"/>
                    </a:solidFill>
                  </a:tcPr>
                </a:tc>
                <a:tc>
                  <a:txBody>
                    <a:bodyPr/>
                    <a:lstStyle/>
                    <a:p>
                      <a:pPr marL="1137920">
                        <a:lnSpc>
                          <a:spcPct val="100000"/>
                        </a:lnSpc>
                        <a:spcBef>
                          <a:spcPts val="1664"/>
                        </a:spcBef>
                      </a:pPr>
                      <a:r>
                        <a:rPr sz="1100" b="1" spc="-5" dirty="0">
                          <a:solidFill>
                            <a:srgbClr val="FFFFFF"/>
                          </a:solidFill>
                          <a:latin typeface="Verdana"/>
                          <a:cs typeface="Verdana"/>
                        </a:rPr>
                        <a:t>20%—28%</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F16623"/>
                    </a:solidFill>
                  </a:tcPr>
                </a:tc>
                <a:tc>
                  <a:txBody>
                    <a:bodyPr/>
                    <a:lstStyle/>
                    <a:p>
                      <a:pPr algn="ctr">
                        <a:lnSpc>
                          <a:spcPct val="100000"/>
                        </a:lnSpc>
                        <a:spcBef>
                          <a:spcPts val="1664"/>
                        </a:spcBef>
                      </a:pPr>
                      <a:r>
                        <a:rPr sz="1100" b="1" spc="-5" dirty="0">
                          <a:solidFill>
                            <a:srgbClr val="FFFFFF"/>
                          </a:solidFill>
                          <a:latin typeface="Verdana"/>
                          <a:cs typeface="Verdana"/>
                        </a:rPr>
                        <a:t>29%+</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BC282E"/>
                    </a:solidFill>
                  </a:tcPr>
                </a:tc>
                <a:extLst>
                  <a:ext uri="{0D108BD9-81ED-4DB2-BD59-A6C34878D82A}">
                    <a16:rowId xmlns:a16="http://schemas.microsoft.com/office/drawing/2014/main" xmlns="" val="10000"/>
                  </a:ext>
                </a:extLst>
              </a:tr>
            </a:tbl>
          </a:graphicData>
        </a:graphic>
      </p:graphicFrame>
      <p:sp>
        <p:nvSpPr>
          <p:cNvPr id="24" name="object 24"/>
          <p:cNvSpPr/>
          <p:nvPr/>
        </p:nvSpPr>
        <p:spPr>
          <a:xfrm>
            <a:off x="7165181" y="4979194"/>
            <a:ext cx="164026" cy="82154"/>
          </a:xfrm>
          <a:custGeom>
            <a:avLst/>
            <a:gdLst/>
            <a:ahLst/>
            <a:cxnLst/>
            <a:rect l="l" t="t" r="r" b="b"/>
            <a:pathLst>
              <a:path w="182879" h="146050">
                <a:moveTo>
                  <a:pt x="91440" y="0"/>
                </a:moveTo>
                <a:lnTo>
                  <a:pt x="0" y="146050"/>
                </a:lnTo>
                <a:lnTo>
                  <a:pt x="182879" y="146050"/>
                </a:lnTo>
                <a:lnTo>
                  <a:pt x="91440" y="0"/>
                </a:lnTo>
                <a:close/>
              </a:path>
            </a:pathLst>
          </a:custGeom>
          <a:solidFill>
            <a:srgbClr val="BC282E"/>
          </a:solidFill>
        </p:spPr>
        <p:txBody>
          <a:bodyPr wrap="square" lIns="0" tIns="0" rIns="0" bIns="0" rtlCol="0"/>
          <a:lstStyle/>
          <a:p>
            <a:pPr algn="ctr" defTabSz="685800" hangingPunct="1"/>
            <a:endParaRPr sz="1200" kern="1200">
              <a:solidFill>
                <a:prstClr val="black"/>
              </a:solidFill>
              <a:latin typeface="Calibri"/>
              <a:ea typeface="+mn-ea"/>
              <a:cs typeface="+mn-cs"/>
            </a:endParaRPr>
          </a:p>
        </p:txBody>
      </p:sp>
      <p:sp>
        <p:nvSpPr>
          <p:cNvPr id="25" name="object 25"/>
          <p:cNvSpPr txBox="1"/>
          <p:nvPr/>
        </p:nvSpPr>
        <p:spPr>
          <a:xfrm>
            <a:off x="6998518" y="5078921"/>
            <a:ext cx="697682" cy="276999"/>
          </a:xfrm>
          <a:prstGeom prst="rect">
            <a:avLst/>
          </a:prstGeom>
        </p:spPr>
        <p:txBody>
          <a:bodyPr vert="horz" wrap="square" lIns="0" tIns="0" rIns="0" bIns="0" rtlCol="0">
            <a:spAutoFit/>
          </a:bodyPr>
          <a:lstStyle/>
          <a:p>
            <a:pPr marL="7144" algn="ctr" defTabSz="685800" hangingPunct="1"/>
            <a:r>
              <a:rPr b="1" kern="1200" spc="-3" dirty="0">
                <a:solidFill>
                  <a:srgbClr val="BC282E"/>
                </a:solidFill>
                <a:latin typeface="Verdana"/>
                <a:ea typeface="+mn-ea"/>
                <a:cs typeface="Verdana"/>
              </a:rPr>
              <a:t>36%</a:t>
            </a:r>
            <a:endParaRPr kern="1200">
              <a:solidFill>
                <a:prstClr val="black"/>
              </a:solidFill>
              <a:latin typeface="Verdana"/>
              <a:ea typeface="+mn-ea"/>
              <a:cs typeface="Verdana"/>
            </a:endParaRPr>
          </a:p>
        </p:txBody>
      </p:sp>
      <p:sp>
        <p:nvSpPr>
          <p:cNvPr id="28" name="object 24">
            <a:extLst>
              <a:ext uri="{FF2B5EF4-FFF2-40B4-BE49-F238E27FC236}">
                <a16:creationId xmlns:a16="http://schemas.microsoft.com/office/drawing/2014/main" xmlns="" id="{03CA0031-E366-4938-81F9-2F2857564901}"/>
              </a:ext>
            </a:extLst>
          </p:cNvPr>
          <p:cNvSpPr txBox="1"/>
          <p:nvPr/>
        </p:nvSpPr>
        <p:spPr>
          <a:xfrm>
            <a:off x="2292324" y="378105"/>
            <a:ext cx="4220598" cy="492443"/>
          </a:xfrm>
          <a:prstGeom prst="rect">
            <a:avLst/>
          </a:prstGeom>
        </p:spPr>
        <p:txBody>
          <a:bodyPr vert="horz" wrap="square" lIns="0" tIns="0" rIns="0" bIns="0" rtlCol="0">
            <a:spAutoFit/>
          </a:bodyPr>
          <a:lstStyle/>
          <a:p>
            <a:pPr marL="7144" algn="ctr" defTabSz="685800" hangingPunct="1"/>
            <a:r>
              <a:rPr b="1" kern="1200" dirty="0">
                <a:solidFill>
                  <a:srgbClr val="333333"/>
                </a:solidFill>
                <a:latin typeface="Verdana"/>
                <a:ea typeface="+mn-ea"/>
                <a:cs typeface="Verdana"/>
              </a:rPr>
              <a:t>Misaligned</a:t>
            </a:r>
            <a:r>
              <a:rPr b="1" kern="1200" spc="-37" dirty="0">
                <a:solidFill>
                  <a:srgbClr val="333333"/>
                </a:solidFill>
                <a:latin typeface="Verdana"/>
                <a:ea typeface="+mn-ea"/>
                <a:cs typeface="Verdana"/>
              </a:rPr>
              <a:t> </a:t>
            </a:r>
            <a:r>
              <a:rPr lang="en-GB" b="1" kern="1200" spc="-37" dirty="0">
                <a:solidFill>
                  <a:srgbClr val="333333"/>
                </a:solidFill>
                <a:latin typeface="Verdana"/>
                <a:ea typeface="+mn-ea"/>
                <a:cs typeface="Verdana"/>
              </a:rPr>
              <a:t>Culture </a:t>
            </a:r>
            <a:r>
              <a:rPr b="1" kern="1200" spc="-3" dirty="0">
                <a:solidFill>
                  <a:srgbClr val="333333"/>
                </a:solidFill>
                <a:latin typeface="Verdana"/>
                <a:ea typeface="+mn-ea"/>
                <a:cs typeface="Verdana"/>
              </a:rPr>
              <a:t>Example</a:t>
            </a:r>
            <a:endParaRPr lang="en-GB" kern="1200" dirty="0">
              <a:solidFill>
                <a:prstClr val="black"/>
              </a:solidFill>
              <a:latin typeface="Verdana"/>
              <a:ea typeface="+mn-ea"/>
              <a:cs typeface="Verdana"/>
            </a:endParaRPr>
          </a:p>
          <a:p>
            <a:pPr marL="7144" algn="ctr" defTabSz="685800" hangingPunct="1"/>
            <a:r>
              <a:rPr sz="1400" kern="1200" spc="-3" dirty="0">
                <a:solidFill>
                  <a:srgbClr val="333333"/>
                </a:solidFill>
                <a:latin typeface="Verdana"/>
                <a:ea typeface="+mn-ea"/>
                <a:cs typeface="Verdana"/>
              </a:rPr>
              <a:t>1403</a:t>
            </a:r>
            <a:r>
              <a:rPr sz="1400" kern="1200" spc="-40" dirty="0">
                <a:solidFill>
                  <a:srgbClr val="333333"/>
                </a:solidFill>
                <a:latin typeface="Verdana"/>
                <a:ea typeface="+mn-ea"/>
                <a:cs typeface="Verdana"/>
              </a:rPr>
              <a:t> </a:t>
            </a:r>
            <a:r>
              <a:rPr sz="1400" kern="1200" spc="-3" dirty="0">
                <a:solidFill>
                  <a:srgbClr val="333333"/>
                </a:solidFill>
                <a:latin typeface="Verdana"/>
                <a:ea typeface="+mn-ea"/>
                <a:cs typeface="Verdana"/>
              </a:rPr>
              <a:t>participants</a:t>
            </a:r>
            <a:endParaRPr sz="1400" kern="1200" dirty="0">
              <a:solidFill>
                <a:prstClr val="black"/>
              </a:solidFill>
              <a:latin typeface="Verdana"/>
              <a:ea typeface="+mn-ea"/>
              <a:cs typeface="Verdana"/>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402" y="1441791"/>
            <a:ext cx="1481257" cy="259751"/>
          </a:xfrm>
          <a:prstGeom prst="rect">
            <a:avLst/>
          </a:prstGeom>
        </p:spPr>
        <p:txBody>
          <a:bodyPr vert="horz" wrap="square" lIns="0" tIns="0" rIns="0" bIns="0" rtlCol="0">
            <a:spAutoFit/>
          </a:bodyPr>
          <a:lstStyle/>
          <a:p>
            <a:pPr marL="7144"/>
            <a:r>
              <a:rPr spc="-3" dirty="0"/>
              <a:t>Culture</a:t>
            </a:r>
            <a:r>
              <a:rPr spc="-48" dirty="0"/>
              <a:t> </a:t>
            </a:r>
            <a:r>
              <a:rPr dirty="0"/>
              <a:t>Score</a:t>
            </a:r>
          </a:p>
        </p:txBody>
      </p:sp>
      <p:sp>
        <p:nvSpPr>
          <p:cNvPr id="3" name="object 3"/>
          <p:cNvSpPr txBox="1"/>
          <p:nvPr/>
        </p:nvSpPr>
        <p:spPr>
          <a:xfrm>
            <a:off x="350158" y="1966175"/>
            <a:ext cx="3251835" cy="381515"/>
          </a:xfrm>
          <a:prstGeom prst="rect">
            <a:avLst/>
          </a:prstGeom>
        </p:spPr>
        <p:txBody>
          <a:bodyPr vert="horz" wrap="square" lIns="0" tIns="0" rIns="0" bIns="0" rtlCol="0">
            <a:spAutoFit/>
          </a:bodyPr>
          <a:lstStyle/>
          <a:p>
            <a:pPr marL="7144" marR="2858" defTabSz="685800" hangingPunct="1">
              <a:lnSpc>
                <a:spcPct val="130000"/>
              </a:lnSpc>
            </a:pPr>
            <a:r>
              <a:rPr sz="1013" kern="1200" spc="-3" dirty="0">
                <a:solidFill>
                  <a:srgbClr val="333333"/>
                </a:solidFill>
                <a:latin typeface="Verdana"/>
                <a:ea typeface="+mn-ea"/>
                <a:cs typeface="Verdana"/>
              </a:rPr>
              <a:t>This </a:t>
            </a:r>
            <a:r>
              <a:rPr sz="1013" kern="1200" dirty="0">
                <a:solidFill>
                  <a:srgbClr val="333333"/>
                </a:solidFill>
                <a:latin typeface="Verdana"/>
                <a:ea typeface="+mn-ea"/>
                <a:cs typeface="Verdana"/>
              </a:rPr>
              <a:t>is </a:t>
            </a:r>
            <a:r>
              <a:rPr sz="1013" kern="1200" spc="-3" dirty="0">
                <a:solidFill>
                  <a:srgbClr val="333333"/>
                </a:solidFill>
                <a:latin typeface="Verdana"/>
                <a:ea typeface="+mn-ea"/>
                <a:cs typeface="Verdana"/>
              </a:rPr>
              <a:t>the benchmark </a:t>
            </a:r>
            <a:r>
              <a:rPr sz="1013" kern="1200" dirty="0">
                <a:solidFill>
                  <a:srgbClr val="333333"/>
                </a:solidFill>
                <a:latin typeface="Verdana"/>
                <a:ea typeface="+mn-ea"/>
                <a:cs typeface="Verdana"/>
              </a:rPr>
              <a:t>metric reflecting the </a:t>
            </a:r>
            <a:r>
              <a:rPr sz="1013" kern="1200" spc="-3" dirty="0">
                <a:solidFill>
                  <a:srgbClr val="333333"/>
                </a:solidFill>
                <a:latin typeface="Verdana"/>
                <a:ea typeface="+mn-ea"/>
                <a:cs typeface="Verdana"/>
              </a:rPr>
              <a:t>health  </a:t>
            </a:r>
            <a:r>
              <a:rPr sz="1013" kern="1200" dirty="0">
                <a:solidFill>
                  <a:srgbClr val="333333"/>
                </a:solidFill>
                <a:latin typeface="Verdana"/>
                <a:ea typeface="+mn-ea"/>
                <a:cs typeface="Verdana"/>
              </a:rPr>
              <a:t>and </a:t>
            </a:r>
            <a:r>
              <a:rPr sz="1013" kern="1200" spc="-3" dirty="0">
                <a:solidFill>
                  <a:srgbClr val="333333"/>
                </a:solidFill>
                <a:latin typeface="Verdana"/>
                <a:ea typeface="+mn-ea"/>
                <a:cs typeface="Verdana"/>
              </a:rPr>
              <a:t>strength </a:t>
            </a:r>
            <a:r>
              <a:rPr sz="1013" kern="1200" dirty="0">
                <a:solidFill>
                  <a:srgbClr val="333333"/>
                </a:solidFill>
                <a:latin typeface="Verdana"/>
                <a:ea typeface="+mn-ea"/>
                <a:cs typeface="Verdana"/>
              </a:rPr>
              <a:t>of a</a:t>
            </a:r>
            <a:r>
              <a:rPr sz="1013" kern="1200" spc="-37" dirty="0">
                <a:solidFill>
                  <a:srgbClr val="333333"/>
                </a:solidFill>
                <a:latin typeface="Verdana"/>
                <a:ea typeface="+mn-ea"/>
                <a:cs typeface="Verdana"/>
              </a:rPr>
              <a:t> </a:t>
            </a:r>
            <a:r>
              <a:rPr sz="1013" kern="1200" dirty="0">
                <a:solidFill>
                  <a:srgbClr val="333333"/>
                </a:solidFill>
                <a:latin typeface="Verdana"/>
                <a:ea typeface="+mn-ea"/>
                <a:cs typeface="Verdana"/>
              </a:rPr>
              <a:t>culture.</a:t>
            </a:r>
            <a:endParaRPr sz="1013" kern="1200">
              <a:solidFill>
                <a:prstClr val="black"/>
              </a:solidFill>
              <a:latin typeface="Verdana"/>
              <a:ea typeface="+mn-ea"/>
              <a:cs typeface="Verdana"/>
            </a:endParaRPr>
          </a:p>
        </p:txBody>
      </p:sp>
      <p:sp>
        <p:nvSpPr>
          <p:cNvPr id="4" name="object 4"/>
          <p:cNvSpPr txBox="1"/>
          <p:nvPr/>
        </p:nvSpPr>
        <p:spPr>
          <a:xfrm>
            <a:off x="350158" y="2581894"/>
            <a:ext cx="3240405" cy="381515"/>
          </a:xfrm>
          <a:prstGeom prst="rect">
            <a:avLst/>
          </a:prstGeom>
        </p:spPr>
        <p:txBody>
          <a:bodyPr vert="horz" wrap="square" lIns="0" tIns="0" rIns="0" bIns="0" rtlCol="0">
            <a:spAutoFit/>
          </a:bodyPr>
          <a:lstStyle/>
          <a:p>
            <a:pPr marL="7144" marR="2858" defTabSz="685800" hangingPunct="1">
              <a:lnSpc>
                <a:spcPct val="130000"/>
              </a:lnSpc>
            </a:pPr>
            <a:r>
              <a:rPr sz="1013" kern="1200" spc="-3" dirty="0">
                <a:solidFill>
                  <a:srgbClr val="333333"/>
                </a:solidFill>
                <a:latin typeface="Verdana"/>
                <a:ea typeface="+mn-ea"/>
                <a:cs typeface="Verdana"/>
              </a:rPr>
              <a:t>The </a:t>
            </a:r>
            <a:r>
              <a:rPr sz="1013" kern="1200" dirty="0">
                <a:solidFill>
                  <a:srgbClr val="333333"/>
                </a:solidFill>
                <a:latin typeface="Verdana"/>
                <a:ea typeface="+mn-ea"/>
                <a:cs typeface="Verdana"/>
              </a:rPr>
              <a:t>score </a:t>
            </a:r>
            <a:r>
              <a:rPr sz="1013" kern="1200" spc="3" dirty="0">
                <a:solidFill>
                  <a:srgbClr val="333333"/>
                </a:solidFill>
                <a:latin typeface="Verdana"/>
                <a:ea typeface="+mn-ea"/>
                <a:cs typeface="Verdana"/>
              </a:rPr>
              <a:t>is </a:t>
            </a:r>
            <a:r>
              <a:rPr sz="1013" kern="1200" spc="-3" dirty="0">
                <a:solidFill>
                  <a:srgbClr val="333333"/>
                </a:solidFill>
                <a:latin typeface="Verdana"/>
                <a:ea typeface="+mn-ea"/>
                <a:cs typeface="Verdana"/>
              </a:rPr>
              <a:t>based </a:t>
            </a:r>
            <a:r>
              <a:rPr sz="1013" kern="1200" dirty="0">
                <a:solidFill>
                  <a:srgbClr val="333333"/>
                </a:solidFill>
                <a:latin typeface="Verdana"/>
                <a:ea typeface="+mn-ea"/>
                <a:cs typeface="Verdana"/>
              </a:rPr>
              <a:t>on </a:t>
            </a:r>
            <a:r>
              <a:rPr sz="1013" kern="1200" spc="-3" dirty="0">
                <a:solidFill>
                  <a:srgbClr val="333333"/>
                </a:solidFill>
                <a:latin typeface="Verdana"/>
                <a:ea typeface="+mn-ea"/>
                <a:cs typeface="Verdana"/>
              </a:rPr>
              <a:t>matches, Cultural Entropy</a:t>
            </a:r>
            <a:r>
              <a:rPr sz="1013" kern="1200" spc="-4" baseline="30092" dirty="0">
                <a:solidFill>
                  <a:srgbClr val="333333"/>
                </a:solidFill>
                <a:latin typeface="Verdana"/>
                <a:ea typeface="+mn-ea"/>
                <a:cs typeface="Verdana"/>
              </a:rPr>
              <a:t>®  </a:t>
            </a:r>
            <a:r>
              <a:rPr sz="1013" kern="1200" dirty="0">
                <a:solidFill>
                  <a:srgbClr val="333333"/>
                </a:solidFill>
                <a:latin typeface="Verdana"/>
                <a:ea typeface="+mn-ea"/>
                <a:cs typeface="Verdana"/>
              </a:rPr>
              <a:t>and balance </a:t>
            </a:r>
            <a:r>
              <a:rPr sz="1013" kern="1200" spc="-3" dirty="0">
                <a:solidFill>
                  <a:srgbClr val="333333"/>
                </a:solidFill>
                <a:latin typeface="Verdana"/>
                <a:ea typeface="+mn-ea"/>
                <a:cs typeface="Verdana"/>
              </a:rPr>
              <a:t>between </a:t>
            </a:r>
            <a:r>
              <a:rPr sz="1013" kern="1200" dirty="0">
                <a:solidFill>
                  <a:srgbClr val="333333"/>
                </a:solidFill>
                <a:latin typeface="Verdana"/>
                <a:ea typeface="+mn-ea"/>
                <a:cs typeface="Verdana"/>
              </a:rPr>
              <a:t>the</a:t>
            </a:r>
            <a:r>
              <a:rPr sz="1013" kern="1200" spc="-20" dirty="0">
                <a:solidFill>
                  <a:srgbClr val="333333"/>
                </a:solidFill>
                <a:latin typeface="Verdana"/>
                <a:ea typeface="+mn-ea"/>
                <a:cs typeface="Verdana"/>
              </a:rPr>
              <a:t> </a:t>
            </a:r>
            <a:r>
              <a:rPr sz="1013" kern="1200" spc="-3" dirty="0">
                <a:solidFill>
                  <a:srgbClr val="333333"/>
                </a:solidFill>
                <a:latin typeface="Verdana"/>
                <a:ea typeface="+mn-ea"/>
                <a:cs typeface="Verdana"/>
              </a:rPr>
              <a:t>levels.</a:t>
            </a:r>
            <a:endParaRPr sz="1013" kern="1200">
              <a:solidFill>
                <a:prstClr val="black"/>
              </a:solidFill>
              <a:latin typeface="Verdana"/>
              <a:ea typeface="+mn-ea"/>
              <a:cs typeface="Verdana"/>
            </a:endParaRPr>
          </a:p>
        </p:txBody>
      </p:sp>
      <p:sp>
        <p:nvSpPr>
          <p:cNvPr id="5" name="object 5"/>
          <p:cNvSpPr/>
          <p:nvPr/>
        </p:nvSpPr>
        <p:spPr>
          <a:xfrm>
            <a:off x="357474" y="3836194"/>
            <a:ext cx="2667119" cy="1009055"/>
          </a:xfrm>
          <a:custGeom>
            <a:avLst/>
            <a:gdLst/>
            <a:ahLst/>
            <a:cxnLst/>
            <a:rect l="l" t="t" r="r" b="b"/>
            <a:pathLst>
              <a:path w="4741545" h="1793875">
                <a:moveTo>
                  <a:pt x="0" y="86105"/>
                </a:moveTo>
                <a:lnTo>
                  <a:pt x="6765" y="52613"/>
                </a:lnTo>
                <a:lnTo>
                  <a:pt x="25217" y="25241"/>
                </a:lnTo>
                <a:lnTo>
                  <a:pt x="52586" y="6774"/>
                </a:lnTo>
                <a:lnTo>
                  <a:pt x="86106" y="0"/>
                </a:lnTo>
                <a:lnTo>
                  <a:pt x="4655058" y="0"/>
                </a:lnTo>
                <a:lnTo>
                  <a:pt x="4688550" y="6774"/>
                </a:lnTo>
                <a:lnTo>
                  <a:pt x="4715922" y="25241"/>
                </a:lnTo>
                <a:lnTo>
                  <a:pt x="4734389" y="52613"/>
                </a:lnTo>
                <a:lnTo>
                  <a:pt x="4741164" y="86105"/>
                </a:lnTo>
                <a:lnTo>
                  <a:pt x="4741164" y="1707642"/>
                </a:lnTo>
                <a:lnTo>
                  <a:pt x="4734389" y="1741134"/>
                </a:lnTo>
                <a:lnTo>
                  <a:pt x="4715922" y="1768506"/>
                </a:lnTo>
                <a:lnTo>
                  <a:pt x="4688550" y="1786973"/>
                </a:lnTo>
                <a:lnTo>
                  <a:pt x="4655058" y="1793748"/>
                </a:lnTo>
                <a:lnTo>
                  <a:pt x="86106" y="1793748"/>
                </a:lnTo>
                <a:lnTo>
                  <a:pt x="52586" y="1786973"/>
                </a:lnTo>
                <a:lnTo>
                  <a:pt x="25217" y="1768506"/>
                </a:lnTo>
                <a:lnTo>
                  <a:pt x="6765" y="1741134"/>
                </a:lnTo>
                <a:lnTo>
                  <a:pt x="0" y="1707642"/>
                </a:lnTo>
                <a:lnTo>
                  <a:pt x="0" y="86105"/>
                </a:lnTo>
                <a:close/>
              </a:path>
            </a:pathLst>
          </a:custGeom>
          <a:ln w="12700">
            <a:solidFill>
              <a:srgbClr val="D4D4D4"/>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 name="object 6"/>
          <p:cNvSpPr txBox="1"/>
          <p:nvPr/>
        </p:nvSpPr>
        <p:spPr>
          <a:xfrm>
            <a:off x="746236" y="3950066"/>
            <a:ext cx="1889879" cy="776687"/>
          </a:xfrm>
          <a:prstGeom prst="rect">
            <a:avLst/>
          </a:prstGeom>
        </p:spPr>
        <p:txBody>
          <a:bodyPr vert="horz" wrap="square" lIns="0" tIns="0" rIns="0" bIns="0" rtlCol="0">
            <a:spAutoFit/>
          </a:bodyPr>
          <a:lstStyle/>
          <a:p>
            <a:pPr algn="ctr" defTabSz="685800" hangingPunct="1"/>
            <a:r>
              <a:rPr sz="1238" b="1" kern="1200" spc="-6" dirty="0">
                <a:solidFill>
                  <a:srgbClr val="333333"/>
                </a:solidFill>
                <a:latin typeface="Verdana"/>
                <a:ea typeface="+mn-ea"/>
                <a:cs typeface="Verdana"/>
              </a:rPr>
              <a:t>Global </a:t>
            </a:r>
            <a:r>
              <a:rPr sz="1238" b="1" kern="1200" spc="-3" dirty="0">
                <a:solidFill>
                  <a:srgbClr val="333333"/>
                </a:solidFill>
                <a:latin typeface="Verdana"/>
                <a:ea typeface="+mn-ea"/>
                <a:cs typeface="Verdana"/>
              </a:rPr>
              <a:t>Average</a:t>
            </a:r>
            <a:r>
              <a:rPr sz="1238" kern="1200" spc="-3" dirty="0">
                <a:solidFill>
                  <a:srgbClr val="333333"/>
                </a:solidFill>
                <a:latin typeface="Verdana"/>
                <a:ea typeface="+mn-ea"/>
                <a:cs typeface="Verdana"/>
              </a:rPr>
              <a:t>:</a:t>
            </a:r>
            <a:r>
              <a:rPr sz="1238" kern="1200" spc="-20" dirty="0">
                <a:solidFill>
                  <a:srgbClr val="333333"/>
                </a:solidFill>
                <a:latin typeface="Verdana"/>
                <a:ea typeface="+mn-ea"/>
                <a:cs typeface="Verdana"/>
              </a:rPr>
              <a:t> </a:t>
            </a:r>
            <a:r>
              <a:rPr sz="1238" kern="1200" spc="-3" dirty="0">
                <a:solidFill>
                  <a:srgbClr val="333333"/>
                </a:solidFill>
                <a:latin typeface="Verdana"/>
                <a:ea typeface="+mn-ea"/>
                <a:cs typeface="Verdana"/>
              </a:rPr>
              <a:t>49</a:t>
            </a:r>
            <a:endParaRPr sz="1238" kern="1200">
              <a:solidFill>
                <a:prstClr val="black"/>
              </a:solidFill>
              <a:latin typeface="Verdana"/>
              <a:ea typeface="+mn-ea"/>
              <a:cs typeface="Verdana"/>
            </a:endParaRPr>
          </a:p>
          <a:p>
            <a:pPr algn="ctr" defTabSz="685800" hangingPunct="1">
              <a:spcBef>
                <a:spcPts val="844"/>
              </a:spcBef>
            </a:pPr>
            <a:r>
              <a:rPr sz="1238" b="1" kern="1200" spc="-3" dirty="0">
                <a:solidFill>
                  <a:srgbClr val="333333"/>
                </a:solidFill>
                <a:latin typeface="Verdana"/>
                <a:ea typeface="+mn-ea"/>
                <a:cs typeface="Verdana"/>
              </a:rPr>
              <a:t>Regional Average</a:t>
            </a:r>
            <a:r>
              <a:rPr sz="1238" kern="1200" spc="-3" dirty="0">
                <a:solidFill>
                  <a:srgbClr val="333333"/>
                </a:solidFill>
                <a:latin typeface="Verdana"/>
                <a:ea typeface="+mn-ea"/>
                <a:cs typeface="Verdana"/>
              </a:rPr>
              <a:t>:</a:t>
            </a:r>
            <a:r>
              <a:rPr sz="1238" kern="1200" spc="-34" dirty="0">
                <a:solidFill>
                  <a:srgbClr val="333333"/>
                </a:solidFill>
                <a:latin typeface="Verdana"/>
                <a:ea typeface="+mn-ea"/>
                <a:cs typeface="Verdana"/>
              </a:rPr>
              <a:t> </a:t>
            </a:r>
            <a:r>
              <a:rPr sz="1238" kern="1200" spc="-3" dirty="0">
                <a:solidFill>
                  <a:srgbClr val="333333"/>
                </a:solidFill>
                <a:latin typeface="Verdana"/>
                <a:ea typeface="+mn-ea"/>
                <a:cs typeface="Verdana"/>
              </a:rPr>
              <a:t>48</a:t>
            </a:r>
            <a:endParaRPr sz="1238" kern="1200">
              <a:solidFill>
                <a:prstClr val="black"/>
              </a:solidFill>
              <a:latin typeface="Verdana"/>
              <a:ea typeface="+mn-ea"/>
              <a:cs typeface="Verdana"/>
            </a:endParaRPr>
          </a:p>
          <a:p>
            <a:pPr algn="ctr" defTabSz="685800" hangingPunct="1">
              <a:spcBef>
                <a:spcPts val="844"/>
              </a:spcBef>
            </a:pPr>
            <a:r>
              <a:rPr sz="1238" b="1" kern="1200" spc="-3" dirty="0">
                <a:solidFill>
                  <a:srgbClr val="333333"/>
                </a:solidFill>
                <a:latin typeface="Verdana"/>
                <a:ea typeface="+mn-ea"/>
                <a:cs typeface="Verdana"/>
              </a:rPr>
              <a:t>Industry Average</a:t>
            </a:r>
            <a:r>
              <a:rPr sz="1238" kern="1200" spc="-3" dirty="0">
                <a:solidFill>
                  <a:srgbClr val="333333"/>
                </a:solidFill>
                <a:latin typeface="Verdana"/>
                <a:ea typeface="+mn-ea"/>
                <a:cs typeface="Verdana"/>
              </a:rPr>
              <a:t>:</a:t>
            </a:r>
            <a:r>
              <a:rPr sz="1238" kern="1200" spc="-42" dirty="0">
                <a:solidFill>
                  <a:srgbClr val="333333"/>
                </a:solidFill>
                <a:latin typeface="Verdana"/>
                <a:ea typeface="+mn-ea"/>
                <a:cs typeface="Verdana"/>
              </a:rPr>
              <a:t> </a:t>
            </a:r>
            <a:r>
              <a:rPr sz="1238" kern="1200" spc="-3" dirty="0">
                <a:solidFill>
                  <a:srgbClr val="333333"/>
                </a:solidFill>
                <a:latin typeface="Verdana"/>
                <a:ea typeface="+mn-ea"/>
                <a:cs typeface="Verdana"/>
              </a:rPr>
              <a:t>44</a:t>
            </a:r>
            <a:endParaRPr sz="1238" kern="1200">
              <a:solidFill>
                <a:prstClr val="black"/>
              </a:solidFill>
              <a:latin typeface="Verdana"/>
              <a:ea typeface="+mn-ea"/>
              <a:cs typeface="Verdana"/>
            </a:endParaRPr>
          </a:p>
        </p:txBody>
      </p:sp>
      <p:sp>
        <p:nvSpPr>
          <p:cNvPr id="7" name="object 7"/>
          <p:cNvSpPr/>
          <p:nvPr/>
        </p:nvSpPr>
        <p:spPr>
          <a:xfrm>
            <a:off x="3807904" y="1928812"/>
            <a:ext cx="3871341" cy="3036380"/>
          </a:xfrm>
          <a:prstGeom prst="rect">
            <a:avLst/>
          </a:prstGeom>
          <a:blipFill>
            <a:blip r:embed="rId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8" name="object 8"/>
          <p:cNvSpPr txBox="1"/>
          <p:nvPr/>
        </p:nvSpPr>
        <p:spPr>
          <a:xfrm>
            <a:off x="4053650" y="3677246"/>
            <a:ext cx="349330" cy="311752"/>
          </a:xfrm>
          <a:prstGeom prst="rect">
            <a:avLst/>
          </a:prstGeom>
        </p:spPr>
        <p:txBody>
          <a:bodyPr vert="horz" wrap="square" lIns="0" tIns="0" rIns="0" bIns="0" rtlCol="0">
            <a:spAutoFit/>
          </a:bodyPr>
          <a:lstStyle/>
          <a:p>
            <a:pPr marL="7144" marR="2858" indent="715" defTabSz="685800" hangingPunct="1"/>
            <a:r>
              <a:rPr sz="1013" b="1" kern="1200" spc="3" dirty="0">
                <a:solidFill>
                  <a:srgbClr val="FFFFFF"/>
                </a:solidFill>
                <a:latin typeface="Verdana"/>
                <a:ea typeface="+mn-ea"/>
                <a:cs typeface="Verdana"/>
              </a:rPr>
              <a:t>Very  </a:t>
            </a:r>
            <a:r>
              <a:rPr sz="1013" b="1" kern="1200" dirty="0">
                <a:solidFill>
                  <a:srgbClr val="FFFFFF"/>
                </a:solidFill>
                <a:latin typeface="Verdana"/>
                <a:ea typeface="+mn-ea"/>
                <a:cs typeface="Verdana"/>
              </a:rPr>
              <a:t>Poor</a:t>
            </a:r>
            <a:endParaRPr sz="1013" kern="1200">
              <a:solidFill>
                <a:prstClr val="black"/>
              </a:solidFill>
              <a:latin typeface="Verdana"/>
              <a:ea typeface="+mn-ea"/>
              <a:cs typeface="Verdana"/>
            </a:endParaRPr>
          </a:p>
        </p:txBody>
      </p:sp>
      <p:sp>
        <p:nvSpPr>
          <p:cNvPr id="9" name="object 9"/>
          <p:cNvSpPr txBox="1"/>
          <p:nvPr/>
        </p:nvSpPr>
        <p:spPr>
          <a:xfrm>
            <a:off x="4482275" y="2750416"/>
            <a:ext cx="349330" cy="155877"/>
          </a:xfrm>
          <a:prstGeom prst="rect">
            <a:avLst/>
          </a:prstGeom>
        </p:spPr>
        <p:txBody>
          <a:bodyPr vert="horz" wrap="square" lIns="0" tIns="0" rIns="0" bIns="0" rtlCol="0">
            <a:spAutoFit/>
          </a:bodyPr>
          <a:lstStyle/>
          <a:p>
            <a:pPr marL="7144" defTabSz="685800" hangingPunct="1"/>
            <a:r>
              <a:rPr sz="1013" b="1" kern="1200" dirty="0">
                <a:solidFill>
                  <a:srgbClr val="FFFFFF"/>
                </a:solidFill>
                <a:latin typeface="Verdana"/>
                <a:ea typeface="+mn-ea"/>
                <a:cs typeface="Verdana"/>
              </a:rPr>
              <a:t>Poor</a:t>
            </a:r>
            <a:endParaRPr sz="1013" kern="1200">
              <a:solidFill>
                <a:prstClr val="black"/>
              </a:solidFill>
              <a:latin typeface="Verdana"/>
              <a:ea typeface="+mn-ea"/>
              <a:cs typeface="Verdana"/>
            </a:endParaRPr>
          </a:p>
        </p:txBody>
      </p:sp>
      <p:sp>
        <p:nvSpPr>
          <p:cNvPr id="10" name="object 10"/>
          <p:cNvSpPr txBox="1"/>
          <p:nvPr/>
        </p:nvSpPr>
        <p:spPr>
          <a:xfrm>
            <a:off x="5595699" y="2278929"/>
            <a:ext cx="291822" cy="155877"/>
          </a:xfrm>
          <a:prstGeom prst="rect">
            <a:avLst/>
          </a:prstGeom>
        </p:spPr>
        <p:txBody>
          <a:bodyPr vert="horz" wrap="square" lIns="0" tIns="0" rIns="0" bIns="0" rtlCol="0">
            <a:spAutoFit/>
          </a:bodyPr>
          <a:lstStyle/>
          <a:p>
            <a:pPr marL="7144" defTabSz="685800" hangingPunct="1"/>
            <a:r>
              <a:rPr sz="1013" b="1" kern="1200" dirty="0">
                <a:solidFill>
                  <a:srgbClr val="FFFFFF"/>
                </a:solidFill>
                <a:latin typeface="Verdana"/>
                <a:ea typeface="+mn-ea"/>
                <a:cs typeface="Verdana"/>
              </a:rPr>
              <a:t>Fa</a:t>
            </a:r>
            <a:r>
              <a:rPr sz="1013" b="1" kern="1200" spc="-3" dirty="0">
                <a:solidFill>
                  <a:srgbClr val="FFFFFF"/>
                </a:solidFill>
                <a:latin typeface="Verdana"/>
                <a:ea typeface="+mn-ea"/>
                <a:cs typeface="Verdana"/>
              </a:rPr>
              <a:t>i</a:t>
            </a:r>
            <a:r>
              <a:rPr sz="1013" b="1" kern="1200" dirty="0">
                <a:solidFill>
                  <a:srgbClr val="FFFFFF"/>
                </a:solidFill>
                <a:latin typeface="Verdana"/>
                <a:ea typeface="+mn-ea"/>
                <a:cs typeface="Verdana"/>
              </a:rPr>
              <a:t>r</a:t>
            </a:r>
            <a:endParaRPr sz="1013" kern="1200">
              <a:solidFill>
                <a:prstClr val="black"/>
              </a:solidFill>
              <a:latin typeface="Verdana"/>
              <a:ea typeface="+mn-ea"/>
              <a:cs typeface="Verdana"/>
            </a:endParaRPr>
          </a:p>
        </p:txBody>
      </p:sp>
      <p:sp>
        <p:nvSpPr>
          <p:cNvPr id="11" name="object 11"/>
          <p:cNvSpPr txBox="1"/>
          <p:nvPr/>
        </p:nvSpPr>
        <p:spPr>
          <a:xfrm>
            <a:off x="6636187" y="2750416"/>
            <a:ext cx="385049" cy="155877"/>
          </a:xfrm>
          <a:prstGeom prst="rect">
            <a:avLst/>
          </a:prstGeom>
        </p:spPr>
        <p:txBody>
          <a:bodyPr vert="horz" wrap="square" lIns="0" tIns="0" rIns="0" bIns="0" rtlCol="0">
            <a:spAutoFit/>
          </a:bodyPr>
          <a:lstStyle/>
          <a:p>
            <a:pPr marL="7144" defTabSz="685800" hangingPunct="1"/>
            <a:r>
              <a:rPr sz="1013" b="1" kern="1200" dirty="0">
                <a:solidFill>
                  <a:srgbClr val="FFFFFF"/>
                </a:solidFill>
                <a:latin typeface="Verdana"/>
                <a:ea typeface="+mn-ea"/>
                <a:cs typeface="Verdana"/>
              </a:rPr>
              <a:t>Good</a:t>
            </a:r>
            <a:endParaRPr sz="1013" kern="1200">
              <a:solidFill>
                <a:prstClr val="black"/>
              </a:solidFill>
              <a:latin typeface="Verdana"/>
              <a:ea typeface="+mn-ea"/>
              <a:cs typeface="Verdana"/>
            </a:endParaRPr>
          </a:p>
        </p:txBody>
      </p:sp>
      <p:sp>
        <p:nvSpPr>
          <p:cNvPr id="12" name="object 12"/>
          <p:cNvSpPr txBox="1"/>
          <p:nvPr/>
        </p:nvSpPr>
        <p:spPr>
          <a:xfrm>
            <a:off x="7057810" y="3677246"/>
            <a:ext cx="385049" cy="311752"/>
          </a:xfrm>
          <a:prstGeom prst="rect">
            <a:avLst/>
          </a:prstGeom>
        </p:spPr>
        <p:txBody>
          <a:bodyPr vert="horz" wrap="square" lIns="0" tIns="0" rIns="0" bIns="0" rtlCol="0">
            <a:spAutoFit/>
          </a:bodyPr>
          <a:lstStyle/>
          <a:p>
            <a:pPr marL="7144" marR="2858" indent="18574" defTabSz="685800" hangingPunct="1"/>
            <a:r>
              <a:rPr sz="1013" b="1" kern="1200" spc="3" dirty="0">
                <a:solidFill>
                  <a:srgbClr val="FFFFFF"/>
                </a:solidFill>
                <a:latin typeface="Verdana"/>
                <a:ea typeface="+mn-ea"/>
                <a:cs typeface="Verdana"/>
              </a:rPr>
              <a:t>Very  </a:t>
            </a:r>
            <a:r>
              <a:rPr sz="1013" b="1" kern="1200" dirty="0">
                <a:solidFill>
                  <a:srgbClr val="FFFFFF"/>
                </a:solidFill>
                <a:latin typeface="Verdana"/>
                <a:ea typeface="+mn-ea"/>
                <a:cs typeface="Verdana"/>
              </a:rPr>
              <a:t>Good</a:t>
            </a:r>
            <a:endParaRPr sz="1013" kern="1200">
              <a:solidFill>
                <a:prstClr val="black"/>
              </a:solidFill>
              <a:latin typeface="Verdana"/>
              <a:ea typeface="+mn-ea"/>
              <a:cs typeface="Verdana"/>
            </a:endParaRPr>
          </a:p>
        </p:txBody>
      </p:sp>
      <p:sp>
        <p:nvSpPr>
          <p:cNvPr id="13" name="object 13"/>
          <p:cNvSpPr/>
          <p:nvPr/>
        </p:nvSpPr>
        <p:spPr>
          <a:xfrm>
            <a:off x="4643476" y="2771737"/>
            <a:ext cx="2200198" cy="2193131"/>
          </a:xfrm>
          <a:prstGeom prst="rect">
            <a:avLst/>
          </a:prstGeom>
          <a:blipFill>
            <a:blip r:embed="rId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4" name="object 14"/>
          <p:cNvSpPr/>
          <p:nvPr/>
        </p:nvSpPr>
        <p:spPr>
          <a:xfrm>
            <a:off x="5735002" y="3828622"/>
            <a:ext cx="929402" cy="36791"/>
          </a:xfrm>
          <a:custGeom>
            <a:avLst/>
            <a:gdLst/>
            <a:ahLst/>
            <a:cxnLst/>
            <a:rect l="l" t="t" r="r" b="b"/>
            <a:pathLst>
              <a:path w="1652270" h="65404">
                <a:moveTo>
                  <a:pt x="1652270" y="0"/>
                </a:moveTo>
                <a:lnTo>
                  <a:pt x="0" y="64897"/>
                </a:lnTo>
                <a:lnTo>
                  <a:pt x="1652270" y="0"/>
                </a:lnTo>
              </a:path>
            </a:pathLst>
          </a:custGeom>
          <a:ln w="50800">
            <a:solidFill>
              <a:srgbClr val="22B5B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5" name="object 15"/>
          <p:cNvSpPr/>
          <p:nvPr/>
        </p:nvSpPr>
        <p:spPr>
          <a:xfrm>
            <a:off x="6654904" y="3786045"/>
            <a:ext cx="45363" cy="86797"/>
          </a:xfrm>
          <a:custGeom>
            <a:avLst/>
            <a:gdLst/>
            <a:ahLst/>
            <a:cxnLst/>
            <a:rect l="l" t="t" r="r" b="b"/>
            <a:pathLst>
              <a:path w="80645" h="154304">
                <a:moveTo>
                  <a:pt x="0" y="0"/>
                </a:moveTo>
                <a:lnTo>
                  <a:pt x="5968" y="154177"/>
                </a:lnTo>
                <a:lnTo>
                  <a:pt x="80390" y="74040"/>
                </a:lnTo>
                <a:lnTo>
                  <a:pt x="0" y="0"/>
                </a:lnTo>
                <a:close/>
              </a:path>
            </a:pathLst>
          </a:custGeom>
          <a:solidFill>
            <a:srgbClr val="22B5B3"/>
          </a:solid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6" name="object 16"/>
          <p:cNvSpPr/>
          <p:nvPr/>
        </p:nvSpPr>
        <p:spPr>
          <a:xfrm>
            <a:off x="5323946" y="3443354"/>
            <a:ext cx="841177" cy="841177"/>
          </a:xfrm>
          <a:custGeom>
            <a:avLst/>
            <a:gdLst/>
            <a:ahLst/>
            <a:cxnLst/>
            <a:rect l="l" t="t" r="r" b="b"/>
            <a:pathLst>
              <a:path w="1495425" h="1495425">
                <a:moveTo>
                  <a:pt x="765501" y="0"/>
                </a:moveTo>
                <a:lnTo>
                  <a:pt x="718195" y="391"/>
                </a:lnTo>
                <a:lnTo>
                  <a:pt x="671003" y="3722"/>
                </a:lnTo>
                <a:lnTo>
                  <a:pt x="624705" y="9903"/>
                </a:lnTo>
                <a:lnTo>
                  <a:pt x="579384" y="18843"/>
                </a:lnTo>
                <a:lnTo>
                  <a:pt x="535126" y="30451"/>
                </a:lnTo>
                <a:lnTo>
                  <a:pt x="492013" y="44636"/>
                </a:lnTo>
                <a:lnTo>
                  <a:pt x="450130" y="61308"/>
                </a:lnTo>
                <a:lnTo>
                  <a:pt x="409562" y="80376"/>
                </a:lnTo>
                <a:lnTo>
                  <a:pt x="370392" y="101747"/>
                </a:lnTo>
                <a:lnTo>
                  <a:pt x="332704" y="125333"/>
                </a:lnTo>
                <a:lnTo>
                  <a:pt x="296583" y="151041"/>
                </a:lnTo>
                <a:lnTo>
                  <a:pt x="262114" y="178781"/>
                </a:lnTo>
                <a:lnTo>
                  <a:pt x="229379" y="208461"/>
                </a:lnTo>
                <a:lnTo>
                  <a:pt x="198463" y="239992"/>
                </a:lnTo>
                <a:lnTo>
                  <a:pt x="169451" y="273282"/>
                </a:lnTo>
                <a:lnTo>
                  <a:pt x="142426" y="308239"/>
                </a:lnTo>
                <a:lnTo>
                  <a:pt x="117472" y="344774"/>
                </a:lnTo>
                <a:lnTo>
                  <a:pt x="94675" y="382796"/>
                </a:lnTo>
                <a:lnTo>
                  <a:pt x="74117" y="422212"/>
                </a:lnTo>
                <a:lnTo>
                  <a:pt x="55883" y="462933"/>
                </a:lnTo>
                <a:lnTo>
                  <a:pt x="40058" y="504868"/>
                </a:lnTo>
                <a:lnTo>
                  <a:pt x="26725" y="547925"/>
                </a:lnTo>
                <a:lnTo>
                  <a:pt x="15968" y="592014"/>
                </a:lnTo>
                <a:lnTo>
                  <a:pt x="7873" y="637044"/>
                </a:lnTo>
                <a:lnTo>
                  <a:pt x="2522" y="682923"/>
                </a:lnTo>
                <a:lnTo>
                  <a:pt x="0" y="729562"/>
                </a:lnTo>
                <a:lnTo>
                  <a:pt x="391" y="776869"/>
                </a:lnTo>
                <a:lnTo>
                  <a:pt x="3722" y="824060"/>
                </a:lnTo>
                <a:lnTo>
                  <a:pt x="9903" y="870358"/>
                </a:lnTo>
                <a:lnTo>
                  <a:pt x="18843" y="915679"/>
                </a:lnTo>
                <a:lnTo>
                  <a:pt x="30451" y="959938"/>
                </a:lnTo>
                <a:lnTo>
                  <a:pt x="44636" y="1003050"/>
                </a:lnTo>
                <a:lnTo>
                  <a:pt x="61308" y="1044933"/>
                </a:lnTo>
                <a:lnTo>
                  <a:pt x="80376" y="1085501"/>
                </a:lnTo>
                <a:lnTo>
                  <a:pt x="101747" y="1124671"/>
                </a:lnTo>
                <a:lnTo>
                  <a:pt x="125333" y="1162359"/>
                </a:lnTo>
                <a:lnTo>
                  <a:pt x="151041" y="1198480"/>
                </a:lnTo>
                <a:lnTo>
                  <a:pt x="178781" y="1232950"/>
                </a:lnTo>
                <a:lnTo>
                  <a:pt x="208461" y="1265684"/>
                </a:lnTo>
                <a:lnTo>
                  <a:pt x="239992" y="1296600"/>
                </a:lnTo>
                <a:lnTo>
                  <a:pt x="273282" y="1325613"/>
                </a:lnTo>
                <a:lnTo>
                  <a:pt x="308239" y="1352638"/>
                </a:lnTo>
                <a:lnTo>
                  <a:pt x="344774" y="1377591"/>
                </a:lnTo>
                <a:lnTo>
                  <a:pt x="382796" y="1400389"/>
                </a:lnTo>
                <a:lnTo>
                  <a:pt x="422212" y="1420946"/>
                </a:lnTo>
                <a:lnTo>
                  <a:pt x="462933" y="1439180"/>
                </a:lnTo>
                <a:lnTo>
                  <a:pt x="504868" y="1455005"/>
                </a:lnTo>
                <a:lnTo>
                  <a:pt x="547925" y="1468338"/>
                </a:lnTo>
                <a:lnTo>
                  <a:pt x="592014" y="1479095"/>
                </a:lnTo>
                <a:lnTo>
                  <a:pt x="637044" y="1487191"/>
                </a:lnTo>
                <a:lnTo>
                  <a:pt x="682923" y="1492542"/>
                </a:lnTo>
                <a:lnTo>
                  <a:pt x="729562" y="1495064"/>
                </a:lnTo>
                <a:lnTo>
                  <a:pt x="776869" y="1494673"/>
                </a:lnTo>
                <a:lnTo>
                  <a:pt x="824060" y="1491342"/>
                </a:lnTo>
                <a:lnTo>
                  <a:pt x="870358" y="1485161"/>
                </a:lnTo>
                <a:lnTo>
                  <a:pt x="915679" y="1476221"/>
                </a:lnTo>
                <a:lnTo>
                  <a:pt x="959938" y="1464612"/>
                </a:lnTo>
                <a:lnTo>
                  <a:pt x="1003050" y="1450427"/>
                </a:lnTo>
                <a:lnTo>
                  <a:pt x="1044933" y="1433755"/>
                </a:lnTo>
                <a:lnTo>
                  <a:pt x="1085501" y="1414688"/>
                </a:lnTo>
                <a:lnTo>
                  <a:pt x="1124671" y="1393316"/>
                </a:lnTo>
                <a:lnTo>
                  <a:pt x="1162359" y="1369730"/>
                </a:lnTo>
                <a:lnTo>
                  <a:pt x="1198480" y="1344022"/>
                </a:lnTo>
                <a:lnTo>
                  <a:pt x="1232950" y="1316283"/>
                </a:lnTo>
                <a:lnTo>
                  <a:pt x="1265684" y="1286602"/>
                </a:lnTo>
                <a:lnTo>
                  <a:pt x="1296600" y="1255071"/>
                </a:lnTo>
                <a:lnTo>
                  <a:pt x="1325613" y="1221782"/>
                </a:lnTo>
                <a:lnTo>
                  <a:pt x="1352638" y="1186824"/>
                </a:lnTo>
                <a:lnTo>
                  <a:pt x="1377591" y="1150289"/>
                </a:lnTo>
                <a:lnTo>
                  <a:pt x="1400389" y="1112268"/>
                </a:lnTo>
                <a:lnTo>
                  <a:pt x="1420946" y="1072851"/>
                </a:lnTo>
                <a:lnTo>
                  <a:pt x="1439180" y="1032130"/>
                </a:lnTo>
                <a:lnTo>
                  <a:pt x="1455005" y="990195"/>
                </a:lnTo>
                <a:lnTo>
                  <a:pt x="1468338" y="947138"/>
                </a:lnTo>
                <a:lnTo>
                  <a:pt x="1479095" y="903049"/>
                </a:lnTo>
                <a:lnTo>
                  <a:pt x="1487191" y="858019"/>
                </a:lnTo>
                <a:lnTo>
                  <a:pt x="1492542" y="812140"/>
                </a:lnTo>
                <a:lnTo>
                  <a:pt x="1495064" y="765501"/>
                </a:lnTo>
                <a:lnTo>
                  <a:pt x="1494673" y="718195"/>
                </a:lnTo>
                <a:lnTo>
                  <a:pt x="1491342" y="671003"/>
                </a:lnTo>
                <a:lnTo>
                  <a:pt x="1485161" y="624705"/>
                </a:lnTo>
                <a:lnTo>
                  <a:pt x="1476221" y="579384"/>
                </a:lnTo>
                <a:lnTo>
                  <a:pt x="1464612" y="535126"/>
                </a:lnTo>
                <a:lnTo>
                  <a:pt x="1450427" y="492013"/>
                </a:lnTo>
                <a:lnTo>
                  <a:pt x="1433755" y="450130"/>
                </a:lnTo>
                <a:lnTo>
                  <a:pt x="1414688" y="409562"/>
                </a:lnTo>
                <a:lnTo>
                  <a:pt x="1393316" y="370392"/>
                </a:lnTo>
                <a:lnTo>
                  <a:pt x="1369730" y="332704"/>
                </a:lnTo>
                <a:lnTo>
                  <a:pt x="1344022" y="296583"/>
                </a:lnTo>
                <a:lnTo>
                  <a:pt x="1316283" y="262114"/>
                </a:lnTo>
                <a:lnTo>
                  <a:pt x="1286602" y="229379"/>
                </a:lnTo>
                <a:lnTo>
                  <a:pt x="1255071" y="198463"/>
                </a:lnTo>
                <a:lnTo>
                  <a:pt x="1221782" y="169451"/>
                </a:lnTo>
                <a:lnTo>
                  <a:pt x="1186824" y="142426"/>
                </a:lnTo>
                <a:lnTo>
                  <a:pt x="1150289" y="117472"/>
                </a:lnTo>
                <a:lnTo>
                  <a:pt x="1112268" y="94675"/>
                </a:lnTo>
                <a:lnTo>
                  <a:pt x="1072851" y="74117"/>
                </a:lnTo>
                <a:lnTo>
                  <a:pt x="1032130" y="55883"/>
                </a:lnTo>
                <a:lnTo>
                  <a:pt x="990195" y="40058"/>
                </a:lnTo>
                <a:lnTo>
                  <a:pt x="947138" y="26725"/>
                </a:lnTo>
                <a:lnTo>
                  <a:pt x="903049" y="15968"/>
                </a:lnTo>
                <a:lnTo>
                  <a:pt x="858019" y="7873"/>
                </a:lnTo>
                <a:lnTo>
                  <a:pt x="812140" y="2522"/>
                </a:lnTo>
                <a:lnTo>
                  <a:pt x="765501" y="0"/>
                </a:lnTo>
                <a:close/>
              </a:path>
            </a:pathLst>
          </a:custGeom>
          <a:solidFill>
            <a:srgbClr val="FFFFFF"/>
          </a:solid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7" name="object 17"/>
          <p:cNvSpPr/>
          <p:nvPr/>
        </p:nvSpPr>
        <p:spPr>
          <a:xfrm>
            <a:off x="5323946" y="3443354"/>
            <a:ext cx="841177" cy="841177"/>
          </a:xfrm>
          <a:custGeom>
            <a:avLst/>
            <a:gdLst/>
            <a:ahLst/>
            <a:cxnLst/>
            <a:rect l="l" t="t" r="r" b="b"/>
            <a:pathLst>
              <a:path w="1495425" h="1495425">
                <a:moveTo>
                  <a:pt x="718195" y="391"/>
                </a:moveTo>
                <a:lnTo>
                  <a:pt x="765501" y="0"/>
                </a:lnTo>
                <a:lnTo>
                  <a:pt x="812140" y="2522"/>
                </a:lnTo>
                <a:lnTo>
                  <a:pt x="858019" y="7873"/>
                </a:lnTo>
                <a:lnTo>
                  <a:pt x="903049" y="15968"/>
                </a:lnTo>
                <a:lnTo>
                  <a:pt x="947138" y="26725"/>
                </a:lnTo>
                <a:lnTo>
                  <a:pt x="990195" y="40058"/>
                </a:lnTo>
                <a:lnTo>
                  <a:pt x="1032130" y="55883"/>
                </a:lnTo>
                <a:lnTo>
                  <a:pt x="1072851" y="74117"/>
                </a:lnTo>
                <a:lnTo>
                  <a:pt x="1112268" y="94675"/>
                </a:lnTo>
                <a:lnTo>
                  <a:pt x="1150289" y="117472"/>
                </a:lnTo>
                <a:lnTo>
                  <a:pt x="1186824" y="142426"/>
                </a:lnTo>
                <a:lnTo>
                  <a:pt x="1221782" y="169451"/>
                </a:lnTo>
                <a:lnTo>
                  <a:pt x="1255071" y="198463"/>
                </a:lnTo>
                <a:lnTo>
                  <a:pt x="1286602" y="229379"/>
                </a:lnTo>
                <a:lnTo>
                  <a:pt x="1316283" y="262114"/>
                </a:lnTo>
                <a:lnTo>
                  <a:pt x="1344022" y="296583"/>
                </a:lnTo>
                <a:lnTo>
                  <a:pt x="1369730" y="332704"/>
                </a:lnTo>
                <a:lnTo>
                  <a:pt x="1393316" y="370392"/>
                </a:lnTo>
                <a:lnTo>
                  <a:pt x="1414688" y="409562"/>
                </a:lnTo>
                <a:lnTo>
                  <a:pt x="1433755" y="450130"/>
                </a:lnTo>
                <a:lnTo>
                  <a:pt x="1450427" y="492013"/>
                </a:lnTo>
                <a:lnTo>
                  <a:pt x="1464612" y="535126"/>
                </a:lnTo>
                <a:lnTo>
                  <a:pt x="1476221" y="579384"/>
                </a:lnTo>
                <a:lnTo>
                  <a:pt x="1485161" y="624705"/>
                </a:lnTo>
                <a:lnTo>
                  <a:pt x="1491342" y="671003"/>
                </a:lnTo>
                <a:lnTo>
                  <a:pt x="1494673" y="718195"/>
                </a:lnTo>
                <a:lnTo>
                  <a:pt x="1495064" y="765501"/>
                </a:lnTo>
                <a:lnTo>
                  <a:pt x="1492542" y="812140"/>
                </a:lnTo>
                <a:lnTo>
                  <a:pt x="1487191" y="858019"/>
                </a:lnTo>
                <a:lnTo>
                  <a:pt x="1479095" y="903049"/>
                </a:lnTo>
                <a:lnTo>
                  <a:pt x="1468338" y="947138"/>
                </a:lnTo>
                <a:lnTo>
                  <a:pt x="1455005" y="990195"/>
                </a:lnTo>
                <a:lnTo>
                  <a:pt x="1439180" y="1032130"/>
                </a:lnTo>
                <a:lnTo>
                  <a:pt x="1420946" y="1072851"/>
                </a:lnTo>
                <a:lnTo>
                  <a:pt x="1400389" y="1112268"/>
                </a:lnTo>
                <a:lnTo>
                  <a:pt x="1377591" y="1150289"/>
                </a:lnTo>
                <a:lnTo>
                  <a:pt x="1352638" y="1186824"/>
                </a:lnTo>
                <a:lnTo>
                  <a:pt x="1325613" y="1221782"/>
                </a:lnTo>
                <a:lnTo>
                  <a:pt x="1296600" y="1255071"/>
                </a:lnTo>
                <a:lnTo>
                  <a:pt x="1265684" y="1286602"/>
                </a:lnTo>
                <a:lnTo>
                  <a:pt x="1232950" y="1316283"/>
                </a:lnTo>
                <a:lnTo>
                  <a:pt x="1198480" y="1344022"/>
                </a:lnTo>
                <a:lnTo>
                  <a:pt x="1162359" y="1369730"/>
                </a:lnTo>
                <a:lnTo>
                  <a:pt x="1124671" y="1393316"/>
                </a:lnTo>
                <a:lnTo>
                  <a:pt x="1085501" y="1414688"/>
                </a:lnTo>
                <a:lnTo>
                  <a:pt x="1044933" y="1433755"/>
                </a:lnTo>
                <a:lnTo>
                  <a:pt x="1003050" y="1450427"/>
                </a:lnTo>
                <a:lnTo>
                  <a:pt x="959938" y="1464612"/>
                </a:lnTo>
                <a:lnTo>
                  <a:pt x="915679" y="1476221"/>
                </a:lnTo>
                <a:lnTo>
                  <a:pt x="870358" y="1485161"/>
                </a:lnTo>
                <a:lnTo>
                  <a:pt x="824060" y="1491342"/>
                </a:lnTo>
                <a:lnTo>
                  <a:pt x="776869" y="1494673"/>
                </a:lnTo>
                <a:lnTo>
                  <a:pt x="729562" y="1495064"/>
                </a:lnTo>
                <a:lnTo>
                  <a:pt x="682923" y="1492542"/>
                </a:lnTo>
                <a:lnTo>
                  <a:pt x="637044" y="1487191"/>
                </a:lnTo>
                <a:lnTo>
                  <a:pt x="592014" y="1479095"/>
                </a:lnTo>
                <a:lnTo>
                  <a:pt x="547925" y="1468338"/>
                </a:lnTo>
                <a:lnTo>
                  <a:pt x="504868" y="1455005"/>
                </a:lnTo>
                <a:lnTo>
                  <a:pt x="462933" y="1439180"/>
                </a:lnTo>
                <a:lnTo>
                  <a:pt x="422212" y="1420946"/>
                </a:lnTo>
                <a:lnTo>
                  <a:pt x="382796" y="1400389"/>
                </a:lnTo>
                <a:lnTo>
                  <a:pt x="344774" y="1377591"/>
                </a:lnTo>
                <a:lnTo>
                  <a:pt x="308239" y="1352638"/>
                </a:lnTo>
                <a:lnTo>
                  <a:pt x="273282" y="1325613"/>
                </a:lnTo>
                <a:lnTo>
                  <a:pt x="239992" y="1296600"/>
                </a:lnTo>
                <a:lnTo>
                  <a:pt x="208461" y="1265684"/>
                </a:lnTo>
                <a:lnTo>
                  <a:pt x="178781" y="1232950"/>
                </a:lnTo>
                <a:lnTo>
                  <a:pt x="151041" y="1198480"/>
                </a:lnTo>
                <a:lnTo>
                  <a:pt x="125333" y="1162359"/>
                </a:lnTo>
                <a:lnTo>
                  <a:pt x="101747" y="1124671"/>
                </a:lnTo>
                <a:lnTo>
                  <a:pt x="80376" y="1085501"/>
                </a:lnTo>
                <a:lnTo>
                  <a:pt x="61308" y="1044933"/>
                </a:lnTo>
                <a:lnTo>
                  <a:pt x="44636" y="1003050"/>
                </a:lnTo>
                <a:lnTo>
                  <a:pt x="30451" y="959938"/>
                </a:lnTo>
                <a:lnTo>
                  <a:pt x="18843" y="915679"/>
                </a:lnTo>
                <a:lnTo>
                  <a:pt x="9903" y="870358"/>
                </a:lnTo>
                <a:lnTo>
                  <a:pt x="3722" y="824060"/>
                </a:lnTo>
                <a:lnTo>
                  <a:pt x="391" y="776869"/>
                </a:lnTo>
                <a:lnTo>
                  <a:pt x="0" y="729562"/>
                </a:lnTo>
                <a:lnTo>
                  <a:pt x="2522" y="682923"/>
                </a:lnTo>
                <a:lnTo>
                  <a:pt x="7873" y="637044"/>
                </a:lnTo>
                <a:lnTo>
                  <a:pt x="15968" y="592014"/>
                </a:lnTo>
                <a:lnTo>
                  <a:pt x="26725" y="547925"/>
                </a:lnTo>
                <a:lnTo>
                  <a:pt x="40058" y="504868"/>
                </a:lnTo>
                <a:lnTo>
                  <a:pt x="55883" y="462933"/>
                </a:lnTo>
                <a:lnTo>
                  <a:pt x="74117" y="422212"/>
                </a:lnTo>
                <a:lnTo>
                  <a:pt x="94675" y="382796"/>
                </a:lnTo>
                <a:lnTo>
                  <a:pt x="117472" y="344774"/>
                </a:lnTo>
                <a:lnTo>
                  <a:pt x="142426" y="308239"/>
                </a:lnTo>
                <a:lnTo>
                  <a:pt x="169451" y="273282"/>
                </a:lnTo>
                <a:lnTo>
                  <a:pt x="198463" y="239992"/>
                </a:lnTo>
                <a:lnTo>
                  <a:pt x="229379" y="208461"/>
                </a:lnTo>
                <a:lnTo>
                  <a:pt x="262114" y="178781"/>
                </a:lnTo>
                <a:lnTo>
                  <a:pt x="296583" y="151041"/>
                </a:lnTo>
                <a:lnTo>
                  <a:pt x="332704" y="125333"/>
                </a:lnTo>
                <a:lnTo>
                  <a:pt x="370392" y="101747"/>
                </a:lnTo>
                <a:lnTo>
                  <a:pt x="409562" y="80376"/>
                </a:lnTo>
                <a:lnTo>
                  <a:pt x="450130" y="61308"/>
                </a:lnTo>
                <a:lnTo>
                  <a:pt x="492013" y="44636"/>
                </a:lnTo>
                <a:lnTo>
                  <a:pt x="535126" y="30451"/>
                </a:lnTo>
                <a:lnTo>
                  <a:pt x="579384" y="18843"/>
                </a:lnTo>
                <a:lnTo>
                  <a:pt x="624705" y="9903"/>
                </a:lnTo>
                <a:lnTo>
                  <a:pt x="671003" y="3722"/>
                </a:lnTo>
                <a:lnTo>
                  <a:pt x="718195" y="391"/>
                </a:lnTo>
              </a:path>
            </a:pathLst>
          </a:custGeom>
          <a:ln w="50800">
            <a:solidFill>
              <a:srgbClr val="22B5B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8" name="object 18"/>
          <p:cNvSpPr txBox="1"/>
          <p:nvPr/>
        </p:nvSpPr>
        <p:spPr>
          <a:xfrm>
            <a:off x="5602201" y="3746396"/>
            <a:ext cx="298966" cy="242374"/>
          </a:xfrm>
          <a:prstGeom prst="rect">
            <a:avLst/>
          </a:prstGeom>
        </p:spPr>
        <p:txBody>
          <a:bodyPr vert="horz" wrap="square" lIns="0" tIns="0" rIns="0" bIns="0" rtlCol="0">
            <a:spAutoFit/>
          </a:bodyPr>
          <a:lstStyle/>
          <a:p>
            <a:pPr marL="7144" defTabSz="685800" hangingPunct="1"/>
            <a:r>
              <a:rPr sz="1575" b="1" kern="1200" spc="-3" dirty="0">
                <a:solidFill>
                  <a:srgbClr val="22B5B3"/>
                </a:solidFill>
                <a:latin typeface="Verdana"/>
                <a:ea typeface="+mn-ea"/>
                <a:cs typeface="Verdana"/>
              </a:rPr>
              <a:t>89</a:t>
            </a:r>
            <a:endParaRPr sz="1575" kern="1200">
              <a:solidFill>
                <a:prstClr val="black"/>
              </a:solidFill>
              <a:latin typeface="Verdana"/>
              <a:ea typeface="+mn-ea"/>
              <a:cs typeface="Verdana"/>
            </a:endParaRPr>
          </a:p>
        </p:txBody>
      </p:sp>
      <p:sp>
        <p:nvSpPr>
          <p:cNvPr id="20" name="object 20"/>
          <p:cNvSpPr txBox="1">
            <a:spLocks noGrp="1"/>
          </p:cNvSpPr>
          <p:nvPr>
            <p:ph type="ftr" sz="quarter" idx="5"/>
          </p:nvPr>
        </p:nvSpPr>
        <p:spPr>
          <a:xfrm>
            <a:off x="7543800" y="5638800"/>
            <a:ext cx="1080671" cy="215323"/>
          </a:xfrm>
          <a:prstGeom prst="rect">
            <a:avLst/>
          </a:prstGeom>
        </p:spPr>
        <p:txBody>
          <a:bodyPr vert="horz" wrap="square" lIns="0" tIns="7501" rIns="0" bIns="0" rtlCol="0">
            <a:spAutoFit/>
          </a:bodyPr>
          <a:lstStyle/>
          <a:p>
            <a:pPr marL="7144" defTabSz="685800" hangingPunct="1">
              <a:spcBef>
                <a:spcPts val="59"/>
              </a:spcBef>
            </a:pPr>
            <a:r>
              <a:rPr kern="1200" dirty="0">
                <a:ea typeface="+mn-ea"/>
              </a:rPr>
              <a:t>© </a:t>
            </a:r>
            <a:r>
              <a:rPr kern="1200" spc="-3" dirty="0">
                <a:ea typeface="+mn-ea"/>
              </a:rPr>
              <a:t>2020 </a:t>
            </a:r>
            <a:r>
              <a:rPr kern="1200" dirty="0">
                <a:ea typeface="+mn-ea"/>
              </a:rPr>
              <a:t>Barrett </a:t>
            </a:r>
            <a:r>
              <a:rPr kern="1200" spc="-3" dirty="0">
                <a:ea typeface="+mn-ea"/>
              </a:rPr>
              <a:t>Values</a:t>
            </a:r>
            <a:r>
              <a:rPr kern="1200" spc="-26" dirty="0">
                <a:ea typeface="+mn-ea"/>
              </a:rPr>
              <a:t> </a:t>
            </a:r>
            <a:r>
              <a:rPr kern="1200" spc="-3" dirty="0">
                <a:ea typeface="+mn-ea"/>
              </a:rPr>
              <a:t>Centre</a:t>
            </a:r>
          </a:p>
        </p:txBody>
      </p:sp>
      <p:sp>
        <p:nvSpPr>
          <p:cNvPr id="19" name="object 19"/>
          <p:cNvSpPr txBox="1"/>
          <p:nvPr/>
        </p:nvSpPr>
        <p:spPr>
          <a:xfrm>
            <a:off x="2349076" y="324668"/>
            <a:ext cx="4672160" cy="584775"/>
          </a:xfrm>
          <a:prstGeom prst="rect">
            <a:avLst/>
          </a:prstGeom>
        </p:spPr>
        <p:txBody>
          <a:bodyPr vert="horz" wrap="square" lIns="0" tIns="0" rIns="0" bIns="0" rtlCol="0">
            <a:spAutoFit/>
          </a:bodyPr>
          <a:lstStyle/>
          <a:p>
            <a:pPr marL="259676" indent="-252889" algn="ctr" defTabSz="685800" hangingPunct="1"/>
            <a:r>
              <a:rPr sz="2400" b="1" kern="1200" spc="-6" dirty="0">
                <a:solidFill>
                  <a:srgbClr val="333333"/>
                </a:solidFill>
                <a:latin typeface="Verdana"/>
                <a:ea typeface="+mn-ea"/>
                <a:cs typeface="Verdana"/>
              </a:rPr>
              <a:t>Aligned</a:t>
            </a:r>
            <a:r>
              <a:rPr sz="2400" b="1" kern="1200" spc="-14" dirty="0">
                <a:solidFill>
                  <a:srgbClr val="333333"/>
                </a:solidFill>
                <a:latin typeface="Verdana"/>
                <a:ea typeface="+mn-ea"/>
                <a:cs typeface="Verdana"/>
              </a:rPr>
              <a:t> </a:t>
            </a:r>
            <a:r>
              <a:rPr lang="en-GB" sz="2400" b="1" kern="1200" spc="-14" dirty="0">
                <a:solidFill>
                  <a:srgbClr val="333333"/>
                </a:solidFill>
                <a:latin typeface="Verdana"/>
                <a:ea typeface="+mn-ea"/>
                <a:cs typeface="Verdana"/>
              </a:rPr>
              <a:t>Culture </a:t>
            </a:r>
            <a:r>
              <a:rPr sz="2400" b="1" kern="1200" spc="-6" dirty="0">
                <a:solidFill>
                  <a:srgbClr val="333333"/>
                </a:solidFill>
                <a:latin typeface="Verdana"/>
                <a:ea typeface="+mn-ea"/>
                <a:cs typeface="Verdana"/>
              </a:rPr>
              <a:t>Example</a:t>
            </a:r>
            <a:endParaRPr lang="en-GB" sz="2400" b="1" kern="1200" dirty="0">
              <a:solidFill>
                <a:prstClr val="black"/>
              </a:solidFill>
              <a:latin typeface="Verdana"/>
              <a:ea typeface="+mn-ea"/>
              <a:cs typeface="Verdana"/>
            </a:endParaRPr>
          </a:p>
          <a:p>
            <a:pPr marL="259676" indent="-252889" algn="ctr" defTabSz="685800" hangingPunct="1"/>
            <a:r>
              <a:rPr sz="1400" kern="1200" spc="-3" dirty="0">
                <a:solidFill>
                  <a:srgbClr val="333333"/>
                </a:solidFill>
                <a:latin typeface="Verdana"/>
                <a:ea typeface="+mn-ea"/>
                <a:cs typeface="Verdana"/>
              </a:rPr>
              <a:t>521</a:t>
            </a:r>
            <a:r>
              <a:rPr sz="1400" kern="1200" spc="-51" dirty="0">
                <a:solidFill>
                  <a:srgbClr val="333333"/>
                </a:solidFill>
                <a:latin typeface="Verdana"/>
                <a:ea typeface="+mn-ea"/>
                <a:cs typeface="Verdana"/>
              </a:rPr>
              <a:t> </a:t>
            </a:r>
            <a:r>
              <a:rPr sz="1400" kern="1200" dirty="0">
                <a:solidFill>
                  <a:srgbClr val="333333"/>
                </a:solidFill>
                <a:latin typeface="Verdana"/>
                <a:ea typeface="+mn-ea"/>
                <a:cs typeface="Verdana"/>
              </a:rPr>
              <a:t>participants</a:t>
            </a:r>
            <a:endParaRPr sz="1400" kern="1200" dirty="0">
              <a:solidFill>
                <a:prstClr val="black"/>
              </a:solidFill>
              <a:latin typeface="Verdana"/>
              <a:ea typeface="+mn-ea"/>
              <a:cs typeface="Verdana"/>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917" y="1045839"/>
            <a:ext cx="2350651" cy="259751"/>
          </a:xfrm>
          <a:prstGeom prst="rect">
            <a:avLst/>
          </a:prstGeom>
        </p:spPr>
        <p:txBody>
          <a:bodyPr vert="horz" wrap="square" lIns="0" tIns="0" rIns="0" bIns="0" rtlCol="0">
            <a:spAutoFit/>
          </a:bodyPr>
          <a:lstStyle/>
          <a:p>
            <a:pPr marL="7144"/>
            <a:r>
              <a:rPr spc="-8" dirty="0"/>
              <a:t>Overall </a:t>
            </a:r>
            <a:r>
              <a:rPr spc="-3" dirty="0"/>
              <a:t>Group</a:t>
            </a:r>
            <a:r>
              <a:rPr spc="-26" dirty="0"/>
              <a:t> </a:t>
            </a:r>
            <a:r>
              <a:rPr spc="-8" dirty="0"/>
              <a:t>Results</a:t>
            </a:r>
          </a:p>
        </p:txBody>
      </p:sp>
      <p:sp>
        <p:nvSpPr>
          <p:cNvPr id="4" name="object 4"/>
          <p:cNvSpPr/>
          <p:nvPr/>
        </p:nvSpPr>
        <p:spPr>
          <a:xfrm>
            <a:off x="302704" y="1735210"/>
            <a:ext cx="128588" cy="128588"/>
          </a:xfrm>
          <a:prstGeom prst="rect">
            <a:avLst/>
          </a:prstGeom>
          <a:blipFill>
            <a:blip r:embed="rId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 name="object 5"/>
          <p:cNvSpPr/>
          <p:nvPr/>
        </p:nvSpPr>
        <p:spPr>
          <a:xfrm>
            <a:off x="302704" y="1921233"/>
            <a:ext cx="128588" cy="128588"/>
          </a:xfrm>
          <a:prstGeom prst="rect">
            <a:avLst/>
          </a:prstGeom>
          <a:blipFill>
            <a:blip r:embed="rId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 name="object 6"/>
          <p:cNvSpPr/>
          <p:nvPr/>
        </p:nvSpPr>
        <p:spPr>
          <a:xfrm>
            <a:off x="302704" y="2107256"/>
            <a:ext cx="128588" cy="128588"/>
          </a:xfrm>
          <a:prstGeom prst="rect">
            <a:avLst/>
          </a:prstGeom>
          <a:blipFill>
            <a:blip r:embed="rId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 name="object 7"/>
          <p:cNvSpPr/>
          <p:nvPr/>
        </p:nvSpPr>
        <p:spPr>
          <a:xfrm>
            <a:off x="302704" y="2292423"/>
            <a:ext cx="128588" cy="128588"/>
          </a:xfrm>
          <a:prstGeom prst="rect">
            <a:avLst/>
          </a:prstGeom>
          <a:blipFill>
            <a:blip r:embed="rId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8" name="object 8"/>
          <p:cNvSpPr/>
          <p:nvPr/>
        </p:nvSpPr>
        <p:spPr>
          <a:xfrm>
            <a:off x="302704" y="2478446"/>
            <a:ext cx="128588" cy="128588"/>
          </a:xfrm>
          <a:prstGeom prst="rect">
            <a:avLst/>
          </a:prstGeom>
          <a:blipFill>
            <a:blip r:embed="rId7"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9" name="object 9"/>
          <p:cNvSpPr/>
          <p:nvPr/>
        </p:nvSpPr>
        <p:spPr>
          <a:xfrm>
            <a:off x="302704" y="2664469"/>
            <a:ext cx="128588" cy="128588"/>
          </a:xfrm>
          <a:prstGeom prst="rect">
            <a:avLst/>
          </a:prstGeom>
          <a:blipFill>
            <a:blip r:embed="rId8"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0" name="object 10"/>
          <p:cNvSpPr/>
          <p:nvPr/>
        </p:nvSpPr>
        <p:spPr>
          <a:xfrm>
            <a:off x="302704" y="2849634"/>
            <a:ext cx="128588" cy="128588"/>
          </a:xfrm>
          <a:prstGeom prst="rect">
            <a:avLst/>
          </a:prstGeom>
          <a:blipFill>
            <a:blip r:embed="rId9"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1" name="object 11"/>
          <p:cNvSpPr txBox="1"/>
          <p:nvPr/>
        </p:nvSpPr>
        <p:spPr>
          <a:xfrm>
            <a:off x="488443" y="1521040"/>
            <a:ext cx="2936438" cy="1445909"/>
          </a:xfrm>
          <a:prstGeom prst="rect">
            <a:avLst/>
          </a:prstGeom>
        </p:spPr>
        <p:txBody>
          <a:bodyPr vert="horz" wrap="square" lIns="0" tIns="0" rIns="0" bIns="0" rtlCol="0">
            <a:spAutoFit/>
          </a:bodyPr>
          <a:lstStyle/>
          <a:p>
            <a:pPr marL="1445895" defTabSz="685800" hangingPunct="1"/>
            <a:r>
              <a:rPr sz="1013" b="1" kern="1200" spc="-3" dirty="0">
                <a:solidFill>
                  <a:srgbClr val="333333"/>
                </a:solidFill>
                <a:latin typeface="Verdana"/>
                <a:ea typeface="+mn-ea"/>
                <a:cs typeface="Verdana"/>
              </a:rPr>
              <a:t>Personal </a:t>
            </a:r>
            <a:r>
              <a:rPr sz="1013" b="1" kern="1200" dirty="0">
                <a:solidFill>
                  <a:srgbClr val="333333"/>
                </a:solidFill>
                <a:latin typeface="Verdana"/>
                <a:ea typeface="+mn-ea"/>
                <a:cs typeface="Verdana"/>
              </a:rPr>
              <a:t>Values</a:t>
            </a:r>
            <a:r>
              <a:rPr sz="1013" b="1" kern="1200" spc="-26" dirty="0">
                <a:solidFill>
                  <a:srgbClr val="333333"/>
                </a:solidFill>
                <a:latin typeface="Verdana"/>
                <a:ea typeface="+mn-ea"/>
                <a:cs typeface="Verdana"/>
              </a:rPr>
              <a:t> </a:t>
            </a:r>
            <a:r>
              <a:rPr sz="1013" kern="1200" spc="-3" dirty="0">
                <a:solidFill>
                  <a:srgbClr val="333333"/>
                </a:solidFill>
                <a:latin typeface="Verdana"/>
                <a:ea typeface="+mn-ea"/>
                <a:cs typeface="Verdana"/>
              </a:rPr>
              <a:t>(PV)</a:t>
            </a:r>
            <a:endParaRPr sz="1013" kern="1200">
              <a:solidFill>
                <a:prstClr val="black"/>
              </a:solidFill>
              <a:latin typeface="Verdana"/>
              <a:ea typeface="+mn-ea"/>
              <a:cs typeface="Verdana"/>
            </a:endParaRPr>
          </a:p>
          <a:p>
            <a:pPr marL="7144" marR="2360295" defTabSz="685800" hangingPunct="1">
              <a:lnSpc>
                <a:spcPts val="1463"/>
              </a:lnSpc>
              <a:spcBef>
                <a:spcPts val="62"/>
              </a:spcBef>
            </a:pPr>
            <a:r>
              <a:rPr sz="675" kern="1200" spc="-3" dirty="0">
                <a:solidFill>
                  <a:srgbClr val="333333"/>
                </a:solidFill>
                <a:latin typeface="Verdana"/>
                <a:ea typeface="+mn-ea"/>
                <a:cs typeface="Verdana"/>
              </a:rPr>
              <a:t>Contribution  C</a:t>
            </a:r>
            <a:r>
              <a:rPr sz="675" kern="1200" dirty="0">
                <a:solidFill>
                  <a:srgbClr val="333333"/>
                </a:solidFill>
                <a:latin typeface="Verdana"/>
                <a:ea typeface="+mn-ea"/>
                <a:cs typeface="Verdana"/>
              </a:rPr>
              <a:t>o</a:t>
            </a:r>
            <a:r>
              <a:rPr sz="675" kern="1200" spc="-3" dirty="0">
                <a:solidFill>
                  <a:srgbClr val="333333"/>
                </a:solidFill>
                <a:latin typeface="Verdana"/>
                <a:ea typeface="+mn-ea"/>
                <a:cs typeface="Verdana"/>
              </a:rPr>
              <a:t>l</a:t>
            </a:r>
            <a:r>
              <a:rPr sz="675" kern="1200" spc="-6" dirty="0">
                <a:solidFill>
                  <a:srgbClr val="333333"/>
                </a:solidFill>
                <a:latin typeface="Verdana"/>
                <a:ea typeface="+mn-ea"/>
                <a:cs typeface="Verdana"/>
              </a:rPr>
              <a:t>l</a:t>
            </a:r>
            <a:r>
              <a:rPr sz="675" kern="1200" dirty="0">
                <a:solidFill>
                  <a:srgbClr val="333333"/>
                </a:solidFill>
                <a:latin typeface="Verdana"/>
                <a:ea typeface="+mn-ea"/>
                <a:cs typeface="Verdana"/>
              </a:rPr>
              <a:t>a</a:t>
            </a:r>
            <a:r>
              <a:rPr sz="675" kern="1200" spc="-3" dirty="0">
                <a:solidFill>
                  <a:srgbClr val="333333"/>
                </a:solidFill>
                <a:latin typeface="Verdana"/>
                <a:ea typeface="+mn-ea"/>
                <a:cs typeface="Verdana"/>
              </a:rPr>
              <a:t>b</a:t>
            </a:r>
            <a:r>
              <a:rPr sz="675" kern="1200" dirty="0">
                <a:solidFill>
                  <a:srgbClr val="333333"/>
                </a:solidFill>
                <a:latin typeface="Verdana"/>
                <a:ea typeface="+mn-ea"/>
                <a:cs typeface="Verdana"/>
              </a:rPr>
              <a:t>o</a:t>
            </a:r>
            <a:r>
              <a:rPr sz="675" kern="1200" spc="-14" dirty="0">
                <a:solidFill>
                  <a:srgbClr val="333333"/>
                </a:solidFill>
                <a:latin typeface="Verdana"/>
                <a:ea typeface="+mn-ea"/>
                <a:cs typeface="Verdana"/>
              </a:rPr>
              <a:t>r</a:t>
            </a:r>
            <a:r>
              <a:rPr sz="675" kern="1200" dirty="0">
                <a:solidFill>
                  <a:srgbClr val="333333"/>
                </a:solidFill>
                <a:latin typeface="Verdana"/>
                <a:ea typeface="+mn-ea"/>
                <a:cs typeface="Verdana"/>
              </a:rPr>
              <a:t>a</a:t>
            </a:r>
            <a:r>
              <a:rPr sz="675" kern="1200" spc="-6" dirty="0">
                <a:solidFill>
                  <a:srgbClr val="333333"/>
                </a:solidFill>
                <a:latin typeface="Verdana"/>
                <a:ea typeface="+mn-ea"/>
                <a:cs typeface="Verdana"/>
              </a:rPr>
              <a:t>t</a:t>
            </a:r>
            <a:r>
              <a:rPr sz="675" kern="1200" spc="-3" dirty="0">
                <a:solidFill>
                  <a:srgbClr val="333333"/>
                </a:solidFill>
                <a:latin typeface="Verdana"/>
                <a:ea typeface="+mn-ea"/>
                <a:cs typeface="Verdana"/>
              </a:rPr>
              <a:t>ion  Alignment</a:t>
            </a:r>
            <a:endParaRPr sz="675" kern="1200">
              <a:solidFill>
                <a:prstClr val="black"/>
              </a:solidFill>
              <a:latin typeface="Verdana"/>
              <a:ea typeface="+mn-ea"/>
              <a:cs typeface="Verdana"/>
            </a:endParaRPr>
          </a:p>
          <a:p>
            <a:pPr marL="7144" defTabSz="685800" hangingPunct="1">
              <a:spcBef>
                <a:spcPts val="490"/>
              </a:spcBef>
            </a:pPr>
            <a:r>
              <a:rPr sz="675" kern="1200" spc="-6" dirty="0">
                <a:solidFill>
                  <a:srgbClr val="333333"/>
                </a:solidFill>
                <a:latin typeface="Verdana"/>
                <a:ea typeface="+mn-ea"/>
                <a:cs typeface="Verdana"/>
              </a:rPr>
              <a:t>Evolution</a:t>
            </a:r>
            <a:endParaRPr sz="675" kern="1200">
              <a:solidFill>
                <a:prstClr val="black"/>
              </a:solidFill>
              <a:latin typeface="Verdana"/>
              <a:ea typeface="+mn-ea"/>
              <a:cs typeface="Verdana"/>
            </a:endParaRPr>
          </a:p>
          <a:p>
            <a:pPr marL="7144" marR="2358152" algn="just" defTabSz="685800" hangingPunct="1">
              <a:lnSpc>
                <a:spcPct val="180400"/>
              </a:lnSpc>
              <a:spcBef>
                <a:spcPts val="3"/>
              </a:spcBef>
            </a:pPr>
            <a:r>
              <a:rPr sz="675" kern="1200" spc="-3" dirty="0">
                <a:solidFill>
                  <a:srgbClr val="333333"/>
                </a:solidFill>
                <a:latin typeface="Verdana"/>
                <a:ea typeface="+mn-ea"/>
                <a:cs typeface="Verdana"/>
              </a:rPr>
              <a:t>Performance  </a:t>
            </a:r>
            <a:r>
              <a:rPr sz="675" kern="1200" spc="-11" dirty="0">
                <a:solidFill>
                  <a:srgbClr val="333333"/>
                </a:solidFill>
                <a:latin typeface="Verdana"/>
                <a:ea typeface="+mn-ea"/>
                <a:cs typeface="Verdana"/>
              </a:rPr>
              <a:t>R</a:t>
            </a:r>
            <a:r>
              <a:rPr sz="675" kern="1200" dirty="0">
                <a:solidFill>
                  <a:srgbClr val="333333"/>
                </a:solidFill>
                <a:latin typeface="Verdana"/>
                <a:ea typeface="+mn-ea"/>
                <a:cs typeface="Verdana"/>
              </a:rPr>
              <a:t>e</a:t>
            </a:r>
            <a:r>
              <a:rPr sz="675" kern="1200" spc="-3" dirty="0">
                <a:solidFill>
                  <a:srgbClr val="333333"/>
                </a:solidFill>
                <a:latin typeface="Verdana"/>
                <a:ea typeface="+mn-ea"/>
                <a:cs typeface="Verdana"/>
              </a:rPr>
              <a:t>lation</a:t>
            </a:r>
            <a:r>
              <a:rPr sz="675" kern="1200" dirty="0">
                <a:solidFill>
                  <a:srgbClr val="333333"/>
                </a:solidFill>
                <a:latin typeface="Verdana"/>
                <a:ea typeface="+mn-ea"/>
                <a:cs typeface="Verdana"/>
              </a:rPr>
              <a:t>s</a:t>
            </a:r>
            <a:r>
              <a:rPr sz="675" kern="1200" spc="-3" dirty="0">
                <a:solidFill>
                  <a:srgbClr val="333333"/>
                </a:solidFill>
                <a:latin typeface="Verdana"/>
                <a:ea typeface="+mn-ea"/>
                <a:cs typeface="Verdana"/>
              </a:rPr>
              <a:t>hi</a:t>
            </a:r>
            <a:r>
              <a:rPr sz="675" kern="1200" spc="-6" dirty="0">
                <a:solidFill>
                  <a:srgbClr val="333333"/>
                </a:solidFill>
                <a:latin typeface="Verdana"/>
                <a:ea typeface="+mn-ea"/>
                <a:cs typeface="Verdana"/>
              </a:rPr>
              <a:t>p</a:t>
            </a:r>
            <a:r>
              <a:rPr sz="675" kern="1200" dirty="0">
                <a:solidFill>
                  <a:srgbClr val="333333"/>
                </a:solidFill>
                <a:latin typeface="Verdana"/>
                <a:ea typeface="+mn-ea"/>
                <a:cs typeface="Verdana"/>
              </a:rPr>
              <a:t>s  </a:t>
            </a:r>
            <a:r>
              <a:rPr sz="675" kern="1200" spc="-6" dirty="0">
                <a:solidFill>
                  <a:srgbClr val="333333"/>
                </a:solidFill>
                <a:latin typeface="Verdana"/>
                <a:ea typeface="+mn-ea"/>
                <a:cs typeface="Verdana"/>
              </a:rPr>
              <a:t>Viability</a:t>
            </a:r>
            <a:endParaRPr sz="675" kern="1200">
              <a:solidFill>
                <a:prstClr val="black"/>
              </a:solidFill>
              <a:latin typeface="Verdana"/>
              <a:ea typeface="+mn-ea"/>
              <a:cs typeface="Verdana"/>
            </a:endParaRPr>
          </a:p>
        </p:txBody>
      </p:sp>
      <p:sp>
        <p:nvSpPr>
          <p:cNvPr id="12" name="object 12"/>
          <p:cNvSpPr txBox="1"/>
          <p:nvPr/>
        </p:nvSpPr>
        <p:spPr>
          <a:xfrm>
            <a:off x="4267200" y="1521041"/>
            <a:ext cx="2004893"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Current Culture Values</a:t>
            </a:r>
            <a:r>
              <a:rPr sz="1013" b="1" kern="1200" spc="17" dirty="0">
                <a:solidFill>
                  <a:srgbClr val="333333"/>
                </a:solidFill>
                <a:latin typeface="Verdana"/>
                <a:ea typeface="+mn-ea"/>
                <a:cs typeface="Verdana"/>
              </a:rPr>
              <a:t> </a:t>
            </a:r>
            <a:r>
              <a:rPr sz="1013" kern="1200" spc="-3" dirty="0">
                <a:solidFill>
                  <a:srgbClr val="333333"/>
                </a:solidFill>
                <a:latin typeface="Verdana"/>
                <a:ea typeface="+mn-ea"/>
                <a:cs typeface="Verdana"/>
              </a:rPr>
              <a:t>(CC)</a:t>
            </a:r>
            <a:endParaRPr sz="1013" kern="1200">
              <a:solidFill>
                <a:prstClr val="black"/>
              </a:solidFill>
              <a:latin typeface="Verdana"/>
              <a:ea typeface="+mn-ea"/>
              <a:cs typeface="Verdana"/>
            </a:endParaRPr>
          </a:p>
        </p:txBody>
      </p:sp>
      <p:sp>
        <p:nvSpPr>
          <p:cNvPr id="13" name="object 13"/>
          <p:cNvSpPr txBox="1"/>
          <p:nvPr/>
        </p:nvSpPr>
        <p:spPr>
          <a:xfrm>
            <a:off x="6826091" y="1521041"/>
            <a:ext cx="2017038"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Desired Culture </a:t>
            </a:r>
            <a:r>
              <a:rPr sz="1013" b="1" kern="1200" dirty="0">
                <a:solidFill>
                  <a:srgbClr val="333333"/>
                </a:solidFill>
                <a:latin typeface="Verdana"/>
                <a:ea typeface="+mn-ea"/>
                <a:cs typeface="Verdana"/>
              </a:rPr>
              <a:t>Values</a:t>
            </a:r>
            <a:r>
              <a:rPr sz="1013" b="1" kern="1200" spc="8" dirty="0">
                <a:solidFill>
                  <a:srgbClr val="333333"/>
                </a:solidFill>
                <a:latin typeface="Verdana"/>
                <a:ea typeface="+mn-ea"/>
                <a:cs typeface="Verdana"/>
              </a:rPr>
              <a:t> </a:t>
            </a:r>
            <a:r>
              <a:rPr sz="1013" kern="1200" spc="-3" dirty="0">
                <a:solidFill>
                  <a:srgbClr val="333333"/>
                </a:solidFill>
                <a:latin typeface="Verdana"/>
                <a:ea typeface="+mn-ea"/>
                <a:cs typeface="Verdana"/>
              </a:rPr>
              <a:t>(DC)</a:t>
            </a:r>
            <a:endParaRPr sz="1013" kern="1200">
              <a:solidFill>
                <a:prstClr val="black"/>
              </a:solidFill>
              <a:latin typeface="Verdana"/>
              <a:ea typeface="+mn-ea"/>
              <a:cs typeface="Verdana"/>
            </a:endParaRPr>
          </a:p>
        </p:txBody>
      </p:sp>
      <p:sp>
        <p:nvSpPr>
          <p:cNvPr id="14" name="object 14"/>
          <p:cNvSpPr/>
          <p:nvPr/>
        </p:nvSpPr>
        <p:spPr>
          <a:xfrm>
            <a:off x="2353246" y="1792646"/>
            <a:ext cx="600075" cy="1157288"/>
          </a:xfrm>
          <a:prstGeom prst="rect">
            <a:avLst/>
          </a:prstGeom>
          <a:blipFill>
            <a:blip r:embed="rId10"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5" name="object 15"/>
          <p:cNvSpPr/>
          <p:nvPr/>
        </p:nvSpPr>
        <p:spPr>
          <a:xfrm>
            <a:off x="4960143" y="1792646"/>
            <a:ext cx="600075" cy="1157288"/>
          </a:xfrm>
          <a:prstGeom prst="rect">
            <a:avLst/>
          </a:prstGeom>
          <a:blipFill>
            <a:blip r:embed="rId10"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6" name="object 16"/>
          <p:cNvSpPr/>
          <p:nvPr/>
        </p:nvSpPr>
        <p:spPr>
          <a:xfrm>
            <a:off x="7531892" y="1792646"/>
            <a:ext cx="600075" cy="1157288"/>
          </a:xfrm>
          <a:prstGeom prst="rect">
            <a:avLst/>
          </a:prstGeom>
          <a:blipFill>
            <a:blip r:embed="rId10"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7" name="object 17"/>
          <p:cNvSpPr/>
          <p:nvPr/>
        </p:nvSpPr>
        <p:spPr>
          <a:xfrm>
            <a:off x="2345530" y="215012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8" name="object 18"/>
          <p:cNvSpPr/>
          <p:nvPr/>
        </p:nvSpPr>
        <p:spPr>
          <a:xfrm>
            <a:off x="2474118" y="215012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9" name="object 19"/>
          <p:cNvSpPr/>
          <p:nvPr/>
        </p:nvSpPr>
        <p:spPr>
          <a:xfrm>
            <a:off x="2602705" y="215012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0" name="object 20"/>
          <p:cNvSpPr/>
          <p:nvPr/>
        </p:nvSpPr>
        <p:spPr>
          <a:xfrm>
            <a:off x="2731293" y="215012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1" name="object 21"/>
          <p:cNvSpPr/>
          <p:nvPr/>
        </p:nvSpPr>
        <p:spPr>
          <a:xfrm>
            <a:off x="2859880" y="215012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2" name="object 22"/>
          <p:cNvSpPr/>
          <p:nvPr/>
        </p:nvSpPr>
        <p:spPr>
          <a:xfrm>
            <a:off x="2602705"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3" name="object 23"/>
          <p:cNvSpPr/>
          <p:nvPr/>
        </p:nvSpPr>
        <p:spPr>
          <a:xfrm>
            <a:off x="2409824" y="26644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4" name="object 24"/>
          <p:cNvSpPr/>
          <p:nvPr/>
        </p:nvSpPr>
        <p:spPr>
          <a:xfrm>
            <a:off x="2538412" y="26644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5" name="object 25"/>
          <p:cNvSpPr/>
          <p:nvPr/>
        </p:nvSpPr>
        <p:spPr>
          <a:xfrm>
            <a:off x="2666999" y="26644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6" name="object 26"/>
          <p:cNvSpPr/>
          <p:nvPr/>
        </p:nvSpPr>
        <p:spPr>
          <a:xfrm>
            <a:off x="2795587" y="26644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7" name="object 27"/>
          <p:cNvSpPr/>
          <p:nvPr/>
        </p:nvSpPr>
        <p:spPr>
          <a:xfrm>
            <a:off x="5146167" y="197867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8" name="object 28"/>
          <p:cNvSpPr/>
          <p:nvPr/>
        </p:nvSpPr>
        <p:spPr>
          <a:xfrm>
            <a:off x="5274754" y="197867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29" name="object 29"/>
          <p:cNvSpPr/>
          <p:nvPr/>
        </p:nvSpPr>
        <p:spPr>
          <a:xfrm>
            <a:off x="5210461" y="215012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0" name="object 30"/>
          <p:cNvSpPr/>
          <p:nvPr/>
        </p:nvSpPr>
        <p:spPr>
          <a:xfrm>
            <a:off x="5017579"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1" name="object 31"/>
          <p:cNvSpPr/>
          <p:nvPr/>
        </p:nvSpPr>
        <p:spPr>
          <a:xfrm>
            <a:off x="5146167"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2" name="object 32"/>
          <p:cNvSpPr/>
          <p:nvPr/>
        </p:nvSpPr>
        <p:spPr>
          <a:xfrm>
            <a:off x="5274754"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3" name="object 33"/>
          <p:cNvSpPr/>
          <p:nvPr/>
        </p:nvSpPr>
        <p:spPr>
          <a:xfrm>
            <a:off x="5403342"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4" name="object 34"/>
          <p:cNvSpPr/>
          <p:nvPr/>
        </p:nvSpPr>
        <p:spPr>
          <a:xfrm>
            <a:off x="5146167" y="249301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5" name="object 35"/>
          <p:cNvSpPr/>
          <p:nvPr/>
        </p:nvSpPr>
        <p:spPr>
          <a:xfrm>
            <a:off x="5274754" y="249301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6" name="object 36"/>
          <p:cNvSpPr/>
          <p:nvPr/>
        </p:nvSpPr>
        <p:spPr>
          <a:xfrm>
            <a:off x="5210461" y="283591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7" name="object 37"/>
          <p:cNvSpPr/>
          <p:nvPr/>
        </p:nvSpPr>
        <p:spPr>
          <a:xfrm>
            <a:off x="7717917" y="197867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8" name="object 38"/>
          <p:cNvSpPr/>
          <p:nvPr/>
        </p:nvSpPr>
        <p:spPr>
          <a:xfrm>
            <a:off x="7846504" y="197867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39" name="object 39"/>
          <p:cNvSpPr/>
          <p:nvPr/>
        </p:nvSpPr>
        <p:spPr>
          <a:xfrm>
            <a:off x="7782211" y="2150120"/>
            <a:ext cx="100298" cy="99440"/>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0" name="object 40"/>
          <p:cNvSpPr/>
          <p:nvPr/>
        </p:nvSpPr>
        <p:spPr>
          <a:xfrm>
            <a:off x="7525036"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1" name="object 41"/>
          <p:cNvSpPr/>
          <p:nvPr/>
        </p:nvSpPr>
        <p:spPr>
          <a:xfrm>
            <a:off x="7653623"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2" name="object 42"/>
          <p:cNvSpPr/>
          <p:nvPr/>
        </p:nvSpPr>
        <p:spPr>
          <a:xfrm>
            <a:off x="7782211"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3" name="object 43"/>
          <p:cNvSpPr/>
          <p:nvPr/>
        </p:nvSpPr>
        <p:spPr>
          <a:xfrm>
            <a:off x="7910798"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4" name="object 44"/>
          <p:cNvSpPr/>
          <p:nvPr/>
        </p:nvSpPr>
        <p:spPr>
          <a:xfrm>
            <a:off x="8039386" y="23215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5" name="object 45"/>
          <p:cNvSpPr/>
          <p:nvPr/>
        </p:nvSpPr>
        <p:spPr>
          <a:xfrm>
            <a:off x="7782211" y="249301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6" name="object 46"/>
          <p:cNvSpPr/>
          <p:nvPr/>
        </p:nvSpPr>
        <p:spPr>
          <a:xfrm>
            <a:off x="7782211" y="2664469"/>
            <a:ext cx="100298" cy="99441"/>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7" name="object 47"/>
          <p:cNvSpPr/>
          <p:nvPr/>
        </p:nvSpPr>
        <p:spPr>
          <a:xfrm>
            <a:off x="223837" y="3157388"/>
            <a:ext cx="1080134" cy="579716"/>
          </a:xfrm>
          <a:custGeom>
            <a:avLst/>
            <a:gdLst/>
            <a:ahLst/>
            <a:cxnLst/>
            <a:rect l="l" t="t" r="r" b="b"/>
            <a:pathLst>
              <a:path w="1920239" h="1030604">
                <a:moveTo>
                  <a:pt x="0" y="1030224"/>
                </a:moveTo>
                <a:lnTo>
                  <a:pt x="1920239" y="1030224"/>
                </a:lnTo>
                <a:lnTo>
                  <a:pt x="1920239" y="0"/>
                </a:lnTo>
                <a:lnTo>
                  <a:pt x="0" y="0"/>
                </a:lnTo>
                <a:lnTo>
                  <a:pt x="0" y="1030224"/>
                </a:lnTo>
                <a:close/>
              </a:path>
            </a:pathLst>
          </a:custGeom>
          <a:ln w="12699">
            <a:solidFill>
              <a:srgbClr val="EDEDED"/>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8" name="object 48"/>
          <p:cNvSpPr/>
          <p:nvPr/>
        </p:nvSpPr>
        <p:spPr>
          <a:xfrm>
            <a:off x="302704" y="3264544"/>
            <a:ext cx="128588" cy="128588"/>
          </a:xfrm>
          <a:prstGeom prst="rect">
            <a:avLst/>
          </a:prstGeom>
          <a:blipFill>
            <a:blip r:embed="rId11"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49" name="object 49"/>
          <p:cNvSpPr/>
          <p:nvPr/>
        </p:nvSpPr>
        <p:spPr>
          <a:xfrm>
            <a:off x="302704" y="3521719"/>
            <a:ext cx="128588" cy="128588"/>
          </a:xfrm>
          <a:prstGeom prst="rect">
            <a:avLst/>
          </a:prstGeom>
          <a:blipFill>
            <a:blip r:embed="rId12"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0" name="object 50"/>
          <p:cNvSpPr/>
          <p:nvPr/>
        </p:nvSpPr>
        <p:spPr>
          <a:xfrm>
            <a:off x="223837" y="3736032"/>
            <a:ext cx="1080134" cy="1228725"/>
          </a:xfrm>
          <a:custGeom>
            <a:avLst/>
            <a:gdLst/>
            <a:ahLst/>
            <a:cxnLst/>
            <a:rect l="l" t="t" r="r" b="b"/>
            <a:pathLst>
              <a:path w="1920239" h="2184400">
                <a:moveTo>
                  <a:pt x="0" y="2183892"/>
                </a:moveTo>
                <a:lnTo>
                  <a:pt x="1920239" y="2183892"/>
                </a:lnTo>
                <a:lnTo>
                  <a:pt x="1920239" y="0"/>
                </a:lnTo>
                <a:lnTo>
                  <a:pt x="0" y="0"/>
                </a:lnTo>
                <a:lnTo>
                  <a:pt x="0" y="2183892"/>
                </a:lnTo>
                <a:close/>
              </a:path>
            </a:pathLst>
          </a:custGeom>
          <a:ln w="12700">
            <a:solidFill>
              <a:srgbClr val="EDEDED"/>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1" name="object 51"/>
          <p:cNvSpPr txBox="1"/>
          <p:nvPr/>
        </p:nvSpPr>
        <p:spPr>
          <a:xfrm>
            <a:off x="489984" y="3286691"/>
            <a:ext cx="515779" cy="1632755"/>
          </a:xfrm>
          <a:prstGeom prst="rect">
            <a:avLst/>
          </a:prstGeom>
        </p:spPr>
        <p:txBody>
          <a:bodyPr vert="horz" wrap="square" lIns="0" tIns="0" rIns="0" bIns="0" rtlCol="0">
            <a:spAutoFit/>
          </a:bodyPr>
          <a:lstStyle/>
          <a:p>
            <a:pPr marL="7144" defTabSz="685800" hangingPunct="1"/>
            <a:r>
              <a:rPr sz="563" kern="1200" dirty="0">
                <a:solidFill>
                  <a:srgbClr val="333333"/>
                </a:solidFill>
                <a:latin typeface="Verdana"/>
                <a:ea typeface="+mn-ea"/>
                <a:cs typeface="Verdana"/>
              </a:rPr>
              <a:t>Positive</a:t>
            </a:r>
            <a:r>
              <a:rPr sz="563" kern="1200" spc="-56" dirty="0">
                <a:solidFill>
                  <a:srgbClr val="333333"/>
                </a:solidFill>
                <a:latin typeface="Verdana"/>
                <a:ea typeface="+mn-ea"/>
                <a:cs typeface="Verdana"/>
              </a:rPr>
              <a:t> </a:t>
            </a:r>
            <a:r>
              <a:rPr sz="563" kern="1200" dirty="0">
                <a:solidFill>
                  <a:srgbClr val="333333"/>
                </a:solidFill>
                <a:latin typeface="Verdana"/>
                <a:ea typeface="+mn-ea"/>
                <a:cs typeface="Verdana"/>
              </a:rPr>
              <a:t>Value</a:t>
            </a:r>
            <a:endParaRPr sz="563" kern="1200" dirty="0">
              <a:solidFill>
                <a:prstClr val="black"/>
              </a:solidFill>
              <a:latin typeface="Verdana"/>
              <a:ea typeface="+mn-ea"/>
              <a:cs typeface="Verdana"/>
            </a:endParaRPr>
          </a:p>
          <a:p>
            <a:pPr defTabSz="685800" hangingPunct="1">
              <a:spcBef>
                <a:spcPts val="8"/>
              </a:spcBef>
            </a:pPr>
            <a:endParaRPr sz="872" kern="1200" dirty="0">
              <a:solidFill>
                <a:prstClr val="black"/>
              </a:solidFill>
              <a:latin typeface="Times New Roman"/>
              <a:ea typeface="+mn-ea"/>
              <a:cs typeface="Times New Roman"/>
            </a:endParaRPr>
          </a:p>
          <a:p>
            <a:pPr marL="7144" defTabSz="685800" hangingPunct="1"/>
            <a:r>
              <a:rPr sz="563" kern="1200" dirty="0">
                <a:solidFill>
                  <a:srgbClr val="333333"/>
                </a:solidFill>
                <a:latin typeface="Verdana"/>
                <a:ea typeface="+mn-ea"/>
                <a:cs typeface="Verdana"/>
              </a:rPr>
              <a:t>Potentially</a:t>
            </a:r>
            <a:endParaRPr sz="563" kern="1200" dirty="0">
              <a:solidFill>
                <a:prstClr val="black"/>
              </a:solidFill>
              <a:latin typeface="Verdana"/>
              <a:ea typeface="+mn-ea"/>
              <a:cs typeface="Verdana"/>
            </a:endParaRPr>
          </a:p>
          <a:p>
            <a:pPr marL="7144" defTabSz="685800" hangingPunct="1"/>
            <a:r>
              <a:rPr sz="563" kern="1200" dirty="0">
                <a:solidFill>
                  <a:srgbClr val="333333"/>
                </a:solidFill>
                <a:latin typeface="Verdana"/>
                <a:ea typeface="+mn-ea"/>
                <a:cs typeface="Verdana"/>
              </a:rPr>
              <a:t>Limiting</a:t>
            </a:r>
            <a:endParaRPr sz="563" kern="1200" dirty="0">
              <a:solidFill>
                <a:prstClr val="black"/>
              </a:solidFill>
              <a:latin typeface="Verdana"/>
              <a:ea typeface="+mn-ea"/>
              <a:cs typeface="Verdana"/>
            </a:endParaRPr>
          </a:p>
          <a:p>
            <a:pPr defTabSz="685800" hangingPunct="1"/>
            <a:endParaRPr sz="675" kern="1200" dirty="0">
              <a:solidFill>
                <a:prstClr val="black"/>
              </a:solidFill>
              <a:latin typeface="Times New Roman"/>
              <a:ea typeface="+mn-ea"/>
              <a:cs typeface="Times New Roman"/>
            </a:endParaRPr>
          </a:p>
          <a:p>
            <a:pPr defTabSz="685800" hangingPunct="1">
              <a:spcBef>
                <a:spcPts val="3"/>
              </a:spcBef>
            </a:pPr>
            <a:endParaRPr sz="591" kern="1200" dirty="0">
              <a:solidFill>
                <a:prstClr val="black"/>
              </a:solidFill>
              <a:latin typeface="Times New Roman"/>
              <a:ea typeface="+mn-ea"/>
              <a:cs typeface="Times New Roman"/>
            </a:endParaRPr>
          </a:p>
          <a:p>
            <a:pPr marL="7144" defTabSz="685800" hangingPunct="1"/>
            <a:r>
              <a:rPr sz="563" b="1" kern="1200" spc="-3" dirty="0">
                <a:solidFill>
                  <a:srgbClr val="333333"/>
                </a:solidFill>
                <a:latin typeface="Verdana"/>
                <a:ea typeface="+mn-ea"/>
                <a:cs typeface="Verdana"/>
              </a:rPr>
              <a:t>PV &amp;</a:t>
            </a:r>
            <a:r>
              <a:rPr sz="563" b="1" kern="1200" spc="-53" dirty="0">
                <a:solidFill>
                  <a:srgbClr val="333333"/>
                </a:solidFill>
                <a:latin typeface="Verdana"/>
                <a:ea typeface="+mn-ea"/>
                <a:cs typeface="Verdana"/>
              </a:rPr>
              <a:t> </a:t>
            </a:r>
            <a:r>
              <a:rPr sz="563" b="1" kern="1200" spc="-3" dirty="0">
                <a:solidFill>
                  <a:srgbClr val="333333"/>
                </a:solidFill>
                <a:latin typeface="Verdana"/>
                <a:ea typeface="+mn-ea"/>
                <a:cs typeface="Verdana"/>
              </a:rPr>
              <a:t>CC</a:t>
            </a:r>
            <a:endParaRPr sz="563" kern="1200" dirty="0">
              <a:solidFill>
                <a:prstClr val="black"/>
              </a:solidFill>
              <a:latin typeface="Verdana"/>
              <a:ea typeface="+mn-ea"/>
              <a:cs typeface="Verdana"/>
            </a:endParaRPr>
          </a:p>
          <a:p>
            <a:pPr marL="7144" defTabSz="685800" hangingPunct="1"/>
            <a:r>
              <a:rPr lang="en-GB" sz="563" kern="1200" spc="-3" dirty="0">
                <a:solidFill>
                  <a:srgbClr val="333333"/>
                </a:solidFill>
                <a:latin typeface="Verdana"/>
                <a:ea typeface="+mn-ea"/>
                <a:cs typeface="Verdana"/>
              </a:rPr>
              <a:t>0</a:t>
            </a:r>
            <a:r>
              <a:rPr sz="563" kern="1200" spc="-51" dirty="0">
                <a:solidFill>
                  <a:srgbClr val="333333"/>
                </a:solidFill>
                <a:latin typeface="Verdana"/>
                <a:ea typeface="+mn-ea"/>
                <a:cs typeface="Verdana"/>
              </a:rPr>
              <a:t> </a:t>
            </a:r>
            <a:r>
              <a:rPr sz="563" kern="1200" spc="-3" dirty="0">
                <a:solidFill>
                  <a:srgbClr val="333333"/>
                </a:solidFill>
                <a:latin typeface="Verdana"/>
                <a:ea typeface="+mn-ea"/>
                <a:cs typeface="Verdana"/>
              </a:rPr>
              <a:t>Matches</a:t>
            </a:r>
            <a:endParaRPr sz="563" kern="1200" dirty="0">
              <a:solidFill>
                <a:prstClr val="black"/>
              </a:solidFill>
              <a:latin typeface="Verdana"/>
              <a:ea typeface="+mn-ea"/>
              <a:cs typeface="Verdana"/>
            </a:endParaRPr>
          </a:p>
          <a:p>
            <a:pPr defTabSz="685800" hangingPunct="1">
              <a:spcBef>
                <a:spcPts val="26"/>
              </a:spcBef>
            </a:pPr>
            <a:endParaRPr sz="760" kern="1200" dirty="0">
              <a:solidFill>
                <a:prstClr val="black"/>
              </a:solidFill>
              <a:latin typeface="Times New Roman"/>
              <a:ea typeface="+mn-ea"/>
              <a:cs typeface="Times New Roman"/>
            </a:endParaRPr>
          </a:p>
          <a:p>
            <a:pPr marL="7144" defTabSz="685800" hangingPunct="1">
              <a:spcBef>
                <a:spcPts val="3"/>
              </a:spcBef>
            </a:pPr>
            <a:r>
              <a:rPr sz="563" b="1" kern="1200" spc="-3" dirty="0">
                <a:solidFill>
                  <a:srgbClr val="333333"/>
                </a:solidFill>
                <a:latin typeface="Verdana"/>
                <a:ea typeface="+mn-ea"/>
                <a:cs typeface="Verdana"/>
              </a:rPr>
              <a:t>PV &amp;</a:t>
            </a:r>
            <a:r>
              <a:rPr sz="563" b="1" kern="1200" spc="-53" dirty="0">
                <a:solidFill>
                  <a:srgbClr val="333333"/>
                </a:solidFill>
                <a:latin typeface="Verdana"/>
                <a:ea typeface="+mn-ea"/>
                <a:cs typeface="Verdana"/>
              </a:rPr>
              <a:t> </a:t>
            </a:r>
            <a:r>
              <a:rPr sz="563" b="1" kern="1200" spc="-3" dirty="0">
                <a:solidFill>
                  <a:srgbClr val="333333"/>
                </a:solidFill>
                <a:latin typeface="Verdana"/>
                <a:ea typeface="+mn-ea"/>
                <a:cs typeface="Verdana"/>
              </a:rPr>
              <a:t>DC</a:t>
            </a:r>
            <a:endParaRPr sz="563" kern="1200" dirty="0">
              <a:solidFill>
                <a:prstClr val="black"/>
              </a:solidFill>
              <a:latin typeface="Verdana"/>
              <a:ea typeface="+mn-ea"/>
              <a:cs typeface="Verdana"/>
            </a:endParaRPr>
          </a:p>
          <a:p>
            <a:pPr marL="7144" defTabSz="685800" hangingPunct="1"/>
            <a:r>
              <a:rPr lang="en-GB" sz="563" kern="1200" spc="-3" dirty="0">
                <a:solidFill>
                  <a:srgbClr val="333333"/>
                </a:solidFill>
                <a:latin typeface="Verdana"/>
                <a:ea typeface="+mn-ea"/>
                <a:cs typeface="Verdana"/>
              </a:rPr>
              <a:t>0</a:t>
            </a:r>
            <a:r>
              <a:rPr sz="563" kern="1200" spc="-51" dirty="0">
                <a:solidFill>
                  <a:srgbClr val="333333"/>
                </a:solidFill>
                <a:latin typeface="Verdana"/>
                <a:ea typeface="+mn-ea"/>
                <a:cs typeface="Verdana"/>
              </a:rPr>
              <a:t> </a:t>
            </a:r>
            <a:r>
              <a:rPr sz="563" kern="1200" spc="-3" dirty="0">
                <a:solidFill>
                  <a:srgbClr val="333333"/>
                </a:solidFill>
                <a:latin typeface="Verdana"/>
                <a:ea typeface="+mn-ea"/>
                <a:cs typeface="Verdana"/>
              </a:rPr>
              <a:t>Matches</a:t>
            </a:r>
            <a:endParaRPr sz="563" kern="1200" dirty="0">
              <a:solidFill>
                <a:prstClr val="black"/>
              </a:solidFill>
              <a:latin typeface="Verdana"/>
              <a:ea typeface="+mn-ea"/>
              <a:cs typeface="Verdana"/>
            </a:endParaRPr>
          </a:p>
          <a:p>
            <a:pPr defTabSz="685800" hangingPunct="1">
              <a:spcBef>
                <a:spcPts val="26"/>
              </a:spcBef>
            </a:pPr>
            <a:endParaRPr sz="760" kern="1200" dirty="0">
              <a:solidFill>
                <a:prstClr val="black"/>
              </a:solidFill>
              <a:latin typeface="Times New Roman"/>
              <a:ea typeface="+mn-ea"/>
              <a:cs typeface="Times New Roman"/>
            </a:endParaRPr>
          </a:p>
          <a:p>
            <a:pPr marL="7144" defTabSz="685800" hangingPunct="1"/>
            <a:r>
              <a:rPr sz="563" b="1" kern="1200" spc="-3" dirty="0">
                <a:solidFill>
                  <a:srgbClr val="2274B4"/>
                </a:solidFill>
                <a:latin typeface="Verdana"/>
                <a:ea typeface="+mn-ea"/>
                <a:cs typeface="Verdana"/>
              </a:rPr>
              <a:t>CC &amp;</a:t>
            </a:r>
            <a:r>
              <a:rPr sz="563" b="1" kern="1200" spc="-53" dirty="0">
                <a:solidFill>
                  <a:srgbClr val="2274B4"/>
                </a:solidFill>
                <a:latin typeface="Verdana"/>
                <a:ea typeface="+mn-ea"/>
                <a:cs typeface="Verdana"/>
              </a:rPr>
              <a:t> </a:t>
            </a:r>
            <a:r>
              <a:rPr sz="563" b="1" kern="1200" spc="-3" dirty="0">
                <a:solidFill>
                  <a:srgbClr val="2274B4"/>
                </a:solidFill>
                <a:latin typeface="Verdana"/>
                <a:ea typeface="+mn-ea"/>
                <a:cs typeface="Verdana"/>
              </a:rPr>
              <a:t>DC</a:t>
            </a:r>
            <a:endParaRPr sz="563" kern="1200" dirty="0">
              <a:solidFill>
                <a:prstClr val="black"/>
              </a:solidFill>
              <a:latin typeface="Verdana"/>
              <a:ea typeface="+mn-ea"/>
              <a:cs typeface="Verdana"/>
            </a:endParaRPr>
          </a:p>
          <a:p>
            <a:pPr marL="7144" defTabSz="685800" hangingPunct="1"/>
            <a:r>
              <a:rPr lang="en-GB" sz="563" kern="1200" spc="-3" dirty="0">
                <a:solidFill>
                  <a:srgbClr val="333333"/>
                </a:solidFill>
                <a:latin typeface="Verdana"/>
                <a:ea typeface="+mn-ea"/>
                <a:cs typeface="Verdana"/>
              </a:rPr>
              <a:t>6</a:t>
            </a:r>
            <a:r>
              <a:rPr sz="563" kern="1200" spc="-51" dirty="0">
                <a:solidFill>
                  <a:srgbClr val="333333"/>
                </a:solidFill>
                <a:latin typeface="Verdana"/>
                <a:ea typeface="+mn-ea"/>
                <a:cs typeface="Verdana"/>
              </a:rPr>
              <a:t> </a:t>
            </a:r>
            <a:r>
              <a:rPr sz="563" kern="1200" spc="-3" dirty="0">
                <a:solidFill>
                  <a:srgbClr val="333333"/>
                </a:solidFill>
                <a:latin typeface="Verdana"/>
                <a:ea typeface="+mn-ea"/>
                <a:cs typeface="Verdana"/>
              </a:rPr>
              <a:t>Matches</a:t>
            </a:r>
            <a:endParaRPr sz="563" kern="1200" dirty="0">
              <a:solidFill>
                <a:prstClr val="black"/>
              </a:solidFill>
              <a:latin typeface="Verdana"/>
              <a:ea typeface="+mn-ea"/>
              <a:cs typeface="Verdana"/>
            </a:endParaRPr>
          </a:p>
          <a:p>
            <a:pPr defTabSz="685800" hangingPunct="1">
              <a:spcBef>
                <a:spcPts val="28"/>
              </a:spcBef>
            </a:pPr>
            <a:endParaRPr sz="760" kern="1200" dirty="0">
              <a:solidFill>
                <a:prstClr val="black"/>
              </a:solidFill>
              <a:latin typeface="Times New Roman"/>
              <a:ea typeface="+mn-ea"/>
              <a:cs typeface="Times New Roman"/>
            </a:endParaRPr>
          </a:p>
          <a:p>
            <a:pPr marL="7144" defTabSz="685800" hangingPunct="1"/>
            <a:r>
              <a:rPr sz="563" b="1" kern="1200" spc="-3" dirty="0">
                <a:solidFill>
                  <a:srgbClr val="2274B4"/>
                </a:solidFill>
                <a:latin typeface="Verdana"/>
                <a:ea typeface="+mn-ea"/>
                <a:cs typeface="Verdana"/>
              </a:rPr>
              <a:t>PV, CC &amp;</a:t>
            </a:r>
            <a:r>
              <a:rPr sz="563" b="1" kern="1200" spc="-45" dirty="0">
                <a:solidFill>
                  <a:srgbClr val="2274B4"/>
                </a:solidFill>
                <a:latin typeface="Verdana"/>
                <a:ea typeface="+mn-ea"/>
                <a:cs typeface="Verdana"/>
              </a:rPr>
              <a:t> </a:t>
            </a:r>
            <a:r>
              <a:rPr sz="563" b="1" kern="1200" spc="-3" dirty="0">
                <a:solidFill>
                  <a:srgbClr val="2274B4"/>
                </a:solidFill>
                <a:latin typeface="Verdana"/>
                <a:ea typeface="+mn-ea"/>
                <a:cs typeface="Verdana"/>
              </a:rPr>
              <a:t>DC</a:t>
            </a:r>
            <a:endParaRPr sz="563" kern="1200" dirty="0">
              <a:solidFill>
                <a:prstClr val="black"/>
              </a:solidFill>
              <a:latin typeface="Verdana"/>
              <a:ea typeface="+mn-ea"/>
              <a:cs typeface="Verdana"/>
            </a:endParaRPr>
          </a:p>
          <a:p>
            <a:pPr marL="7144" defTabSz="685800" hangingPunct="1"/>
            <a:r>
              <a:rPr sz="563" kern="1200" spc="-3" dirty="0">
                <a:solidFill>
                  <a:srgbClr val="333333"/>
                </a:solidFill>
                <a:latin typeface="Verdana"/>
                <a:ea typeface="+mn-ea"/>
                <a:cs typeface="Verdana"/>
              </a:rPr>
              <a:t>1</a:t>
            </a:r>
            <a:r>
              <a:rPr sz="563" kern="1200" spc="-51" dirty="0">
                <a:solidFill>
                  <a:srgbClr val="333333"/>
                </a:solidFill>
                <a:latin typeface="Verdana"/>
                <a:ea typeface="+mn-ea"/>
                <a:cs typeface="Verdana"/>
              </a:rPr>
              <a:t> </a:t>
            </a:r>
            <a:r>
              <a:rPr sz="563" kern="1200" spc="-3" dirty="0">
                <a:solidFill>
                  <a:srgbClr val="333333"/>
                </a:solidFill>
                <a:latin typeface="Verdana"/>
                <a:ea typeface="+mn-ea"/>
                <a:cs typeface="Verdana"/>
              </a:rPr>
              <a:t>Matches</a:t>
            </a:r>
            <a:endParaRPr sz="563" kern="1200" dirty="0">
              <a:solidFill>
                <a:prstClr val="black"/>
              </a:solidFill>
              <a:latin typeface="Verdana"/>
              <a:ea typeface="+mn-ea"/>
              <a:cs typeface="Verdana"/>
            </a:endParaRPr>
          </a:p>
        </p:txBody>
      </p:sp>
      <p:sp>
        <p:nvSpPr>
          <p:cNvPr id="52" name="object 52"/>
          <p:cNvSpPr/>
          <p:nvPr/>
        </p:nvSpPr>
        <p:spPr>
          <a:xfrm>
            <a:off x="302704" y="3878334"/>
            <a:ext cx="128588" cy="128588"/>
          </a:xfrm>
          <a:prstGeom prst="rect">
            <a:avLst/>
          </a:prstGeom>
          <a:blipFill>
            <a:blip r:embed="rId1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3" name="object 53"/>
          <p:cNvSpPr/>
          <p:nvPr/>
        </p:nvSpPr>
        <p:spPr>
          <a:xfrm>
            <a:off x="302704" y="4164657"/>
            <a:ext cx="128588" cy="128588"/>
          </a:xfrm>
          <a:prstGeom prst="rect">
            <a:avLst/>
          </a:prstGeom>
          <a:blipFill>
            <a:blip r:embed="rId1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4" name="object 54"/>
          <p:cNvSpPr/>
          <p:nvPr/>
        </p:nvSpPr>
        <p:spPr>
          <a:xfrm>
            <a:off x="302704" y="4450121"/>
            <a:ext cx="128588" cy="12858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5" name="object 55"/>
          <p:cNvSpPr/>
          <p:nvPr/>
        </p:nvSpPr>
        <p:spPr>
          <a:xfrm>
            <a:off x="302704" y="4735585"/>
            <a:ext cx="128588" cy="128588"/>
          </a:xfrm>
          <a:prstGeom prst="rect">
            <a:avLst/>
          </a:prstGeom>
          <a:blipFill>
            <a:blip r:embed="rId1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graphicFrame>
        <p:nvGraphicFramePr>
          <p:cNvPr id="56" name="object 56"/>
          <p:cNvGraphicFramePr>
            <a:graphicFrameLocks noGrp="1"/>
          </p:cNvGraphicFramePr>
          <p:nvPr>
            <p:extLst>
              <p:ext uri="{D42A27DB-BD31-4B8C-83A1-F6EECF244321}">
                <p14:modId xmlns:p14="http://schemas.microsoft.com/office/powerpoint/2010/main" val="3554629675"/>
              </p:ext>
            </p:extLst>
          </p:nvPr>
        </p:nvGraphicFramePr>
        <p:xfrm>
          <a:off x="1531429" y="3040063"/>
          <a:ext cx="2287656" cy="1688670"/>
        </p:xfrm>
        <a:graphic>
          <a:graphicData uri="http://schemas.openxmlformats.org/drawingml/2006/table">
            <a:tbl>
              <a:tblPr firstRow="1" bandRow="1">
                <a:tableStyleId>{2D5ABB26-0587-4C30-8999-92F81FD0307C}</a:tableStyleId>
              </a:tblPr>
              <a:tblGrid>
                <a:gridCol w="1260508">
                  <a:extLst>
                    <a:ext uri="{9D8B030D-6E8A-4147-A177-3AD203B41FA5}">
                      <a16:colId xmlns:a16="http://schemas.microsoft.com/office/drawing/2014/main" xmlns="" val="20000"/>
                    </a:ext>
                  </a:extLst>
                </a:gridCol>
                <a:gridCol w="712844">
                  <a:extLst>
                    <a:ext uri="{9D8B030D-6E8A-4147-A177-3AD203B41FA5}">
                      <a16:colId xmlns:a16="http://schemas.microsoft.com/office/drawing/2014/main" xmlns="" val="20001"/>
                    </a:ext>
                  </a:extLst>
                </a:gridCol>
                <a:gridCol w="314304">
                  <a:extLst>
                    <a:ext uri="{9D8B030D-6E8A-4147-A177-3AD203B41FA5}">
                      <a16:colId xmlns:a16="http://schemas.microsoft.com/office/drawing/2014/main" xmlns="" val="20002"/>
                    </a:ext>
                  </a:extLst>
                </a:gridCol>
              </a:tblGrid>
              <a:tr h="117040">
                <a:tc>
                  <a:txBody>
                    <a:bodyPr/>
                    <a:lstStyle/>
                    <a:p>
                      <a:pPr>
                        <a:lnSpc>
                          <a:spcPct val="100000"/>
                        </a:lnSpc>
                      </a:pPr>
                      <a:r>
                        <a:rPr sz="600" b="1" spc="-10" dirty="0">
                          <a:solidFill>
                            <a:srgbClr val="B7B7B7"/>
                          </a:solidFill>
                          <a:latin typeface="Verdana"/>
                          <a:cs typeface="Verdana"/>
                        </a:rPr>
                        <a:t>VALUE</a:t>
                      </a:r>
                      <a:endParaRPr sz="600">
                        <a:latin typeface="Verdana"/>
                        <a:cs typeface="Verdana"/>
                      </a:endParaRPr>
                    </a:p>
                  </a:txBody>
                  <a:tcPr marL="0" marR="0" marT="0" marB="0">
                    <a:lnB w="12700">
                      <a:solidFill>
                        <a:srgbClr val="D4D4D4"/>
                      </a:solidFill>
                      <a:prstDash val="solid"/>
                    </a:lnB>
                  </a:tcPr>
                </a:tc>
                <a:tc>
                  <a:txBody>
                    <a:bodyPr/>
                    <a:lstStyle/>
                    <a:p>
                      <a:pPr marR="120650" algn="r">
                        <a:lnSpc>
                          <a:spcPct val="100000"/>
                        </a:lnSpc>
                      </a:pPr>
                      <a:r>
                        <a:rPr sz="600" b="1" spc="-5" dirty="0">
                          <a:solidFill>
                            <a:srgbClr val="B7B7B7"/>
                          </a:solidFill>
                          <a:latin typeface="Verdana"/>
                          <a:cs typeface="Verdana"/>
                        </a:rPr>
                        <a:t>V</a:t>
                      </a:r>
                      <a:r>
                        <a:rPr sz="600" b="1" dirty="0">
                          <a:solidFill>
                            <a:srgbClr val="B7B7B7"/>
                          </a:solidFill>
                          <a:latin typeface="Verdana"/>
                          <a:cs typeface="Verdana"/>
                        </a:rPr>
                        <a:t>OTES</a:t>
                      </a:r>
                      <a:endParaRPr sz="600">
                        <a:latin typeface="Verdana"/>
                        <a:cs typeface="Verdana"/>
                      </a:endParaRPr>
                    </a:p>
                  </a:txBody>
                  <a:tcPr marL="0" marR="0" marT="0" marB="0">
                    <a:lnB w="12700">
                      <a:solidFill>
                        <a:srgbClr val="D4D4D4"/>
                      </a:solidFill>
                      <a:prstDash val="solid"/>
                    </a:lnB>
                  </a:tcPr>
                </a:tc>
                <a:tc>
                  <a:txBody>
                    <a:bodyPr/>
                    <a:lstStyle/>
                    <a:p>
                      <a:pPr algn="r">
                        <a:lnSpc>
                          <a:spcPct val="100000"/>
                        </a:lnSpc>
                      </a:pPr>
                      <a:r>
                        <a:rPr sz="600" b="1" spc="-5" dirty="0">
                          <a:solidFill>
                            <a:srgbClr val="B7B7B7"/>
                          </a:solidFill>
                          <a:latin typeface="Verdana"/>
                          <a:cs typeface="Verdana"/>
                        </a:rPr>
                        <a:t>L</a:t>
                      </a:r>
                      <a:r>
                        <a:rPr sz="600" b="1" dirty="0">
                          <a:solidFill>
                            <a:srgbClr val="B7B7B7"/>
                          </a:solidFill>
                          <a:latin typeface="Verdana"/>
                          <a:cs typeface="Verdana"/>
                        </a:rPr>
                        <a:t>E</a:t>
                      </a:r>
                      <a:r>
                        <a:rPr sz="600" b="1" spc="-5" dirty="0">
                          <a:solidFill>
                            <a:srgbClr val="B7B7B7"/>
                          </a:solidFill>
                          <a:latin typeface="Verdana"/>
                          <a:cs typeface="Verdana"/>
                        </a:rPr>
                        <a:t>V</a:t>
                      </a:r>
                      <a:r>
                        <a:rPr sz="600" b="1" dirty="0">
                          <a:solidFill>
                            <a:srgbClr val="B7B7B7"/>
                          </a:solidFill>
                          <a:latin typeface="Verdana"/>
                          <a:cs typeface="Verdana"/>
                        </a:rPr>
                        <a:t>EL</a:t>
                      </a:r>
                      <a:endParaRPr sz="600">
                        <a:latin typeface="Verdana"/>
                        <a:cs typeface="Verdana"/>
                      </a:endParaRPr>
                    </a:p>
                  </a:txBody>
                  <a:tcPr marL="0" marR="0" marT="0" marB="0">
                    <a:lnB w="12700">
                      <a:solidFill>
                        <a:srgbClr val="D4D4D4"/>
                      </a:solidFill>
                      <a:prstDash val="solid"/>
                    </a:lnB>
                  </a:tcPr>
                </a:tc>
                <a:extLst>
                  <a:ext uri="{0D108BD9-81ED-4DB2-BD59-A6C34878D82A}">
                    <a16:rowId xmlns:a16="http://schemas.microsoft.com/office/drawing/2014/main" xmlns="" val="10000"/>
                  </a:ext>
                </a:extLst>
              </a:tr>
              <a:tr h="157163">
                <a:tc>
                  <a:txBody>
                    <a:bodyPr/>
                    <a:lstStyle/>
                    <a:p>
                      <a:pPr>
                        <a:lnSpc>
                          <a:spcPct val="100000"/>
                        </a:lnSpc>
                        <a:spcBef>
                          <a:spcPts val="509"/>
                        </a:spcBef>
                      </a:pPr>
                      <a:r>
                        <a:rPr sz="600" spc="-5" dirty="0">
                          <a:solidFill>
                            <a:srgbClr val="333333"/>
                          </a:solidFill>
                          <a:latin typeface="Verdana"/>
                          <a:cs typeface="Verdana"/>
                        </a:rPr>
                        <a:t>humour/</a:t>
                      </a:r>
                      <a:r>
                        <a:rPr sz="600" spc="-50" dirty="0">
                          <a:solidFill>
                            <a:srgbClr val="333333"/>
                          </a:solidFill>
                          <a:latin typeface="Verdana"/>
                          <a:cs typeface="Verdana"/>
                        </a:rPr>
                        <a:t> </a:t>
                      </a:r>
                      <a:r>
                        <a:rPr sz="600" spc="-5" dirty="0">
                          <a:solidFill>
                            <a:srgbClr val="333333"/>
                          </a:solidFill>
                          <a:latin typeface="Verdana"/>
                          <a:cs typeface="Verdana"/>
                        </a:rPr>
                        <a:t>fun</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19380" algn="r">
                        <a:lnSpc>
                          <a:spcPct val="100000"/>
                        </a:lnSpc>
                        <a:spcBef>
                          <a:spcPts val="509"/>
                        </a:spcBef>
                      </a:pPr>
                      <a:r>
                        <a:rPr sz="600" dirty="0">
                          <a:solidFill>
                            <a:srgbClr val="333333"/>
                          </a:solidFill>
                          <a:latin typeface="Verdana"/>
                          <a:cs typeface="Verdana"/>
                        </a:rPr>
                        <a:t>207</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5</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1"/>
                  </a:ext>
                </a:extLst>
              </a:tr>
              <a:tr h="157163">
                <a:tc>
                  <a:txBody>
                    <a:bodyPr/>
                    <a:lstStyle/>
                    <a:p>
                      <a:pPr>
                        <a:lnSpc>
                          <a:spcPct val="100000"/>
                        </a:lnSpc>
                        <a:spcBef>
                          <a:spcPts val="509"/>
                        </a:spcBef>
                      </a:pPr>
                      <a:r>
                        <a:rPr sz="600" b="1" spc="-10" dirty="0">
                          <a:solidFill>
                            <a:srgbClr val="2274B4"/>
                          </a:solidFill>
                          <a:latin typeface="Verdana"/>
                          <a:cs typeface="Verdana"/>
                        </a:rPr>
                        <a:t>balance</a:t>
                      </a:r>
                      <a:r>
                        <a:rPr sz="600" b="1" spc="-30" dirty="0">
                          <a:solidFill>
                            <a:srgbClr val="2274B4"/>
                          </a:solidFill>
                          <a:latin typeface="Verdana"/>
                          <a:cs typeface="Verdana"/>
                        </a:rPr>
                        <a:t> </a:t>
                      </a:r>
                      <a:r>
                        <a:rPr sz="600" b="1" spc="-10" dirty="0">
                          <a:solidFill>
                            <a:srgbClr val="2274B4"/>
                          </a:solidFill>
                          <a:latin typeface="Verdana"/>
                          <a:cs typeface="Verdana"/>
                        </a:rPr>
                        <a:t>(home/work)</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19380" algn="r">
                        <a:lnSpc>
                          <a:spcPct val="100000"/>
                        </a:lnSpc>
                        <a:spcBef>
                          <a:spcPts val="509"/>
                        </a:spcBef>
                      </a:pPr>
                      <a:r>
                        <a:rPr sz="600" dirty="0">
                          <a:solidFill>
                            <a:srgbClr val="333333"/>
                          </a:solidFill>
                          <a:latin typeface="Verdana"/>
                          <a:cs typeface="Verdana"/>
                        </a:rPr>
                        <a:t>202</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4</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2"/>
                  </a:ext>
                </a:extLst>
              </a:tr>
              <a:tr h="157163">
                <a:tc>
                  <a:txBody>
                    <a:bodyPr/>
                    <a:lstStyle/>
                    <a:p>
                      <a:pPr>
                        <a:lnSpc>
                          <a:spcPct val="100000"/>
                        </a:lnSpc>
                        <a:spcBef>
                          <a:spcPts val="509"/>
                        </a:spcBef>
                      </a:pPr>
                      <a:r>
                        <a:rPr sz="600" dirty="0">
                          <a:solidFill>
                            <a:srgbClr val="333333"/>
                          </a:solidFill>
                          <a:latin typeface="Verdana"/>
                          <a:cs typeface="Verdana"/>
                        </a:rPr>
                        <a:t>family</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19380" algn="r">
                        <a:lnSpc>
                          <a:spcPct val="100000"/>
                        </a:lnSpc>
                        <a:spcBef>
                          <a:spcPts val="509"/>
                        </a:spcBef>
                      </a:pPr>
                      <a:r>
                        <a:rPr sz="600" dirty="0">
                          <a:solidFill>
                            <a:srgbClr val="333333"/>
                          </a:solidFill>
                          <a:latin typeface="Verdana"/>
                          <a:cs typeface="Verdana"/>
                        </a:rPr>
                        <a:t>173</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2</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3"/>
                  </a:ext>
                </a:extLst>
              </a:tr>
              <a:tr h="157163">
                <a:tc>
                  <a:txBody>
                    <a:bodyPr/>
                    <a:lstStyle/>
                    <a:p>
                      <a:pPr>
                        <a:lnSpc>
                          <a:spcPct val="100000"/>
                        </a:lnSpc>
                        <a:spcBef>
                          <a:spcPts val="515"/>
                        </a:spcBef>
                      </a:pPr>
                      <a:r>
                        <a:rPr sz="600" spc="-5" dirty="0">
                          <a:solidFill>
                            <a:srgbClr val="333333"/>
                          </a:solidFill>
                          <a:latin typeface="Verdana"/>
                          <a:cs typeface="Verdana"/>
                        </a:rPr>
                        <a:t>honesty</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19380" algn="r">
                        <a:lnSpc>
                          <a:spcPct val="100000"/>
                        </a:lnSpc>
                        <a:spcBef>
                          <a:spcPts val="515"/>
                        </a:spcBef>
                      </a:pPr>
                      <a:r>
                        <a:rPr sz="600" dirty="0">
                          <a:solidFill>
                            <a:srgbClr val="333333"/>
                          </a:solidFill>
                          <a:latin typeface="Verdana"/>
                          <a:cs typeface="Verdana"/>
                        </a:rPr>
                        <a:t>166</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5</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4"/>
                  </a:ext>
                </a:extLst>
              </a:tr>
              <a:tr h="157163">
                <a:tc>
                  <a:txBody>
                    <a:bodyPr/>
                    <a:lstStyle/>
                    <a:p>
                      <a:pPr>
                        <a:lnSpc>
                          <a:spcPct val="100000"/>
                        </a:lnSpc>
                        <a:spcBef>
                          <a:spcPts val="515"/>
                        </a:spcBef>
                      </a:pPr>
                      <a:r>
                        <a:rPr sz="600" spc="-5" dirty="0">
                          <a:solidFill>
                            <a:srgbClr val="333333"/>
                          </a:solidFill>
                          <a:latin typeface="Verdana"/>
                          <a:cs typeface="Verdana"/>
                        </a:rPr>
                        <a:t>fairness</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19380" algn="r">
                        <a:lnSpc>
                          <a:spcPct val="100000"/>
                        </a:lnSpc>
                        <a:spcBef>
                          <a:spcPts val="515"/>
                        </a:spcBef>
                      </a:pPr>
                      <a:r>
                        <a:rPr sz="600" dirty="0">
                          <a:solidFill>
                            <a:srgbClr val="333333"/>
                          </a:solidFill>
                          <a:latin typeface="Verdana"/>
                          <a:cs typeface="Verdana"/>
                        </a:rPr>
                        <a:t>161</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5</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5"/>
                  </a:ext>
                </a:extLst>
              </a:tr>
              <a:tr h="157163">
                <a:tc>
                  <a:txBody>
                    <a:bodyPr/>
                    <a:lstStyle/>
                    <a:p>
                      <a:pPr>
                        <a:lnSpc>
                          <a:spcPct val="100000"/>
                        </a:lnSpc>
                        <a:spcBef>
                          <a:spcPts val="515"/>
                        </a:spcBef>
                      </a:pPr>
                      <a:r>
                        <a:rPr sz="600" dirty="0">
                          <a:solidFill>
                            <a:srgbClr val="333333"/>
                          </a:solidFill>
                          <a:latin typeface="Verdana"/>
                          <a:cs typeface="Verdana"/>
                        </a:rPr>
                        <a:t>positive</a:t>
                      </a:r>
                      <a:r>
                        <a:rPr sz="600" spc="-105" dirty="0">
                          <a:solidFill>
                            <a:srgbClr val="333333"/>
                          </a:solidFill>
                          <a:latin typeface="Verdana"/>
                          <a:cs typeface="Verdana"/>
                        </a:rPr>
                        <a:t> </a:t>
                      </a:r>
                      <a:r>
                        <a:rPr sz="600" dirty="0">
                          <a:solidFill>
                            <a:srgbClr val="333333"/>
                          </a:solidFill>
                          <a:latin typeface="Verdana"/>
                          <a:cs typeface="Verdana"/>
                        </a:rPr>
                        <a:t>attitude</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19380" algn="r">
                        <a:lnSpc>
                          <a:spcPct val="100000"/>
                        </a:lnSpc>
                        <a:spcBef>
                          <a:spcPts val="515"/>
                        </a:spcBef>
                      </a:pPr>
                      <a:r>
                        <a:rPr sz="600" dirty="0">
                          <a:solidFill>
                            <a:srgbClr val="333333"/>
                          </a:solidFill>
                          <a:latin typeface="Verdana"/>
                          <a:cs typeface="Verdana"/>
                        </a:rPr>
                        <a:t>160</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5</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6"/>
                  </a:ext>
                </a:extLst>
              </a:tr>
              <a:tr h="157163">
                <a:tc>
                  <a:txBody>
                    <a:bodyPr/>
                    <a:lstStyle/>
                    <a:p>
                      <a:pPr>
                        <a:lnSpc>
                          <a:spcPct val="100000"/>
                        </a:lnSpc>
                        <a:spcBef>
                          <a:spcPts val="509"/>
                        </a:spcBef>
                      </a:pPr>
                      <a:r>
                        <a:rPr sz="600" spc="-5" dirty="0">
                          <a:solidFill>
                            <a:srgbClr val="333333"/>
                          </a:solidFill>
                          <a:latin typeface="Verdana"/>
                          <a:cs typeface="Verdana"/>
                        </a:rPr>
                        <a:t>supporting</a:t>
                      </a:r>
                      <a:r>
                        <a:rPr sz="600" spc="-40" dirty="0">
                          <a:solidFill>
                            <a:srgbClr val="333333"/>
                          </a:solidFill>
                          <a:latin typeface="Verdana"/>
                          <a:cs typeface="Verdana"/>
                        </a:rPr>
                        <a:t> </a:t>
                      </a:r>
                      <a:r>
                        <a:rPr sz="600" spc="-5" dirty="0">
                          <a:solidFill>
                            <a:srgbClr val="333333"/>
                          </a:solidFill>
                          <a:latin typeface="Verdana"/>
                          <a:cs typeface="Verdana"/>
                        </a:rPr>
                        <a:t>others</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19380" algn="r">
                        <a:lnSpc>
                          <a:spcPct val="100000"/>
                        </a:lnSpc>
                        <a:spcBef>
                          <a:spcPts val="509"/>
                        </a:spcBef>
                      </a:pPr>
                      <a:r>
                        <a:rPr sz="600" dirty="0">
                          <a:solidFill>
                            <a:srgbClr val="333333"/>
                          </a:solidFill>
                          <a:latin typeface="Verdana"/>
                          <a:cs typeface="Verdana"/>
                        </a:rPr>
                        <a:t>145</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2</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7"/>
                  </a:ext>
                </a:extLst>
              </a:tr>
              <a:tr h="157163">
                <a:tc>
                  <a:txBody>
                    <a:bodyPr/>
                    <a:lstStyle/>
                    <a:p>
                      <a:pPr>
                        <a:lnSpc>
                          <a:spcPct val="100000"/>
                        </a:lnSpc>
                        <a:spcBef>
                          <a:spcPts val="515"/>
                        </a:spcBef>
                      </a:pPr>
                      <a:r>
                        <a:rPr sz="600" spc="-5" dirty="0">
                          <a:solidFill>
                            <a:srgbClr val="333333"/>
                          </a:solidFill>
                          <a:latin typeface="Verdana"/>
                          <a:cs typeface="Verdana"/>
                        </a:rPr>
                        <a:t>commitment</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19380" algn="r">
                        <a:lnSpc>
                          <a:spcPct val="100000"/>
                        </a:lnSpc>
                        <a:spcBef>
                          <a:spcPts val="515"/>
                        </a:spcBef>
                      </a:pPr>
                      <a:r>
                        <a:rPr sz="600" dirty="0">
                          <a:solidFill>
                            <a:srgbClr val="333333"/>
                          </a:solidFill>
                          <a:latin typeface="Verdana"/>
                          <a:cs typeface="Verdana"/>
                        </a:rPr>
                        <a:t>143</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5</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8"/>
                  </a:ext>
                </a:extLst>
              </a:tr>
              <a:tr h="157163">
                <a:tc>
                  <a:txBody>
                    <a:bodyPr/>
                    <a:lstStyle/>
                    <a:p>
                      <a:pPr>
                        <a:lnSpc>
                          <a:spcPct val="100000"/>
                        </a:lnSpc>
                        <a:spcBef>
                          <a:spcPts val="515"/>
                        </a:spcBef>
                      </a:pPr>
                      <a:r>
                        <a:rPr sz="600" spc="-5" dirty="0">
                          <a:solidFill>
                            <a:srgbClr val="333333"/>
                          </a:solidFill>
                          <a:latin typeface="Verdana"/>
                          <a:cs typeface="Verdana"/>
                        </a:rPr>
                        <a:t>caring</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19380" algn="r">
                        <a:lnSpc>
                          <a:spcPct val="100000"/>
                        </a:lnSpc>
                        <a:spcBef>
                          <a:spcPts val="515"/>
                        </a:spcBef>
                      </a:pPr>
                      <a:r>
                        <a:rPr sz="600" dirty="0">
                          <a:solidFill>
                            <a:srgbClr val="333333"/>
                          </a:solidFill>
                          <a:latin typeface="Verdana"/>
                          <a:cs typeface="Verdana"/>
                        </a:rPr>
                        <a:t>140</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2</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9"/>
                  </a:ext>
                </a:extLst>
              </a:tr>
              <a:tr h="157163">
                <a:tc>
                  <a:txBody>
                    <a:bodyPr/>
                    <a:lstStyle/>
                    <a:p>
                      <a:pPr>
                        <a:lnSpc>
                          <a:spcPct val="100000"/>
                        </a:lnSpc>
                        <a:spcBef>
                          <a:spcPts val="515"/>
                        </a:spcBef>
                      </a:pPr>
                      <a:r>
                        <a:rPr sz="600" spc="-5" dirty="0">
                          <a:solidFill>
                            <a:srgbClr val="333333"/>
                          </a:solidFill>
                          <a:latin typeface="Verdana"/>
                          <a:cs typeface="Verdana"/>
                        </a:rPr>
                        <a:t>respect</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19380" algn="r">
                        <a:lnSpc>
                          <a:spcPct val="100000"/>
                        </a:lnSpc>
                        <a:spcBef>
                          <a:spcPts val="515"/>
                        </a:spcBef>
                      </a:pPr>
                      <a:r>
                        <a:rPr sz="600" dirty="0">
                          <a:solidFill>
                            <a:srgbClr val="333333"/>
                          </a:solidFill>
                          <a:latin typeface="Verdana"/>
                          <a:cs typeface="Verdana"/>
                        </a:rPr>
                        <a:t>133</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2</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10"/>
                  </a:ext>
                </a:extLst>
              </a:tr>
            </a:tbl>
          </a:graphicData>
        </a:graphic>
      </p:graphicFrame>
      <p:sp>
        <p:nvSpPr>
          <p:cNvPr id="57" name="object 57"/>
          <p:cNvSpPr/>
          <p:nvPr/>
        </p:nvSpPr>
        <p:spPr>
          <a:xfrm>
            <a:off x="1407413" y="3354927"/>
            <a:ext cx="93955" cy="85568"/>
          </a:xfrm>
          <a:prstGeom prst="rect">
            <a:avLst/>
          </a:prstGeom>
          <a:blipFill>
            <a:blip r:embed="rId1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graphicFrame>
        <p:nvGraphicFramePr>
          <p:cNvPr id="58" name="object 58"/>
          <p:cNvGraphicFramePr>
            <a:graphicFrameLocks noGrp="1"/>
          </p:cNvGraphicFramePr>
          <p:nvPr>
            <p:extLst>
              <p:ext uri="{D42A27DB-BD31-4B8C-83A1-F6EECF244321}">
                <p14:modId xmlns:p14="http://schemas.microsoft.com/office/powerpoint/2010/main" val="2726267321"/>
              </p:ext>
            </p:extLst>
          </p:nvPr>
        </p:nvGraphicFramePr>
        <p:xfrm>
          <a:off x="4124611" y="3040063"/>
          <a:ext cx="2287871" cy="1688670"/>
        </p:xfrm>
        <a:graphic>
          <a:graphicData uri="http://schemas.openxmlformats.org/drawingml/2006/table">
            <a:tbl>
              <a:tblPr firstRow="1" bandRow="1">
                <a:tableStyleId>{2D5ABB26-0587-4C30-8999-92F81FD0307C}</a:tableStyleId>
              </a:tblPr>
              <a:tblGrid>
                <a:gridCol w="1318623">
                  <a:extLst>
                    <a:ext uri="{9D8B030D-6E8A-4147-A177-3AD203B41FA5}">
                      <a16:colId xmlns:a16="http://schemas.microsoft.com/office/drawing/2014/main" xmlns="" val="20000"/>
                    </a:ext>
                  </a:extLst>
                </a:gridCol>
                <a:gridCol w="655016">
                  <a:extLst>
                    <a:ext uri="{9D8B030D-6E8A-4147-A177-3AD203B41FA5}">
                      <a16:colId xmlns:a16="http://schemas.microsoft.com/office/drawing/2014/main" xmlns="" val="20001"/>
                    </a:ext>
                  </a:extLst>
                </a:gridCol>
                <a:gridCol w="314232">
                  <a:extLst>
                    <a:ext uri="{9D8B030D-6E8A-4147-A177-3AD203B41FA5}">
                      <a16:colId xmlns:a16="http://schemas.microsoft.com/office/drawing/2014/main" xmlns="" val="20002"/>
                    </a:ext>
                  </a:extLst>
                </a:gridCol>
              </a:tblGrid>
              <a:tr h="117040">
                <a:tc>
                  <a:txBody>
                    <a:bodyPr/>
                    <a:lstStyle/>
                    <a:p>
                      <a:pPr marL="635">
                        <a:lnSpc>
                          <a:spcPct val="100000"/>
                        </a:lnSpc>
                      </a:pPr>
                      <a:r>
                        <a:rPr sz="600" b="1" spc="-10" dirty="0">
                          <a:solidFill>
                            <a:srgbClr val="B7B7B7"/>
                          </a:solidFill>
                          <a:latin typeface="Verdana"/>
                          <a:cs typeface="Verdana"/>
                        </a:rPr>
                        <a:t>VALUE</a:t>
                      </a:r>
                      <a:endParaRPr sz="600">
                        <a:latin typeface="Verdana"/>
                        <a:cs typeface="Verdana"/>
                      </a:endParaRPr>
                    </a:p>
                  </a:txBody>
                  <a:tcPr marL="0" marR="0" marT="0" marB="0">
                    <a:lnB w="12700">
                      <a:solidFill>
                        <a:srgbClr val="D4D4D4"/>
                      </a:solidFill>
                      <a:prstDash val="solid"/>
                    </a:lnB>
                  </a:tcPr>
                </a:tc>
                <a:tc>
                  <a:txBody>
                    <a:bodyPr/>
                    <a:lstStyle/>
                    <a:p>
                      <a:pPr marR="120650" algn="r">
                        <a:lnSpc>
                          <a:spcPct val="100000"/>
                        </a:lnSpc>
                      </a:pPr>
                      <a:r>
                        <a:rPr sz="600" b="1" spc="-5" dirty="0">
                          <a:solidFill>
                            <a:srgbClr val="B7B7B7"/>
                          </a:solidFill>
                          <a:latin typeface="Verdana"/>
                          <a:cs typeface="Verdana"/>
                        </a:rPr>
                        <a:t>V</a:t>
                      </a:r>
                      <a:r>
                        <a:rPr sz="600" b="1" dirty="0">
                          <a:solidFill>
                            <a:srgbClr val="B7B7B7"/>
                          </a:solidFill>
                          <a:latin typeface="Verdana"/>
                          <a:cs typeface="Verdana"/>
                        </a:rPr>
                        <a:t>OTES</a:t>
                      </a:r>
                      <a:endParaRPr sz="600">
                        <a:latin typeface="Verdana"/>
                        <a:cs typeface="Verdana"/>
                      </a:endParaRPr>
                    </a:p>
                  </a:txBody>
                  <a:tcPr marL="0" marR="0" marT="0" marB="0">
                    <a:lnB w="12700">
                      <a:solidFill>
                        <a:srgbClr val="D4D4D4"/>
                      </a:solidFill>
                      <a:prstDash val="solid"/>
                    </a:lnB>
                  </a:tcPr>
                </a:tc>
                <a:tc>
                  <a:txBody>
                    <a:bodyPr/>
                    <a:lstStyle/>
                    <a:p>
                      <a:pPr algn="r">
                        <a:lnSpc>
                          <a:spcPct val="100000"/>
                        </a:lnSpc>
                      </a:pPr>
                      <a:r>
                        <a:rPr sz="600" b="1" spc="-5" dirty="0">
                          <a:solidFill>
                            <a:srgbClr val="B7B7B7"/>
                          </a:solidFill>
                          <a:latin typeface="Verdana"/>
                          <a:cs typeface="Verdana"/>
                        </a:rPr>
                        <a:t>L</a:t>
                      </a:r>
                      <a:r>
                        <a:rPr sz="600" b="1" dirty="0">
                          <a:solidFill>
                            <a:srgbClr val="B7B7B7"/>
                          </a:solidFill>
                          <a:latin typeface="Verdana"/>
                          <a:cs typeface="Verdana"/>
                        </a:rPr>
                        <a:t>E</a:t>
                      </a:r>
                      <a:r>
                        <a:rPr sz="600" b="1" spc="-5" dirty="0">
                          <a:solidFill>
                            <a:srgbClr val="B7B7B7"/>
                          </a:solidFill>
                          <a:latin typeface="Verdana"/>
                          <a:cs typeface="Verdana"/>
                        </a:rPr>
                        <a:t>V</a:t>
                      </a:r>
                      <a:r>
                        <a:rPr sz="600" b="1" dirty="0">
                          <a:solidFill>
                            <a:srgbClr val="B7B7B7"/>
                          </a:solidFill>
                          <a:latin typeface="Verdana"/>
                          <a:cs typeface="Verdana"/>
                        </a:rPr>
                        <a:t>EL</a:t>
                      </a:r>
                      <a:endParaRPr sz="600">
                        <a:latin typeface="Verdana"/>
                        <a:cs typeface="Verdana"/>
                      </a:endParaRPr>
                    </a:p>
                  </a:txBody>
                  <a:tcPr marL="0" marR="0" marT="0" marB="0">
                    <a:lnB w="12700">
                      <a:solidFill>
                        <a:srgbClr val="D4D4D4"/>
                      </a:solidFill>
                      <a:prstDash val="solid"/>
                    </a:lnB>
                  </a:tcPr>
                </a:tc>
                <a:extLst>
                  <a:ext uri="{0D108BD9-81ED-4DB2-BD59-A6C34878D82A}">
                    <a16:rowId xmlns:a16="http://schemas.microsoft.com/office/drawing/2014/main" xmlns="" val="10000"/>
                  </a:ext>
                </a:extLst>
              </a:tr>
              <a:tr h="157163">
                <a:tc>
                  <a:txBody>
                    <a:bodyPr/>
                    <a:lstStyle/>
                    <a:p>
                      <a:pPr marL="635">
                        <a:lnSpc>
                          <a:spcPct val="100000"/>
                        </a:lnSpc>
                        <a:spcBef>
                          <a:spcPts val="509"/>
                        </a:spcBef>
                      </a:pPr>
                      <a:r>
                        <a:rPr sz="600" b="1" spc="-10" dirty="0">
                          <a:solidFill>
                            <a:srgbClr val="2274B4"/>
                          </a:solidFill>
                          <a:latin typeface="Verdana"/>
                          <a:cs typeface="Verdana"/>
                        </a:rPr>
                        <a:t>client</a:t>
                      </a:r>
                      <a:r>
                        <a:rPr sz="600" b="1" spc="-50" dirty="0">
                          <a:solidFill>
                            <a:srgbClr val="2274B4"/>
                          </a:solidFill>
                          <a:latin typeface="Verdana"/>
                          <a:cs typeface="Verdana"/>
                        </a:rPr>
                        <a:t> </a:t>
                      </a:r>
                      <a:r>
                        <a:rPr sz="600" b="1" spc="-10" dirty="0">
                          <a:solidFill>
                            <a:srgbClr val="2274B4"/>
                          </a:solidFill>
                          <a:latin typeface="Verdana"/>
                          <a:cs typeface="Verdana"/>
                        </a:rPr>
                        <a:t>collaboration</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217</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6</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1"/>
                  </a:ext>
                </a:extLst>
              </a:tr>
              <a:tr h="157163">
                <a:tc>
                  <a:txBody>
                    <a:bodyPr/>
                    <a:lstStyle/>
                    <a:p>
                      <a:pPr marL="635">
                        <a:lnSpc>
                          <a:spcPct val="100000"/>
                        </a:lnSpc>
                        <a:spcBef>
                          <a:spcPts val="509"/>
                        </a:spcBef>
                      </a:pPr>
                      <a:r>
                        <a:rPr sz="600" b="1" spc="-10" dirty="0">
                          <a:solidFill>
                            <a:srgbClr val="2274B4"/>
                          </a:solidFill>
                          <a:latin typeface="Verdana"/>
                          <a:cs typeface="Verdana"/>
                        </a:rPr>
                        <a:t>well-being</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207</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6</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2"/>
                  </a:ext>
                </a:extLst>
              </a:tr>
              <a:tr h="157163">
                <a:tc>
                  <a:txBody>
                    <a:bodyPr/>
                    <a:lstStyle/>
                    <a:p>
                      <a:pPr marL="635">
                        <a:lnSpc>
                          <a:spcPct val="100000"/>
                        </a:lnSpc>
                        <a:spcBef>
                          <a:spcPts val="509"/>
                        </a:spcBef>
                      </a:pPr>
                      <a:r>
                        <a:rPr sz="600" b="1" spc="-10" dirty="0">
                          <a:solidFill>
                            <a:srgbClr val="2274B4"/>
                          </a:solidFill>
                          <a:latin typeface="Verdana"/>
                          <a:cs typeface="Verdana"/>
                        </a:rPr>
                        <a:t>balance</a:t>
                      </a:r>
                      <a:r>
                        <a:rPr sz="600" b="1" spc="-30" dirty="0">
                          <a:solidFill>
                            <a:srgbClr val="2274B4"/>
                          </a:solidFill>
                          <a:latin typeface="Verdana"/>
                          <a:cs typeface="Verdana"/>
                        </a:rPr>
                        <a:t> </a:t>
                      </a:r>
                      <a:r>
                        <a:rPr sz="600" b="1" spc="-10" dirty="0">
                          <a:solidFill>
                            <a:srgbClr val="2274B4"/>
                          </a:solidFill>
                          <a:latin typeface="Verdana"/>
                          <a:cs typeface="Verdana"/>
                        </a:rPr>
                        <a:t>(home/work)</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198</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4</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3"/>
                  </a:ext>
                </a:extLst>
              </a:tr>
              <a:tr h="157163">
                <a:tc>
                  <a:txBody>
                    <a:bodyPr/>
                    <a:lstStyle/>
                    <a:p>
                      <a:pPr marL="635">
                        <a:lnSpc>
                          <a:spcPct val="100000"/>
                        </a:lnSpc>
                        <a:spcBef>
                          <a:spcPts val="515"/>
                        </a:spcBef>
                      </a:pPr>
                      <a:r>
                        <a:rPr sz="600" b="1" spc="-10" dirty="0">
                          <a:solidFill>
                            <a:srgbClr val="2274B4"/>
                          </a:solidFill>
                          <a:latin typeface="Verdana"/>
                          <a:cs typeface="Verdana"/>
                        </a:rPr>
                        <a:t>teamwork</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151</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4</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4"/>
                  </a:ext>
                </a:extLst>
              </a:tr>
              <a:tr h="157163">
                <a:tc>
                  <a:txBody>
                    <a:bodyPr/>
                    <a:lstStyle/>
                    <a:p>
                      <a:pPr marL="635">
                        <a:lnSpc>
                          <a:spcPct val="100000"/>
                        </a:lnSpc>
                        <a:spcBef>
                          <a:spcPts val="515"/>
                        </a:spcBef>
                      </a:pPr>
                      <a:r>
                        <a:rPr sz="600" b="1" spc="-10" dirty="0">
                          <a:solidFill>
                            <a:srgbClr val="2274B4"/>
                          </a:solidFill>
                          <a:latin typeface="Verdana"/>
                          <a:cs typeface="Verdana"/>
                        </a:rPr>
                        <a:t>continuous</a:t>
                      </a:r>
                      <a:r>
                        <a:rPr sz="600" b="1" spc="-35" dirty="0">
                          <a:solidFill>
                            <a:srgbClr val="2274B4"/>
                          </a:solidFill>
                          <a:latin typeface="Verdana"/>
                          <a:cs typeface="Verdana"/>
                        </a:rPr>
                        <a:t> </a:t>
                      </a:r>
                      <a:r>
                        <a:rPr sz="600" b="1" spc="-10" dirty="0">
                          <a:solidFill>
                            <a:srgbClr val="2274B4"/>
                          </a:solidFill>
                          <a:latin typeface="Verdana"/>
                          <a:cs typeface="Verdana"/>
                        </a:rPr>
                        <a:t>improvement</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135</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4</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5"/>
                  </a:ext>
                </a:extLst>
              </a:tr>
              <a:tr h="157163">
                <a:tc>
                  <a:txBody>
                    <a:bodyPr/>
                    <a:lstStyle/>
                    <a:p>
                      <a:pPr marL="635">
                        <a:lnSpc>
                          <a:spcPct val="100000"/>
                        </a:lnSpc>
                        <a:spcBef>
                          <a:spcPts val="515"/>
                        </a:spcBef>
                      </a:pPr>
                      <a:r>
                        <a:rPr sz="600" b="1" spc="-10" dirty="0">
                          <a:solidFill>
                            <a:srgbClr val="2274B4"/>
                          </a:solidFill>
                          <a:latin typeface="Verdana"/>
                          <a:cs typeface="Verdana"/>
                        </a:rPr>
                        <a:t>innovation</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135</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4</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6"/>
                  </a:ext>
                </a:extLst>
              </a:tr>
              <a:tr h="157163">
                <a:tc>
                  <a:txBody>
                    <a:bodyPr/>
                    <a:lstStyle/>
                    <a:p>
                      <a:pPr marL="635">
                        <a:lnSpc>
                          <a:spcPct val="100000"/>
                        </a:lnSpc>
                        <a:spcBef>
                          <a:spcPts val="509"/>
                        </a:spcBef>
                      </a:pPr>
                      <a:r>
                        <a:rPr sz="600" dirty="0">
                          <a:solidFill>
                            <a:srgbClr val="333333"/>
                          </a:solidFill>
                          <a:latin typeface="Verdana"/>
                          <a:cs typeface="Verdana"/>
                        </a:rPr>
                        <a:t>financial</a:t>
                      </a:r>
                      <a:r>
                        <a:rPr sz="600" spc="-85" dirty="0">
                          <a:solidFill>
                            <a:srgbClr val="333333"/>
                          </a:solidFill>
                          <a:latin typeface="Verdana"/>
                          <a:cs typeface="Verdana"/>
                        </a:rPr>
                        <a:t> </a:t>
                      </a:r>
                      <a:r>
                        <a:rPr sz="600" dirty="0">
                          <a:solidFill>
                            <a:srgbClr val="333333"/>
                          </a:solidFill>
                          <a:latin typeface="Verdana"/>
                          <a:cs typeface="Verdana"/>
                        </a:rPr>
                        <a:t>stability</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127</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1</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7"/>
                  </a:ext>
                </a:extLst>
              </a:tr>
              <a:tr h="157163">
                <a:tc>
                  <a:txBody>
                    <a:bodyPr/>
                    <a:lstStyle/>
                    <a:p>
                      <a:pPr marL="635">
                        <a:lnSpc>
                          <a:spcPct val="100000"/>
                        </a:lnSpc>
                        <a:spcBef>
                          <a:spcPts val="515"/>
                        </a:spcBef>
                      </a:pPr>
                      <a:r>
                        <a:rPr sz="600" spc="-5" dirty="0">
                          <a:solidFill>
                            <a:srgbClr val="333333"/>
                          </a:solidFill>
                          <a:latin typeface="Verdana"/>
                          <a:cs typeface="Verdana"/>
                        </a:rPr>
                        <a:t>professionalism</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127</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3</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8"/>
                  </a:ext>
                </a:extLst>
              </a:tr>
              <a:tr h="157163">
                <a:tc>
                  <a:txBody>
                    <a:bodyPr/>
                    <a:lstStyle/>
                    <a:p>
                      <a:pPr marL="635">
                        <a:lnSpc>
                          <a:spcPct val="100000"/>
                        </a:lnSpc>
                        <a:spcBef>
                          <a:spcPts val="515"/>
                        </a:spcBef>
                      </a:pPr>
                      <a:r>
                        <a:rPr sz="600" spc="-5" dirty="0">
                          <a:solidFill>
                            <a:srgbClr val="333333"/>
                          </a:solidFill>
                          <a:latin typeface="Verdana"/>
                          <a:cs typeface="Verdana"/>
                        </a:rPr>
                        <a:t>trust</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121</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5</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9"/>
                  </a:ext>
                </a:extLst>
              </a:tr>
              <a:tr h="157163">
                <a:tc>
                  <a:txBody>
                    <a:bodyPr/>
                    <a:lstStyle/>
                    <a:p>
                      <a:pPr marL="635">
                        <a:lnSpc>
                          <a:spcPct val="100000"/>
                        </a:lnSpc>
                        <a:spcBef>
                          <a:spcPts val="515"/>
                        </a:spcBef>
                      </a:pPr>
                      <a:r>
                        <a:rPr sz="600" b="1" spc="-10" dirty="0">
                          <a:solidFill>
                            <a:srgbClr val="2274B4"/>
                          </a:solidFill>
                          <a:latin typeface="Verdana"/>
                          <a:cs typeface="Verdana"/>
                        </a:rPr>
                        <a:t>professional</a:t>
                      </a:r>
                      <a:r>
                        <a:rPr sz="600" b="1" spc="-5" dirty="0">
                          <a:solidFill>
                            <a:srgbClr val="2274B4"/>
                          </a:solidFill>
                          <a:latin typeface="Verdana"/>
                          <a:cs typeface="Verdana"/>
                        </a:rPr>
                        <a:t> </a:t>
                      </a:r>
                      <a:r>
                        <a:rPr sz="600" b="1" spc="-10" dirty="0">
                          <a:solidFill>
                            <a:srgbClr val="2274B4"/>
                          </a:solidFill>
                          <a:latin typeface="Verdana"/>
                          <a:cs typeface="Verdana"/>
                        </a:rPr>
                        <a:t>growth</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120</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3</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10"/>
                  </a:ext>
                </a:extLst>
              </a:tr>
            </a:tbl>
          </a:graphicData>
        </a:graphic>
      </p:graphicFrame>
      <p:sp>
        <p:nvSpPr>
          <p:cNvPr id="59" name="object 59"/>
          <p:cNvSpPr/>
          <p:nvPr/>
        </p:nvSpPr>
        <p:spPr>
          <a:xfrm>
            <a:off x="4000595" y="3197365"/>
            <a:ext cx="93955" cy="86039"/>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0" name="object 60"/>
          <p:cNvSpPr/>
          <p:nvPr/>
        </p:nvSpPr>
        <p:spPr>
          <a:xfrm>
            <a:off x="4000595" y="3354927"/>
            <a:ext cx="93955" cy="8556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1" name="object 61"/>
          <p:cNvSpPr/>
          <p:nvPr/>
        </p:nvSpPr>
        <p:spPr>
          <a:xfrm>
            <a:off x="4000595" y="3511803"/>
            <a:ext cx="93955" cy="85568"/>
          </a:xfrm>
          <a:prstGeom prst="rect">
            <a:avLst/>
          </a:prstGeom>
          <a:blipFill>
            <a:blip r:embed="rId1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2" name="object 62"/>
          <p:cNvSpPr/>
          <p:nvPr/>
        </p:nvSpPr>
        <p:spPr>
          <a:xfrm>
            <a:off x="4000595" y="3668853"/>
            <a:ext cx="93955" cy="86039"/>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3" name="object 63"/>
          <p:cNvSpPr/>
          <p:nvPr/>
        </p:nvSpPr>
        <p:spPr>
          <a:xfrm>
            <a:off x="4000595" y="3826414"/>
            <a:ext cx="93955" cy="8556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4" name="object 64"/>
          <p:cNvSpPr/>
          <p:nvPr/>
        </p:nvSpPr>
        <p:spPr>
          <a:xfrm>
            <a:off x="4000595" y="3983291"/>
            <a:ext cx="93955" cy="8556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5" name="object 65"/>
          <p:cNvSpPr/>
          <p:nvPr/>
        </p:nvSpPr>
        <p:spPr>
          <a:xfrm>
            <a:off x="4000595" y="4611828"/>
            <a:ext cx="93955" cy="86039"/>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graphicFrame>
        <p:nvGraphicFramePr>
          <p:cNvPr id="66" name="object 66"/>
          <p:cNvGraphicFramePr>
            <a:graphicFrameLocks noGrp="1"/>
          </p:cNvGraphicFramePr>
          <p:nvPr>
            <p:extLst>
              <p:ext uri="{D42A27DB-BD31-4B8C-83A1-F6EECF244321}">
                <p14:modId xmlns:p14="http://schemas.microsoft.com/office/powerpoint/2010/main" val="2661483433"/>
              </p:ext>
            </p:extLst>
          </p:nvPr>
        </p:nvGraphicFramePr>
        <p:xfrm>
          <a:off x="6689216" y="3040063"/>
          <a:ext cx="2288157" cy="1688670"/>
        </p:xfrm>
        <a:graphic>
          <a:graphicData uri="http://schemas.openxmlformats.org/drawingml/2006/table">
            <a:tbl>
              <a:tblPr firstRow="1" bandRow="1">
                <a:tableStyleId>{2D5ABB26-0587-4C30-8999-92F81FD0307C}</a:tableStyleId>
              </a:tblPr>
              <a:tblGrid>
                <a:gridCol w="1318909">
                  <a:extLst>
                    <a:ext uri="{9D8B030D-6E8A-4147-A177-3AD203B41FA5}">
                      <a16:colId xmlns:a16="http://schemas.microsoft.com/office/drawing/2014/main" xmlns="" val="20000"/>
                    </a:ext>
                  </a:extLst>
                </a:gridCol>
                <a:gridCol w="655016">
                  <a:extLst>
                    <a:ext uri="{9D8B030D-6E8A-4147-A177-3AD203B41FA5}">
                      <a16:colId xmlns:a16="http://schemas.microsoft.com/office/drawing/2014/main" xmlns="" val="20001"/>
                    </a:ext>
                  </a:extLst>
                </a:gridCol>
                <a:gridCol w="314232">
                  <a:extLst>
                    <a:ext uri="{9D8B030D-6E8A-4147-A177-3AD203B41FA5}">
                      <a16:colId xmlns:a16="http://schemas.microsoft.com/office/drawing/2014/main" xmlns="" val="20002"/>
                    </a:ext>
                  </a:extLst>
                </a:gridCol>
              </a:tblGrid>
              <a:tr h="117040">
                <a:tc>
                  <a:txBody>
                    <a:bodyPr/>
                    <a:lstStyle/>
                    <a:p>
                      <a:pPr marL="1270">
                        <a:lnSpc>
                          <a:spcPct val="100000"/>
                        </a:lnSpc>
                      </a:pPr>
                      <a:r>
                        <a:rPr sz="600" b="1" spc="-10" dirty="0">
                          <a:solidFill>
                            <a:srgbClr val="B7B7B7"/>
                          </a:solidFill>
                          <a:latin typeface="Verdana"/>
                          <a:cs typeface="Verdana"/>
                        </a:rPr>
                        <a:t>VALUE</a:t>
                      </a:r>
                      <a:endParaRPr sz="600">
                        <a:latin typeface="Verdana"/>
                        <a:cs typeface="Verdana"/>
                      </a:endParaRPr>
                    </a:p>
                  </a:txBody>
                  <a:tcPr marL="0" marR="0" marT="0" marB="0">
                    <a:lnB w="12700">
                      <a:solidFill>
                        <a:srgbClr val="D4D4D4"/>
                      </a:solidFill>
                      <a:prstDash val="solid"/>
                    </a:lnB>
                  </a:tcPr>
                </a:tc>
                <a:tc>
                  <a:txBody>
                    <a:bodyPr/>
                    <a:lstStyle/>
                    <a:p>
                      <a:pPr marR="120650" algn="r">
                        <a:lnSpc>
                          <a:spcPct val="100000"/>
                        </a:lnSpc>
                      </a:pPr>
                      <a:r>
                        <a:rPr sz="600" b="1" spc="-5" dirty="0">
                          <a:solidFill>
                            <a:srgbClr val="B7B7B7"/>
                          </a:solidFill>
                          <a:latin typeface="Verdana"/>
                          <a:cs typeface="Verdana"/>
                        </a:rPr>
                        <a:t>V</a:t>
                      </a:r>
                      <a:r>
                        <a:rPr sz="600" b="1" dirty="0">
                          <a:solidFill>
                            <a:srgbClr val="B7B7B7"/>
                          </a:solidFill>
                          <a:latin typeface="Verdana"/>
                          <a:cs typeface="Verdana"/>
                        </a:rPr>
                        <a:t>OTES</a:t>
                      </a:r>
                      <a:endParaRPr sz="600">
                        <a:latin typeface="Verdana"/>
                        <a:cs typeface="Verdana"/>
                      </a:endParaRPr>
                    </a:p>
                  </a:txBody>
                  <a:tcPr marL="0" marR="0" marT="0" marB="0">
                    <a:lnB w="12700">
                      <a:solidFill>
                        <a:srgbClr val="D4D4D4"/>
                      </a:solidFill>
                      <a:prstDash val="solid"/>
                    </a:lnB>
                  </a:tcPr>
                </a:tc>
                <a:tc>
                  <a:txBody>
                    <a:bodyPr/>
                    <a:lstStyle/>
                    <a:p>
                      <a:pPr algn="r">
                        <a:lnSpc>
                          <a:spcPct val="100000"/>
                        </a:lnSpc>
                      </a:pPr>
                      <a:r>
                        <a:rPr sz="600" b="1" spc="-5" dirty="0">
                          <a:solidFill>
                            <a:srgbClr val="B7B7B7"/>
                          </a:solidFill>
                          <a:latin typeface="Verdana"/>
                          <a:cs typeface="Verdana"/>
                        </a:rPr>
                        <a:t>L</a:t>
                      </a:r>
                      <a:r>
                        <a:rPr sz="600" b="1" dirty="0">
                          <a:solidFill>
                            <a:srgbClr val="B7B7B7"/>
                          </a:solidFill>
                          <a:latin typeface="Verdana"/>
                          <a:cs typeface="Verdana"/>
                        </a:rPr>
                        <a:t>E</a:t>
                      </a:r>
                      <a:r>
                        <a:rPr sz="600" b="1" spc="-5" dirty="0">
                          <a:solidFill>
                            <a:srgbClr val="B7B7B7"/>
                          </a:solidFill>
                          <a:latin typeface="Verdana"/>
                          <a:cs typeface="Verdana"/>
                        </a:rPr>
                        <a:t>V</a:t>
                      </a:r>
                      <a:r>
                        <a:rPr sz="600" b="1" dirty="0">
                          <a:solidFill>
                            <a:srgbClr val="B7B7B7"/>
                          </a:solidFill>
                          <a:latin typeface="Verdana"/>
                          <a:cs typeface="Verdana"/>
                        </a:rPr>
                        <a:t>EL</a:t>
                      </a:r>
                      <a:endParaRPr sz="600">
                        <a:latin typeface="Verdana"/>
                        <a:cs typeface="Verdana"/>
                      </a:endParaRPr>
                    </a:p>
                  </a:txBody>
                  <a:tcPr marL="0" marR="0" marT="0" marB="0">
                    <a:lnB w="12700">
                      <a:solidFill>
                        <a:srgbClr val="D4D4D4"/>
                      </a:solidFill>
                      <a:prstDash val="solid"/>
                    </a:lnB>
                  </a:tcPr>
                </a:tc>
                <a:extLst>
                  <a:ext uri="{0D108BD9-81ED-4DB2-BD59-A6C34878D82A}">
                    <a16:rowId xmlns:a16="http://schemas.microsoft.com/office/drawing/2014/main" xmlns="" val="10000"/>
                  </a:ext>
                </a:extLst>
              </a:tr>
              <a:tr h="157163">
                <a:tc>
                  <a:txBody>
                    <a:bodyPr/>
                    <a:lstStyle/>
                    <a:p>
                      <a:pPr marL="1270">
                        <a:lnSpc>
                          <a:spcPct val="100000"/>
                        </a:lnSpc>
                        <a:spcBef>
                          <a:spcPts val="509"/>
                        </a:spcBef>
                      </a:pPr>
                      <a:r>
                        <a:rPr sz="600" b="1" spc="-10" dirty="0">
                          <a:solidFill>
                            <a:srgbClr val="2274B4"/>
                          </a:solidFill>
                          <a:latin typeface="Verdana"/>
                          <a:cs typeface="Verdana"/>
                        </a:rPr>
                        <a:t>professional</a:t>
                      </a:r>
                      <a:r>
                        <a:rPr sz="600" b="1" spc="-5" dirty="0">
                          <a:solidFill>
                            <a:srgbClr val="2274B4"/>
                          </a:solidFill>
                          <a:latin typeface="Verdana"/>
                          <a:cs typeface="Verdana"/>
                        </a:rPr>
                        <a:t> </a:t>
                      </a:r>
                      <a:r>
                        <a:rPr sz="600" b="1" spc="-10" dirty="0">
                          <a:solidFill>
                            <a:srgbClr val="2274B4"/>
                          </a:solidFill>
                          <a:latin typeface="Verdana"/>
                          <a:cs typeface="Verdana"/>
                        </a:rPr>
                        <a:t>growth</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237</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3</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1"/>
                  </a:ext>
                </a:extLst>
              </a:tr>
              <a:tr h="157163">
                <a:tc>
                  <a:txBody>
                    <a:bodyPr/>
                    <a:lstStyle/>
                    <a:p>
                      <a:pPr marL="1270">
                        <a:lnSpc>
                          <a:spcPct val="100000"/>
                        </a:lnSpc>
                        <a:spcBef>
                          <a:spcPts val="509"/>
                        </a:spcBef>
                      </a:pPr>
                      <a:r>
                        <a:rPr sz="600" b="1" spc="-10" dirty="0">
                          <a:solidFill>
                            <a:srgbClr val="2274B4"/>
                          </a:solidFill>
                          <a:latin typeface="Verdana"/>
                          <a:cs typeface="Verdana"/>
                        </a:rPr>
                        <a:t>balance</a:t>
                      </a:r>
                      <a:r>
                        <a:rPr sz="600" b="1" spc="-30" dirty="0">
                          <a:solidFill>
                            <a:srgbClr val="2274B4"/>
                          </a:solidFill>
                          <a:latin typeface="Verdana"/>
                          <a:cs typeface="Verdana"/>
                        </a:rPr>
                        <a:t> </a:t>
                      </a:r>
                      <a:r>
                        <a:rPr sz="600" b="1" spc="-10" dirty="0">
                          <a:solidFill>
                            <a:srgbClr val="2274B4"/>
                          </a:solidFill>
                          <a:latin typeface="Verdana"/>
                          <a:cs typeface="Verdana"/>
                        </a:rPr>
                        <a:t>(home/work)</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228</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4</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2"/>
                  </a:ext>
                </a:extLst>
              </a:tr>
              <a:tr h="157163">
                <a:tc>
                  <a:txBody>
                    <a:bodyPr/>
                    <a:lstStyle/>
                    <a:p>
                      <a:pPr marL="1270">
                        <a:lnSpc>
                          <a:spcPct val="100000"/>
                        </a:lnSpc>
                        <a:spcBef>
                          <a:spcPts val="509"/>
                        </a:spcBef>
                      </a:pPr>
                      <a:r>
                        <a:rPr sz="600" b="1" spc="-10" dirty="0">
                          <a:solidFill>
                            <a:srgbClr val="2274B4"/>
                          </a:solidFill>
                          <a:latin typeface="Verdana"/>
                          <a:cs typeface="Verdana"/>
                        </a:rPr>
                        <a:t>well-being</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201</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6</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3"/>
                  </a:ext>
                </a:extLst>
              </a:tr>
              <a:tr h="157163">
                <a:tc>
                  <a:txBody>
                    <a:bodyPr/>
                    <a:lstStyle/>
                    <a:p>
                      <a:pPr marL="1270">
                        <a:lnSpc>
                          <a:spcPct val="100000"/>
                        </a:lnSpc>
                        <a:spcBef>
                          <a:spcPts val="515"/>
                        </a:spcBef>
                      </a:pPr>
                      <a:r>
                        <a:rPr sz="600" spc="-5" dirty="0">
                          <a:solidFill>
                            <a:srgbClr val="333333"/>
                          </a:solidFill>
                          <a:latin typeface="Verdana"/>
                          <a:cs typeface="Verdana"/>
                        </a:rPr>
                        <a:t>employee</a:t>
                      </a:r>
                      <a:r>
                        <a:rPr sz="600" spc="-55" dirty="0">
                          <a:solidFill>
                            <a:srgbClr val="333333"/>
                          </a:solidFill>
                          <a:latin typeface="Verdana"/>
                          <a:cs typeface="Verdana"/>
                        </a:rPr>
                        <a:t> </a:t>
                      </a:r>
                      <a:r>
                        <a:rPr sz="600" spc="-5" dirty="0">
                          <a:solidFill>
                            <a:srgbClr val="333333"/>
                          </a:solidFill>
                          <a:latin typeface="Verdana"/>
                          <a:cs typeface="Verdana"/>
                        </a:rPr>
                        <a:t>engagement</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186</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5</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4"/>
                  </a:ext>
                </a:extLst>
              </a:tr>
              <a:tr h="157163">
                <a:tc>
                  <a:txBody>
                    <a:bodyPr/>
                    <a:lstStyle/>
                    <a:p>
                      <a:pPr marL="1270">
                        <a:lnSpc>
                          <a:spcPct val="100000"/>
                        </a:lnSpc>
                        <a:spcBef>
                          <a:spcPts val="515"/>
                        </a:spcBef>
                      </a:pPr>
                      <a:r>
                        <a:rPr sz="600" spc="-5" dirty="0">
                          <a:solidFill>
                            <a:srgbClr val="333333"/>
                          </a:solidFill>
                          <a:latin typeface="Verdana"/>
                          <a:cs typeface="Verdana"/>
                        </a:rPr>
                        <a:t>employee</a:t>
                      </a:r>
                      <a:r>
                        <a:rPr sz="600" spc="-40" dirty="0">
                          <a:solidFill>
                            <a:srgbClr val="333333"/>
                          </a:solidFill>
                          <a:latin typeface="Verdana"/>
                          <a:cs typeface="Verdana"/>
                        </a:rPr>
                        <a:t> </a:t>
                      </a:r>
                      <a:r>
                        <a:rPr sz="600" spc="-5" dirty="0">
                          <a:solidFill>
                            <a:srgbClr val="333333"/>
                          </a:solidFill>
                          <a:latin typeface="Verdana"/>
                          <a:cs typeface="Verdana"/>
                        </a:rPr>
                        <a:t>recognition</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181</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2</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5"/>
                  </a:ext>
                </a:extLst>
              </a:tr>
              <a:tr h="157163">
                <a:tc>
                  <a:txBody>
                    <a:bodyPr/>
                    <a:lstStyle/>
                    <a:p>
                      <a:pPr marL="1270">
                        <a:lnSpc>
                          <a:spcPct val="100000"/>
                        </a:lnSpc>
                        <a:spcBef>
                          <a:spcPts val="515"/>
                        </a:spcBef>
                      </a:pPr>
                      <a:r>
                        <a:rPr sz="600" b="1" spc="-10" dirty="0">
                          <a:solidFill>
                            <a:srgbClr val="2274B4"/>
                          </a:solidFill>
                          <a:latin typeface="Verdana"/>
                          <a:cs typeface="Verdana"/>
                        </a:rPr>
                        <a:t>continuous</a:t>
                      </a:r>
                      <a:r>
                        <a:rPr sz="600" b="1" spc="-35" dirty="0">
                          <a:solidFill>
                            <a:srgbClr val="2274B4"/>
                          </a:solidFill>
                          <a:latin typeface="Verdana"/>
                          <a:cs typeface="Verdana"/>
                        </a:rPr>
                        <a:t> </a:t>
                      </a:r>
                      <a:r>
                        <a:rPr sz="600" b="1" spc="-10" dirty="0">
                          <a:solidFill>
                            <a:srgbClr val="2274B4"/>
                          </a:solidFill>
                          <a:latin typeface="Verdana"/>
                          <a:cs typeface="Verdana"/>
                        </a:rPr>
                        <a:t>improvement</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175</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4</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6"/>
                  </a:ext>
                </a:extLst>
              </a:tr>
              <a:tr h="157163">
                <a:tc>
                  <a:txBody>
                    <a:bodyPr/>
                    <a:lstStyle/>
                    <a:p>
                      <a:pPr marL="1270">
                        <a:lnSpc>
                          <a:spcPct val="100000"/>
                        </a:lnSpc>
                        <a:spcBef>
                          <a:spcPts val="509"/>
                        </a:spcBef>
                      </a:pPr>
                      <a:r>
                        <a:rPr sz="600" b="1" spc="-10" dirty="0">
                          <a:solidFill>
                            <a:srgbClr val="2274B4"/>
                          </a:solidFill>
                          <a:latin typeface="Verdana"/>
                          <a:cs typeface="Verdana"/>
                        </a:rPr>
                        <a:t>innovation</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marR="120014" algn="r">
                        <a:lnSpc>
                          <a:spcPct val="100000"/>
                        </a:lnSpc>
                        <a:spcBef>
                          <a:spcPts val="509"/>
                        </a:spcBef>
                      </a:pPr>
                      <a:r>
                        <a:rPr sz="600" dirty="0">
                          <a:solidFill>
                            <a:srgbClr val="333333"/>
                          </a:solidFill>
                          <a:latin typeface="Verdana"/>
                          <a:cs typeface="Verdana"/>
                        </a:rPr>
                        <a:t>150</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tc>
                  <a:txBody>
                    <a:bodyPr/>
                    <a:lstStyle/>
                    <a:p>
                      <a:pPr algn="r">
                        <a:lnSpc>
                          <a:spcPct val="100000"/>
                        </a:lnSpc>
                        <a:spcBef>
                          <a:spcPts val="509"/>
                        </a:spcBef>
                      </a:pPr>
                      <a:r>
                        <a:rPr sz="600" dirty="0">
                          <a:solidFill>
                            <a:srgbClr val="333333"/>
                          </a:solidFill>
                          <a:latin typeface="Verdana"/>
                          <a:cs typeface="Verdana"/>
                        </a:rPr>
                        <a:t>4</a:t>
                      </a:r>
                      <a:endParaRPr sz="600">
                        <a:latin typeface="Verdana"/>
                        <a:cs typeface="Verdana"/>
                      </a:endParaRPr>
                    </a:p>
                  </a:txBody>
                  <a:tcPr marL="0" marR="0" marT="36433"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7"/>
                  </a:ext>
                </a:extLst>
              </a:tr>
              <a:tr h="157163">
                <a:tc>
                  <a:txBody>
                    <a:bodyPr/>
                    <a:lstStyle/>
                    <a:p>
                      <a:pPr marL="1270">
                        <a:lnSpc>
                          <a:spcPct val="100000"/>
                        </a:lnSpc>
                        <a:spcBef>
                          <a:spcPts val="515"/>
                        </a:spcBef>
                      </a:pPr>
                      <a:r>
                        <a:rPr sz="600" b="1" spc="-10" dirty="0">
                          <a:solidFill>
                            <a:srgbClr val="2274B4"/>
                          </a:solidFill>
                          <a:latin typeface="Verdana"/>
                          <a:cs typeface="Verdana"/>
                        </a:rPr>
                        <a:t>teamwork</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150</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4</a:t>
                      </a:r>
                      <a:endParaRPr sz="600">
                        <a:latin typeface="Verdana"/>
                        <a:cs typeface="Verdana"/>
                      </a:endParaRPr>
                    </a:p>
                  </a:txBody>
                  <a:tcPr marL="0" marR="0" marT="36790"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8"/>
                  </a:ext>
                </a:extLst>
              </a:tr>
              <a:tr h="157163">
                <a:tc>
                  <a:txBody>
                    <a:bodyPr/>
                    <a:lstStyle/>
                    <a:p>
                      <a:pPr marL="1270">
                        <a:lnSpc>
                          <a:spcPct val="100000"/>
                        </a:lnSpc>
                        <a:spcBef>
                          <a:spcPts val="515"/>
                        </a:spcBef>
                      </a:pPr>
                      <a:r>
                        <a:rPr sz="600" b="1" spc="-10" dirty="0">
                          <a:solidFill>
                            <a:srgbClr val="2274B4"/>
                          </a:solidFill>
                          <a:latin typeface="Verdana"/>
                          <a:cs typeface="Verdana"/>
                        </a:rPr>
                        <a:t>client</a:t>
                      </a:r>
                      <a:r>
                        <a:rPr sz="600" b="1" spc="-50" dirty="0">
                          <a:solidFill>
                            <a:srgbClr val="2274B4"/>
                          </a:solidFill>
                          <a:latin typeface="Verdana"/>
                          <a:cs typeface="Verdana"/>
                        </a:rPr>
                        <a:t> </a:t>
                      </a:r>
                      <a:r>
                        <a:rPr sz="600" b="1" spc="-10" dirty="0">
                          <a:solidFill>
                            <a:srgbClr val="2274B4"/>
                          </a:solidFill>
                          <a:latin typeface="Verdana"/>
                          <a:cs typeface="Verdana"/>
                        </a:rPr>
                        <a:t>collaboration</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149</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6</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09"/>
                  </a:ext>
                </a:extLst>
              </a:tr>
              <a:tr h="157163">
                <a:tc>
                  <a:txBody>
                    <a:bodyPr/>
                    <a:lstStyle/>
                    <a:p>
                      <a:pPr marL="1270">
                        <a:lnSpc>
                          <a:spcPct val="100000"/>
                        </a:lnSpc>
                        <a:spcBef>
                          <a:spcPts val="515"/>
                        </a:spcBef>
                      </a:pPr>
                      <a:r>
                        <a:rPr sz="600" spc="-5" dirty="0">
                          <a:solidFill>
                            <a:srgbClr val="333333"/>
                          </a:solidFill>
                          <a:latin typeface="Verdana"/>
                          <a:cs typeface="Verdana"/>
                        </a:rPr>
                        <a:t>entrepreneurial</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marR="120014" algn="r">
                        <a:lnSpc>
                          <a:spcPct val="100000"/>
                        </a:lnSpc>
                        <a:spcBef>
                          <a:spcPts val="515"/>
                        </a:spcBef>
                      </a:pPr>
                      <a:r>
                        <a:rPr sz="600" dirty="0">
                          <a:solidFill>
                            <a:srgbClr val="333333"/>
                          </a:solidFill>
                          <a:latin typeface="Verdana"/>
                          <a:cs typeface="Verdana"/>
                        </a:rPr>
                        <a:t>127</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tc>
                  <a:txBody>
                    <a:bodyPr/>
                    <a:lstStyle/>
                    <a:p>
                      <a:pPr algn="r">
                        <a:lnSpc>
                          <a:spcPct val="100000"/>
                        </a:lnSpc>
                        <a:spcBef>
                          <a:spcPts val="515"/>
                        </a:spcBef>
                      </a:pPr>
                      <a:r>
                        <a:rPr sz="600" dirty="0">
                          <a:solidFill>
                            <a:srgbClr val="333333"/>
                          </a:solidFill>
                          <a:latin typeface="Verdana"/>
                          <a:cs typeface="Verdana"/>
                        </a:rPr>
                        <a:t>4</a:t>
                      </a:r>
                      <a:endParaRPr sz="600">
                        <a:latin typeface="Verdana"/>
                        <a:cs typeface="Verdana"/>
                      </a:endParaRPr>
                    </a:p>
                  </a:txBody>
                  <a:tcPr marL="0" marR="0" marT="36791" marB="0">
                    <a:lnT w="12700">
                      <a:solidFill>
                        <a:srgbClr val="D4D4D4"/>
                      </a:solidFill>
                      <a:prstDash val="solid"/>
                    </a:lnT>
                    <a:lnB w="12700">
                      <a:solidFill>
                        <a:srgbClr val="D4D4D4"/>
                      </a:solidFill>
                      <a:prstDash val="solid"/>
                    </a:lnB>
                  </a:tcPr>
                </a:tc>
                <a:extLst>
                  <a:ext uri="{0D108BD9-81ED-4DB2-BD59-A6C34878D82A}">
                    <a16:rowId xmlns:a16="http://schemas.microsoft.com/office/drawing/2014/main" xmlns="" val="10010"/>
                  </a:ext>
                </a:extLst>
              </a:tr>
            </a:tbl>
          </a:graphicData>
        </a:graphic>
      </p:graphicFrame>
      <p:sp>
        <p:nvSpPr>
          <p:cNvPr id="67" name="object 67"/>
          <p:cNvSpPr/>
          <p:nvPr/>
        </p:nvSpPr>
        <p:spPr>
          <a:xfrm>
            <a:off x="6565201" y="3197365"/>
            <a:ext cx="93955" cy="86039"/>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8" name="object 68"/>
          <p:cNvSpPr/>
          <p:nvPr/>
        </p:nvSpPr>
        <p:spPr>
          <a:xfrm>
            <a:off x="6565201" y="3354927"/>
            <a:ext cx="93955" cy="85568"/>
          </a:xfrm>
          <a:prstGeom prst="rect">
            <a:avLst/>
          </a:prstGeom>
          <a:blipFill>
            <a:blip r:embed="rId16"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69" name="object 69"/>
          <p:cNvSpPr/>
          <p:nvPr/>
        </p:nvSpPr>
        <p:spPr>
          <a:xfrm>
            <a:off x="6565201" y="3511803"/>
            <a:ext cx="93955" cy="8556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0" name="object 70"/>
          <p:cNvSpPr/>
          <p:nvPr/>
        </p:nvSpPr>
        <p:spPr>
          <a:xfrm>
            <a:off x="6565201" y="3983291"/>
            <a:ext cx="93955" cy="8556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1" name="object 71"/>
          <p:cNvSpPr/>
          <p:nvPr/>
        </p:nvSpPr>
        <p:spPr>
          <a:xfrm>
            <a:off x="6565201" y="4140340"/>
            <a:ext cx="93955" cy="86039"/>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2" name="object 72"/>
          <p:cNvSpPr/>
          <p:nvPr/>
        </p:nvSpPr>
        <p:spPr>
          <a:xfrm>
            <a:off x="6565201" y="4297902"/>
            <a:ext cx="93955" cy="8556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3" name="object 73"/>
          <p:cNvSpPr/>
          <p:nvPr/>
        </p:nvSpPr>
        <p:spPr>
          <a:xfrm>
            <a:off x="6565201" y="4454778"/>
            <a:ext cx="93955" cy="85568"/>
          </a:xfrm>
          <a:prstGeom prst="rect">
            <a:avLst/>
          </a:prstGeom>
          <a:blipFill>
            <a:blip r:embed="rId1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5" name="Speech Bubble: Rectangle with Corners Rounded 74">
            <a:extLst>
              <a:ext uri="{FF2B5EF4-FFF2-40B4-BE49-F238E27FC236}">
                <a16:creationId xmlns:a16="http://schemas.microsoft.com/office/drawing/2014/main" xmlns="" id="{D7F95C7B-057D-46BF-8A64-F39D97502BC6}"/>
              </a:ext>
            </a:extLst>
          </p:cNvPr>
          <p:cNvSpPr/>
          <p:nvPr/>
        </p:nvSpPr>
        <p:spPr>
          <a:xfrm>
            <a:off x="1523355" y="5178641"/>
            <a:ext cx="1829445" cy="838200"/>
          </a:xfrm>
          <a:prstGeom prst="wedgeRoundRectCallout">
            <a:avLst>
              <a:gd name="adj1" fmla="val -22497"/>
              <a:gd name="adj2" fmla="val -836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 ten Personal Values</a:t>
            </a:r>
          </a:p>
        </p:txBody>
      </p:sp>
      <p:sp>
        <p:nvSpPr>
          <p:cNvPr id="77" name="Speech Bubble: Rectangle with Corners Rounded 76">
            <a:extLst>
              <a:ext uri="{FF2B5EF4-FFF2-40B4-BE49-F238E27FC236}">
                <a16:creationId xmlns:a16="http://schemas.microsoft.com/office/drawing/2014/main" xmlns="" id="{436B2109-93B9-4CD7-B7D8-0160925E2F24}"/>
              </a:ext>
            </a:extLst>
          </p:cNvPr>
          <p:cNvSpPr/>
          <p:nvPr/>
        </p:nvSpPr>
        <p:spPr>
          <a:xfrm>
            <a:off x="4295739" y="5178641"/>
            <a:ext cx="1829444" cy="838200"/>
          </a:xfrm>
          <a:prstGeom prst="wedgeRoundRectCallout">
            <a:avLst>
              <a:gd name="adj1" fmla="val -22497"/>
              <a:gd name="adj2" fmla="val -836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 ten Current Culture Values</a:t>
            </a:r>
          </a:p>
        </p:txBody>
      </p:sp>
      <p:sp>
        <p:nvSpPr>
          <p:cNvPr id="79" name="Speech Bubble: Rectangle with Corners Rounded 78">
            <a:extLst>
              <a:ext uri="{FF2B5EF4-FFF2-40B4-BE49-F238E27FC236}">
                <a16:creationId xmlns:a16="http://schemas.microsoft.com/office/drawing/2014/main" xmlns="" id="{9DDCF831-7623-48A9-BF47-C7F46961D880}"/>
              </a:ext>
            </a:extLst>
          </p:cNvPr>
          <p:cNvSpPr/>
          <p:nvPr/>
        </p:nvSpPr>
        <p:spPr>
          <a:xfrm>
            <a:off x="6942422" y="5181600"/>
            <a:ext cx="1829444" cy="838200"/>
          </a:xfrm>
          <a:prstGeom prst="wedgeRoundRectCallout">
            <a:avLst>
              <a:gd name="adj1" fmla="val -22497"/>
              <a:gd name="adj2" fmla="val -836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 ten Desired Culture Values</a:t>
            </a:r>
          </a:p>
        </p:txBody>
      </p:sp>
      <p:sp>
        <p:nvSpPr>
          <p:cNvPr id="81" name="object 19">
            <a:extLst>
              <a:ext uri="{FF2B5EF4-FFF2-40B4-BE49-F238E27FC236}">
                <a16:creationId xmlns:a16="http://schemas.microsoft.com/office/drawing/2014/main" xmlns="" id="{DD8B395C-05AE-421E-B2C9-0F70F1829FC2}"/>
              </a:ext>
            </a:extLst>
          </p:cNvPr>
          <p:cNvSpPr txBox="1"/>
          <p:nvPr/>
        </p:nvSpPr>
        <p:spPr>
          <a:xfrm>
            <a:off x="2349076" y="381000"/>
            <a:ext cx="4672160" cy="584775"/>
          </a:xfrm>
          <a:prstGeom prst="rect">
            <a:avLst/>
          </a:prstGeom>
        </p:spPr>
        <p:txBody>
          <a:bodyPr vert="horz" wrap="square" lIns="0" tIns="0" rIns="0" bIns="0" rtlCol="0">
            <a:spAutoFit/>
          </a:bodyPr>
          <a:lstStyle/>
          <a:p>
            <a:pPr marL="259676" indent="-252889" algn="ctr" defTabSz="685800" hangingPunct="1"/>
            <a:r>
              <a:rPr sz="2400" b="1" kern="1200" spc="-6" dirty="0">
                <a:solidFill>
                  <a:srgbClr val="333333"/>
                </a:solidFill>
                <a:latin typeface="Verdana"/>
                <a:ea typeface="+mn-ea"/>
                <a:cs typeface="Verdana"/>
              </a:rPr>
              <a:t>Aligned</a:t>
            </a:r>
            <a:r>
              <a:rPr sz="2400" b="1" kern="1200" spc="-14" dirty="0">
                <a:solidFill>
                  <a:srgbClr val="333333"/>
                </a:solidFill>
                <a:latin typeface="Verdana"/>
                <a:ea typeface="+mn-ea"/>
                <a:cs typeface="Verdana"/>
              </a:rPr>
              <a:t> </a:t>
            </a:r>
            <a:r>
              <a:rPr lang="en-GB" sz="2400" b="1" kern="1200" spc="-14" dirty="0">
                <a:solidFill>
                  <a:srgbClr val="333333"/>
                </a:solidFill>
                <a:latin typeface="Verdana"/>
                <a:ea typeface="+mn-ea"/>
                <a:cs typeface="Verdana"/>
              </a:rPr>
              <a:t>Culture </a:t>
            </a:r>
            <a:r>
              <a:rPr sz="2400" b="1" kern="1200" spc="-6" dirty="0">
                <a:solidFill>
                  <a:srgbClr val="333333"/>
                </a:solidFill>
                <a:latin typeface="Verdana"/>
                <a:ea typeface="+mn-ea"/>
                <a:cs typeface="Verdana"/>
              </a:rPr>
              <a:t>Example</a:t>
            </a:r>
            <a:endParaRPr lang="en-GB" sz="2400" b="1" kern="1200" dirty="0">
              <a:solidFill>
                <a:prstClr val="black"/>
              </a:solidFill>
              <a:latin typeface="Verdana"/>
              <a:ea typeface="+mn-ea"/>
              <a:cs typeface="Verdana"/>
            </a:endParaRPr>
          </a:p>
          <a:p>
            <a:pPr marL="259676" indent="-252889" algn="ctr" defTabSz="685800" hangingPunct="1"/>
            <a:r>
              <a:rPr sz="1400" kern="1200" spc="-3" dirty="0">
                <a:solidFill>
                  <a:srgbClr val="333333"/>
                </a:solidFill>
                <a:latin typeface="Verdana"/>
                <a:ea typeface="+mn-ea"/>
                <a:cs typeface="Verdana"/>
              </a:rPr>
              <a:t>521</a:t>
            </a:r>
            <a:r>
              <a:rPr sz="1400" kern="1200" spc="-51" dirty="0">
                <a:solidFill>
                  <a:srgbClr val="333333"/>
                </a:solidFill>
                <a:latin typeface="Verdana"/>
                <a:ea typeface="+mn-ea"/>
                <a:cs typeface="Verdana"/>
              </a:rPr>
              <a:t> </a:t>
            </a:r>
            <a:r>
              <a:rPr sz="1400" kern="1200" dirty="0">
                <a:solidFill>
                  <a:srgbClr val="333333"/>
                </a:solidFill>
                <a:latin typeface="Verdana"/>
                <a:ea typeface="+mn-ea"/>
                <a:cs typeface="Verdana"/>
              </a:rPr>
              <a:t>participants</a:t>
            </a:r>
            <a:endParaRPr sz="1400" kern="1200" dirty="0">
              <a:solidFill>
                <a:prstClr val="black"/>
              </a:solidFill>
              <a:latin typeface="Verdana"/>
              <a:ea typeface="+mn-ea"/>
              <a:cs typeface="Verdana"/>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57" y="1660921"/>
            <a:ext cx="2697123" cy="259751"/>
          </a:xfrm>
          <a:prstGeom prst="rect">
            <a:avLst/>
          </a:prstGeom>
        </p:spPr>
        <p:txBody>
          <a:bodyPr vert="horz" wrap="square" lIns="0" tIns="0" rIns="0" bIns="0" rtlCol="0">
            <a:spAutoFit/>
          </a:bodyPr>
          <a:lstStyle/>
          <a:p>
            <a:pPr marL="7144"/>
            <a:r>
              <a:rPr spc="-6" dirty="0"/>
              <a:t>Cultural </a:t>
            </a:r>
            <a:r>
              <a:rPr spc="-3" dirty="0"/>
              <a:t>Entropy</a:t>
            </a:r>
            <a:r>
              <a:rPr spc="-4" baseline="29166" dirty="0"/>
              <a:t>®</a:t>
            </a:r>
            <a:r>
              <a:rPr spc="254" baseline="29166" dirty="0"/>
              <a:t> </a:t>
            </a:r>
            <a:r>
              <a:rPr spc="-8" dirty="0"/>
              <a:t>Report</a:t>
            </a:r>
            <a:endParaRPr/>
          </a:p>
        </p:txBody>
      </p:sp>
      <p:sp>
        <p:nvSpPr>
          <p:cNvPr id="4" name="object 4"/>
          <p:cNvSpPr/>
          <p:nvPr/>
        </p:nvSpPr>
        <p:spPr>
          <a:xfrm>
            <a:off x="671226" y="2429160"/>
            <a:ext cx="235744" cy="235744"/>
          </a:xfrm>
          <a:prstGeom prst="rect">
            <a:avLst/>
          </a:prstGeom>
          <a:blipFill>
            <a:blip r:embed="rId3"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5" name="object 5"/>
          <p:cNvSpPr txBox="1"/>
          <p:nvPr/>
        </p:nvSpPr>
        <p:spPr>
          <a:xfrm>
            <a:off x="971693" y="2464307"/>
            <a:ext cx="605433" cy="155877"/>
          </a:xfrm>
          <a:prstGeom prst="rect">
            <a:avLst/>
          </a:prstGeom>
        </p:spPr>
        <p:txBody>
          <a:bodyPr vert="horz" wrap="square" lIns="0" tIns="0" rIns="0" bIns="0" rtlCol="0">
            <a:spAutoFit/>
          </a:bodyPr>
          <a:lstStyle/>
          <a:p>
            <a:pPr marL="7144" defTabSz="685800" hangingPunct="1"/>
            <a:r>
              <a:rPr sz="1013" b="1" kern="1200" dirty="0">
                <a:solidFill>
                  <a:srgbClr val="333333"/>
                </a:solidFill>
                <a:latin typeface="Verdana"/>
                <a:ea typeface="+mn-ea"/>
                <a:cs typeface="Verdana"/>
              </a:rPr>
              <a:t>Viabi</a:t>
            </a:r>
            <a:r>
              <a:rPr sz="1013" b="1" kern="1200" spc="-6" dirty="0">
                <a:solidFill>
                  <a:srgbClr val="333333"/>
                </a:solidFill>
                <a:latin typeface="Verdana"/>
                <a:ea typeface="+mn-ea"/>
                <a:cs typeface="Verdana"/>
              </a:rPr>
              <a:t>l</a:t>
            </a:r>
            <a:r>
              <a:rPr sz="1013" b="1" kern="1200" dirty="0">
                <a:solidFill>
                  <a:srgbClr val="333333"/>
                </a:solidFill>
                <a:latin typeface="Verdana"/>
                <a:ea typeface="+mn-ea"/>
                <a:cs typeface="Verdana"/>
              </a:rPr>
              <a:t>i</a:t>
            </a:r>
            <a:r>
              <a:rPr sz="1013" b="1" kern="1200" spc="-6" dirty="0">
                <a:solidFill>
                  <a:srgbClr val="333333"/>
                </a:solidFill>
                <a:latin typeface="Verdana"/>
                <a:ea typeface="+mn-ea"/>
                <a:cs typeface="Verdana"/>
              </a:rPr>
              <a:t>t</a:t>
            </a:r>
            <a:r>
              <a:rPr sz="1013" b="1" kern="1200" dirty="0">
                <a:solidFill>
                  <a:srgbClr val="333333"/>
                </a:solidFill>
                <a:latin typeface="Verdana"/>
                <a:ea typeface="+mn-ea"/>
                <a:cs typeface="Verdana"/>
              </a:rPr>
              <a:t>y</a:t>
            </a:r>
            <a:endParaRPr sz="1013" kern="1200">
              <a:solidFill>
                <a:prstClr val="black"/>
              </a:solidFill>
              <a:latin typeface="Verdana"/>
              <a:ea typeface="+mn-ea"/>
              <a:cs typeface="Verdana"/>
            </a:endParaRPr>
          </a:p>
        </p:txBody>
      </p:sp>
      <p:sp>
        <p:nvSpPr>
          <p:cNvPr id="6" name="object 6"/>
          <p:cNvSpPr/>
          <p:nvPr/>
        </p:nvSpPr>
        <p:spPr>
          <a:xfrm>
            <a:off x="2529316" y="2307859"/>
            <a:ext cx="457200" cy="457914"/>
          </a:xfrm>
          <a:custGeom>
            <a:avLst/>
            <a:gdLst/>
            <a:ahLst/>
            <a:cxnLst/>
            <a:rect l="l" t="t" r="r" b="b"/>
            <a:pathLst>
              <a:path w="812800" h="814069">
                <a:moveTo>
                  <a:pt x="0" y="406907"/>
                </a:moveTo>
                <a:lnTo>
                  <a:pt x="2732" y="359442"/>
                </a:lnTo>
                <a:lnTo>
                  <a:pt x="10727" y="313588"/>
                </a:lnTo>
                <a:lnTo>
                  <a:pt x="23680" y="269650"/>
                </a:lnTo>
                <a:lnTo>
                  <a:pt x="41285" y="227933"/>
                </a:lnTo>
                <a:lnTo>
                  <a:pt x="63238" y="188742"/>
                </a:lnTo>
                <a:lnTo>
                  <a:pt x="89233" y="152382"/>
                </a:lnTo>
                <a:lnTo>
                  <a:pt x="118967" y="119157"/>
                </a:lnTo>
                <a:lnTo>
                  <a:pt x="152133" y="89373"/>
                </a:lnTo>
                <a:lnTo>
                  <a:pt x="188427" y="63335"/>
                </a:lnTo>
                <a:lnTo>
                  <a:pt x="227544" y="41347"/>
                </a:lnTo>
                <a:lnTo>
                  <a:pt x="269180" y="23715"/>
                </a:lnTo>
                <a:lnTo>
                  <a:pt x="313028" y="10743"/>
                </a:lnTo>
                <a:lnTo>
                  <a:pt x="358785" y="2736"/>
                </a:lnTo>
                <a:lnTo>
                  <a:pt x="406146" y="0"/>
                </a:lnTo>
                <a:lnTo>
                  <a:pt x="453506" y="2736"/>
                </a:lnTo>
                <a:lnTo>
                  <a:pt x="499263" y="10743"/>
                </a:lnTo>
                <a:lnTo>
                  <a:pt x="543111" y="23715"/>
                </a:lnTo>
                <a:lnTo>
                  <a:pt x="584747" y="41347"/>
                </a:lnTo>
                <a:lnTo>
                  <a:pt x="623864" y="63335"/>
                </a:lnTo>
                <a:lnTo>
                  <a:pt x="660158" y="89373"/>
                </a:lnTo>
                <a:lnTo>
                  <a:pt x="693324" y="119157"/>
                </a:lnTo>
                <a:lnTo>
                  <a:pt x="723058" y="152382"/>
                </a:lnTo>
                <a:lnTo>
                  <a:pt x="749053" y="188742"/>
                </a:lnTo>
                <a:lnTo>
                  <a:pt x="771006" y="227933"/>
                </a:lnTo>
                <a:lnTo>
                  <a:pt x="788611" y="269650"/>
                </a:lnTo>
                <a:lnTo>
                  <a:pt x="801564" y="313588"/>
                </a:lnTo>
                <a:lnTo>
                  <a:pt x="809559" y="359442"/>
                </a:lnTo>
                <a:lnTo>
                  <a:pt x="812291" y="406907"/>
                </a:lnTo>
                <a:lnTo>
                  <a:pt x="809559" y="454373"/>
                </a:lnTo>
                <a:lnTo>
                  <a:pt x="801564" y="500227"/>
                </a:lnTo>
                <a:lnTo>
                  <a:pt x="788611" y="544165"/>
                </a:lnTo>
                <a:lnTo>
                  <a:pt x="771006" y="585882"/>
                </a:lnTo>
                <a:lnTo>
                  <a:pt x="749053" y="625073"/>
                </a:lnTo>
                <a:lnTo>
                  <a:pt x="723058" y="661433"/>
                </a:lnTo>
                <a:lnTo>
                  <a:pt x="693324" y="694658"/>
                </a:lnTo>
                <a:lnTo>
                  <a:pt x="660158" y="724442"/>
                </a:lnTo>
                <a:lnTo>
                  <a:pt x="623864" y="750480"/>
                </a:lnTo>
                <a:lnTo>
                  <a:pt x="584747" y="772468"/>
                </a:lnTo>
                <a:lnTo>
                  <a:pt x="543111" y="790100"/>
                </a:lnTo>
                <a:lnTo>
                  <a:pt x="499263" y="803072"/>
                </a:lnTo>
                <a:lnTo>
                  <a:pt x="453506" y="811079"/>
                </a:lnTo>
                <a:lnTo>
                  <a:pt x="406146" y="813816"/>
                </a:lnTo>
                <a:lnTo>
                  <a:pt x="358785" y="811079"/>
                </a:lnTo>
                <a:lnTo>
                  <a:pt x="313028" y="803072"/>
                </a:lnTo>
                <a:lnTo>
                  <a:pt x="269180" y="790100"/>
                </a:lnTo>
                <a:lnTo>
                  <a:pt x="227544" y="772468"/>
                </a:lnTo>
                <a:lnTo>
                  <a:pt x="188427" y="750480"/>
                </a:lnTo>
                <a:lnTo>
                  <a:pt x="152133" y="724442"/>
                </a:lnTo>
                <a:lnTo>
                  <a:pt x="118967" y="694658"/>
                </a:lnTo>
                <a:lnTo>
                  <a:pt x="89233" y="661433"/>
                </a:lnTo>
                <a:lnTo>
                  <a:pt x="63238" y="625073"/>
                </a:lnTo>
                <a:lnTo>
                  <a:pt x="41285" y="585882"/>
                </a:lnTo>
                <a:lnTo>
                  <a:pt x="23680" y="544165"/>
                </a:lnTo>
                <a:lnTo>
                  <a:pt x="10727" y="500227"/>
                </a:lnTo>
                <a:lnTo>
                  <a:pt x="2732" y="454373"/>
                </a:lnTo>
                <a:lnTo>
                  <a:pt x="0" y="406907"/>
                </a:lnTo>
                <a:close/>
              </a:path>
            </a:pathLst>
          </a:custGeom>
          <a:ln w="25400">
            <a:solidFill>
              <a:srgbClr val="33333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7" name="object 7"/>
          <p:cNvSpPr txBox="1"/>
          <p:nvPr/>
        </p:nvSpPr>
        <p:spPr>
          <a:xfrm>
            <a:off x="2622542" y="2395727"/>
            <a:ext cx="269320" cy="277127"/>
          </a:xfrm>
          <a:prstGeom prst="rect">
            <a:avLst/>
          </a:prstGeom>
        </p:spPr>
        <p:txBody>
          <a:bodyPr vert="horz" wrap="square" lIns="0" tIns="0" rIns="0" bIns="0" rtlCol="0">
            <a:spAutoFit/>
          </a:bodyPr>
          <a:lstStyle/>
          <a:p>
            <a:pPr marL="357" algn="ctr" defTabSz="685800" hangingPunct="1"/>
            <a:r>
              <a:rPr sz="675" b="1" kern="1200" spc="-3" dirty="0">
                <a:solidFill>
                  <a:srgbClr val="333333"/>
                </a:solidFill>
                <a:latin typeface="Verdana"/>
                <a:ea typeface="+mn-ea"/>
                <a:cs typeface="Verdana"/>
              </a:rPr>
              <a:t>1%</a:t>
            </a:r>
            <a:endParaRPr sz="675" kern="1200">
              <a:solidFill>
                <a:prstClr val="black"/>
              </a:solidFill>
              <a:latin typeface="Verdana"/>
              <a:ea typeface="+mn-ea"/>
              <a:cs typeface="Verdana"/>
            </a:endParaRPr>
          </a:p>
          <a:p>
            <a:pPr marL="6787" marR="2858" algn="ctr" defTabSz="685800" hangingPunct="1">
              <a:spcBef>
                <a:spcPts val="3"/>
              </a:spcBef>
            </a:pPr>
            <a:r>
              <a:rPr sz="563" kern="1200" spc="-3" dirty="0">
                <a:solidFill>
                  <a:srgbClr val="333333"/>
                </a:solidFill>
                <a:latin typeface="Verdana"/>
                <a:ea typeface="+mn-ea"/>
                <a:cs typeface="Verdana"/>
              </a:rPr>
              <a:t>of</a:t>
            </a:r>
            <a:r>
              <a:rPr sz="563" kern="1200" spc="-48" dirty="0">
                <a:solidFill>
                  <a:srgbClr val="333333"/>
                </a:solidFill>
                <a:latin typeface="Verdana"/>
                <a:ea typeface="+mn-ea"/>
                <a:cs typeface="Verdana"/>
              </a:rPr>
              <a:t> </a:t>
            </a:r>
            <a:r>
              <a:rPr sz="563" kern="1200" spc="-3" dirty="0">
                <a:solidFill>
                  <a:srgbClr val="333333"/>
                </a:solidFill>
                <a:latin typeface="Verdana"/>
                <a:ea typeface="+mn-ea"/>
                <a:cs typeface="Verdana"/>
              </a:rPr>
              <a:t>total  </a:t>
            </a:r>
            <a:r>
              <a:rPr sz="563" kern="1200" spc="-6" dirty="0">
                <a:solidFill>
                  <a:srgbClr val="333333"/>
                </a:solidFill>
                <a:latin typeface="Verdana"/>
                <a:ea typeface="+mn-ea"/>
                <a:cs typeface="Verdana"/>
              </a:rPr>
              <a:t>votes</a:t>
            </a:r>
            <a:endParaRPr sz="563" kern="1200">
              <a:solidFill>
                <a:prstClr val="black"/>
              </a:solidFill>
              <a:latin typeface="Verdana"/>
              <a:ea typeface="+mn-ea"/>
              <a:cs typeface="Verdana"/>
            </a:endParaRPr>
          </a:p>
        </p:txBody>
      </p:sp>
      <p:sp>
        <p:nvSpPr>
          <p:cNvPr id="8" name="object 8"/>
          <p:cNvSpPr/>
          <p:nvPr/>
        </p:nvSpPr>
        <p:spPr>
          <a:xfrm>
            <a:off x="679370" y="2800777"/>
            <a:ext cx="2314575" cy="0"/>
          </a:xfrm>
          <a:custGeom>
            <a:avLst/>
            <a:gdLst/>
            <a:ahLst/>
            <a:cxnLst/>
            <a:rect l="l" t="t" r="r" b="b"/>
            <a:pathLst>
              <a:path w="4114800">
                <a:moveTo>
                  <a:pt x="0" y="0"/>
                </a:moveTo>
                <a:lnTo>
                  <a:pt x="4114800" y="0"/>
                </a:lnTo>
                <a:lnTo>
                  <a:pt x="0" y="0"/>
                </a:lnTo>
                <a:close/>
              </a:path>
            </a:pathLst>
          </a:custGeom>
          <a:ln w="25400">
            <a:solidFill>
              <a:srgbClr val="BB282D"/>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9" name="object 9"/>
          <p:cNvSpPr txBox="1"/>
          <p:nvPr/>
        </p:nvSpPr>
        <p:spPr>
          <a:xfrm>
            <a:off x="3708035" y="2464307"/>
            <a:ext cx="990481"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Relationships</a:t>
            </a:r>
            <a:endParaRPr sz="1013" kern="1200">
              <a:solidFill>
                <a:prstClr val="black"/>
              </a:solidFill>
              <a:latin typeface="Verdana"/>
              <a:ea typeface="+mn-ea"/>
              <a:cs typeface="Verdana"/>
            </a:endParaRPr>
          </a:p>
        </p:txBody>
      </p:sp>
      <p:sp>
        <p:nvSpPr>
          <p:cNvPr id="10" name="object 10"/>
          <p:cNvSpPr txBox="1"/>
          <p:nvPr/>
        </p:nvSpPr>
        <p:spPr>
          <a:xfrm>
            <a:off x="5358885" y="2395727"/>
            <a:ext cx="269320" cy="277127"/>
          </a:xfrm>
          <a:prstGeom prst="rect">
            <a:avLst/>
          </a:prstGeom>
        </p:spPr>
        <p:txBody>
          <a:bodyPr vert="horz" wrap="square" lIns="0" tIns="0" rIns="0" bIns="0" rtlCol="0">
            <a:spAutoFit/>
          </a:bodyPr>
          <a:lstStyle/>
          <a:p>
            <a:pPr marL="357" algn="ctr" defTabSz="685800" hangingPunct="1"/>
            <a:r>
              <a:rPr sz="675" b="1" kern="1200" spc="-3" dirty="0">
                <a:solidFill>
                  <a:srgbClr val="333333"/>
                </a:solidFill>
                <a:latin typeface="Verdana"/>
                <a:ea typeface="+mn-ea"/>
                <a:cs typeface="Verdana"/>
              </a:rPr>
              <a:t>2%</a:t>
            </a:r>
            <a:endParaRPr sz="675" kern="1200">
              <a:solidFill>
                <a:prstClr val="black"/>
              </a:solidFill>
              <a:latin typeface="Verdana"/>
              <a:ea typeface="+mn-ea"/>
              <a:cs typeface="Verdana"/>
            </a:endParaRPr>
          </a:p>
          <a:p>
            <a:pPr marL="6787" marR="2858" algn="ctr" defTabSz="685800" hangingPunct="1">
              <a:spcBef>
                <a:spcPts val="3"/>
              </a:spcBef>
            </a:pPr>
            <a:r>
              <a:rPr sz="563" kern="1200" spc="-3" dirty="0">
                <a:solidFill>
                  <a:srgbClr val="333333"/>
                </a:solidFill>
                <a:latin typeface="Verdana"/>
                <a:ea typeface="+mn-ea"/>
                <a:cs typeface="Verdana"/>
              </a:rPr>
              <a:t>of</a:t>
            </a:r>
            <a:r>
              <a:rPr sz="563" kern="1200" spc="-48" dirty="0">
                <a:solidFill>
                  <a:srgbClr val="333333"/>
                </a:solidFill>
                <a:latin typeface="Verdana"/>
                <a:ea typeface="+mn-ea"/>
                <a:cs typeface="Verdana"/>
              </a:rPr>
              <a:t> </a:t>
            </a:r>
            <a:r>
              <a:rPr sz="563" kern="1200" spc="-3" dirty="0">
                <a:solidFill>
                  <a:srgbClr val="333333"/>
                </a:solidFill>
                <a:latin typeface="Verdana"/>
                <a:ea typeface="+mn-ea"/>
                <a:cs typeface="Verdana"/>
              </a:rPr>
              <a:t>total  </a:t>
            </a:r>
            <a:r>
              <a:rPr sz="563" kern="1200" spc="-6" dirty="0">
                <a:solidFill>
                  <a:srgbClr val="333333"/>
                </a:solidFill>
                <a:latin typeface="Verdana"/>
                <a:ea typeface="+mn-ea"/>
                <a:cs typeface="Verdana"/>
              </a:rPr>
              <a:t>votes</a:t>
            </a:r>
            <a:endParaRPr sz="563" kern="1200">
              <a:solidFill>
                <a:prstClr val="black"/>
              </a:solidFill>
              <a:latin typeface="Verdana"/>
              <a:ea typeface="+mn-ea"/>
              <a:cs typeface="Verdana"/>
            </a:endParaRPr>
          </a:p>
        </p:txBody>
      </p:sp>
      <p:sp>
        <p:nvSpPr>
          <p:cNvPr id="11" name="object 11"/>
          <p:cNvSpPr txBox="1"/>
          <p:nvPr/>
        </p:nvSpPr>
        <p:spPr>
          <a:xfrm>
            <a:off x="6451378" y="2464307"/>
            <a:ext cx="940118" cy="155877"/>
          </a:xfrm>
          <a:prstGeom prst="rect">
            <a:avLst/>
          </a:prstGeom>
        </p:spPr>
        <p:txBody>
          <a:bodyPr vert="horz" wrap="square" lIns="0" tIns="0" rIns="0" bIns="0" rtlCol="0">
            <a:spAutoFit/>
          </a:bodyPr>
          <a:lstStyle/>
          <a:p>
            <a:pPr marL="7144" defTabSz="685800" hangingPunct="1"/>
            <a:r>
              <a:rPr sz="1013" b="1" kern="1200" spc="-3" dirty="0">
                <a:solidFill>
                  <a:srgbClr val="333333"/>
                </a:solidFill>
                <a:latin typeface="Verdana"/>
                <a:ea typeface="+mn-ea"/>
                <a:cs typeface="Verdana"/>
              </a:rPr>
              <a:t>Performance</a:t>
            </a:r>
            <a:endParaRPr sz="1013" kern="1200">
              <a:solidFill>
                <a:prstClr val="black"/>
              </a:solidFill>
              <a:latin typeface="Verdana"/>
              <a:ea typeface="+mn-ea"/>
              <a:cs typeface="Verdana"/>
            </a:endParaRPr>
          </a:p>
        </p:txBody>
      </p:sp>
      <p:sp>
        <p:nvSpPr>
          <p:cNvPr id="12" name="object 12"/>
          <p:cNvSpPr txBox="1"/>
          <p:nvPr/>
        </p:nvSpPr>
        <p:spPr>
          <a:xfrm>
            <a:off x="8102298" y="2395727"/>
            <a:ext cx="269320" cy="277127"/>
          </a:xfrm>
          <a:prstGeom prst="rect">
            <a:avLst/>
          </a:prstGeom>
        </p:spPr>
        <p:txBody>
          <a:bodyPr vert="horz" wrap="square" lIns="0" tIns="0" rIns="0" bIns="0" rtlCol="0">
            <a:spAutoFit/>
          </a:bodyPr>
          <a:lstStyle/>
          <a:p>
            <a:pPr marL="357" algn="ctr" defTabSz="685800" hangingPunct="1"/>
            <a:r>
              <a:rPr sz="675" b="1" kern="1200" spc="-3" dirty="0">
                <a:solidFill>
                  <a:srgbClr val="333333"/>
                </a:solidFill>
                <a:latin typeface="Verdana"/>
                <a:ea typeface="+mn-ea"/>
                <a:cs typeface="Verdana"/>
              </a:rPr>
              <a:t>3%</a:t>
            </a:r>
            <a:endParaRPr sz="675" kern="1200">
              <a:solidFill>
                <a:prstClr val="black"/>
              </a:solidFill>
              <a:latin typeface="Verdana"/>
              <a:ea typeface="+mn-ea"/>
              <a:cs typeface="Verdana"/>
            </a:endParaRPr>
          </a:p>
          <a:p>
            <a:pPr marL="7144" marR="2858" algn="ctr" defTabSz="685800" hangingPunct="1">
              <a:spcBef>
                <a:spcPts val="3"/>
              </a:spcBef>
            </a:pPr>
            <a:r>
              <a:rPr sz="563" kern="1200" spc="-3" dirty="0">
                <a:solidFill>
                  <a:srgbClr val="333333"/>
                </a:solidFill>
                <a:latin typeface="Verdana"/>
                <a:ea typeface="+mn-ea"/>
                <a:cs typeface="Verdana"/>
              </a:rPr>
              <a:t>of</a:t>
            </a:r>
            <a:r>
              <a:rPr sz="563" kern="1200" spc="-48" dirty="0">
                <a:solidFill>
                  <a:srgbClr val="333333"/>
                </a:solidFill>
                <a:latin typeface="Verdana"/>
                <a:ea typeface="+mn-ea"/>
                <a:cs typeface="Verdana"/>
              </a:rPr>
              <a:t> </a:t>
            </a:r>
            <a:r>
              <a:rPr sz="563" kern="1200" spc="-3" dirty="0">
                <a:solidFill>
                  <a:srgbClr val="333333"/>
                </a:solidFill>
                <a:latin typeface="Verdana"/>
                <a:ea typeface="+mn-ea"/>
                <a:cs typeface="Verdana"/>
              </a:rPr>
              <a:t>total  </a:t>
            </a:r>
            <a:r>
              <a:rPr sz="563" kern="1200" spc="-6" dirty="0">
                <a:solidFill>
                  <a:srgbClr val="333333"/>
                </a:solidFill>
                <a:latin typeface="Verdana"/>
                <a:ea typeface="+mn-ea"/>
                <a:cs typeface="Verdana"/>
              </a:rPr>
              <a:t>votes</a:t>
            </a:r>
            <a:endParaRPr sz="563" kern="1200">
              <a:solidFill>
                <a:prstClr val="black"/>
              </a:solidFill>
              <a:latin typeface="Verdana"/>
              <a:ea typeface="+mn-ea"/>
              <a:cs typeface="Verdana"/>
            </a:endParaRPr>
          </a:p>
        </p:txBody>
      </p:sp>
      <p:graphicFrame>
        <p:nvGraphicFramePr>
          <p:cNvPr id="13" name="object 13"/>
          <p:cNvGraphicFramePr>
            <a:graphicFrameLocks noGrp="1"/>
          </p:cNvGraphicFramePr>
          <p:nvPr>
            <p:extLst>
              <p:ext uri="{D42A27DB-BD31-4B8C-83A1-F6EECF244321}">
                <p14:modId xmlns:p14="http://schemas.microsoft.com/office/powerpoint/2010/main" val="1458367903"/>
              </p:ext>
            </p:extLst>
          </p:nvPr>
        </p:nvGraphicFramePr>
        <p:xfrm>
          <a:off x="653710" y="2936269"/>
          <a:ext cx="7852757" cy="1407126"/>
        </p:xfrm>
        <a:graphic>
          <a:graphicData uri="http://schemas.openxmlformats.org/drawingml/2006/table">
            <a:tbl>
              <a:tblPr firstRow="1" bandRow="1">
                <a:tableStyleId>{2D5ABB26-0587-4C30-8999-92F81FD0307C}</a:tableStyleId>
              </a:tblPr>
              <a:tblGrid>
                <a:gridCol w="1710269">
                  <a:extLst>
                    <a:ext uri="{9D8B030D-6E8A-4147-A177-3AD203B41FA5}">
                      <a16:colId xmlns:a16="http://schemas.microsoft.com/office/drawing/2014/main" xmlns="" val="20000"/>
                    </a:ext>
                  </a:extLst>
                </a:gridCol>
                <a:gridCol w="637514">
                  <a:extLst>
                    <a:ext uri="{9D8B030D-6E8A-4147-A177-3AD203B41FA5}">
                      <a16:colId xmlns:a16="http://schemas.microsoft.com/office/drawing/2014/main" xmlns="" val="20001"/>
                    </a:ext>
                  </a:extLst>
                </a:gridCol>
                <a:gridCol w="413647">
                  <a:extLst>
                    <a:ext uri="{9D8B030D-6E8A-4147-A177-3AD203B41FA5}">
                      <a16:colId xmlns:a16="http://schemas.microsoft.com/office/drawing/2014/main" xmlns="" val="20002"/>
                    </a:ext>
                  </a:extLst>
                </a:gridCol>
                <a:gridCol w="1692403">
                  <a:extLst>
                    <a:ext uri="{9D8B030D-6E8A-4147-A177-3AD203B41FA5}">
                      <a16:colId xmlns:a16="http://schemas.microsoft.com/office/drawing/2014/main" xmlns="" val="20003"/>
                    </a:ext>
                  </a:extLst>
                </a:gridCol>
                <a:gridCol w="637508">
                  <a:extLst>
                    <a:ext uri="{9D8B030D-6E8A-4147-A177-3AD203B41FA5}">
                      <a16:colId xmlns:a16="http://schemas.microsoft.com/office/drawing/2014/main" xmlns="" val="20004"/>
                    </a:ext>
                  </a:extLst>
                </a:gridCol>
                <a:gridCol w="413432">
                  <a:extLst>
                    <a:ext uri="{9D8B030D-6E8A-4147-A177-3AD203B41FA5}">
                      <a16:colId xmlns:a16="http://schemas.microsoft.com/office/drawing/2014/main" xmlns="" val="20005"/>
                    </a:ext>
                  </a:extLst>
                </a:gridCol>
                <a:gridCol w="1692510">
                  <a:extLst>
                    <a:ext uri="{9D8B030D-6E8A-4147-A177-3AD203B41FA5}">
                      <a16:colId xmlns:a16="http://schemas.microsoft.com/office/drawing/2014/main" xmlns="" val="20006"/>
                    </a:ext>
                  </a:extLst>
                </a:gridCol>
                <a:gridCol w="655474">
                  <a:extLst>
                    <a:ext uri="{9D8B030D-6E8A-4147-A177-3AD203B41FA5}">
                      <a16:colId xmlns:a16="http://schemas.microsoft.com/office/drawing/2014/main" xmlns="" val="20007"/>
                    </a:ext>
                  </a:extLst>
                </a:gridCol>
              </a:tblGrid>
              <a:tr h="150401">
                <a:tc>
                  <a:txBody>
                    <a:bodyPr/>
                    <a:lstStyle/>
                    <a:p>
                      <a:pPr marL="31750">
                        <a:lnSpc>
                          <a:spcPct val="100000"/>
                        </a:lnSpc>
                      </a:pPr>
                      <a:r>
                        <a:rPr sz="600" b="1" spc="-5" dirty="0">
                          <a:solidFill>
                            <a:srgbClr val="B7B7B7"/>
                          </a:solidFill>
                          <a:latin typeface="Verdana"/>
                          <a:cs typeface="Verdana"/>
                        </a:rPr>
                        <a:t>POTENTIALLY </a:t>
                      </a:r>
                      <a:r>
                        <a:rPr sz="600" b="1" spc="-10" dirty="0">
                          <a:solidFill>
                            <a:srgbClr val="B7B7B7"/>
                          </a:solidFill>
                          <a:latin typeface="Verdana"/>
                          <a:cs typeface="Verdana"/>
                        </a:rPr>
                        <a:t>LIMITING</a:t>
                      </a:r>
                      <a:r>
                        <a:rPr sz="600" b="1" spc="25" dirty="0">
                          <a:solidFill>
                            <a:srgbClr val="B7B7B7"/>
                          </a:solidFill>
                          <a:latin typeface="Verdana"/>
                          <a:cs typeface="Verdana"/>
                        </a:rPr>
                        <a:t> </a:t>
                      </a:r>
                      <a:r>
                        <a:rPr sz="600" b="1" spc="-10" dirty="0">
                          <a:solidFill>
                            <a:srgbClr val="B7B7B7"/>
                          </a:solidFill>
                          <a:latin typeface="Verdana"/>
                          <a:cs typeface="Verdana"/>
                        </a:rPr>
                        <a:t>VALUES</a:t>
                      </a:r>
                      <a:endParaRPr sz="600">
                        <a:latin typeface="Verdana"/>
                        <a:cs typeface="Verdana"/>
                      </a:endParaRPr>
                    </a:p>
                  </a:txBody>
                  <a:tcPr marL="0" marR="0" marT="0" marB="0">
                    <a:lnB w="12700">
                      <a:solidFill>
                        <a:srgbClr val="D4D4D4"/>
                      </a:solidFill>
                      <a:prstDash val="solid"/>
                    </a:lnB>
                  </a:tcPr>
                </a:tc>
                <a:tc>
                  <a:txBody>
                    <a:bodyPr/>
                    <a:lstStyle/>
                    <a:p>
                      <a:pPr algn="r">
                        <a:lnSpc>
                          <a:spcPct val="100000"/>
                        </a:lnSpc>
                      </a:pPr>
                      <a:r>
                        <a:rPr sz="600" b="1" spc="-5" dirty="0">
                          <a:solidFill>
                            <a:srgbClr val="B7B7B7"/>
                          </a:solidFill>
                          <a:latin typeface="Verdana"/>
                          <a:cs typeface="Verdana"/>
                        </a:rPr>
                        <a:t>V</a:t>
                      </a:r>
                      <a:r>
                        <a:rPr sz="600" b="1" dirty="0">
                          <a:solidFill>
                            <a:srgbClr val="B7B7B7"/>
                          </a:solidFill>
                          <a:latin typeface="Verdana"/>
                          <a:cs typeface="Verdana"/>
                        </a:rPr>
                        <a:t>OTES</a:t>
                      </a:r>
                      <a:endParaRPr sz="600">
                        <a:latin typeface="Verdana"/>
                        <a:cs typeface="Verdana"/>
                      </a:endParaRPr>
                    </a:p>
                  </a:txBody>
                  <a:tcPr marL="0" marR="0" marT="0" marB="0">
                    <a:lnB w="12700">
                      <a:solidFill>
                        <a:srgbClr val="D4D4D4"/>
                      </a:solidFill>
                      <a:prstDash val="solid"/>
                    </a:lnB>
                  </a:tcPr>
                </a:tc>
                <a:tc>
                  <a:txBody>
                    <a:bodyPr/>
                    <a:lstStyle/>
                    <a:p>
                      <a:endParaRPr sz="600">
                        <a:latin typeface="Verdana"/>
                        <a:cs typeface="Verdana"/>
                      </a:endParaRPr>
                    </a:p>
                  </a:txBody>
                  <a:tcPr marL="0" marR="0" marT="0" marB="0"/>
                </a:tc>
                <a:tc>
                  <a:txBody>
                    <a:bodyPr/>
                    <a:lstStyle/>
                    <a:p>
                      <a:pPr>
                        <a:lnSpc>
                          <a:spcPct val="100000"/>
                        </a:lnSpc>
                      </a:pPr>
                      <a:r>
                        <a:rPr sz="600" b="1" spc="-5" dirty="0">
                          <a:solidFill>
                            <a:srgbClr val="B7B7B7"/>
                          </a:solidFill>
                          <a:latin typeface="Verdana"/>
                          <a:cs typeface="Verdana"/>
                        </a:rPr>
                        <a:t>POTENTIALLY </a:t>
                      </a:r>
                      <a:r>
                        <a:rPr sz="600" b="1" spc="-10" dirty="0">
                          <a:solidFill>
                            <a:srgbClr val="B7B7B7"/>
                          </a:solidFill>
                          <a:latin typeface="Verdana"/>
                          <a:cs typeface="Verdana"/>
                        </a:rPr>
                        <a:t>LIMITING</a:t>
                      </a:r>
                      <a:r>
                        <a:rPr sz="600" b="1" spc="25" dirty="0">
                          <a:solidFill>
                            <a:srgbClr val="B7B7B7"/>
                          </a:solidFill>
                          <a:latin typeface="Verdana"/>
                          <a:cs typeface="Verdana"/>
                        </a:rPr>
                        <a:t> </a:t>
                      </a:r>
                      <a:r>
                        <a:rPr sz="600" b="1" spc="-10" dirty="0">
                          <a:solidFill>
                            <a:srgbClr val="B7B7B7"/>
                          </a:solidFill>
                          <a:latin typeface="Verdana"/>
                          <a:cs typeface="Verdana"/>
                        </a:rPr>
                        <a:t>VALUES</a:t>
                      </a:r>
                      <a:endParaRPr sz="600">
                        <a:latin typeface="Verdana"/>
                        <a:cs typeface="Verdana"/>
                      </a:endParaRPr>
                    </a:p>
                  </a:txBody>
                  <a:tcPr marL="0" marR="0" marT="0" marB="0">
                    <a:lnB w="12700">
                      <a:solidFill>
                        <a:srgbClr val="D4D4D4"/>
                      </a:solidFill>
                      <a:prstDash val="solid"/>
                    </a:lnB>
                  </a:tcPr>
                </a:tc>
                <a:tc>
                  <a:txBody>
                    <a:bodyPr/>
                    <a:lstStyle/>
                    <a:p>
                      <a:pPr algn="r">
                        <a:lnSpc>
                          <a:spcPct val="100000"/>
                        </a:lnSpc>
                      </a:pPr>
                      <a:r>
                        <a:rPr sz="600" b="1" spc="-5" dirty="0">
                          <a:solidFill>
                            <a:srgbClr val="B7B7B7"/>
                          </a:solidFill>
                          <a:latin typeface="Verdana"/>
                          <a:cs typeface="Verdana"/>
                        </a:rPr>
                        <a:t>V</a:t>
                      </a:r>
                      <a:r>
                        <a:rPr sz="600" b="1" dirty="0">
                          <a:solidFill>
                            <a:srgbClr val="B7B7B7"/>
                          </a:solidFill>
                          <a:latin typeface="Verdana"/>
                          <a:cs typeface="Verdana"/>
                        </a:rPr>
                        <a:t>OTES</a:t>
                      </a:r>
                      <a:endParaRPr sz="600">
                        <a:latin typeface="Verdana"/>
                        <a:cs typeface="Verdana"/>
                      </a:endParaRPr>
                    </a:p>
                  </a:txBody>
                  <a:tcPr marL="0" marR="0" marT="0" marB="0">
                    <a:lnB w="12700">
                      <a:solidFill>
                        <a:srgbClr val="D4D4D4"/>
                      </a:solidFill>
                      <a:prstDash val="solid"/>
                    </a:lnB>
                  </a:tcPr>
                </a:tc>
                <a:tc>
                  <a:txBody>
                    <a:bodyPr/>
                    <a:lstStyle/>
                    <a:p>
                      <a:endParaRPr sz="600">
                        <a:latin typeface="Verdana"/>
                        <a:cs typeface="Verdana"/>
                      </a:endParaRPr>
                    </a:p>
                  </a:txBody>
                  <a:tcPr marL="0" marR="0" marT="0" marB="0"/>
                </a:tc>
                <a:tc>
                  <a:txBody>
                    <a:bodyPr/>
                    <a:lstStyle/>
                    <a:p>
                      <a:pPr>
                        <a:lnSpc>
                          <a:spcPct val="100000"/>
                        </a:lnSpc>
                      </a:pPr>
                      <a:r>
                        <a:rPr sz="600" b="1" spc="-5" dirty="0">
                          <a:solidFill>
                            <a:srgbClr val="B7B7B7"/>
                          </a:solidFill>
                          <a:latin typeface="Verdana"/>
                          <a:cs typeface="Verdana"/>
                        </a:rPr>
                        <a:t>POTENTIALLY </a:t>
                      </a:r>
                      <a:r>
                        <a:rPr sz="600" b="1" spc="-10" dirty="0">
                          <a:solidFill>
                            <a:srgbClr val="B7B7B7"/>
                          </a:solidFill>
                          <a:latin typeface="Verdana"/>
                          <a:cs typeface="Verdana"/>
                        </a:rPr>
                        <a:t>LIMITING</a:t>
                      </a:r>
                      <a:r>
                        <a:rPr sz="600" b="1" spc="25" dirty="0">
                          <a:solidFill>
                            <a:srgbClr val="B7B7B7"/>
                          </a:solidFill>
                          <a:latin typeface="Verdana"/>
                          <a:cs typeface="Verdana"/>
                        </a:rPr>
                        <a:t> </a:t>
                      </a:r>
                      <a:r>
                        <a:rPr sz="600" b="1" spc="-10" dirty="0">
                          <a:solidFill>
                            <a:srgbClr val="B7B7B7"/>
                          </a:solidFill>
                          <a:latin typeface="Verdana"/>
                          <a:cs typeface="Verdana"/>
                        </a:rPr>
                        <a:t>VALUES</a:t>
                      </a:r>
                      <a:endParaRPr sz="600">
                        <a:latin typeface="Verdana"/>
                        <a:cs typeface="Verdana"/>
                      </a:endParaRPr>
                    </a:p>
                  </a:txBody>
                  <a:tcPr marL="0" marR="0" marT="0" marB="0">
                    <a:lnB w="12700">
                      <a:solidFill>
                        <a:srgbClr val="D4D4D4"/>
                      </a:solidFill>
                      <a:prstDash val="solid"/>
                    </a:lnB>
                  </a:tcPr>
                </a:tc>
                <a:tc>
                  <a:txBody>
                    <a:bodyPr/>
                    <a:lstStyle/>
                    <a:p>
                      <a:pPr marR="24130" algn="r">
                        <a:lnSpc>
                          <a:spcPct val="100000"/>
                        </a:lnSpc>
                      </a:pPr>
                      <a:r>
                        <a:rPr sz="600" b="1" spc="-5" dirty="0">
                          <a:solidFill>
                            <a:srgbClr val="B7B7B7"/>
                          </a:solidFill>
                          <a:latin typeface="Verdana"/>
                          <a:cs typeface="Verdana"/>
                        </a:rPr>
                        <a:t>V</a:t>
                      </a:r>
                      <a:r>
                        <a:rPr sz="600" b="1" dirty="0">
                          <a:solidFill>
                            <a:srgbClr val="B7B7B7"/>
                          </a:solidFill>
                          <a:latin typeface="Verdana"/>
                          <a:cs typeface="Verdana"/>
                        </a:rPr>
                        <a:t>OTES</a:t>
                      </a:r>
                      <a:endParaRPr sz="600">
                        <a:latin typeface="Verdana"/>
                        <a:cs typeface="Verdana"/>
                      </a:endParaRPr>
                    </a:p>
                  </a:txBody>
                  <a:tcPr marL="0" marR="0" marT="0" marB="0">
                    <a:lnB w="12700">
                      <a:solidFill>
                        <a:srgbClr val="D4D4D4"/>
                      </a:solidFill>
                      <a:prstDash val="solid"/>
                    </a:lnB>
                  </a:tcPr>
                </a:tc>
                <a:extLst>
                  <a:ext uri="{0D108BD9-81ED-4DB2-BD59-A6C34878D82A}">
                    <a16:rowId xmlns:a16="http://schemas.microsoft.com/office/drawing/2014/main" xmlns="" val="10000"/>
                  </a:ext>
                </a:extLst>
              </a:tr>
              <a:tr h="185165">
                <a:tc>
                  <a:txBody>
                    <a:bodyPr/>
                    <a:lstStyle/>
                    <a:p>
                      <a:pPr marL="31750">
                        <a:lnSpc>
                          <a:spcPct val="100000"/>
                        </a:lnSpc>
                        <a:spcBef>
                          <a:spcPts val="630"/>
                        </a:spcBef>
                      </a:pPr>
                      <a:r>
                        <a:rPr sz="600" dirty="0">
                          <a:solidFill>
                            <a:srgbClr val="333333"/>
                          </a:solidFill>
                          <a:latin typeface="Verdana"/>
                          <a:cs typeface="Verdana"/>
                        </a:rPr>
                        <a:t>cost</a:t>
                      </a:r>
                      <a:r>
                        <a:rPr sz="600" spc="-70" dirty="0">
                          <a:solidFill>
                            <a:srgbClr val="333333"/>
                          </a:solidFill>
                          <a:latin typeface="Verdana"/>
                          <a:cs typeface="Verdana"/>
                        </a:rPr>
                        <a:t> </a:t>
                      </a:r>
                      <a:r>
                        <a:rPr sz="600" spc="-5" dirty="0">
                          <a:solidFill>
                            <a:srgbClr val="333333"/>
                          </a:solidFill>
                          <a:latin typeface="Verdana"/>
                          <a:cs typeface="Verdana"/>
                        </a:rPr>
                        <a:t>reduction</a:t>
                      </a:r>
                      <a:endParaRPr sz="600">
                        <a:latin typeface="Verdana"/>
                        <a:cs typeface="Verdana"/>
                      </a:endParaRPr>
                    </a:p>
                  </a:txBody>
                  <a:tcPr marL="0" marR="0" marT="45006" marB="0">
                    <a:lnT w="12700">
                      <a:solidFill>
                        <a:srgbClr val="D4D4D4"/>
                      </a:solidFill>
                      <a:prstDash val="solid"/>
                    </a:lnT>
                    <a:lnB w="12701">
                      <a:solidFill>
                        <a:srgbClr val="EDEDED"/>
                      </a:solidFill>
                      <a:prstDash val="solid"/>
                    </a:lnB>
                  </a:tcPr>
                </a:tc>
                <a:tc>
                  <a:txBody>
                    <a:bodyPr/>
                    <a:lstStyle/>
                    <a:p>
                      <a:pPr marR="58419" algn="r">
                        <a:lnSpc>
                          <a:spcPct val="100000"/>
                        </a:lnSpc>
                        <a:spcBef>
                          <a:spcPts val="630"/>
                        </a:spcBef>
                      </a:pPr>
                      <a:r>
                        <a:rPr sz="600" spc="-10" dirty="0">
                          <a:solidFill>
                            <a:srgbClr val="333333"/>
                          </a:solidFill>
                          <a:latin typeface="Verdana"/>
                          <a:cs typeface="Verdana"/>
                        </a:rPr>
                        <a:t>35</a:t>
                      </a:r>
                      <a:endParaRPr sz="600">
                        <a:latin typeface="Verdana"/>
                        <a:cs typeface="Verdana"/>
                      </a:endParaRPr>
                    </a:p>
                  </a:txBody>
                  <a:tcPr marL="0" marR="0" marT="45006" marB="0">
                    <a:lnT w="12700">
                      <a:solidFill>
                        <a:srgbClr val="D4D4D4"/>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630"/>
                        </a:spcBef>
                      </a:pPr>
                      <a:r>
                        <a:rPr sz="600" spc="-5" dirty="0">
                          <a:solidFill>
                            <a:srgbClr val="333333"/>
                          </a:solidFill>
                          <a:latin typeface="Verdana"/>
                          <a:cs typeface="Verdana"/>
                        </a:rPr>
                        <a:t>empire</a:t>
                      </a:r>
                      <a:r>
                        <a:rPr sz="600" spc="-40" dirty="0">
                          <a:solidFill>
                            <a:srgbClr val="333333"/>
                          </a:solidFill>
                          <a:latin typeface="Verdana"/>
                          <a:cs typeface="Verdana"/>
                        </a:rPr>
                        <a:t> </a:t>
                      </a:r>
                      <a:r>
                        <a:rPr sz="600" spc="-10" dirty="0">
                          <a:solidFill>
                            <a:srgbClr val="333333"/>
                          </a:solidFill>
                          <a:latin typeface="Verdana"/>
                          <a:cs typeface="Verdana"/>
                        </a:rPr>
                        <a:t>building</a:t>
                      </a:r>
                      <a:endParaRPr sz="600">
                        <a:latin typeface="Verdana"/>
                        <a:cs typeface="Verdana"/>
                      </a:endParaRPr>
                    </a:p>
                  </a:txBody>
                  <a:tcPr marL="0" marR="0" marT="45006" marB="0">
                    <a:lnT w="12700">
                      <a:solidFill>
                        <a:srgbClr val="D4D4D4"/>
                      </a:solidFill>
                      <a:prstDash val="solid"/>
                    </a:lnT>
                    <a:lnB w="12701">
                      <a:solidFill>
                        <a:srgbClr val="EDEDED"/>
                      </a:solidFill>
                      <a:prstDash val="solid"/>
                    </a:lnB>
                  </a:tcPr>
                </a:tc>
                <a:tc>
                  <a:txBody>
                    <a:bodyPr/>
                    <a:lstStyle/>
                    <a:p>
                      <a:pPr marR="58419" algn="r">
                        <a:lnSpc>
                          <a:spcPct val="100000"/>
                        </a:lnSpc>
                        <a:spcBef>
                          <a:spcPts val="630"/>
                        </a:spcBef>
                      </a:pPr>
                      <a:r>
                        <a:rPr sz="600" spc="-10" dirty="0">
                          <a:solidFill>
                            <a:srgbClr val="333333"/>
                          </a:solidFill>
                          <a:latin typeface="Verdana"/>
                          <a:cs typeface="Verdana"/>
                        </a:rPr>
                        <a:t>29</a:t>
                      </a:r>
                      <a:endParaRPr sz="600">
                        <a:latin typeface="Verdana"/>
                        <a:cs typeface="Verdana"/>
                      </a:endParaRPr>
                    </a:p>
                  </a:txBody>
                  <a:tcPr marL="0" marR="0" marT="45006" marB="0">
                    <a:lnT w="12700">
                      <a:solidFill>
                        <a:srgbClr val="D4D4D4"/>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630"/>
                        </a:spcBef>
                      </a:pPr>
                      <a:r>
                        <a:rPr sz="600" spc="-5" dirty="0">
                          <a:solidFill>
                            <a:srgbClr val="333333"/>
                          </a:solidFill>
                          <a:latin typeface="Verdana"/>
                          <a:cs typeface="Verdana"/>
                        </a:rPr>
                        <a:t>hierarchy</a:t>
                      </a:r>
                      <a:endParaRPr sz="600">
                        <a:latin typeface="Verdana"/>
                        <a:cs typeface="Verdana"/>
                      </a:endParaRPr>
                    </a:p>
                  </a:txBody>
                  <a:tcPr marL="0" marR="0" marT="45006" marB="0">
                    <a:lnT w="12700">
                      <a:solidFill>
                        <a:srgbClr val="D4D4D4"/>
                      </a:solidFill>
                      <a:prstDash val="solid"/>
                    </a:lnT>
                    <a:lnB w="12701">
                      <a:solidFill>
                        <a:srgbClr val="EDEDED"/>
                      </a:solidFill>
                      <a:prstDash val="solid"/>
                    </a:lnB>
                  </a:tcPr>
                </a:tc>
                <a:tc>
                  <a:txBody>
                    <a:bodyPr/>
                    <a:lstStyle/>
                    <a:p>
                      <a:pPr marR="90170" algn="r">
                        <a:lnSpc>
                          <a:spcPct val="100000"/>
                        </a:lnSpc>
                        <a:spcBef>
                          <a:spcPts val="630"/>
                        </a:spcBef>
                      </a:pPr>
                      <a:r>
                        <a:rPr sz="600" spc="-10" dirty="0">
                          <a:solidFill>
                            <a:srgbClr val="333333"/>
                          </a:solidFill>
                          <a:latin typeface="Verdana"/>
                          <a:cs typeface="Verdana"/>
                        </a:rPr>
                        <a:t>44</a:t>
                      </a:r>
                      <a:endParaRPr sz="600">
                        <a:latin typeface="Verdana"/>
                        <a:cs typeface="Verdana"/>
                      </a:endParaRPr>
                    </a:p>
                  </a:txBody>
                  <a:tcPr marL="0" marR="0" marT="45006" marB="0">
                    <a:lnT w="12700">
                      <a:solidFill>
                        <a:srgbClr val="D4D4D4"/>
                      </a:solidFill>
                      <a:prstDash val="solid"/>
                    </a:lnT>
                    <a:lnB w="12701">
                      <a:solidFill>
                        <a:srgbClr val="EDEDED"/>
                      </a:solidFill>
                      <a:prstDash val="solid"/>
                    </a:lnB>
                  </a:tcPr>
                </a:tc>
                <a:extLst>
                  <a:ext uri="{0D108BD9-81ED-4DB2-BD59-A6C34878D82A}">
                    <a16:rowId xmlns:a16="http://schemas.microsoft.com/office/drawing/2014/main" xmlns="" val="10001"/>
                  </a:ext>
                </a:extLst>
              </a:tr>
              <a:tr h="179165">
                <a:tc>
                  <a:txBody>
                    <a:bodyPr/>
                    <a:lstStyle/>
                    <a:p>
                      <a:pPr marL="31750">
                        <a:lnSpc>
                          <a:spcPct val="100000"/>
                        </a:lnSpc>
                        <a:spcBef>
                          <a:spcPts val="540"/>
                        </a:spcBef>
                      </a:pPr>
                      <a:r>
                        <a:rPr sz="600" dirty="0">
                          <a:solidFill>
                            <a:srgbClr val="333333"/>
                          </a:solidFill>
                          <a:latin typeface="Verdana"/>
                          <a:cs typeface="Verdana"/>
                        </a:rPr>
                        <a:t>control</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58419" algn="r">
                        <a:lnSpc>
                          <a:spcPct val="100000"/>
                        </a:lnSpc>
                        <a:spcBef>
                          <a:spcPts val="540"/>
                        </a:spcBef>
                      </a:pPr>
                      <a:r>
                        <a:rPr sz="600" spc="-10" dirty="0">
                          <a:solidFill>
                            <a:srgbClr val="333333"/>
                          </a:solidFill>
                          <a:latin typeface="Verdana"/>
                          <a:cs typeface="Verdana"/>
                        </a:rPr>
                        <a:t>18</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spc="-5" dirty="0">
                          <a:solidFill>
                            <a:srgbClr val="333333"/>
                          </a:solidFill>
                          <a:latin typeface="Verdana"/>
                          <a:cs typeface="Verdana"/>
                        </a:rPr>
                        <a:t>favouritism</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58419" algn="r">
                        <a:lnSpc>
                          <a:spcPct val="100000"/>
                        </a:lnSpc>
                        <a:spcBef>
                          <a:spcPts val="540"/>
                        </a:spcBef>
                      </a:pPr>
                      <a:r>
                        <a:rPr sz="600" spc="-10" dirty="0">
                          <a:solidFill>
                            <a:srgbClr val="333333"/>
                          </a:solidFill>
                          <a:latin typeface="Verdana"/>
                          <a:cs typeface="Verdana"/>
                        </a:rPr>
                        <a:t>23</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spc="-5" dirty="0">
                          <a:solidFill>
                            <a:srgbClr val="333333"/>
                          </a:solidFill>
                          <a:latin typeface="Verdana"/>
                          <a:cs typeface="Verdana"/>
                        </a:rPr>
                        <a:t>long</a:t>
                      </a:r>
                      <a:r>
                        <a:rPr sz="600" spc="-85" dirty="0">
                          <a:solidFill>
                            <a:srgbClr val="333333"/>
                          </a:solidFill>
                          <a:latin typeface="Verdana"/>
                          <a:cs typeface="Verdana"/>
                        </a:rPr>
                        <a:t> </a:t>
                      </a:r>
                      <a:r>
                        <a:rPr sz="600" dirty="0">
                          <a:solidFill>
                            <a:srgbClr val="333333"/>
                          </a:solidFill>
                          <a:latin typeface="Verdana"/>
                          <a:cs typeface="Verdana"/>
                        </a:rPr>
                        <a:t>hours</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90170" algn="r">
                        <a:lnSpc>
                          <a:spcPct val="100000"/>
                        </a:lnSpc>
                        <a:spcBef>
                          <a:spcPts val="540"/>
                        </a:spcBef>
                      </a:pPr>
                      <a:r>
                        <a:rPr sz="600" spc="-10" dirty="0">
                          <a:solidFill>
                            <a:srgbClr val="333333"/>
                          </a:solidFill>
                          <a:latin typeface="Verdana"/>
                          <a:cs typeface="Verdana"/>
                        </a:rPr>
                        <a:t>37</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extLst>
                  <a:ext uri="{0D108BD9-81ED-4DB2-BD59-A6C34878D82A}">
                    <a16:rowId xmlns:a16="http://schemas.microsoft.com/office/drawing/2014/main" xmlns="" val="10002"/>
                  </a:ext>
                </a:extLst>
              </a:tr>
              <a:tr h="178308">
                <a:tc>
                  <a:txBody>
                    <a:bodyPr/>
                    <a:lstStyle/>
                    <a:p>
                      <a:pPr marL="31750">
                        <a:lnSpc>
                          <a:spcPct val="100000"/>
                        </a:lnSpc>
                        <a:spcBef>
                          <a:spcPts val="535"/>
                        </a:spcBef>
                      </a:pPr>
                      <a:r>
                        <a:rPr sz="600" spc="-5" dirty="0">
                          <a:solidFill>
                            <a:srgbClr val="333333"/>
                          </a:solidFill>
                          <a:latin typeface="Verdana"/>
                          <a:cs typeface="Verdana"/>
                        </a:rPr>
                        <a:t>caution</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58419" algn="r">
                        <a:lnSpc>
                          <a:spcPct val="100000"/>
                        </a:lnSpc>
                        <a:spcBef>
                          <a:spcPts val="535"/>
                        </a:spcBef>
                      </a:pPr>
                      <a:r>
                        <a:rPr sz="600" spc="-10" dirty="0">
                          <a:solidFill>
                            <a:srgbClr val="333333"/>
                          </a:solidFill>
                          <a:latin typeface="Verdana"/>
                          <a:cs typeface="Verdana"/>
                        </a:rPr>
                        <a:t>10</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5" dirty="0">
                          <a:solidFill>
                            <a:srgbClr val="333333"/>
                          </a:solidFill>
                          <a:latin typeface="Verdana"/>
                          <a:cs typeface="Verdana"/>
                        </a:rPr>
                        <a:t>internal</a:t>
                      </a:r>
                      <a:r>
                        <a:rPr sz="600" spc="-40" dirty="0">
                          <a:solidFill>
                            <a:srgbClr val="333333"/>
                          </a:solidFill>
                          <a:latin typeface="Verdana"/>
                          <a:cs typeface="Verdana"/>
                        </a:rPr>
                        <a:t> </a:t>
                      </a:r>
                      <a:r>
                        <a:rPr sz="600" spc="-5" dirty="0">
                          <a:solidFill>
                            <a:srgbClr val="333333"/>
                          </a:solidFill>
                          <a:latin typeface="Verdana"/>
                          <a:cs typeface="Verdana"/>
                        </a:rPr>
                        <a:t>competition</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58419" algn="r">
                        <a:lnSpc>
                          <a:spcPct val="100000"/>
                        </a:lnSpc>
                        <a:spcBef>
                          <a:spcPts val="535"/>
                        </a:spcBef>
                      </a:pPr>
                      <a:r>
                        <a:rPr sz="600" spc="-10" dirty="0">
                          <a:solidFill>
                            <a:srgbClr val="333333"/>
                          </a:solidFill>
                          <a:latin typeface="Verdana"/>
                          <a:cs typeface="Verdana"/>
                        </a:rPr>
                        <a:t>21</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5" dirty="0">
                          <a:solidFill>
                            <a:srgbClr val="333333"/>
                          </a:solidFill>
                          <a:latin typeface="Verdana"/>
                          <a:cs typeface="Verdana"/>
                        </a:rPr>
                        <a:t>bureaucracy</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90170" algn="r">
                        <a:lnSpc>
                          <a:spcPct val="100000"/>
                        </a:lnSpc>
                        <a:spcBef>
                          <a:spcPts val="535"/>
                        </a:spcBef>
                      </a:pPr>
                      <a:r>
                        <a:rPr sz="600" spc="-10" dirty="0">
                          <a:solidFill>
                            <a:srgbClr val="333333"/>
                          </a:solidFill>
                          <a:latin typeface="Verdana"/>
                          <a:cs typeface="Verdana"/>
                        </a:rPr>
                        <a:t>18</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extLst>
                  <a:ext uri="{0D108BD9-81ED-4DB2-BD59-A6C34878D82A}">
                    <a16:rowId xmlns:a16="http://schemas.microsoft.com/office/drawing/2014/main" xmlns="" val="10003"/>
                  </a:ext>
                </a:extLst>
              </a:tr>
              <a:tr h="178307">
                <a:tc>
                  <a:txBody>
                    <a:bodyPr/>
                    <a:lstStyle/>
                    <a:p>
                      <a:pPr marL="31750">
                        <a:lnSpc>
                          <a:spcPct val="100000"/>
                        </a:lnSpc>
                        <a:spcBef>
                          <a:spcPts val="535"/>
                        </a:spcBef>
                      </a:pPr>
                      <a:r>
                        <a:rPr sz="600" dirty="0">
                          <a:solidFill>
                            <a:srgbClr val="333333"/>
                          </a:solidFill>
                          <a:latin typeface="Verdana"/>
                          <a:cs typeface="Verdana"/>
                        </a:rPr>
                        <a:t>short-term</a:t>
                      </a:r>
                      <a:r>
                        <a:rPr sz="600" spc="-90" dirty="0">
                          <a:solidFill>
                            <a:srgbClr val="333333"/>
                          </a:solidFill>
                          <a:latin typeface="Verdana"/>
                          <a:cs typeface="Verdana"/>
                        </a:rPr>
                        <a:t> </a:t>
                      </a:r>
                      <a:r>
                        <a:rPr sz="600" dirty="0">
                          <a:solidFill>
                            <a:srgbClr val="333333"/>
                          </a:solidFill>
                          <a:latin typeface="Verdana"/>
                          <a:cs typeface="Verdana"/>
                        </a:rPr>
                        <a:t>focus</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57785" algn="r">
                        <a:lnSpc>
                          <a:spcPct val="100000"/>
                        </a:lnSpc>
                        <a:spcBef>
                          <a:spcPts val="535"/>
                        </a:spcBef>
                      </a:pPr>
                      <a:r>
                        <a:rPr sz="600" dirty="0">
                          <a:solidFill>
                            <a:srgbClr val="333333"/>
                          </a:solidFill>
                          <a:latin typeface="Verdana"/>
                          <a:cs typeface="Verdana"/>
                        </a:rPr>
                        <a:t>8</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5" dirty="0">
                          <a:solidFill>
                            <a:srgbClr val="333333"/>
                          </a:solidFill>
                          <a:latin typeface="Verdana"/>
                          <a:cs typeface="Verdana"/>
                        </a:rPr>
                        <a:t>lack </a:t>
                      </a:r>
                      <a:r>
                        <a:rPr sz="600" dirty="0">
                          <a:solidFill>
                            <a:srgbClr val="333333"/>
                          </a:solidFill>
                          <a:latin typeface="Verdana"/>
                          <a:cs typeface="Verdana"/>
                        </a:rPr>
                        <a:t>of</a:t>
                      </a:r>
                      <a:r>
                        <a:rPr sz="600" spc="-90" dirty="0">
                          <a:solidFill>
                            <a:srgbClr val="333333"/>
                          </a:solidFill>
                          <a:latin typeface="Verdana"/>
                          <a:cs typeface="Verdana"/>
                        </a:rPr>
                        <a:t> </a:t>
                      </a:r>
                      <a:r>
                        <a:rPr sz="600" dirty="0">
                          <a:solidFill>
                            <a:srgbClr val="333333"/>
                          </a:solidFill>
                          <a:latin typeface="Verdana"/>
                          <a:cs typeface="Verdana"/>
                        </a:rPr>
                        <a:t>support</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58419" algn="r">
                        <a:lnSpc>
                          <a:spcPct val="100000"/>
                        </a:lnSpc>
                        <a:spcBef>
                          <a:spcPts val="535"/>
                        </a:spcBef>
                      </a:pPr>
                      <a:r>
                        <a:rPr sz="600" spc="-10" dirty="0">
                          <a:solidFill>
                            <a:srgbClr val="333333"/>
                          </a:solidFill>
                          <a:latin typeface="Verdana"/>
                          <a:cs typeface="Verdana"/>
                        </a:rPr>
                        <a:t>21</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10" dirty="0">
                          <a:solidFill>
                            <a:srgbClr val="333333"/>
                          </a:solidFill>
                          <a:latin typeface="Verdana"/>
                          <a:cs typeface="Verdana"/>
                        </a:rPr>
                        <a:t>silo</a:t>
                      </a:r>
                      <a:r>
                        <a:rPr sz="600" spc="-65" dirty="0">
                          <a:solidFill>
                            <a:srgbClr val="333333"/>
                          </a:solidFill>
                          <a:latin typeface="Verdana"/>
                          <a:cs typeface="Verdana"/>
                        </a:rPr>
                        <a:t> </a:t>
                      </a:r>
                      <a:r>
                        <a:rPr sz="600" spc="-5" dirty="0">
                          <a:solidFill>
                            <a:srgbClr val="333333"/>
                          </a:solidFill>
                          <a:latin typeface="Verdana"/>
                          <a:cs typeface="Verdana"/>
                        </a:rPr>
                        <a:t>mentality</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90170" algn="r">
                        <a:lnSpc>
                          <a:spcPct val="100000"/>
                        </a:lnSpc>
                        <a:spcBef>
                          <a:spcPts val="535"/>
                        </a:spcBef>
                      </a:pPr>
                      <a:r>
                        <a:rPr sz="600" spc="-10" dirty="0">
                          <a:solidFill>
                            <a:srgbClr val="333333"/>
                          </a:solidFill>
                          <a:latin typeface="Verdana"/>
                          <a:cs typeface="Verdana"/>
                        </a:rPr>
                        <a:t>17</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extLst>
                  <a:ext uri="{0D108BD9-81ED-4DB2-BD59-A6C34878D82A}">
                    <a16:rowId xmlns:a16="http://schemas.microsoft.com/office/drawing/2014/main" xmlns="" val="10004"/>
                  </a:ext>
                </a:extLst>
              </a:tr>
              <a:tr h="179165">
                <a:tc>
                  <a:txBody>
                    <a:bodyPr/>
                    <a:lstStyle/>
                    <a:p>
                      <a:pPr marL="31750">
                        <a:lnSpc>
                          <a:spcPct val="100000"/>
                        </a:lnSpc>
                        <a:spcBef>
                          <a:spcPts val="540"/>
                        </a:spcBef>
                      </a:pPr>
                      <a:r>
                        <a:rPr sz="600" dirty="0">
                          <a:solidFill>
                            <a:srgbClr val="333333"/>
                          </a:solidFill>
                          <a:latin typeface="Verdana"/>
                          <a:cs typeface="Verdana"/>
                        </a:rPr>
                        <a:t>job</a:t>
                      </a:r>
                      <a:r>
                        <a:rPr sz="600" spc="-85" dirty="0">
                          <a:solidFill>
                            <a:srgbClr val="333333"/>
                          </a:solidFill>
                          <a:latin typeface="Verdana"/>
                          <a:cs typeface="Verdana"/>
                        </a:rPr>
                        <a:t> </a:t>
                      </a:r>
                      <a:r>
                        <a:rPr sz="600" spc="-5" dirty="0">
                          <a:solidFill>
                            <a:srgbClr val="333333"/>
                          </a:solidFill>
                          <a:latin typeface="Verdana"/>
                          <a:cs typeface="Verdana"/>
                        </a:rPr>
                        <a:t>insecurity</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57785" algn="r">
                        <a:lnSpc>
                          <a:spcPct val="100000"/>
                        </a:lnSpc>
                        <a:spcBef>
                          <a:spcPts val="540"/>
                        </a:spcBef>
                      </a:pPr>
                      <a:r>
                        <a:rPr sz="600" dirty="0">
                          <a:solidFill>
                            <a:srgbClr val="333333"/>
                          </a:solidFill>
                          <a:latin typeface="Verdana"/>
                          <a:cs typeface="Verdana"/>
                        </a:rPr>
                        <a:t>5</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spc="-5" dirty="0">
                          <a:solidFill>
                            <a:srgbClr val="333333"/>
                          </a:solidFill>
                          <a:latin typeface="Verdana"/>
                          <a:cs typeface="Verdana"/>
                        </a:rPr>
                        <a:t>blame</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57785" algn="r">
                        <a:lnSpc>
                          <a:spcPct val="100000"/>
                        </a:lnSpc>
                        <a:spcBef>
                          <a:spcPts val="540"/>
                        </a:spcBef>
                      </a:pPr>
                      <a:r>
                        <a:rPr sz="600" dirty="0">
                          <a:solidFill>
                            <a:srgbClr val="333333"/>
                          </a:solidFill>
                          <a:latin typeface="Verdana"/>
                          <a:cs typeface="Verdana"/>
                        </a:rPr>
                        <a:t>8</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dirty="0">
                          <a:solidFill>
                            <a:srgbClr val="333333"/>
                          </a:solidFill>
                          <a:latin typeface="Verdana"/>
                          <a:cs typeface="Verdana"/>
                        </a:rPr>
                        <a:t>power</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89535" algn="r">
                        <a:lnSpc>
                          <a:spcPct val="100000"/>
                        </a:lnSpc>
                        <a:spcBef>
                          <a:spcPts val="540"/>
                        </a:spcBef>
                      </a:pPr>
                      <a:r>
                        <a:rPr sz="600" dirty="0">
                          <a:solidFill>
                            <a:srgbClr val="333333"/>
                          </a:solidFill>
                          <a:latin typeface="Verdana"/>
                          <a:cs typeface="Verdana"/>
                        </a:rPr>
                        <a:t>9</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extLst>
                  <a:ext uri="{0D108BD9-81ED-4DB2-BD59-A6C34878D82A}">
                    <a16:rowId xmlns:a16="http://schemas.microsoft.com/office/drawing/2014/main" xmlns="" val="10005"/>
                  </a:ext>
                </a:extLst>
              </a:tr>
              <a:tr h="178308">
                <a:tc>
                  <a:txBody>
                    <a:bodyPr/>
                    <a:lstStyle/>
                    <a:p>
                      <a:pPr marL="31750">
                        <a:lnSpc>
                          <a:spcPct val="100000"/>
                        </a:lnSpc>
                        <a:spcBef>
                          <a:spcPts val="535"/>
                        </a:spcBef>
                      </a:pPr>
                      <a:r>
                        <a:rPr sz="600" spc="-5" dirty="0">
                          <a:solidFill>
                            <a:srgbClr val="333333"/>
                          </a:solidFill>
                          <a:latin typeface="Verdana"/>
                          <a:cs typeface="Verdana"/>
                        </a:rPr>
                        <a:t>exploitation</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57785" algn="r">
                        <a:lnSpc>
                          <a:spcPct val="100000"/>
                        </a:lnSpc>
                        <a:spcBef>
                          <a:spcPts val="535"/>
                        </a:spcBef>
                      </a:pPr>
                      <a:r>
                        <a:rPr sz="600" dirty="0">
                          <a:solidFill>
                            <a:srgbClr val="333333"/>
                          </a:solidFill>
                          <a:latin typeface="Verdana"/>
                          <a:cs typeface="Verdana"/>
                        </a:rPr>
                        <a:t>2</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5" dirty="0">
                          <a:solidFill>
                            <a:srgbClr val="333333"/>
                          </a:solidFill>
                          <a:latin typeface="Verdana"/>
                          <a:cs typeface="Verdana"/>
                        </a:rPr>
                        <a:t>exclusion </a:t>
                      </a:r>
                      <a:r>
                        <a:rPr sz="600" dirty="0">
                          <a:solidFill>
                            <a:srgbClr val="333333"/>
                          </a:solidFill>
                          <a:latin typeface="Verdana"/>
                          <a:cs typeface="Verdana"/>
                        </a:rPr>
                        <a:t>/</a:t>
                      </a:r>
                      <a:r>
                        <a:rPr sz="600" spc="-65" dirty="0">
                          <a:solidFill>
                            <a:srgbClr val="333333"/>
                          </a:solidFill>
                          <a:latin typeface="Verdana"/>
                          <a:cs typeface="Verdana"/>
                        </a:rPr>
                        <a:t> </a:t>
                      </a:r>
                      <a:r>
                        <a:rPr sz="600" spc="-5" dirty="0">
                          <a:solidFill>
                            <a:srgbClr val="333333"/>
                          </a:solidFill>
                          <a:latin typeface="Verdana"/>
                          <a:cs typeface="Verdana"/>
                        </a:rPr>
                        <a:t>isolation</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57785" algn="r">
                        <a:lnSpc>
                          <a:spcPct val="100000"/>
                        </a:lnSpc>
                        <a:spcBef>
                          <a:spcPts val="535"/>
                        </a:spcBef>
                      </a:pPr>
                      <a:r>
                        <a:rPr sz="600" dirty="0">
                          <a:solidFill>
                            <a:srgbClr val="333333"/>
                          </a:solidFill>
                          <a:latin typeface="Verdana"/>
                          <a:cs typeface="Verdana"/>
                        </a:rPr>
                        <a:t>8</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35"/>
                        </a:spcBef>
                      </a:pPr>
                      <a:r>
                        <a:rPr sz="600" spc="-5" dirty="0">
                          <a:solidFill>
                            <a:srgbClr val="333333"/>
                          </a:solidFill>
                          <a:latin typeface="Verdana"/>
                          <a:cs typeface="Verdana"/>
                        </a:rPr>
                        <a:t>confusion</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tc>
                  <a:txBody>
                    <a:bodyPr/>
                    <a:lstStyle/>
                    <a:p>
                      <a:pPr marR="89535" algn="r">
                        <a:lnSpc>
                          <a:spcPct val="100000"/>
                        </a:lnSpc>
                        <a:spcBef>
                          <a:spcPts val="535"/>
                        </a:spcBef>
                      </a:pPr>
                      <a:r>
                        <a:rPr sz="600" dirty="0">
                          <a:solidFill>
                            <a:srgbClr val="333333"/>
                          </a:solidFill>
                          <a:latin typeface="Verdana"/>
                          <a:cs typeface="Verdana"/>
                        </a:rPr>
                        <a:t>8</a:t>
                      </a:r>
                      <a:endParaRPr sz="600">
                        <a:latin typeface="Verdana"/>
                        <a:cs typeface="Verdana"/>
                      </a:endParaRPr>
                    </a:p>
                  </a:txBody>
                  <a:tcPr marL="0" marR="0" marT="38219" marB="0">
                    <a:lnT w="12701">
                      <a:solidFill>
                        <a:srgbClr val="EDEDED"/>
                      </a:solidFill>
                      <a:prstDash val="solid"/>
                    </a:lnT>
                    <a:lnB w="12701">
                      <a:solidFill>
                        <a:srgbClr val="EDEDED"/>
                      </a:solidFill>
                      <a:prstDash val="solid"/>
                    </a:lnB>
                  </a:tcPr>
                </a:tc>
                <a:extLst>
                  <a:ext uri="{0D108BD9-81ED-4DB2-BD59-A6C34878D82A}">
                    <a16:rowId xmlns:a16="http://schemas.microsoft.com/office/drawing/2014/main" xmlns="" val="10006"/>
                  </a:ext>
                </a:extLst>
              </a:tr>
              <a:tr h="178307">
                <a:tc>
                  <a:txBody>
                    <a:bodyPr/>
                    <a:lstStyle/>
                    <a:p>
                      <a:endParaRPr sz="600">
                        <a:latin typeface="Verdana"/>
                        <a:cs typeface="Verdana"/>
                      </a:endParaRPr>
                    </a:p>
                  </a:txBody>
                  <a:tcPr marL="0" marR="0" marT="0" marB="0">
                    <a:lnT w="12701">
                      <a:solidFill>
                        <a:srgbClr val="EDEDED"/>
                      </a:solidFill>
                      <a:prstDash val="solid"/>
                    </a:lnT>
                  </a:tcPr>
                </a:tc>
                <a:tc>
                  <a:txBody>
                    <a:bodyPr/>
                    <a:lstStyle/>
                    <a:p>
                      <a:endParaRPr sz="600">
                        <a:latin typeface="Verdana"/>
                        <a:cs typeface="Verdana"/>
                      </a:endParaRPr>
                    </a:p>
                  </a:txBody>
                  <a:tcPr marL="0" marR="0" marT="0" marB="0">
                    <a:lnT w="12701">
                      <a:solidFill>
                        <a:srgbClr val="EDEDED"/>
                      </a:solidFill>
                      <a:prstDash val="solid"/>
                    </a:lnT>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spc="-5" dirty="0">
                          <a:solidFill>
                            <a:srgbClr val="333333"/>
                          </a:solidFill>
                          <a:latin typeface="Verdana"/>
                          <a:cs typeface="Verdana"/>
                        </a:rPr>
                        <a:t>manipulation</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57785" algn="r">
                        <a:lnSpc>
                          <a:spcPct val="100000"/>
                        </a:lnSpc>
                        <a:spcBef>
                          <a:spcPts val="540"/>
                        </a:spcBef>
                      </a:pPr>
                      <a:r>
                        <a:rPr sz="600" dirty="0">
                          <a:solidFill>
                            <a:srgbClr val="333333"/>
                          </a:solidFill>
                          <a:latin typeface="Verdana"/>
                          <a:cs typeface="Verdana"/>
                        </a:rPr>
                        <a:t>2</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endParaRPr sz="600">
                        <a:latin typeface="Verdana"/>
                        <a:cs typeface="Verdana"/>
                      </a:endParaRPr>
                    </a:p>
                  </a:txBody>
                  <a:tcPr marL="0" marR="0" marT="0" marB="0"/>
                </a:tc>
                <a:tc>
                  <a:txBody>
                    <a:bodyPr/>
                    <a:lstStyle/>
                    <a:p>
                      <a:pPr>
                        <a:lnSpc>
                          <a:spcPct val="100000"/>
                        </a:lnSpc>
                        <a:spcBef>
                          <a:spcPts val="540"/>
                        </a:spcBef>
                      </a:pPr>
                      <a:r>
                        <a:rPr sz="600" spc="-5" dirty="0">
                          <a:solidFill>
                            <a:srgbClr val="333333"/>
                          </a:solidFill>
                          <a:latin typeface="Verdana"/>
                          <a:cs typeface="Verdana"/>
                        </a:rPr>
                        <a:t>information</a:t>
                      </a:r>
                      <a:r>
                        <a:rPr sz="600" spc="-25" dirty="0">
                          <a:solidFill>
                            <a:srgbClr val="333333"/>
                          </a:solidFill>
                          <a:latin typeface="Verdana"/>
                          <a:cs typeface="Verdana"/>
                        </a:rPr>
                        <a:t> </a:t>
                      </a:r>
                      <a:r>
                        <a:rPr sz="600" spc="-5" dirty="0">
                          <a:solidFill>
                            <a:srgbClr val="333333"/>
                          </a:solidFill>
                          <a:latin typeface="Verdana"/>
                          <a:cs typeface="Verdana"/>
                        </a:rPr>
                        <a:t>hoarding</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tc>
                  <a:txBody>
                    <a:bodyPr/>
                    <a:lstStyle/>
                    <a:p>
                      <a:pPr marR="89535" algn="r">
                        <a:lnSpc>
                          <a:spcPct val="100000"/>
                        </a:lnSpc>
                        <a:spcBef>
                          <a:spcPts val="540"/>
                        </a:spcBef>
                      </a:pPr>
                      <a:r>
                        <a:rPr sz="600" dirty="0">
                          <a:solidFill>
                            <a:srgbClr val="333333"/>
                          </a:solidFill>
                          <a:latin typeface="Verdana"/>
                          <a:cs typeface="Verdana"/>
                        </a:rPr>
                        <a:t>6</a:t>
                      </a:r>
                      <a:endParaRPr sz="600">
                        <a:latin typeface="Verdana"/>
                        <a:cs typeface="Verdana"/>
                      </a:endParaRPr>
                    </a:p>
                  </a:txBody>
                  <a:tcPr marL="0" marR="0" marT="38576" marB="0">
                    <a:lnT w="12701">
                      <a:solidFill>
                        <a:srgbClr val="EDEDED"/>
                      </a:solidFill>
                      <a:prstDash val="solid"/>
                    </a:lnT>
                    <a:lnB w="12701">
                      <a:solidFill>
                        <a:srgbClr val="EDEDED"/>
                      </a:solidFill>
                      <a:prstDash val="solid"/>
                    </a:lnB>
                  </a:tcPr>
                </a:tc>
                <a:extLst>
                  <a:ext uri="{0D108BD9-81ED-4DB2-BD59-A6C34878D82A}">
                    <a16:rowId xmlns:a16="http://schemas.microsoft.com/office/drawing/2014/main" xmlns="" val="10007"/>
                  </a:ext>
                </a:extLst>
              </a:tr>
            </a:tbl>
          </a:graphicData>
        </a:graphic>
      </p:graphicFrame>
      <p:sp>
        <p:nvSpPr>
          <p:cNvPr id="14" name="object 14"/>
          <p:cNvSpPr/>
          <p:nvPr/>
        </p:nvSpPr>
        <p:spPr>
          <a:xfrm>
            <a:off x="3407569" y="2429160"/>
            <a:ext cx="235744" cy="235744"/>
          </a:xfrm>
          <a:prstGeom prst="rect">
            <a:avLst/>
          </a:prstGeom>
          <a:blipFill>
            <a:blip r:embed="rId4"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5" name="object 15"/>
          <p:cNvSpPr/>
          <p:nvPr/>
        </p:nvSpPr>
        <p:spPr>
          <a:xfrm>
            <a:off x="5265658" y="2307859"/>
            <a:ext cx="457200" cy="457914"/>
          </a:xfrm>
          <a:custGeom>
            <a:avLst/>
            <a:gdLst/>
            <a:ahLst/>
            <a:cxnLst/>
            <a:rect l="l" t="t" r="r" b="b"/>
            <a:pathLst>
              <a:path w="812800" h="814069">
                <a:moveTo>
                  <a:pt x="0" y="406907"/>
                </a:moveTo>
                <a:lnTo>
                  <a:pt x="2732" y="359442"/>
                </a:lnTo>
                <a:lnTo>
                  <a:pt x="10727" y="313588"/>
                </a:lnTo>
                <a:lnTo>
                  <a:pt x="23680" y="269650"/>
                </a:lnTo>
                <a:lnTo>
                  <a:pt x="41285" y="227933"/>
                </a:lnTo>
                <a:lnTo>
                  <a:pt x="63238" y="188742"/>
                </a:lnTo>
                <a:lnTo>
                  <a:pt x="89233" y="152382"/>
                </a:lnTo>
                <a:lnTo>
                  <a:pt x="118967" y="119157"/>
                </a:lnTo>
                <a:lnTo>
                  <a:pt x="152133" y="89373"/>
                </a:lnTo>
                <a:lnTo>
                  <a:pt x="188427" y="63335"/>
                </a:lnTo>
                <a:lnTo>
                  <a:pt x="227544" y="41347"/>
                </a:lnTo>
                <a:lnTo>
                  <a:pt x="269180" y="23715"/>
                </a:lnTo>
                <a:lnTo>
                  <a:pt x="313028" y="10743"/>
                </a:lnTo>
                <a:lnTo>
                  <a:pt x="358785" y="2736"/>
                </a:lnTo>
                <a:lnTo>
                  <a:pt x="406146" y="0"/>
                </a:lnTo>
                <a:lnTo>
                  <a:pt x="453506" y="2736"/>
                </a:lnTo>
                <a:lnTo>
                  <a:pt x="499263" y="10743"/>
                </a:lnTo>
                <a:lnTo>
                  <a:pt x="543111" y="23715"/>
                </a:lnTo>
                <a:lnTo>
                  <a:pt x="584747" y="41347"/>
                </a:lnTo>
                <a:lnTo>
                  <a:pt x="623864" y="63335"/>
                </a:lnTo>
                <a:lnTo>
                  <a:pt x="660158" y="89373"/>
                </a:lnTo>
                <a:lnTo>
                  <a:pt x="693324" y="119157"/>
                </a:lnTo>
                <a:lnTo>
                  <a:pt x="723058" y="152382"/>
                </a:lnTo>
                <a:lnTo>
                  <a:pt x="749053" y="188742"/>
                </a:lnTo>
                <a:lnTo>
                  <a:pt x="771006" y="227933"/>
                </a:lnTo>
                <a:lnTo>
                  <a:pt x="788611" y="269650"/>
                </a:lnTo>
                <a:lnTo>
                  <a:pt x="801564" y="313588"/>
                </a:lnTo>
                <a:lnTo>
                  <a:pt x="809559" y="359442"/>
                </a:lnTo>
                <a:lnTo>
                  <a:pt x="812291" y="406907"/>
                </a:lnTo>
                <a:lnTo>
                  <a:pt x="809559" y="454373"/>
                </a:lnTo>
                <a:lnTo>
                  <a:pt x="801564" y="500227"/>
                </a:lnTo>
                <a:lnTo>
                  <a:pt x="788611" y="544165"/>
                </a:lnTo>
                <a:lnTo>
                  <a:pt x="771006" y="585882"/>
                </a:lnTo>
                <a:lnTo>
                  <a:pt x="749053" y="625073"/>
                </a:lnTo>
                <a:lnTo>
                  <a:pt x="723058" y="661433"/>
                </a:lnTo>
                <a:lnTo>
                  <a:pt x="693324" y="694658"/>
                </a:lnTo>
                <a:lnTo>
                  <a:pt x="660158" y="724442"/>
                </a:lnTo>
                <a:lnTo>
                  <a:pt x="623864" y="750480"/>
                </a:lnTo>
                <a:lnTo>
                  <a:pt x="584747" y="772468"/>
                </a:lnTo>
                <a:lnTo>
                  <a:pt x="543111" y="790100"/>
                </a:lnTo>
                <a:lnTo>
                  <a:pt x="499263" y="803072"/>
                </a:lnTo>
                <a:lnTo>
                  <a:pt x="453506" y="811079"/>
                </a:lnTo>
                <a:lnTo>
                  <a:pt x="406146" y="813816"/>
                </a:lnTo>
                <a:lnTo>
                  <a:pt x="358785" y="811079"/>
                </a:lnTo>
                <a:lnTo>
                  <a:pt x="313028" y="803072"/>
                </a:lnTo>
                <a:lnTo>
                  <a:pt x="269180" y="790100"/>
                </a:lnTo>
                <a:lnTo>
                  <a:pt x="227544" y="772468"/>
                </a:lnTo>
                <a:lnTo>
                  <a:pt x="188427" y="750480"/>
                </a:lnTo>
                <a:lnTo>
                  <a:pt x="152133" y="724442"/>
                </a:lnTo>
                <a:lnTo>
                  <a:pt x="118967" y="694658"/>
                </a:lnTo>
                <a:lnTo>
                  <a:pt x="89233" y="661433"/>
                </a:lnTo>
                <a:lnTo>
                  <a:pt x="63238" y="625073"/>
                </a:lnTo>
                <a:lnTo>
                  <a:pt x="41285" y="585882"/>
                </a:lnTo>
                <a:lnTo>
                  <a:pt x="23680" y="544165"/>
                </a:lnTo>
                <a:lnTo>
                  <a:pt x="10727" y="500227"/>
                </a:lnTo>
                <a:lnTo>
                  <a:pt x="2732" y="454373"/>
                </a:lnTo>
                <a:lnTo>
                  <a:pt x="0" y="406907"/>
                </a:lnTo>
                <a:close/>
              </a:path>
            </a:pathLst>
          </a:custGeom>
          <a:ln w="25400">
            <a:solidFill>
              <a:srgbClr val="33333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6" name="object 16"/>
          <p:cNvSpPr/>
          <p:nvPr/>
        </p:nvSpPr>
        <p:spPr>
          <a:xfrm>
            <a:off x="3414855" y="2800777"/>
            <a:ext cx="2314575" cy="0"/>
          </a:xfrm>
          <a:custGeom>
            <a:avLst/>
            <a:gdLst/>
            <a:ahLst/>
            <a:cxnLst/>
            <a:rect l="l" t="t" r="r" b="b"/>
            <a:pathLst>
              <a:path w="4114800">
                <a:moveTo>
                  <a:pt x="0" y="0"/>
                </a:moveTo>
                <a:lnTo>
                  <a:pt x="4114800" y="0"/>
                </a:lnTo>
                <a:lnTo>
                  <a:pt x="0" y="0"/>
                </a:lnTo>
                <a:close/>
              </a:path>
            </a:pathLst>
          </a:custGeom>
          <a:ln w="25400">
            <a:solidFill>
              <a:srgbClr val="F06622"/>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7" name="object 17"/>
          <p:cNvSpPr/>
          <p:nvPr/>
        </p:nvSpPr>
        <p:spPr>
          <a:xfrm>
            <a:off x="6150769" y="2429160"/>
            <a:ext cx="235744" cy="235744"/>
          </a:xfrm>
          <a:prstGeom prst="rect">
            <a:avLst/>
          </a:prstGeom>
          <a:blipFill>
            <a:blip r:embed="rId5" cstate="print"/>
            <a:stretch>
              <a:fillRect/>
            </a:stretch>
          </a:blipFill>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8" name="object 18"/>
          <p:cNvSpPr/>
          <p:nvPr/>
        </p:nvSpPr>
        <p:spPr>
          <a:xfrm>
            <a:off x="8008858" y="2307859"/>
            <a:ext cx="457200" cy="457914"/>
          </a:xfrm>
          <a:custGeom>
            <a:avLst/>
            <a:gdLst/>
            <a:ahLst/>
            <a:cxnLst/>
            <a:rect l="l" t="t" r="r" b="b"/>
            <a:pathLst>
              <a:path w="812800" h="814069">
                <a:moveTo>
                  <a:pt x="0" y="406907"/>
                </a:moveTo>
                <a:lnTo>
                  <a:pt x="2732" y="359442"/>
                </a:lnTo>
                <a:lnTo>
                  <a:pt x="10727" y="313588"/>
                </a:lnTo>
                <a:lnTo>
                  <a:pt x="23680" y="269650"/>
                </a:lnTo>
                <a:lnTo>
                  <a:pt x="41285" y="227933"/>
                </a:lnTo>
                <a:lnTo>
                  <a:pt x="63238" y="188742"/>
                </a:lnTo>
                <a:lnTo>
                  <a:pt x="89233" y="152382"/>
                </a:lnTo>
                <a:lnTo>
                  <a:pt x="118967" y="119157"/>
                </a:lnTo>
                <a:lnTo>
                  <a:pt x="152133" y="89373"/>
                </a:lnTo>
                <a:lnTo>
                  <a:pt x="188427" y="63335"/>
                </a:lnTo>
                <a:lnTo>
                  <a:pt x="227544" y="41347"/>
                </a:lnTo>
                <a:lnTo>
                  <a:pt x="269180" y="23715"/>
                </a:lnTo>
                <a:lnTo>
                  <a:pt x="313028" y="10743"/>
                </a:lnTo>
                <a:lnTo>
                  <a:pt x="358785" y="2736"/>
                </a:lnTo>
                <a:lnTo>
                  <a:pt x="406146" y="0"/>
                </a:lnTo>
                <a:lnTo>
                  <a:pt x="453506" y="2736"/>
                </a:lnTo>
                <a:lnTo>
                  <a:pt x="499263" y="10743"/>
                </a:lnTo>
                <a:lnTo>
                  <a:pt x="543111" y="23715"/>
                </a:lnTo>
                <a:lnTo>
                  <a:pt x="584747" y="41347"/>
                </a:lnTo>
                <a:lnTo>
                  <a:pt x="623864" y="63335"/>
                </a:lnTo>
                <a:lnTo>
                  <a:pt x="660158" y="89373"/>
                </a:lnTo>
                <a:lnTo>
                  <a:pt x="693324" y="119157"/>
                </a:lnTo>
                <a:lnTo>
                  <a:pt x="723058" y="152382"/>
                </a:lnTo>
                <a:lnTo>
                  <a:pt x="749053" y="188742"/>
                </a:lnTo>
                <a:lnTo>
                  <a:pt x="771006" y="227933"/>
                </a:lnTo>
                <a:lnTo>
                  <a:pt x="788611" y="269650"/>
                </a:lnTo>
                <a:lnTo>
                  <a:pt x="801564" y="313588"/>
                </a:lnTo>
                <a:lnTo>
                  <a:pt x="809559" y="359442"/>
                </a:lnTo>
                <a:lnTo>
                  <a:pt x="812292" y="406907"/>
                </a:lnTo>
                <a:lnTo>
                  <a:pt x="809559" y="454373"/>
                </a:lnTo>
                <a:lnTo>
                  <a:pt x="801564" y="500227"/>
                </a:lnTo>
                <a:lnTo>
                  <a:pt x="788611" y="544165"/>
                </a:lnTo>
                <a:lnTo>
                  <a:pt x="771006" y="585882"/>
                </a:lnTo>
                <a:lnTo>
                  <a:pt x="749053" y="625073"/>
                </a:lnTo>
                <a:lnTo>
                  <a:pt x="723058" y="661433"/>
                </a:lnTo>
                <a:lnTo>
                  <a:pt x="693324" y="694658"/>
                </a:lnTo>
                <a:lnTo>
                  <a:pt x="660158" y="724442"/>
                </a:lnTo>
                <a:lnTo>
                  <a:pt x="623864" y="750480"/>
                </a:lnTo>
                <a:lnTo>
                  <a:pt x="584747" y="772468"/>
                </a:lnTo>
                <a:lnTo>
                  <a:pt x="543111" y="790100"/>
                </a:lnTo>
                <a:lnTo>
                  <a:pt x="499263" y="803072"/>
                </a:lnTo>
                <a:lnTo>
                  <a:pt x="453506" y="811079"/>
                </a:lnTo>
                <a:lnTo>
                  <a:pt x="406146" y="813816"/>
                </a:lnTo>
                <a:lnTo>
                  <a:pt x="358785" y="811079"/>
                </a:lnTo>
                <a:lnTo>
                  <a:pt x="313028" y="803072"/>
                </a:lnTo>
                <a:lnTo>
                  <a:pt x="269180" y="790100"/>
                </a:lnTo>
                <a:lnTo>
                  <a:pt x="227544" y="772468"/>
                </a:lnTo>
                <a:lnTo>
                  <a:pt x="188427" y="750480"/>
                </a:lnTo>
                <a:lnTo>
                  <a:pt x="152133" y="724442"/>
                </a:lnTo>
                <a:lnTo>
                  <a:pt x="118967" y="694658"/>
                </a:lnTo>
                <a:lnTo>
                  <a:pt x="89233" y="661433"/>
                </a:lnTo>
                <a:lnTo>
                  <a:pt x="63238" y="625073"/>
                </a:lnTo>
                <a:lnTo>
                  <a:pt x="41285" y="585882"/>
                </a:lnTo>
                <a:lnTo>
                  <a:pt x="23680" y="544165"/>
                </a:lnTo>
                <a:lnTo>
                  <a:pt x="10727" y="500227"/>
                </a:lnTo>
                <a:lnTo>
                  <a:pt x="2732" y="454373"/>
                </a:lnTo>
                <a:lnTo>
                  <a:pt x="0" y="406907"/>
                </a:lnTo>
                <a:close/>
              </a:path>
            </a:pathLst>
          </a:custGeom>
          <a:ln w="25400">
            <a:solidFill>
              <a:srgbClr val="333333"/>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sp>
        <p:nvSpPr>
          <p:cNvPr id="19" name="object 19"/>
          <p:cNvSpPr/>
          <p:nvPr/>
        </p:nvSpPr>
        <p:spPr>
          <a:xfrm>
            <a:off x="6158056" y="2800777"/>
            <a:ext cx="2314575" cy="0"/>
          </a:xfrm>
          <a:custGeom>
            <a:avLst/>
            <a:gdLst/>
            <a:ahLst/>
            <a:cxnLst/>
            <a:rect l="l" t="t" r="r" b="b"/>
            <a:pathLst>
              <a:path w="4114800">
                <a:moveTo>
                  <a:pt x="0" y="0"/>
                </a:moveTo>
                <a:lnTo>
                  <a:pt x="4114800" y="0"/>
                </a:lnTo>
                <a:lnTo>
                  <a:pt x="0" y="0"/>
                </a:lnTo>
                <a:close/>
              </a:path>
            </a:pathLst>
          </a:custGeom>
          <a:ln w="25400">
            <a:solidFill>
              <a:srgbClr val="F8C212"/>
            </a:solidFill>
          </a:ln>
        </p:spPr>
        <p:txBody>
          <a:bodyPr wrap="square" lIns="0" tIns="0" rIns="0" bIns="0" rtlCol="0"/>
          <a:lstStyle/>
          <a:p>
            <a:pPr defTabSz="685800" hangingPunct="1"/>
            <a:endParaRPr sz="1013" kern="1200">
              <a:solidFill>
                <a:prstClr val="black"/>
              </a:solidFill>
              <a:latin typeface="Calibri"/>
              <a:ea typeface="+mn-ea"/>
              <a:cs typeface="+mn-cs"/>
            </a:endParaRPr>
          </a:p>
        </p:txBody>
      </p:sp>
      <p:graphicFrame>
        <p:nvGraphicFramePr>
          <p:cNvPr id="20" name="object 20"/>
          <p:cNvGraphicFramePr>
            <a:graphicFrameLocks noGrp="1"/>
          </p:cNvGraphicFramePr>
          <p:nvPr>
            <p:extLst>
              <p:ext uri="{D42A27DB-BD31-4B8C-83A1-F6EECF244321}">
                <p14:modId xmlns:p14="http://schemas.microsoft.com/office/powerpoint/2010/main" val="3178722414"/>
              </p:ext>
            </p:extLst>
          </p:nvPr>
        </p:nvGraphicFramePr>
        <p:xfrm>
          <a:off x="350044" y="5040200"/>
          <a:ext cx="8458200" cy="400050"/>
        </p:xfrm>
        <a:graphic>
          <a:graphicData uri="http://schemas.openxmlformats.org/drawingml/2006/table">
            <a:tbl>
              <a:tblPr firstRow="1" bandRow="1">
                <a:tableStyleId>{2D5ABB26-0587-4C30-8999-92F81FD0307C}</a:tableStyleId>
              </a:tblPr>
              <a:tblGrid>
                <a:gridCol w="2114550">
                  <a:extLst>
                    <a:ext uri="{9D8B030D-6E8A-4147-A177-3AD203B41FA5}">
                      <a16:colId xmlns:a16="http://schemas.microsoft.com/office/drawing/2014/main" xmlns="" val="20000"/>
                    </a:ext>
                  </a:extLst>
                </a:gridCol>
                <a:gridCol w="2114550">
                  <a:extLst>
                    <a:ext uri="{9D8B030D-6E8A-4147-A177-3AD203B41FA5}">
                      <a16:colId xmlns:a16="http://schemas.microsoft.com/office/drawing/2014/main" xmlns="" val="20001"/>
                    </a:ext>
                  </a:extLst>
                </a:gridCol>
                <a:gridCol w="2114550">
                  <a:extLst>
                    <a:ext uri="{9D8B030D-6E8A-4147-A177-3AD203B41FA5}">
                      <a16:colId xmlns:a16="http://schemas.microsoft.com/office/drawing/2014/main" xmlns="" val="20002"/>
                    </a:ext>
                  </a:extLst>
                </a:gridCol>
                <a:gridCol w="2114550">
                  <a:extLst>
                    <a:ext uri="{9D8B030D-6E8A-4147-A177-3AD203B41FA5}">
                      <a16:colId xmlns:a16="http://schemas.microsoft.com/office/drawing/2014/main" xmlns="" val="20003"/>
                    </a:ext>
                  </a:extLst>
                </a:gridCol>
              </a:tblGrid>
              <a:tr h="400050">
                <a:tc>
                  <a:txBody>
                    <a:bodyPr/>
                    <a:lstStyle/>
                    <a:p>
                      <a:pPr marL="1216025">
                        <a:lnSpc>
                          <a:spcPct val="100000"/>
                        </a:lnSpc>
                        <a:spcBef>
                          <a:spcPts val="1664"/>
                        </a:spcBef>
                      </a:pPr>
                      <a:r>
                        <a:rPr sz="1100" b="1" dirty="0">
                          <a:solidFill>
                            <a:srgbClr val="FFFFFF"/>
                          </a:solidFill>
                          <a:latin typeface="Verdana"/>
                          <a:cs typeface="Verdana"/>
                        </a:rPr>
                        <a:t>0%—13%</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8DB82B"/>
                    </a:solidFill>
                  </a:tcPr>
                </a:tc>
                <a:tc>
                  <a:txBody>
                    <a:bodyPr/>
                    <a:lstStyle/>
                    <a:p>
                      <a:pPr marL="1136015">
                        <a:lnSpc>
                          <a:spcPct val="100000"/>
                        </a:lnSpc>
                        <a:spcBef>
                          <a:spcPts val="1664"/>
                        </a:spcBef>
                      </a:pPr>
                      <a:r>
                        <a:rPr sz="1100" b="1" dirty="0">
                          <a:solidFill>
                            <a:srgbClr val="FFFFFF"/>
                          </a:solidFill>
                          <a:latin typeface="Verdana"/>
                          <a:cs typeface="Verdana"/>
                        </a:rPr>
                        <a:t>14%—19%</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F8C212"/>
                    </a:solidFill>
                  </a:tcPr>
                </a:tc>
                <a:tc>
                  <a:txBody>
                    <a:bodyPr/>
                    <a:lstStyle/>
                    <a:p>
                      <a:pPr marL="1136015">
                        <a:lnSpc>
                          <a:spcPct val="100000"/>
                        </a:lnSpc>
                        <a:spcBef>
                          <a:spcPts val="1664"/>
                        </a:spcBef>
                      </a:pPr>
                      <a:r>
                        <a:rPr sz="1100" b="1" dirty="0">
                          <a:solidFill>
                            <a:srgbClr val="FFFFFF"/>
                          </a:solidFill>
                          <a:latin typeface="Verdana"/>
                          <a:cs typeface="Verdana"/>
                        </a:rPr>
                        <a:t>20%—28%</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F06622"/>
                    </a:solidFill>
                  </a:tcPr>
                </a:tc>
                <a:tc>
                  <a:txBody>
                    <a:bodyPr/>
                    <a:lstStyle/>
                    <a:p>
                      <a:pPr marL="635" algn="ctr">
                        <a:lnSpc>
                          <a:spcPct val="100000"/>
                        </a:lnSpc>
                        <a:spcBef>
                          <a:spcPts val="1664"/>
                        </a:spcBef>
                      </a:pPr>
                      <a:r>
                        <a:rPr sz="1100" b="1" dirty="0">
                          <a:solidFill>
                            <a:srgbClr val="FFFFFF"/>
                          </a:solidFill>
                          <a:latin typeface="Verdana"/>
                          <a:cs typeface="Verdana"/>
                        </a:rPr>
                        <a:t>29%+</a:t>
                      </a:r>
                      <a:endParaRPr sz="1100">
                        <a:latin typeface="Verdana"/>
                        <a:cs typeface="Verdana"/>
                      </a:endParaRPr>
                    </a:p>
                  </a:txBody>
                  <a:tcPr marL="0" marR="0" marT="118943" marB="0">
                    <a:lnL w="25400">
                      <a:solidFill>
                        <a:srgbClr val="FFFFFF"/>
                      </a:solidFill>
                      <a:prstDash val="solid"/>
                    </a:lnL>
                    <a:lnR w="25400">
                      <a:solidFill>
                        <a:srgbClr val="FFFFFF"/>
                      </a:solidFill>
                      <a:prstDash val="solid"/>
                    </a:lnR>
                    <a:lnT w="12700">
                      <a:solidFill>
                        <a:srgbClr val="FFFFFF"/>
                      </a:solidFill>
                      <a:prstDash val="solid"/>
                    </a:lnT>
                    <a:lnB w="38100">
                      <a:solidFill>
                        <a:srgbClr val="FFFFFF"/>
                      </a:solidFill>
                      <a:prstDash val="solid"/>
                    </a:lnB>
                    <a:solidFill>
                      <a:srgbClr val="BB282D"/>
                    </a:solidFill>
                  </a:tcPr>
                </a:tc>
                <a:extLst>
                  <a:ext uri="{0D108BD9-81ED-4DB2-BD59-A6C34878D82A}">
                    <a16:rowId xmlns:a16="http://schemas.microsoft.com/office/drawing/2014/main" xmlns="" val="10000"/>
                  </a:ext>
                </a:extLst>
              </a:tr>
            </a:tbl>
          </a:graphicData>
        </a:graphic>
      </p:graphicFrame>
      <p:sp>
        <p:nvSpPr>
          <p:cNvPr id="21" name="object 21"/>
          <p:cNvSpPr/>
          <p:nvPr/>
        </p:nvSpPr>
        <p:spPr>
          <a:xfrm>
            <a:off x="1129761" y="5500686"/>
            <a:ext cx="372236" cy="82511"/>
          </a:xfrm>
          <a:custGeom>
            <a:avLst/>
            <a:gdLst/>
            <a:ahLst/>
            <a:cxnLst/>
            <a:rect l="l" t="t" r="r" b="b"/>
            <a:pathLst>
              <a:path w="182880" h="146684">
                <a:moveTo>
                  <a:pt x="91439" y="0"/>
                </a:moveTo>
                <a:lnTo>
                  <a:pt x="0" y="146303"/>
                </a:lnTo>
                <a:lnTo>
                  <a:pt x="182880" y="146303"/>
                </a:lnTo>
                <a:lnTo>
                  <a:pt x="91439" y="0"/>
                </a:lnTo>
                <a:close/>
              </a:path>
            </a:pathLst>
          </a:custGeom>
          <a:solidFill>
            <a:srgbClr val="8DB82B"/>
          </a:solidFill>
        </p:spPr>
        <p:txBody>
          <a:bodyPr wrap="square" lIns="0" tIns="0" rIns="0" bIns="0" rtlCol="0"/>
          <a:lstStyle/>
          <a:p>
            <a:pPr algn="ctr" defTabSz="685800" hangingPunct="1"/>
            <a:endParaRPr sz="1400" kern="1200">
              <a:solidFill>
                <a:prstClr val="black"/>
              </a:solidFill>
              <a:latin typeface="Calibri"/>
              <a:ea typeface="+mn-ea"/>
              <a:cs typeface="+mn-cs"/>
            </a:endParaRPr>
          </a:p>
        </p:txBody>
      </p:sp>
      <p:sp>
        <p:nvSpPr>
          <p:cNvPr id="22" name="object 22"/>
          <p:cNvSpPr txBox="1"/>
          <p:nvPr/>
        </p:nvSpPr>
        <p:spPr>
          <a:xfrm>
            <a:off x="727544" y="5600699"/>
            <a:ext cx="1177456" cy="307777"/>
          </a:xfrm>
          <a:prstGeom prst="rect">
            <a:avLst/>
          </a:prstGeom>
        </p:spPr>
        <p:txBody>
          <a:bodyPr vert="horz" wrap="square" lIns="0" tIns="0" rIns="0" bIns="0" rtlCol="0">
            <a:spAutoFit/>
          </a:bodyPr>
          <a:lstStyle/>
          <a:p>
            <a:pPr marL="7144" algn="ctr" defTabSz="685800" hangingPunct="1"/>
            <a:r>
              <a:rPr sz="2000" b="1" kern="1200" spc="-6" dirty="0">
                <a:solidFill>
                  <a:srgbClr val="8DB82B"/>
                </a:solidFill>
                <a:latin typeface="Verdana"/>
                <a:ea typeface="+mn-ea"/>
                <a:cs typeface="Verdana"/>
              </a:rPr>
              <a:t>6%</a:t>
            </a:r>
            <a:endParaRPr sz="2000" kern="1200">
              <a:solidFill>
                <a:prstClr val="black"/>
              </a:solidFill>
              <a:latin typeface="Verdana"/>
              <a:ea typeface="+mn-ea"/>
              <a:cs typeface="Verdana"/>
            </a:endParaRPr>
          </a:p>
        </p:txBody>
      </p:sp>
      <p:sp>
        <p:nvSpPr>
          <p:cNvPr id="25" name="object 19">
            <a:extLst>
              <a:ext uri="{FF2B5EF4-FFF2-40B4-BE49-F238E27FC236}">
                <a16:creationId xmlns:a16="http://schemas.microsoft.com/office/drawing/2014/main" xmlns="" id="{FC8EA8EB-E2EB-4EFA-9954-FD0096E3FAA2}"/>
              </a:ext>
            </a:extLst>
          </p:cNvPr>
          <p:cNvSpPr txBox="1"/>
          <p:nvPr/>
        </p:nvSpPr>
        <p:spPr>
          <a:xfrm>
            <a:off x="2349076" y="381000"/>
            <a:ext cx="4672160" cy="584775"/>
          </a:xfrm>
          <a:prstGeom prst="rect">
            <a:avLst/>
          </a:prstGeom>
        </p:spPr>
        <p:txBody>
          <a:bodyPr vert="horz" wrap="square" lIns="0" tIns="0" rIns="0" bIns="0" rtlCol="0">
            <a:spAutoFit/>
          </a:bodyPr>
          <a:lstStyle/>
          <a:p>
            <a:pPr marL="259676" indent="-252889" algn="ctr" defTabSz="685800" hangingPunct="1"/>
            <a:r>
              <a:rPr sz="2400" b="1" kern="1200" spc="-6" dirty="0">
                <a:solidFill>
                  <a:srgbClr val="333333"/>
                </a:solidFill>
                <a:latin typeface="Verdana"/>
                <a:ea typeface="+mn-ea"/>
                <a:cs typeface="Verdana"/>
              </a:rPr>
              <a:t>Aligned</a:t>
            </a:r>
            <a:r>
              <a:rPr sz="2400" b="1" kern="1200" spc="-14" dirty="0">
                <a:solidFill>
                  <a:srgbClr val="333333"/>
                </a:solidFill>
                <a:latin typeface="Verdana"/>
                <a:ea typeface="+mn-ea"/>
                <a:cs typeface="Verdana"/>
              </a:rPr>
              <a:t> </a:t>
            </a:r>
            <a:r>
              <a:rPr lang="en-GB" sz="2400" b="1" kern="1200" spc="-14" dirty="0">
                <a:solidFill>
                  <a:srgbClr val="333333"/>
                </a:solidFill>
                <a:latin typeface="Verdana"/>
                <a:ea typeface="+mn-ea"/>
                <a:cs typeface="Verdana"/>
              </a:rPr>
              <a:t>Culture </a:t>
            </a:r>
            <a:r>
              <a:rPr sz="2400" b="1" kern="1200" spc="-6" dirty="0">
                <a:solidFill>
                  <a:srgbClr val="333333"/>
                </a:solidFill>
                <a:latin typeface="Verdana"/>
                <a:ea typeface="+mn-ea"/>
                <a:cs typeface="Verdana"/>
              </a:rPr>
              <a:t>Example</a:t>
            </a:r>
            <a:endParaRPr lang="en-GB" sz="2400" b="1" kern="1200" dirty="0">
              <a:solidFill>
                <a:prstClr val="black"/>
              </a:solidFill>
              <a:latin typeface="Verdana"/>
              <a:ea typeface="+mn-ea"/>
              <a:cs typeface="Verdana"/>
            </a:endParaRPr>
          </a:p>
          <a:p>
            <a:pPr marL="259676" indent="-252889" algn="ctr" defTabSz="685800" hangingPunct="1"/>
            <a:r>
              <a:rPr sz="1400" kern="1200" spc="-3" dirty="0">
                <a:solidFill>
                  <a:srgbClr val="333333"/>
                </a:solidFill>
                <a:latin typeface="Verdana"/>
                <a:ea typeface="+mn-ea"/>
                <a:cs typeface="Verdana"/>
              </a:rPr>
              <a:t>521</a:t>
            </a:r>
            <a:r>
              <a:rPr sz="1400" kern="1200" spc="-51" dirty="0">
                <a:solidFill>
                  <a:srgbClr val="333333"/>
                </a:solidFill>
                <a:latin typeface="Verdana"/>
                <a:ea typeface="+mn-ea"/>
                <a:cs typeface="Verdana"/>
              </a:rPr>
              <a:t> </a:t>
            </a:r>
            <a:r>
              <a:rPr sz="1400" kern="1200" dirty="0">
                <a:solidFill>
                  <a:srgbClr val="333333"/>
                </a:solidFill>
                <a:latin typeface="Verdana"/>
                <a:ea typeface="+mn-ea"/>
                <a:cs typeface="Verdana"/>
              </a:rPr>
              <a:t>participants</a:t>
            </a:r>
            <a:endParaRPr sz="1400" kern="1200" dirty="0">
              <a:solidFill>
                <a:prstClr val="black"/>
              </a:solidFill>
              <a:latin typeface="Verdana"/>
              <a:ea typeface="+mn-ea"/>
              <a:cs typeface="Verdana"/>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2BF91359-353D-4008-982A-813507CB70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185334" y="1295400"/>
            <a:ext cx="6773332" cy="3810000"/>
          </a:xfrm>
          <a:prstGeom prst="rect">
            <a:avLst/>
          </a:prstGeom>
        </p:spPr>
      </p:pic>
      <p:sp>
        <p:nvSpPr>
          <p:cNvPr id="7" name="TextBox 6">
            <a:extLst>
              <a:ext uri="{FF2B5EF4-FFF2-40B4-BE49-F238E27FC236}">
                <a16:creationId xmlns:a16="http://schemas.microsoft.com/office/drawing/2014/main" xmlns="" id="{8AC5B7A8-FAAA-4513-A451-6D05B6BF4B0D}"/>
              </a:ext>
            </a:extLst>
          </p:cNvPr>
          <p:cNvSpPr txBox="1"/>
          <p:nvPr/>
        </p:nvSpPr>
        <p:spPr>
          <a:xfrm>
            <a:off x="0" y="176291"/>
            <a:ext cx="9144000" cy="92332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FFFFFF"/>
                </a:solidFill>
                <a:effectLst/>
                <a:uLnTx/>
                <a:uFillTx/>
                <a:latin typeface="Calibri"/>
                <a:cs typeface="Calibri"/>
                <a:sym typeface="Calibri"/>
              </a:rPr>
              <a:t>MEASUREMENT MATTERS </a:t>
            </a:r>
            <a:endParaRPr kumimoji="0" lang="en-GB" sz="5400" b="1" i="0" u="none" strike="noStrike" kern="0" cap="none" spc="0" normalizeH="0" baseline="0" noProof="0" dirty="0">
              <a:ln>
                <a:noFill/>
              </a:ln>
              <a:solidFill>
                <a:srgbClr val="FFFFFF"/>
              </a:solidFill>
              <a:effectLst/>
              <a:uLnTx/>
              <a:uFillTx/>
              <a:latin typeface="Calibri"/>
              <a:ea typeface="+mj-ea"/>
              <a:cs typeface="Calibri"/>
              <a:sym typeface="Calibri"/>
            </a:endParaRPr>
          </a:p>
        </p:txBody>
      </p:sp>
      <p:sp>
        <p:nvSpPr>
          <p:cNvPr id="8" name="Rectangle 7">
            <a:extLst>
              <a:ext uri="{FF2B5EF4-FFF2-40B4-BE49-F238E27FC236}">
                <a16:creationId xmlns:a16="http://schemas.microsoft.com/office/drawing/2014/main" xmlns="" id="{0912BC3F-DCEA-464A-9B1D-1631DFF188AB}"/>
              </a:ext>
            </a:extLst>
          </p:cNvPr>
          <p:cNvSpPr/>
          <p:nvPr/>
        </p:nvSpPr>
        <p:spPr>
          <a:xfrm>
            <a:off x="0" y="5428397"/>
            <a:ext cx="9144000" cy="1446548"/>
          </a:xfrm>
          <a:prstGeom prst="rect">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FFFF00"/>
                </a:solidFill>
                <a:effectLst/>
                <a:uLnTx/>
                <a:uFillTx/>
                <a:latin typeface="Calibri"/>
                <a:ea typeface="+mj-ea"/>
                <a:cs typeface="Calibri"/>
                <a:sym typeface="Calibri"/>
              </a:rPr>
              <a:t>WHATEVER YOU MEASURE TENDS </a:t>
            </a:r>
            <a:br>
              <a:rPr kumimoji="0" lang="en-GB" sz="4400" b="1" i="0" u="none" strike="noStrike" kern="0" cap="none" spc="0" normalizeH="0" baseline="0" noProof="0" dirty="0">
                <a:ln>
                  <a:noFill/>
                </a:ln>
                <a:solidFill>
                  <a:srgbClr val="FFFF00"/>
                </a:solidFill>
                <a:effectLst/>
                <a:uLnTx/>
                <a:uFillTx/>
                <a:latin typeface="Calibri"/>
                <a:ea typeface="+mj-ea"/>
                <a:cs typeface="Calibri"/>
                <a:sym typeface="Calibri"/>
              </a:rPr>
            </a:br>
            <a:r>
              <a:rPr kumimoji="0" lang="en-GB" sz="4400" b="1" i="0" u="none" strike="noStrike" kern="0" cap="none" spc="0" normalizeH="0" baseline="0" noProof="0" dirty="0">
                <a:ln>
                  <a:noFill/>
                </a:ln>
                <a:solidFill>
                  <a:srgbClr val="FFFF00"/>
                </a:solidFill>
                <a:effectLst/>
                <a:uLnTx/>
                <a:uFillTx/>
                <a:latin typeface="Calibri"/>
                <a:ea typeface="+mj-ea"/>
                <a:cs typeface="Calibri"/>
                <a:sym typeface="Calibri"/>
              </a:rPr>
              <a:t>TO IMPROVE </a:t>
            </a:r>
          </a:p>
        </p:txBody>
      </p:sp>
      <p:sp>
        <p:nvSpPr>
          <p:cNvPr id="2" name="Rectangle 1">
            <a:extLst>
              <a:ext uri="{FF2B5EF4-FFF2-40B4-BE49-F238E27FC236}">
                <a16:creationId xmlns:a16="http://schemas.microsoft.com/office/drawing/2014/main" xmlns="" id="{67342A6C-67C7-493A-9873-B2E4BEE22B42}"/>
              </a:ext>
            </a:extLst>
          </p:cNvPr>
          <p:cNvSpPr/>
          <p:nvPr/>
        </p:nvSpPr>
        <p:spPr>
          <a:xfrm>
            <a:off x="2057400" y="2699894"/>
            <a:ext cx="5257800" cy="1077216"/>
          </a:xfrm>
          <a:prstGeom prst="rect">
            <a:avLst/>
          </a:prstGeom>
          <a:solidFill>
            <a:schemeClr val="tx1">
              <a:lumMod val="75000"/>
              <a:lumOff val="25000"/>
            </a:schemeClr>
          </a:solid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00"/>
                </a:solidFill>
                <a:effectLst/>
                <a:uLnTx/>
                <a:uFillTx/>
                <a:latin typeface="Calibri"/>
                <a:ea typeface="+mj-ea"/>
                <a:cs typeface="Calibri"/>
                <a:sym typeface="Calibri"/>
              </a:rPr>
              <a:t>MEASURING </a:t>
            </a:r>
            <a:br>
              <a:rPr kumimoji="0" lang="en-GB" sz="3200" b="1" i="0" u="none" strike="noStrike" kern="0" cap="none" spc="0" normalizeH="0" baseline="0" noProof="0" dirty="0">
                <a:ln>
                  <a:noFill/>
                </a:ln>
                <a:solidFill>
                  <a:srgbClr val="FFFF00"/>
                </a:solidFill>
                <a:effectLst/>
                <a:uLnTx/>
                <a:uFillTx/>
                <a:latin typeface="Calibri"/>
                <a:ea typeface="+mj-ea"/>
                <a:cs typeface="Calibri"/>
                <a:sym typeface="Calibri"/>
              </a:rPr>
            </a:br>
            <a:r>
              <a:rPr kumimoji="0" lang="en-GB" sz="3200" b="1" i="0" u="none" strike="noStrike" kern="0" cap="none" spc="0" normalizeH="0" baseline="0" noProof="0" dirty="0">
                <a:ln>
                  <a:noFill/>
                </a:ln>
                <a:solidFill>
                  <a:srgbClr val="FFFF00"/>
                </a:solidFill>
                <a:effectLst/>
                <a:uLnTx/>
                <a:uFillTx/>
                <a:latin typeface="Calibri"/>
                <a:ea typeface="+mj-ea"/>
                <a:cs typeface="Calibri"/>
                <a:sym typeface="Calibri"/>
              </a:rPr>
              <a:t>NATIONAL VALUES</a:t>
            </a:r>
          </a:p>
        </p:txBody>
      </p:sp>
    </p:spTree>
    <p:custDataLst>
      <p:tags r:id="rId1"/>
    </p:custDataLst>
    <p:extLst>
      <p:ext uri="{BB962C8B-B14F-4D97-AF65-F5344CB8AC3E}">
        <p14:creationId xmlns:p14="http://schemas.microsoft.com/office/powerpoint/2010/main" val="793015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6"/>
          <p:cNvSpPr txBox="1">
            <a:spLocks noGrp="1"/>
          </p:cNvSpPr>
          <p:nvPr>
            <p:ph type="title"/>
          </p:nvPr>
        </p:nvSpPr>
        <p:spPr>
          <a:xfrm>
            <a:off x="457200" y="396722"/>
            <a:ext cx="6097650" cy="364500"/>
          </a:xfrm>
          <a:prstGeom prst="rect">
            <a:avLst/>
          </a:prstGeom>
          <a:solidFill>
            <a:schemeClr val="tx1"/>
          </a:solidFill>
          <a:ln>
            <a:noFill/>
          </a:ln>
        </p:spPr>
        <p:txBody>
          <a:bodyPr spcFirstLastPara="1" wrap="square" lIns="68569" tIns="34275" rIns="68569" bIns="34275" anchor="ctr" anchorCtr="0">
            <a:noAutofit/>
          </a:bodyPr>
          <a:lstStyle/>
          <a:p>
            <a:r>
              <a:rPr lang="en-US" sz="2800" b="1" dirty="0">
                <a:solidFill>
                  <a:srgbClr val="FFFF00"/>
                </a:solidFill>
              </a:rPr>
              <a:t>Latvia National Values Assessment 2007</a:t>
            </a:r>
            <a:endParaRPr sz="2800" b="1" dirty="0">
              <a:solidFill>
                <a:srgbClr val="FFFF00"/>
              </a:solidFill>
            </a:endParaRPr>
          </a:p>
        </p:txBody>
      </p:sp>
      <p:pic>
        <p:nvPicPr>
          <p:cNvPr id="524" name="Google Shape;524;p86"/>
          <p:cNvPicPr preferRelativeResize="0"/>
          <p:nvPr/>
        </p:nvPicPr>
        <p:blipFill rotWithShape="1">
          <a:blip r:embed="rId4">
            <a:alphaModFix/>
          </a:blip>
          <a:srcRect/>
          <a:stretch/>
        </p:blipFill>
        <p:spPr>
          <a:xfrm rot="-261119">
            <a:off x="968484" y="1375771"/>
            <a:ext cx="3282083" cy="1993341"/>
          </a:xfrm>
          <a:prstGeom prst="rect">
            <a:avLst/>
          </a:prstGeom>
          <a:noFill/>
          <a:ln>
            <a:noFill/>
          </a:ln>
          <a:effectLst>
            <a:outerShdw blurRad="292100" dist="139700" dir="2700000" algn="tl" rotWithShape="0">
              <a:srgbClr val="333333">
                <a:alpha val="64705"/>
              </a:srgbClr>
            </a:outerShdw>
          </a:effectLst>
        </p:spPr>
      </p:pic>
      <p:pic>
        <p:nvPicPr>
          <p:cNvPr id="525" name="Google Shape;525;p86"/>
          <p:cNvPicPr preferRelativeResize="0"/>
          <p:nvPr/>
        </p:nvPicPr>
        <p:blipFill rotWithShape="1">
          <a:blip r:embed="rId5">
            <a:alphaModFix/>
          </a:blip>
          <a:srcRect/>
          <a:stretch/>
        </p:blipFill>
        <p:spPr>
          <a:xfrm rot="206076">
            <a:off x="5877991" y="958982"/>
            <a:ext cx="2628720" cy="1752483"/>
          </a:xfrm>
          <a:prstGeom prst="rect">
            <a:avLst/>
          </a:prstGeom>
          <a:noFill/>
          <a:ln>
            <a:noFill/>
          </a:ln>
          <a:effectLst>
            <a:outerShdw blurRad="57150" dist="19050" dir="5400000" algn="bl" rotWithShape="0">
              <a:srgbClr val="000000">
                <a:alpha val="50000"/>
              </a:srgbClr>
            </a:outerShdw>
          </a:effectLst>
        </p:spPr>
      </p:pic>
      <p:pic>
        <p:nvPicPr>
          <p:cNvPr id="526" name="Google Shape;526;p86"/>
          <p:cNvPicPr preferRelativeResize="0"/>
          <p:nvPr/>
        </p:nvPicPr>
        <p:blipFill rotWithShape="1">
          <a:blip r:embed="rId6">
            <a:alphaModFix/>
          </a:blip>
          <a:srcRect l="4283" r="7766" b="4039"/>
          <a:stretch/>
        </p:blipFill>
        <p:spPr>
          <a:xfrm>
            <a:off x="5525738" y="3238859"/>
            <a:ext cx="3031107" cy="2671425"/>
          </a:xfrm>
          <a:prstGeom prst="rect">
            <a:avLst/>
          </a:prstGeom>
          <a:noFill/>
          <a:ln>
            <a:noFill/>
          </a:ln>
        </p:spPr>
      </p:pic>
      <p:pic>
        <p:nvPicPr>
          <p:cNvPr id="527" name="Google Shape;527;p86"/>
          <p:cNvPicPr preferRelativeResize="0"/>
          <p:nvPr/>
        </p:nvPicPr>
        <p:blipFill rotWithShape="1">
          <a:blip r:embed="rId7">
            <a:alphaModFix/>
          </a:blip>
          <a:srcRect/>
          <a:stretch/>
        </p:blipFill>
        <p:spPr>
          <a:xfrm>
            <a:off x="846195" y="3332377"/>
            <a:ext cx="1174920" cy="820608"/>
          </a:xfrm>
          <a:prstGeom prst="rect">
            <a:avLst/>
          </a:prstGeom>
          <a:noFill/>
          <a:ln>
            <a:noFill/>
          </a:ln>
        </p:spPr>
      </p:pic>
      <p:pic>
        <p:nvPicPr>
          <p:cNvPr id="528" name="Google Shape;528;p86"/>
          <p:cNvPicPr preferRelativeResize="0"/>
          <p:nvPr/>
        </p:nvPicPr>
        <p:blipFill rotWithShape="1">
          <a:blip r:embed="rId8">
            <a:alphaModFix/>
          </a:blip>
          <a:srcRect/>
          <a:stretch/>
        </p:blipFill>
        <p:spPr>
          <a:xfrm>
            <a:off x="1900051" y="3323649"/>
            <a:ext cx="1244009" cy="829339"/>
          </a:xfrm>
          <a:prstGeom prst="rect">
            <a:avLst/>
          </a:prstGeom>
          <a:noFill/>
          <a:ln>
            <a:noFill/>
          </a:ln>
        </p:spPr>
      </p:pic>
      <p:pic>
        <p:nvPicPr>
          <p:cNvPr id="529" name="Google Shape;529;p86"/>
          <p:cNvPicPr preferRelativeResize="0"/>
          <p:nvPr/>
        </p:nvPicPr>
        <p:blipFill rotWithShape="1">
          <a:blip r:embed="rId9">
            <a:alphaModFix/>
          </a:blip>
          <a:srcRect/>
          <a:stretch/>
        </p:blipFill>
        <p:spPr>
          <a:xfrm>
            <a:off x="3002614" y="3323649"/>
            <a:ext cx="1251833" cy="829339"/>
          </a:xfrm>
          <a:prstGeom prst="rect">
            <a:avLst/>
          </a:prstGeom>
          <a:noFill/>
          <a:ln>
            <a:noFill/>
          </a:ln>
        </p:spPr>
      </p:pic>
      <p:sp>
        <p:nvSpPr>
          <p:cNvPr id="530" name="Google Shape;530;p86"/>
          <p:cNvSpPr txBox="1"/>
          <p:nvPr/>
        </p:nvSpPr>
        <p:spPr>
          <a:xfrm>
            <a:off x="2954367" y="4455829"/>
            <a:ext cx="2001375" cy="704025"/>
          </a:xfrm>
          <a:prstGeom prst="rect">
            <a:avLst/>
          </a:prstGeom>
          <a:noFill/>
          <a:ln>
            <a:noFill/>
          </a:ln>
        </p:spPr>
        <p:txBody>
          <a:bodyPr spcFirstLastPara="1" wrap="square" lIns="68569" tIns="34275" rIns="68569" bIns="34275" anchor="t" anchorCtr="0">
            <a:noAutofit/>
          </a:bodyPr>
          <a:lstStyle/>
          <a:p>
            <a:pPr marL="0" marR="0" lvl="0" indent="0" algn="l" defTabSz="685783" rtl="0" eaLnBrk="1" fontAlgn="auto" latinLnBrk="0" hangingPunct="1">
              <a:lnSpc>
                <a:spcPct val="100000"/>
              </a:lnSpc>
              <a:spcBef>
                <a:spcPts val="0"/>
              </a:spcBef>
              <a:spcAft>
                <a:spcPts val="0"/>
              </a:spcAft>
              <a:buClr>
                <a:srgbClr val="000000"/>
              </a:buClr>
              <a:buSzTx/>
              <a:buFontTx/>
              <a:buNone/>
              <a:tabLst/>
              <a:defRPr/>
            </a:pPr>
            <a:r>
              <a:rPr kumimoji="0" lang="en-US" sz="975" b="0" i="0" u="none" strike="noStrike" kern="0" cap="none" spc="0" normalizeH="0" baseline="0" noProof="0">
                <a:ln>
                  <a:noFill/>
                </a:ln>
                <a:solidFill>
                  <a:srgbClr val="000000"/>
                </a:solidFill>
                <a:effectLst/>
                <a:uLnTx/>
                <a:uFillTx/>
                <a:latin typeface="Arial"/>
                <a:cs typeface="Arial"/>
                <a:sym typeface="Arial"/>
              </a:rPr>
              <a:t>Latvia 2030 Sustainable Development Strategy</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685783" rtl="0" eaLnBrk="1" fontAlgn="auto" latinLnBrk="0" hangingPunct="1">
              <a:lnSpc>
                <a:spcPct val="100000"/>
              </a:lnSpc>
              <a:spcBef>
                <a:spcPts val="0"/>
              </a:spcBef>
              <a:spcAft>
                <a:spcPts val="0"/>
              </a:spcAft>
              <a:buClr>
                <a:srgbClr val="000000"/>
              </a:buClr>
              <a:buSzTx/>
              <a:buFontTx/>
              <a:buNone/>
              <a:tabLst/>
              <a:defRPr/>
            </a:pPr>
            <a:endParaRPr kumimoji="0" sz="975"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685783" rtl="0" eaLnBrk="1" fontAlgn="auto" latinLnBrk="0" hangingPunct="1">
              <a:lnSpc>
                <a:spcPct val="100000"/>
              </a:lnSpc>
              <a:spcBef>
                <a:spcPts val="0"/>
              </a:spcBef>
              <a:spcAft>
                <a:spcPts val="0"/>
              </a:spcAft>
              <a:buClr>
                <a:srgbClr val="000000"/>
              </a:buClr>
              <a:buSzTx/>
              <a:buFontTx/>
              <a:buNone/>
              <a:tabLst/>
              <a:defRPr/>
            </a:pPr>
            <a:r>
              <a:rPr kumimoji="0" lang="en-US" sz="975" b="0" i="0" u="none" strike="noStrike" kern="0" cap="none" spc="0" normalizeH="0" baseline="0" noProof="0">
                <a:ln>
                  <a:noFill/>
                </a:ln>
                <a:solidFill>
                  <a:srgbClr val="000000"/>
                </a:solidFill>
                <a:effectLst/>
                <a:uLnTx/>
                <a:uFillTx/>
                <a:latin typeface="Arial"/>
                <a:cs typeface="Arial"/>
                <a:sym typeface="Arial"/>
              </a:rPr>
              <a:t>Based on the values and </a:t>
            </a:r>
            <a:br>
              <a:rPr kumimoji="0" lang="en-US" sz="975" b="0" i="0" u="none" strike="noStrike" kern="0" cap="none" spc="0" normalizeH="0" baseline="0" noProof="0">
                <a:ln>
                  <a:noFill/>
                </a:ln>
                <a:solidFill>
                  <a:srgbClr val="000000"/>
                </a:solidFill>
                <a:effectLst/>
                <a:uLnTx/>
                <a:uFillTx/>
                <a:latin typeface="Arial"/>
                <a:cs typeface="Arial"/>
                <a:sym typeface="Arial"/>
              </a:rPr>
            </a:br>
            <a:r>
              <a:rPr kumimoji="0" lang="en-US" sz="975" b="0" i="0" u="none" strike="noStrike" kern="0" cap="none" spc="0" normalizeH="0" baseline="0" noProof="0">
                <a:ln>
                  <a:noFill/>
                </a:ln>
                <a:solidFill>
                  <a:srgbClr val="000000"/>
                </a:solidFill>
                <a:effectLst/>
                <a:uLnTx/>
                <a:uFillTx/>
                <a:latin typeface="Arial"/>
                <a:cs typeface="Arial"/>
                <a:sym typeface="Arial"/>
              </a:rPr>
              <a:t>needs of the people</a:t>
            </a:r>
            <a:endParaRPr kumimoji="0" sz="975" b="0" i="0" u="none" strike="noStrike" kern="0" cap="none" spc="0" normalizeH="0" baseline="0" noProof="0">
              <a:ln>
                <a:noFill/>
              </a:ln>
              <a:solidFill>
                <a:srgbClr val="000000"/>
              </a:solidFill>
              <a:effectLst/>
              <a:uLnTx/>
              <a:uFillTx/>
              <a:latin typeface="Arial"/>
              <a:cs typeface="Arial"/>
              <a:sym typeface="Arial"/>
            </a:endParaRPr>
          </a:p>
        </p:txBody>
      </p:sp>
      <p:pic>
        <p:nvPicPr>
          <p:cNvPr id="531" name="Google Shape;531;p86"/>
          <p:cNvPicPr preferRelativeResize="0"/>
          <p:nvPr/>
        </p:nvPicPr>
        <p:blipFill rotWithShape="1">
          <a:blip r:embed="rId10">
            <a:alphaModFix/>
          </a:blip>
          <a:srcRect/>
          <a:stretch/>
        </p:blipFill>
        <p:spPr>
          <a:xfrm rot="-183600">
            <a:off x="1048250" y="4168885"/>
            <a:ext cx="1824065" cy="1376805"/>
          </a:xfrm>
          <a:prstGeom prst="rect">
            <a:avLst/>
          </a:prstGeom>
          <a:noFill/>
          <a:ln w="9525" cap="flat" cmpd="sng">
            <a:solidFill>
              <a:schemeClr val="dk1"/>
            </a:solidFill>
            <a:prstDash val="solid"/>
            <a:round/>
            <a:headEnd type="none" w="sm" len="sm"/>
            <a:tailEnd type="none" w="sm" len="sm"/>
          </a:ln>
        </p:spPr>
      </p:pic>
      <p:sp>
        <p:nvSpPr>
          <p:cNvPr id="532" name="Google Shape;532;p86"/>
          <p:cNvSpPr txBox="1"/>
          <p:nvPr/>
        </p:nvSpPr>
        <p:spPr>
          <a:xfrm>
            <a:off x="5847901" y="2788634"/>
            <a:ext cx="3118051" cy="450225"/>
          </a:xfrm>
          <a:prstGeom prst="rect">
            <a:avLst/>
          </a:prstGeom>
          <a:noFill/>
          <a:ln>
            <a:noFill/>
          </a:ln>
        </p:spPr>
        <p:txBody>
          <a:bodyPr spcFirstLastPara="1" wrap="square" lIns="68569" tIns="34275" rIns="68569" bIns="34275" anchor="t" anchorCtr="0">
            <a:noAutofit/>
          </a:bodyPr>
          <a:lstStyle/>
          <a:p>
            <a:pPr marL="0" marR="0" lvl="0" indent="0" algn="l" defTabSz="685783" rtl="0" eaLnBrk="1" fontAlgn="auto" latinLnBrk="0" hangingPunct="1">
              <a:lnSpc>
                <a:spcPct val="100000"/>
              </a:lnSpc>
              <a:spcBef>
                <a:spcPts val="0"/>
              </a:spcBef>
              <a:spcAft>
                <a:spcPts val="0"/>
              </a:spcAft>
              <a:buClr>
                <a:srgbClr val="000000"/>
              </a:buClr>
              <a:buSzTx/>
              <a:buFontTx/>
              <a:buNone/>
              <a:tabLst/>
              <a:defRPr/>
            </a:pPr>
            <a:r>
              <a:rPr kumimoji="0" lang="en-US" sz="975" b="0" i="0" u="none" strike="noStrike" kern="0" cap="none" spc="0" normalizeH="0" baseline="0" noProof="0">
                <a:ln>
                  <a:noFill/>
                </a:ln>
                <a:solidFill>
                  <a:srgbClr val="000000"/>
                </a:solidFill>
                <a:effectLst/>
                <a:uLnTx/>
                <a:uFillTx/>
                <a:latin typeface="Arial"/>
                <a:cs typeface="Arial"/>
                <a:sym typeface="Arial"/>
              </a:rPr>
              <a:t>Russian and Latvian teenagers talk about the values for more peaceful and harmonious race relations.</a:t>
            </a:r>
            <a:endParaRPr kumimoji="0" sz="975" b="0" i="0" u="none" strike="noStrike" kern="0" cap="none" spc="0" normalizeH="0" baseline="0" noProof="0">
              <a:ln>
                <a:noFill/>
              </a:ln>
              <a:solidFill>
                <a:srgbClr val="000000"/>
              </a:solidFill>
              <a:effectLst/>
              <a:uLnTx/>
              <a:uFillTx/>
              <a:latin typeface="Arial"/>
              <a:cs typeface="Arial"/>
              <a:sym typeface="Arial"/>
            </a:endParaRPr>
          </a:p>
        </p:txBody>
      </p:sp>
    </p:spTree>
    <p:custDataLst>
      <p:tags r:id="rId1"/>
    </p:custDataLst>
    <p:extLst>
      <p:ext uri="{BB962C8B-B14F-4D97-AF65-F5344CB8AC3E}">
        <p14:creationId xmlns:p14="http://schemas.microsoft.com/office/powerpoint/2010/main" val="5430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2BF91359-353D-4008-982A-813507CB70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185334" y="1295400"/>
            <a:ext cx="6773332" cy="3810000"/>
          </a:xfrm>
          <a:prstGeom prst="rect">
            <a:avLst/>
          </a:prstGeom>
        </p:spPr>
      </p:pic>
      <p:sp>
        <p:nvSpPr>
          <p:cNvPr id="7" name="TextBox 6">
            <a:extLst>
              <a:ext uri="{FF2B5EF4-FFF2-40B4-BE49-F238E27FC236}">
                <a16:creationId xmlns:a16="http://schemas.microsoft.com/office/drawing/2014/main" xmlns="" id="{8AC5B7A8-FAAA-4513-A451-6D05B6BF4B0D}"/>
              </a:ext>
            </a:extLst>
          </p:cNvPr>
          <p:cNvSpPr txBox="1"/>
          <p:nvPr/>
        </p:nvSpPr>
        <p:spPr>
          <a:xfrm>
            <a:off x="0" y="176291"/>
            <a:ext cx="9144000" cy="92332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FFFFFF"/>
                </a:solidFill>
                <a:effectLst/>
                <a:uLnTx/>
                <a:uFillTx/>
                <a:latin typeface="Calibri"/>
                <a:cs typeface="Calibri"/>
                <a:sym typeface="Calibri"/>
              </a:rPr>
              <a:t>MEASUREMENT MATTERS </a:t>
            </a:r>
            <a:endParaRPr kumimoji="0" lang="en-GB" sz="5400" b="1" i="0" u="none" strike="noStrike" kern="0" cap="none" spc="0" normalizeH="0" baseline="0" noProof="0" dirty="0">
              <a:ln>
                <a:noFill/>
              </a:ln>
              <a:solidFill>
                <a:srgbClr val="FFFFFF"/>
              </a:solidFill>
              <a:effectLst/>
              <a:uLnTx/>
              <a:uFillTx/>
              <a:latin typeface="Calibri"/>
              <a:ea typeface="+mj-ea"/>
              <a:cs typeface="Calibri"/>
              <a:sym typeface="Calibri"/>
            </a:endParaRPr>
          </a:p>
        </p:txBody>
      </p:sp>
      <p:sp>
        <p:nvSpPr>
          <p:cNvPr id="8" name="Rectangle 7">
            <a:extLst>
              <a:ext uri="{FF2B5EF4-FFF2-40B4-BE49-F238E27FC236}">
                <a16:creationId xmlns:a16="http://schemas.microsoft.com/office/drawing/2014/main" xmlns="" id="{0912BC3F-DCEA-464A-9B1D-1631DFF188AB}"/>
              </a:ext>
            </a:extLst>
          </p:cNvPr>
          <p:cNvSpPr/>
          <p:nvPr/>
        </p:nvSpPr>
        <p:spPr>
          <a:xfrm>
            <a:off x="0" y="5428397"/>
            <a:ext cx="9144000" cy="1446548"/>
          </a:xfrm>
          <a:prstGeom prst="rect">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FFFF00"/>
                </a:solidFill>
                <a:effectLst/>
                <a:uLnTx/>
                <a:uFillTx/>
                <a:latin typeface="Calibri"/>
                <a:ea typeface="+mj-ea"/>
                <a:cs typeface="Calibri"/>
                <a:sym typeface="Calibri"/>
              </a:rPr>
              <a:t>WHATEVER YOU MEASURE TENDS </a:t>
            </a:r>
            <a:br>
              <a:rPr kumimoji="0" lang="en-GB" sz="4400" b="1" i="0" u="none" strike="noStrike" kern="0" cap="none" spc="0" normalizeH="0" baseline="0" noProof="0" dirty="0">
                <a:ln>
                  <a:noFill/>
                </a:ln>
                <a:solidFill>
                  <a:srgbClr val="FFFF00"/>
                </a:solidFill>
                <a:effectLst/>
                <a:uLnTx/>
                <a:uFillTx/>
                <a:latin typeface="Calibri"/>
                <a:ea typeface="+mj-ea"/>
                <a:cs typeface="Calibri"/>
                <a:sym typeface="Calibri"/>
              </a:rPr>
            </a:br>
            <a:r>
              <a:rPr kumimoji="0" lang="en-GB" sz="4400" b="1" i="0" u="none" strike="noStrike" kern="0" cap="none" spc="0" normalizeH="0" baseline="0" noProof="0" dirty="0">
                <a:ln>
                  <a:noFill/>
                </a:ln>
                <a:solidFill>
                  <a:srgbClr val="FFFF00"/>
                </a:solidFill>
                <a:effectLst/>
                <a:uLnTx/>
                <a:uFillTx/>
                <a:latin typeface="Calibri"/>
                <a:ea typeface="+mj-ea"/>
                <a:cs typeface="Calibri"/>
                <a:sym typeface="Calibri"/>
              </a:rPr>
              <a:t>TO IMPROVE </a:t>
            </a:r>
          </a:p>
        </p:txBody>
      </p:sp>
      <p:sp>
        <p:nvSpPr>
          <p:cNvPr id="2" name="Rectangle 1">
            <a:extLst>
              <a:ext uri="{FF2B5EF4-FFF2-40B4-BE49-F238E27FC236}">
                <a16:creationId xmlns:a16="http://schemas.microsoft.com/office/drawing/2014/main" xmlns="" id="{67342A6C-67C7-493A-9873-B2E4BEE22B42}"/>
              </a:ext>
            </a:extLst>
          </p:cNvPr>
          <p:cNvSpPr/>
          <p:nvPr/>
        </p:nvSpPr>
        <p:spPr>
          <a:xfrm>
            <a:off x="2057400" y="2699894"/>
            <a:ext cx="5257800" cy="1077216"/>
          </a:xfrm>
          <a:prstGeom prst="rect">
            <a:avLst/>
          </a:prstGeom>
          <a:solidFill>
            <a:schemeClr val="tx1">
              <a:lumMod val="75000"/>
              <a:lumOff val="25000"/>
            </a:schemeClr>
          </a:solid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00"/>
                </a:solidFill>
                <a:effectLst/>
                <a:uLnTx/>
                <a:uFillTx/>
                <a:latin typeface="Calibri"/>
                <a:ea typeface="+mj-ea"/>
                <a:cs typeface="Calibri"/>
                <a:sym typeface="Calibri"/>
              </a:rPr>
              <a:t>MEASURING </a:t>
            </a:r>
            <a:br>
              <a:rPr kumimoji="0" lang="en-GB" sz="3200" b="1" i="0" u="none" strike="noStrike" kern="0" cap="none" spc="0" normalizeH="0" baseline="0" noProof="0" dirty="0">
                <a:ln>
                  <a:noFill/>
                </a:ln>
                <a:solidFill>
                  <a:srgbClr val="FFFF00"/>
                </a:solidFill>
                <a:effectLst/>
                <a:uLnTx/>
                <a:uFillTx/>
                <a:latin typeface="Calibri"/>
                <a:ea typeface="+mj-ea"/>
                <a:cs typeface="Calibri"/>
                <a:sym typeface="Calibri"/>
              </a:rPr>
            </a:br>
            <a:r>
              <a:rPr kumimoji="0" lang="en-GB" sz="3200" b="1" i="0" u="none" strike="noStrike" kern="0" cap="none" spc="0" normalizeH="0" baseline="0" noProof="0" dirty="0">
                <a:ln>
                  <a:noFill/>
                </a:ln>
                <a:solidFill>
                  <a:srgbClr val="FFFF00"/>
                </a:solidFill>
                <a:effectLst/>
                <a:uLnTx/>
                <a:uFillTx/>
                <a:latin typeface="Calibri"/>
                <a:ea typeface="+mj-ea"/>
                <a:cs typeface="Calibri"/>
                <a:sym typeface="Calibri"/>
              </a:rPr>
              <a:t>NATIONAL WELL-BEING</a:t>
            </a:r>
          </a:p>
        </p:txBody>
      </p:sp>
    </p:spTree>
    <p:custDataLst>
      <p:tags r:id="rId1"/>
    </p:custDataLst>
    <p:extLst>
      <p:ext uri="{BB962C8B-B14F-4D97-AF65-F5344CB8AC3E}">
        <p14:creationId xmlns:p14="http://schemas.microsoft.com/office/powerpoint/2010/main" val="11646459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A3A469-4F28-411E-99ED-6B3EBFDE7B59}"/>
              </a:ext>
            </a:extLst>
          </p:cNvPr>
          <p:cNvPicPr>
            <a:picLocks noChangeAspect="1"/>
          </p:cNvPicPr>
          <p:nvPr/>
        </p:nvPicPr>
        <p:blipFill>
          <a:blip r:embed="rId3"/>
          <a:stretch>
            <a:fillRect/>
          </a:stretch>
        </p:blipFill>
        <p:spPr>
          <a:xfrm>
            <a:off x="0" y="1143000"/>
            <a:ext cx="9144000" cy="5387899"/>
          </a:xfrm>
          <a:prstGeom prst="rect">
            <a:avLst/>
          </a:prstGeom>
        </p:spPr>
      </p:pic>
      <p:sp>
        <p:nvSpPr>
          <p:cNvPr id="5" name="Shape 384">
            <a:extLst>
              <a:ext uri="{FF2B5EF4-FFF2-40B4-BE49-F238E27FC236}">
                <a16:creationId xmlns:a16="http://schemas.microsoft.com/office/drawing/2014/main" xmlns="" id="{CC29E76F-3030-4DC6-B26A-4831F52DD823}"/>
              </a:ext>
            </a:extLst>
          </p:cNvPr>
          <p:cNvSpPr/>
          <p:nvPr/>
        </p:nvSpPr>
        <p:spPr>
          <a:xfrm>
            <a:off x="0" y="152403"/>
            <a:ext cx="9144000" cy="626133"/>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kumimoji="0" lang="en-GB" sz="4000" b="1" i="0" u="none" strike="noStrike" kern="0" cap="none" spc="0" normalizeH="0" baseline="0" noProof="0" dirty="0">
                <a:ln>
                  <a:noFill/>
                </a:ln>
                <a:solidFill>
                  <a:srgbClr val="FFFF00"/>
                </a:solidFill>
                <a:effectLst/>
                <a:uLnTx/>
                <a:uFillTx/>
                <a:latin typeface="Tahoma"/>
                <a:ea typeface="Tahoma"/>
                <a:cs typeface="Tahoma"/>
                <a:sym typeface="Tahoma"/>
              </a:rPr>
              <a:t>WELLBEING IN THE </a:t>
            </a:r>
            <a:r>
              <a:rPr lang="en-GB" sz="4000" b="1" dirty="0">
                <a:solidFill>
                  <a:srgbClr val="FFFF00"/>
                </a:solidFill>
                <a:latin typeface="Tahoma"/>
                <a:ea typeface="Tahoma"/>
                <a:cs typeface="Tahoma"/>
                <a:sym typeface="Tahoma"/>
              </a:rPr>
              <a:t>EU</a:t>
            </a:r>
            <a:endParaRPr kumimoji="0" sz="4000" b="1" i="0" u="none" strike="noStrike" kern="0" cap="none" spc="0" normalizeH="0" baseline="0" noProof="0" dirty="0">
              <a:ln>
                <a:noFill/>
              </a:ln>
              <a:solidFill>
                <a:srgbClr val="FFFF00"/>
              </a:solidFill>
              <a:effectLst/>
              <a:uLnTx/>
              <a:uFillTx/>
              <a:latin typeface="Tahoma"/>
              <a:ea typeface="Tahoma"/>
              <a:cs typeface="Tahoma"/>
              <a:sym typeface="Tahoma"/>
            </a:endParaRPr>
          </a:p>
        </p:txBody>
      </p:sp>
      <p:sp>
        <p:nvSpPr>
          <p:cNvPr id="6" name="Arrow: Right 5">
            <a:extLst>
              <a:ext uri="{FF2B5EF4-FFF2-40B4-BE49-F238E27FC236}">
                <a16:creationId xmlns:a16="http://schemas.microsoft.com/office/drawing/2014/main" xmlns="" id="{E8C68C73-C1EA-4226-A398-9229D82C9C40}"/>
              </a:ext>
            </a:extLst>
          </p:cNvPr>
          <p:cNvSpPr/>
          <p:nvPr/>
        </p:nvSpPr>
        <p:spPr>
          <a:xfrm flipH="1">
            <a:off x="2286000" y="5043371"/>
            <a:ext cx="609600" cy="733659"/>
          </a:xfrm>
          <a:prstGeom prst="rightArrow">
            <a:avLst/>
          </a:prstGeom>
          <a:solidFill>
            <a:srgbClr val="FFFFFF"/>
          </a:solid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Calibri"/>
              </a:rPr>
              <a:t>#22</a:t>
            </a:r>
          </a:p>
        </p:txBody>
      </p:sp>
      <p:sp>
        <p:nvSpPr>
          <p:cNvPr id="7" name="Rectangle 6">
            <a:extLst>
              <a:ext uri="{FF2B5EF4-FFF2-40B4-BE49-F238E27FC236}">
                <a16:creationId xmlns:a16="http://schemas.microsoft.com/office/drawing/2014/main" xmlns="" id="{EFD9D345-A199-493A-A7B4-0B6942F2A606}"/>
              </a:ext>
            </a:extLst>
          </p:cNvPr>
          <p:cNvSpPr/>
          <p:nvPr/>
        </p:nvSpPr>
        <p:spPr>
          <a:xfrm>
            <a:off x="228600" y="5316244"/>
            <a:ext cx="609600" cy="152400"/>
          </a:xfrm>
          <a:prstGeom prst="rect">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xmlns="" id="{2FDBB60D-8077-44A9-A340-02D4A3BB462D}"/>
              </a:ext>
            </a:extLst>
          </p:cNvPr>
          <p:cNvSpPr txBox="1"/>
          <p:nvPr/>
        </p:nvSpPr>
        <p:spPr>
          <a:xfrm>
            <a:off x="1371600" y="990600"/>
            <a:ext cx="15240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FF00"/>
                </a:solidFill>
                <a:effectLst/>
                <a:uFillTx/>
                <a:latin typeface="+mj-lt"/>
                <a:ea typeface="+mj-ea"/>
                <a:cs typeface="+mj-cs"/>
                <a:sym typeface="Calibri"/>
              </a:rPr>
              <a:t>2019 LATVIA</a:t>
            </a:r>
            <a:br>
              <a:rPr kumimoji="0" lang="en-GB" sz="1800" b="0" i="0" u="none" strike="noStrike" cap="none" spc="0" normalizeH="0" baseline="0" dirty="0">
                <a:ln>
                  <a:noFill/>
                </a:ln>
                <a:solidFill>
                  <a:srgbClr val="FFFF00"/>
                </a:solidFill>
                <a:effectLst/>
                <a:uFillTx/>
                <a:latin typeface="+mj-lt"/>
                <a:ea typeface="+mj-ea"/>
                <a:cs typeface="+mj-cs"/>
                <a:sym typeface="Calibri"/>
              </a:rPr>
            </a:br>
            <a:r>
              <a:rPr kumimoji="0" lang="en-GB" sz="1800" b="0" i="0" u="none" strike="noStrike" cap="none" spc="0" normalizeH="0" baseline="0" dirty="0">
                <a:ln>
                  <a:noFill/>
                </a:ln>
                <a:solidFill>
                  <a:srgbClr val="FFFF00"/>
                </a:solidFill>
                <a:effectLst/>
                <a:uFillTx/>
                <a:latin typeface="+mj-lt"/>
                <a:ea typeface="+mj-ea"/>
                <a:cs typeface="+mj-cs"/>
                <a:sym typeface="Calibri"/>
              </a:rPr>
              <a:t>#22 IN THE EU</a:t>
            </a:r>
          </a:p>
        </p:txBody>
      </p:sp>
    </p:spTree>
    <p:custDataLst>
      <p:tags r:id="rId1"/>
    </p:custDataLst>
    <p:extLst>
      <p:ext uri="{BB962C8B-B14F-4D97-AF65-F5344CB8AC3E}">
        <p14:creationId xmlns:p14="http://schemas.microsoft.com/office/powerpoint/2010/main" val="20750555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A3A469-4F28-411E-99ED-6B3EBFDE7B59}"/>
              </a:ext>
            </a:extLst>
          </p:cNvPr>
          <p:cNvPicPr>
            <a:picLocks noChangeAspect="1"/>
          </p:cNvPicPr>
          <p:nvPr/>
        </p:nvPicPr>
        <p:blipFill>
          <a:blip r:embed="rId3"/>
          <a:stretch>
            <a:fillRect/>
          </a:stretch>
        </p:blipFill>
        <p:spPr>
          <a:xfrm>
            <a:off x="0" y="1143000"/>
            <a:ext cx="9144000" cy="5387899"/>
          </a:xfrm>
          <a:prstGeom prst="rect">
            <a:avLst/>
          </a:prstGeom>
        </p:spPr>
      </p:pic>
      <p:sp>
        <p:nvSpPr>
          <p:cNvPr id="5" name="Shape 384">
            <a:extLst>
              <a:ext uri="{FF2B5EF4-FFF2-40B4-BE49-F238E27FC236}">
                <a16:creationId xmlns:a16="http://schemas.microsoft.com/office/drawing/2014/main" xmlns="" id="{CC29E76F-3030-4DC6-B26A-4831F52DD823}"/>
              </a:ext>
            </a:extLst>
          </p:cNvPr>
          <p:cNvSpPr/>
          <p:nvPr/>
        </p:nvSpPr>
        <p:spPr>
          <a:xfrm>
            <a:off x="0" y="152403"/>
            <a:ext cx="9144000" cy="626133"/>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kumimoji="0" lang="en-GB" sz="4000" b="1" i="0" u="none" strike="noStrike" kern="0" cap="none" spc="0" normalizeH="0" baseline="0" noProof="0" dirty="0">
                <a:ln>
                  <a:noFill/>
                </a:ln>
                <a:solidFill>
                  <a:srgbClr val="FFFF00"/>
                </a:solidFill>
                <a:effectLst/>
                <a:uLnTx/>
                <a:uFillTx/>
                <a:latin typeface="Tahoma"/>
                <a:ea typeface="Tahoma"/>
                <a:cs typeface="Tahoma"/>
                <a:sym typeface="Tahoma"/>
              </a:rPr>
              <a:t>WELLBEING IN THE </a:t>
            </a:r>
            <a:r>
              <a:rPr lang="en-GB" sz="4000" b="1" dirty="0">
                <a:solidFill>
                  <a:srgbClr val="FFFF00"/>
                </a:solidFill>
                <a:latin typeface="Tahoma"/>
                <a:ea typeface="Tahoma"/>
                <a:cs typeface="Tahoma"/>
                <a:sym typeface="Tahoma"/>
              </a:rPr>
              <a:t>EU</a:t>
            </a:r>
            <a:endParaRPr kumimoji="0" sz="4000" b="1" i="0" u="none" strike="noStrike" kern="0" cap="none" spc="0" normalizeH="0" baseline="0" noProof="0" dirty="0">
              <a:ln>
                <a:noFill/>
              </a:ln>
              <a:solidFill>
                <a:srgbClr val="FFFF00"/>
              </a:solidFill>
              <a:effectLst/>
              <a:uLnTx/>
              <a:uFillTx/>
              <a:latin typeface="Tahoma"/>
              <a:ea typeface="Tahoma"/>
              <a:cs typeface="Tahoma"/>
              <a:sym typeface="Tahoma"/>
            </a:endParaRPr>
          </a:p>
        </p:txBody>
      </p:sp>
      <p:sp>
        <p:nvSpPr>
          <p:cNvPr id="6" name="Arrow: Right 5">
            <a:extLst>
              <a:ext uri="{FF2B5EF4-FFF2-40B4-BE49-F238E27FC236}">
                <a16:creationId xmlns:a16="http://schemas.microsoft.com/office/drawing/2014/main" xmlns="" id="{E8C68C73-C1EA-4226-A398-9229D82C9C40}"/>
              </a:ext>
            </a:extLst>
          </p:cNvPr>
          <p:cNvSpPr/>
          <p:nvPr/>
        </p:nvSpPr>
        <p:spPr>
          <a:xfrm flipH="1">
            <a:off x="4419600" y="3859682"/>
            <a:ext cx="609600" cy="733659"/>
          </a:xfrm>
          <a:prstGeom prst="rightArrow">
            <a:avLst/>
          </a:prstGeom>
          <a:solidFill>
            <a:srgbClr val="FFFFFF"/>
          </a:solid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j-lt"/>
                <a:ea typeface="+mj-ea"/>
                <a:cs typeface="+mj-cs"/>
                <a:sym typeface="Calibri"/>
              </a:rPr>
              <a:t>#14</a:t>
            </a:r>
          </a:p>
        </p:txBody>
      </p:sp>
      <p:sp>
        <p:nvSpPr>
          <p:cNvPr id="7" name="Rectangle 6">
            <a:extLst>
              <a:ext uri="{FF2B5EF4-FFF2-40B4-BE49-F238E27FC236}">
                <a16:creationId xmlns:a16="http://schemas.microsoft.com/office/drawing/2014/main" xmlns="" id="{EFD9D345-A199-493A-A7B4-0B6942F2A606}"/>
              </a:ext>
            </a:extLst>
          </p:cNvPr>
          <p:cNvSpPr/>
          <p:nvPr/>
        </p:nvSpPr>
        <p:spPr>
          <a:xfrm>
            <a:off x="2743200" y="4150312"/>
            <a:ext cx="609600" cy="152400"/>
          </a:xfrm>
          <a:prstGeom prst="rect">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xmlns="" id="{B136E3CB-21E0-4558-B132-EB4B883EEA62}"/>
              </a:ext>
            </a:extLst>
          </p:cNvPr>
          <p:cNvSpPr txBox="1"/>
          <p:nvPr/>
        </p:nvSpPr>
        <p:spPr>
          <a:xfrm>
            <a:off x="2718047" y="985166"/>
            <a:ext cx="25146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dirty="0">
                <a:solidFill>
                  <a:srgbClr val="FFFF00"/>
                </a:solidFill>
              </a:rPr>
              <a:t>2018 – 2019 </a:t>
            </a:r>
            <a:br>
              <a:rPr lang="en-GB" dirty="0">
                <a:solidFill>
                  <a:srgbClr val="FFFF00"/>
                </a:solidFill>
              </a:rPr>
            </a:br>
            <a:r>
              <a:rPr kumimoji="0" lang="en-GB" sz="1800" b="0" i="0" u="none" strike="noStrike" cap="none" spc="0" normalizeH="0" baseline="0" dirty="0">
                <a:ln>
                  <a:noFill/>
                </a:ln>
                <a:solidFill>
                  <a:srgbClr val="FFFF00"/>
                </a:solidFill>
                <a:effectLst/>
                <a:uFillTx/>
                <a:latin typeface="+mj-lt"/>
                <a:ea typeface="+mj-ea"/>
                <a:cs typeface="+mj-cs"/>
                <a:sym typeface="Calibri"/>
              </a:rPr>
              <a:t>#14 IN IMPROVEMENT</a:t>
            </a:r>
          </a:p>
        </p:txBody>
      </p:sp>
    </p:spTree>
    <p:custDataLst>
      <p:tags r:id="rId1"/>
    </p:custDataLst>
    <p:extLst>
      <p:ext uri="{BB962C8B-B14F-4D97-AF65-F5344CB8AC3E}">
        <p14:creationId xmlns:p14="http://schemas.microsoft.com/office/powerpoint/2010/main" val="253625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EB7665D-1B23-40AB-8031-6847C2A06060}"/>
              </a:ext>
            </a:extLst>
          </p:cNvPr>
          <p:cNvPicPr>
            <a:picLocks noChangeAspect="1"/>
          </p:cNvPicPr>
          <p:nvPr/>
        </p:nvPicPr>
        <p:blipFill>
          <a:blip r:embed="rId3"/>
          <a:stretch>
            <a:fillRect/>
          </a:stretch>
        </p:blipFill>
        <p:spPr>
          <a:xfrm>
            <a:off x="-49566" y="1085912"/>
            <a:ext cx="9144000" cy="5391088"/>
          </a:xfrm>
          <a:prstGeom prst="rect">
            <a:avLst/>
          </a:prstGeom>
        </p:spPr>
      </p:pic>
      <p:sp>
        <p:nvSpPr>
          <p:cNvPr id="5" name="Shape 384">
            <a:extLst>
              <a:ext uri="{FF2B5EF4-FFF2-40B4-BE49-F238E27FC236}">
                <a16:creationId xmlns:a16="http://schemas.microsoft.com/office/drawing/2014/main" xmlns="" id="{19E39DA4-FBAA-4A66-84A3-D5E6841650D5}"/>
              </a:ext>
            </a:extLst>
          </p:cNvPr>
          <p:cNvSpPr/>
          <p:nvPr/>
        </p:nvSpPr>
        <p:spPr>
          <a:xfrm>
            <a:off x="0" y="152403"/>
            <a:ext cx="9144000" cy="626133"/>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lang="en-GB" sz="4000" b="1" dirty="0">
                <a:solidFill>
                  <a:srgbClr val="FFFF00"/>
                </a:solidFill>
                <a:latin typeface="Tahoma"/>
                <a:ea typeface="Tahoma"/>
                <a:cs typeface="Tahoma"/>
                <a:sym typeface="Tahoma"/>
              </a:rPr>
              <a:t>LATVIA: WELLBEING SCORE</a:t>
            </a:r>
            <a:endParaRPr kumimoji="0" sz="4000" b="1" i="0" u="none" strike="noStrike" kern="0" cap="none" spc="0" normalizeH="0" baseline="0" noProof="0" dirty="0">
              <a:ln>
                <a:noFill/>
              </a:ln>
              <a:solidFill>
                <a:srgbClr val="FFFF00"/>
              </a:solidFill>
              <a:effectLst/>
              <a:uLnTx/>
              <a:uFillTx/>
              <a:latin typeface="Tahoma"/>
              <a:ea typeface="Tahoma"/>
              <a:cs typeface="Tahoma"/>
              <a:sym typeface="Tahoma"/>
            </a:endParaRPr>
          </a:p>
        </p:txBody>
      </p:sp>
      <p:sp>
        <p:nvSpPr>
          <p:cNvPr id="2" name="TextBox 1">
            <a:extLst>
              <a:ext uri="{FF2B5EF4-FFF2-40B4-BE49-F238E27FC236}">
                <a16:creationId xmlns:a16="http://schemas.microsoft.com/office/drawing/2014/main" xmlns="" id="{D044EFE0-B058-46F7-9C9F-16E1A400D11A}"/>
              </a:ext>
            </a:extLst>
          </p:cNvPr>
          <p:cNvSpPr txBox="1"/>
          <p:nvPr/>
        </p:nvSpPr>
        <p:spPr>
          <a:xfrm>
            <a:off x="135384" y="1752600"/>
            <a:ext cx="685800" cy="276997"/>
          </a:xfrm>
          <a:prstGeom prst="rect">
            <a:avLst/>
          </a:prstGeom>
          <a:noFill/>
          <a:ln w="2222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200" dirty="0"/>
              <a:t>LATIVA</a:t>
            </a:r>
            <a:endParaRPr kumimoji="0" lang="en-GB" sz="1200" b="0" i="0" u="none" strike="noStrike" cap="none" spc="0" normalizeH="0" baseline="0" dirty="0">
              <a:ln>
                <a:noFill/>
              </a:ln>
              <a:solidFill>
                <a:srgbClr val="000000"/>
              </a:solidFill>
              <a:effectLst/>
              <a:uFillTx/>
              <a:latin typeface="+mj-lt"/>
              <a:ea typeface="+mj-ea"/>
              <a:cs typeface="+mj-cs"/>
              <a:sym typeface="Calibri"/>
            </a:endParaRPr>
          </a:p>
        </p:txBody>
      </p:sp>
      <p:cxnSp>
        <p:nvCxnSpPr>
          <p:cNvPr id="10" name="Straight Arrow Connector 9">
            <a:extLst>
              <a:ext uri="{FF2B5EF4-FFF2-40B4-BE49-F238E27FC236}">
                <a16:creationId xmlns:a16="http://schemas.microsoft.com/office/drawing/2014/main" xmlns="" id="{91D54C58-7AA1-4AA6-9F90-AB78D70DD931}"/>
              </a:ext>
            </a:extLst>
          </p:cNvPr>
          <p:cNvCxnSpPr>
            <a:cxnSpLocks/>
          </p:cNvCxnSpPr>
          <p:nvPr/>
        </p:nvCxnSpPr>
        <p:spPr>
          <a:xfrm>
            <a:off x="821184" y="1905000"/>
            <a:ext cx="228600" cy="0"/>
          </a:xfrm>
          <a:prstGeom prst="straightConnector1">
            <a:avLst/>
          </a:prstGeom>
          <a:noFill/>
          <a:ln w="25400" cap="flat">
            <a:solidFill>
              <a:srgbClr val="C0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xmlns="" id="{82D4FED0-2217-4254-9945-279DAC50B9ED}"/>
              </a:ext>
            </a:extLst>
          </p:cNvPr>
          <p:cNvSpPr txBox="1"/>
          <p:nvPr/>
        </p:nvSpPr>
        <p:spPr>
          <a:xfrm>
            <a:off x="152400" y="4191000"/>
            <a:ext cx="762000" cy="276997"/>
          </a:xfrm>
          <a:prstGeom prst="rect">
            <a:avLst/>
          </a:prstGeom>
          <a:noFill/>
          <a:ln w="2222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j-lt"/>
              <a:ea typeface="+mj-ea"/>
              <a:cs typeface="+mj-cs"/>
              <a:sym typeface="Calibri"/>
            </a:endParaRPr>
          </a:p>
        </p:txBody>
      </p:sp>
      <p:sp>
        <p:nvSpPr>
          <p:cNvPr id="16" name="TextBox 15">
            <a:extLst>
              <a:ext uri="{FF2B5EF4-FFF2-40B4-BE49-F238E27FC236}">
                <a16:creationId xmlns:a16="http://schemas.microsoft.com/office/drawing/2014/main" xmlns="" id="{B42CF20B-279B-4885-9C9D-BA8785DD9F9B}"/>
              </a:ext>
            </a:extLst>
          </p:cNvPr>
          <p:cNvSpPr txBox="1"/>
          <p:nvPr/>
        </p:nvSpPr>
        <p:spPr>
          <a:xfrm>
            <a:off x="457200" y="4498376"/>
            <a:ext cx="762000" cy="276997"/>
          </a:xfrm>
          <a:prstGeom prst="rect">
            <a:avLst/>
          </a:prstGeom>
          <a:noFill/>
          <a:ln w="222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xmlns="" id="{66EB480A-3DF3-440C-9197-1A4728D84AD4}"/>
              </a:ext>
            </a:extLst>
          </p:cNvPr>
          <p:cNvSpPr txBox="1"/>
          <p:nvPr/>
        </p:nvSpPr>
        <p:spPr>
          <a:xfrm>
            <a:off x="3054289" y="1788264"/>
            <a:ext cx="914400" cy="276997"/>
          </a:xfrm>
          <a:prstGeom prst="rect">
            <a:avLst/>
          </a:prstGeom>
          <a:noFill/>
          <a:ln w="2222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000000"/>
                </a:solidFill>
                <a:effectLst/>
                <a:uFillTx/>
                <a:latin typeface="+mj-lt"/>
                <a:ea typeface="+mj-ea"/>
                <a:cs typeface="+mj-cs"/>
                <a:sym typeface="Calibri"/>
              </a:rPr>
              <a:t>EU AVG GWI</a:t>
            </a:r>
          </a:p>
        </p:txBody>
      </p:sp>
      <p:cxnSp>
        <p:nvCxnSpPr>
          <p:cNvPr id="18" name="Straight Arrow Connector 17">
            <a:extLst>
              <a:ext uri="{FF2B5EF4-FFF2-40B4-BE49-F238E27FC236}">
                <a16:creationId xmlns:a16="http://schemas.microsoft.com/office/drawing/2014/main" xmlns="" id="{7051B26E-FFBE-43C4-8C05-2C6AA11ABF7E}"/>
              </a:ext>
            </a:extLst>
          </p:cNvPr>
          <p:cNvCxnSpPr/>
          <p:nvPr/>
        </p:nvCxnSpPr>
        <p:spPr>
          <a:xfrm flipH="1">
            <a:off x="2753191" y="1918901"/>
            <a:ext cx="304800" cy="0"/>
          </a:xfrm>
          <a:prstGeom prst="straightConnector1">
            <a:avLst/>
          </a:prstGeom>
          <a:noFill/>
          <a:ln w="25400" cap="flat">
            <a:solidFill>
              <a:srgbClr val="C0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1" name="Picture 20">
            <a:extLst>
              <a:ext uri="{FF2B5EF4-FFF2-40B4-BE49-F238E27FC236}">
                <a16:creationId xmlns:a16="http://schemas.microsoft.com/office/drawing/2014/main" xmlns="" id="{B3B55826-EF8F-4A3E-A3C2-C1C74D8C2697}"/>
              </a:ext>
            </a:extLst>
          </p:cNvPr>
          <p:cNvPicPr>
            <a:picLocks noChangeAspect="1"/>
          </p:cNvPicPr>
          <p:nvPr/>
        </p:nvPicPr>
        <p:blipFill>
          <a:blip r:embed="rId4"/>
          <a:stretch>
            <a:fillRect/>
          </a:stretch>
        </p:blipFill>
        <p:spPr>
          <a:xfrm>
            <a:off x="0" y="1049600"/>
            <a:ext cx="9144000" cy="4758800"/>
          </a:xfrm>
          <a:prstGeom prst="rect">
            <a:avLst/>
          </a:prstGeom>
        </p:spPr>
      </p:pic>
      <p:sp>
        <p:nvSpPr>
          <p:cNvPr id="19" name="Rectangle 18">
            <a:extLst>
              <a:ext uri="{FF2B5EF4-FFF2-40B4-BE49-F238E27FC236}">
                <a16:creationId xmlns:a16="http://schemas.microsoft.com/office/drawing/2014/main" xmlns="" id="{544DECC6-DF90-4E97-BBB6-0ED7ED598DA5}"/>
              </a:ext>
            </a:extLst>
          </p:cNvPr>
          <p:cNvSpPr/>
          <p:nvPr/>
        </p:nvSpPr>
        <p:spPr>
          <a:xfrm>
            <a:off x="1842854" y="1940512"/>
            <a:ext cx="1644590" cy="914400"/>
          </a:xfrm>
          <a:prstGeom prst="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20" name="Rectangle 19">
            <a:extLst>
              <a:ext uri="{FF2B5EF4-FFF2-40B4-BE49-F238E27FC236}">
                <a16:creationId xmlns:a16="http://schemas.microsoft.com/office/drawing/2014/main" xmlns="" id="{CF3AD9B4-DCAE-41F8-894C-C8327AD89BF5}"/>
              </a:ext>
            </a:extLst>
          </p:cNvPr>
          <p:cNvSpPr/>
          <p:nvPr/>
        </p:nvSpPr>
        <p:spPr>
          <a:xfrm>
            <a:off x="1842854" y="3827756"/>
            <a:ext cx="1644590" cy="914400"/>
          </a:xfrm>
          <a:prstGeom prst="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22" name="TextBox 21">
            <a:extLst>
              <a:ext uri="{FF2B5EF4-FFF2-40B4-BE49-F238E27FC236}">
                <a16:creationId xmlns:a16="http://schemas.microsoft.com/office/drawing/2014/main" xmlns="" id="{845CB062-997E-484E-8C49-9627006D245A}"/>
              </a:ext>
            </a:extLst>
          </p:cNvPr>
          <p:cNvSpPr txBox="1"/>
          <p:nvPr/>
        </p:nvSpPr>
        <p:spPr>
          <a:xfrm>
            <a:off x="3299531" y="1223639"/>
            <a:ext cx="1002437" cy="369330"/>
          </a:xfrm>
          <a:prstGeom prst="rect">
            <a:avLst/>
          </a:prstGeom>
          <a:solidFill>
            <a:schemeClr val="tx1"/>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FF00"/>
                </a:solidFill>
                <a:effectLst/>
                <a:uFillTx/>
                <a:latin typeface="+mj-lt"/>
                <a:ea typeface="+mj-ea"/>
                <a:cs typeface="+mj-cs"/>
                <a:sym typeface="Calibri"/>
              </a:rPr>
              <a:t>ISSUES</a:t>
            </a:r>
          </a:p>
        </p:txBody>
      </p:sp>
    </p:spTree>
    <p:custDataLst>
      <p:tags r:id="rId1"/>
    </p:custDataLst>
    <p:extLst>
      <p:ext uri="{BB962C8B-B14F-4D97-AF65-F5344CB8AC3E}">
        <p14:creationId xmlns:p14="http://schemas.microsoft.com/office/powerpoint/2010/main" val="8806489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window&#10;&#10;Description automatically generated">
            <a:extLst>
              <a:ext uri="{FF2B5EF4-FFF2-40B4-BE49-F238E27FC236}">
                <a16:creationId xmlns:a16="http://schemas.microsoft.com/office/drawing/2014/main" xmlns="" id="{DABDE418-90E6-44FE-AF86-6BCC6D2775C3}"/>
              </a:ext>
            </a:extLst>
          </p:cNvPr>
          <p:cNvPicPr>
            <a:picLocks noChangeAspect="1"/>
          </p:cNvPicPr>
          <p:nvPr/>
        </p:nvPicPr>
        <p:blipFill>
          <a:blip r:embed="rId3"/>
          <a:stretch>
            <a:fillRect/>
          </a:stretch>
        </p:blipFill>
        <p:spPr>
          <a:xfrm>
            <a:off x="0" y="0"/>
            <a:ext cx="10845128" cy="7461448"/>
          </a:xfrm>
          <a:prstGeom prst="rect">
            <a:avLst/>
          </a:prstGeom>
        </p:spPr>
      </p:pic>
      <p:sp>
        <p:nvSpPr>
          <p:cNvPr id="304" name="Shape 304"/>
          <p:cNvSpPr/>
          <p:nvPr/>
        </p:nvSpPr>
        <p:spPr>
          <a:xfrm>
            <a:off x="4806028" y="2664908"/>
            <a:ext cx="3564397" cy="2420279"/>
          </a:xfrm>
          <a:prstGeom prst="roundRect">
            <a:avLst>
              <a:gd name="adj" fmla="val 14488"/>
            </a:avLst>
          </a:prstGeom>
          <a:solidFill>
            <a:srgbClr val="FFFFFF">
              <a:alpha val="28745"/>
            </a:srgbClr>
          </a:solidFill>
          <a:ln w="12700">
            <a:miter lim="400000"/>
          </a:ln>
        </p:spPr>
        <p:txBody>
          <a:bodyPr lIns="14287" tIns="14287" rIns="14287" bIns="14287" anchor="ctr"/>
          <a:lstStyle/>
          <a:p>
            <a:pPr defTabSz="309543">
              <a:defRPr sz="2200">
                <a:solidFill>
                  <a:srgbClr val="FFFFFF"/>
                </a:solidFill>
              </a:defRPr>
            </a:pPr>
            <a:endParaRPr sz="1651" dirty="0"/>
          </a:p>
        </p:txBody>
      </p:sp>
      <p:sp>
        <p:nvSpPr>
          <p:cNvPr id="305" name="Shape 305"/>
          <p:cNvSpPr/>
          <p:nvPr/>
        </p:nvSpPr>
        <p:spPr>
          <a:xfrm>
            <a:off x="3686101" y="1461169"/>
            <a:ext cx="4826836" cy="514082"/>
          </a:xfrm>
          <a:prstGeom prst="rect">
            <a:avLst/>
          </a:prstGeom>
          <a:ln w="12700">
            <a:miter lim="400000"/>
          </a:ln>
          <a:extLst>
            <a:ext uri="{C572A759-6A51-4108-AA02-DFA0A04FC94B}">
              <ma14:wrappingTextBoxFlag xmlns:ma14="http://schemas.microsoft.com/office/mac/drawingml/2011/main" xmlns="" val="1"/>
            </a:ext>
          </a:extLst>
        </p:spPr>
        <p:txBody>
          <a:bodyPr wrap="square" lIns="10715" tIns="10715" rIns="10715" bIns="10715" anchor="ctr">
            <a:spAutoFit/>
          </a:bodyPr>
          <a:lstStyle>
            <a:lvl1pPr algn="r" defTabSz="489185">
              <a:lnSpc>
                <a:spcPct val="80000"/>
              </a:lnSpc>
              <a:defRPr sz="5600" spc="112">
                <a:latin typeface="Rockwell-Bold"/>
                <a:ea typeface="Rockwell-Bold"/>
                <a:cs typeface="Rockwell-Bold"/>
                <a:sym typeface="Rockwell-Bold"/>
              </a:defRPr>
            </a:lvl1pPr>
          </a:lstStyle>
          <a:p>
            <a:r>
              <a:rPr lang="en-US" sz="4000" b="1" dirty="0">
                <a:latin typeface="Tahoma" pitchFamily="34" charset="0"/>
                <a:ea typeface="Tahoma" pitchFamily="34" charset="0"/>
                <a:cs typeface="Tahoma" pitchFamily="34" charset="0"/>
              </a:rPr>
              <a:t>WHY ARE VALUES</a:t>
            </a:r>
            <a:endParaRPr sz="4000" b="1" dirty="0">
              <a:latin typeface="Tahoma" pitchFamily="34" charset="0"/>
              <a:ea typeface="Tahoma" pitchFamily="34" charset="0"/>
              <a:cs typeface="Tahoma" pitchFamily="34" charset="0"/>
            </a:endParaRPr>
          </a:p>
        </p:txBody>
      </p:sp>
      <p:sp>
        <p:nvSpPr>
          <p:cNvPr id="306" name="Shape 306"/>
          <p:cNvSpPr/>
          <p:nvPr/>
        </p:nvSpPr>
        <p:spPr>
          <a:xfrm>
            <a:off x="4575529" y="2352380"/>
            <a:ext cx="4109957" cy="433295"/>
          </a:xfrm>
          <a:prstGeom prst="rect">
            <a:avLst/>
          </a:prstGeom>
          <a:solidFill>
            <a:srgbClr val="53585F"/>
          </a:solidFill>
          <a:ln w="12700">
            <a:miter lim="400000"/>
          </a:ln>
        </p:spPr>
        <p:txBody>
          <a:bodyPr lIns="10715" tIns="10715" rIns="10715" bIns="10715" anchor="ctr"/>
          <a:lstStyle/>
          <a:p>
            <a:pPr algn="r" defTabSz="257954">
              <a:defRPr sz="1600">
                <a:solidFill>
                  <a:srgbClr val="DCDEE0"/>
                </a:solidFill>
              </a:defRPr>
            </a:pPr>
            <a:endParaRPr sz="2000" dirty="0"/>
          </a:p>
        </p:txBody>
      </p:sp>
      <p:sp>
        <p:nvSpPr>
          <p:cNvPr id="307" name="Shape 307"/>
          <p:cNvSpPr/>
          <p:nvPr/>
        </p:nvSpPr>
        <p:spPr>
          <a:xfrm>
            <a:off x="4210462" y="2331129"/>
            <a:ext cx="4302476" cy="563326"/>
          </a:xfrm>
          <a:prstGeom prst="rect">
            <a:avLst/>
          </a:prstGeom>
          <a:ln w="12700">
            <a:miter lim="400000"/>
          </a:ln>
          <a:extLst>
            <a:ext uri="{C572A759-6A51-4108-AA02-DFA0A04FC94B}">
              <ma14:wrappingTextBoxFlag xmlns:ma14="http://schemas.microsoft.com/office/mac/drawingml/2011/main" xmlns="" val="1"/>
            </a:ext>
          </a:extLst>
        </p:spPr>
        <p:txBody>
          <a:bodyPr wrap="square" lIns="10715" tIns="10715" rIns="10715" bIns="10715" anchor="ctr">
            <a:spAutoFit/>
          </a:bodyPr>
          <a:lstStyle>
            <a:lvl1pPr algn="r" defTabSz="489185">
              <a:lnSpc>
                <a:spcPct val="80000"/>
              </a:lnSpc>
              <a:defRPr sz="5600" spc="112">
                <a:solidFill>
                  <a:srgbClr val="E7A300"/>
                </a:solidFill>
                <a:latin typeface="Rockwell-Bold"/>
                <a:ea typeface="Rockwell-Bold"/>
                <a:cs typeface="Rockwell-Bold"/>
                <a:sym typeface="Rockwell-Bold"/>
              </a:defRPr>
            </a:lvl1pPr>
          </a:lstStyle>
          <a:p>
            <a:r>
              <a:rPr lang="en-US" sz="4400" b="1" dirty="0">
                <a:latin typeface="Tahoma" pitchFamily="34" charset="0"/>
                <a:ea typeface="Tahoma" pitchFamily="34" charset="0"/>
                <a:cs typeface="Tahoma" pitchFamily="34" charset="0"/>
              </a:rPr>
              <a:t>IMPORTANT?</a:t>
            </a:r>
            <a:endParaRPr sz="4400" b="1" dirty="0">
              <a:latin typeface="Tahoma" pitchFamily="34" charset="0"/>
              <a:ea typeface="Tahoma" pitchFamily="34" charset="0"/>
              <a:cs typeface="Tahoma" pitchFamily="34" charset="0"/>
            </a:endParaRPr>
          </a:p>
        </p:txBody>
      </p:sp>
      <p:sp>
        <p:nvSpPr>
          <p:cNvPr id="308" name="Shape 308"/>
          <p:cNvSpPr/>
          <p:nvPr/>
        </p:nvSpPr>
        <p:spPr>
          <a:xfrm>
            <a:off x="4067947" y="2848439"/>
            <a:ext cx="4302477" cy="2941793"/>
          </a:xfrm>
          <a:prstGeom prst="rect">
            <a:avLst/>
          </a:prstGeom>
          <a:ln w="12700">
            <a:miter lim="400000"/>
          </a:ln>
          <a:extLst>
            <a:ext uri="{C572A759-6A51-4108-AA02-DFA0A04FC94B}">
              <ma14:wrappingTextBoxFlag xmlns:ma14="http://schemas.microsoft.com/office/mac/drawingml/2011/main" xmlns="" val="1"/>
            </a:ext>
          </a:extLst>
        </p:spPr>
        <p:txBody>
          <a:bodyPr wrap="square" lIns="24109" tIns="24111" rIns="24109" bIns="24111">
            <a:spAutoFit/>
          </a:bodyPr>
          <a:lstStyle/>
          <a:p>
            <a:pPr algn="r" defTabSz="482175">
              <a:defRPr sz="2900">
                <a:latin typeface="Montserrat-Regular"/>
                <a:ea typeface="Montserrat-Regular"/>
                <a:cs typeface="Montserrat-Regular"/>
                <a:sym typeface="Montserrat-Regular"/>
              </a:defRPr>
            </a:pPr>
            <a:endParaRPr lang="en-US" sz="2000" b="1" dirty="0">
              <a:latin typeface="Tahoma" panose="020B0604030504040204" pitchFamily="34" charset="0"/>
              <a:ea typeface="Tahoma" panose="020B0604030504040204" pitchFamily="34" charset="0"/>
              <a:cs typeface="Tahoma" panose="020B0604030504040204" pitchFamily="34" charset="0"/>
              <a:sym typeface="Montserrat-Regular"/>
            </a:endParaRPr>
          </a:p>
          <a:p>
            <a:pPr algn="r" defTabSz="482175">
              <a:defRPr sz="2900">
                <a:latin typeface="Montserrat-Regular"/>
                <a:ea typeface="Montserrat-Regular"/>
                <a:cs typeface="Montserrat-Regular"/>
                <a:sym typeface="Montserrat-Regular"/>
              </a:defRPr>
            </a:pPr>
            <a:r>
              <a:rPr lang="en-US" sz="2000" b="1" dirty="0">
                <a:latin typeface="Tahoma" panose="020B0604030504040204" pitchFamily="34" charset="0"/>
                <a:ea typeface="Tahoma" panose="020B0604030504040204" pitchFamily="34" charset="0"/>
                <a:cs typeface="Tahoma" panose="020B0604030504040204" pitchFamily="34" charset="0"/>
                <a:sym typeface="Montserrat-Regular"/>
              </a:rPr>
              <a:t>The decisions we make are a reflection of our values, and they are always directed towards a specific purpose—</a:t>
            </a:r>
          </a:p>
          <a:p>
            <a:pPr algn="r" defTabSz="482175">
              <a:defRPr sz="2900">
                <a:latin typeface="Montserrat-Regular"/>
                <a:ea typeface="Montserrat-Regular"/>
                <a:cs typeface="Montserrat-Regular"/>
                <a:sym typeface="Montserrat-Regular"/>
              </a:defRPr>
            </a:pPr>
            <a:r>
              <a:rPr lang="en-US" sz="2800" b="1" dirty="0">
                <a:latin typeface="Tahoma" panose="020B0604030504040204" pitchFamily="34" charset="0"/>
                <a:ea typeface="Tahoma" panose="020B0604030504040204" pitchFamily="34" charset="0"/>
                <a:cs typeface="Tahoma" panose="020B0604030504040204" pitchFamily="34" charset="0"/>
                <a:sym typeface="Montserrat-Regular"/>
              </a:rPr>
              <a:t>the satisfaction of our individual and collective needs</a:t>
            </a:r>
            <a:r>
              <a:rPr lang="en-US" sz="3200" b="1" dirty="0">
                <a:latin typeface="Tahoma" panose="020B0604030504040204" pitchFamily="34" charset="0"/>
                <a:ea typeface="Tahoma" panose="020B0604030504040204" pitchFamily="34" charset="0"/>
                <a:cs typeface="Tahoma" panose="020B0604030504040204" pitchFamily="34" charset="0"/>
                <a:sym typeface="Montserrat-Regular"/>
              </a:rPr>
              <a:t>. </a:t>
            </a:r>
            <a:endParaRPr sz="3200" b="1"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817964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0CD435-F692-4143-BC59-E3E4BFC9BB23}"/>
              </a:ext>
            </a:extLst>
          </p:cNvPr>
          <p:cNvPicPr>
            <a:picLocks noChangeAspect="1"/>
          </p:cNvPicPr>
          <p:nvPr/>
        </p:nvPicPr>
        <p:blipFill>
          <a:blip r:embed="rId3"/>
          <a:stretch>
            <a:fillRect/>
          </a:stretch>
        </p:blipFill>
        <p:spPr>
          <a:xfrm>
            <a:off x="0" y="977436"/>
            <a:ext cx="9144000" cy="4903128"/>
          </a:xfrm>
          <a:prstGeom prst="rect">
            <a:avLst/>
          </a:prstGeom>
        </p:spPr>
      </p:pic>
      <p:sp>
        <p:nvSpPr>
          <p:cNvPr id="5" name="Shape 384">
            <a:extLst>
              <a:ext uri="{FF2B5EF4-FFF2-40B4-BE49-F238E27FC236}">
                <a16:creationId xmlns:a16="http://schemas.microsoft.com/office/drawing/2014/main" xmlns="" id="{076112CD-0109-4464-8BF1-4C64A2FD364E}"/>
              </a:ext>
            </a:extLst>
          </p:cNvPr>
          <p:cNvSpPr/>
          <p:nvPr/>
        </p:nvSpPr>
        <p:spPr>
          <a:xfrm>
            <a:off x="0" y="152403"/>
            <a:ext cx="9144000" cy="626133"/>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lang="en-GB" sz="4000" b="1" dirty="0">
                <a:solidFill>
                  <a:srgbClr val="FFFF00"/>
                </a:solidFill>
                <a:latin typeface="Tahoma"/>
                <a:ea typeface="Tahoma"/>
                <a:cs typeface="Tahoma"/>
                <a:sym typeface="Tahoma"/>
              </a:rPr>
              <a:t>LITHUANIA: WELLBEING SCORE</a:t>
            </a:r>
            <a:endParaRPr kumimoji="0" sz="4000" b="1" i="0" u="none" strike="noStrike" kern="0" cap="none" spc="0" normalizeH="0" baseline="0" noProof="0" dirty="0">
              <a:ln>
                <a:noFill/>
              </a:ln>
              <a:solidFill>
                <a:srgbClr val="FFFF00"/>
              </a:solidFill>
              <a:effectLst/>
              <a:uLnTx/>
              <a:uFillTx/>
              <a:latin typeface="Tahoma"/>
              <a:ea typeface="Tahoma"/>
              <a:cs typeface="Tahoma"/>
              <a:sym typeface="Tahoma"/>
            </a:endParaRPr>
          </a:p>
        </p:txBody>
      </p:sp>
      <p:sp>
        <p:nvSpPr>
          <p:cNvPr id="2" name="Rectangle 1">
            <a:extLst>
              <a:ext uri="{FF2B5EF4-FFF2-40B4-BE49-F238E27FC236}">
                <a16:creationId xmlns:a16="http://schemas.microsoft.com/office/drawing/2014/main" xmlns="" id="{96BFFF25-9EC5-4E64-A155-1C74ABBE5170}"/>
              </a:ext>
            </a:extLst>
          </p:cNvPr>
          <p:cNvSpPr/>
          <p:nvPr/>
        </p:nvSpPr>
        <p:spPr>
          <a:xfrm>
            <a:off x="1896122" y="1846556"/>
            <a:ext cx="1644590" cy="914400"/>
          </a:xfrm>
          <a:prstGeom prst="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3">
            <a:extLst>
              <a:ext uri="{FF2B5EF4-FFF2-40B4-BE49-F238E27FC236}">
                <a16:creationId xmlns:a16="http://schemas.microsoft.com/office/drawing/2014/main" xmlns="" id="{35BC7617-CC95-461D-9EBC-92FB4C15BDAA}"/>
              </a:ext>
            </a:extLst>
          </p:cNvPr>
          <p:cNvSpPr/>
          <p:nvPr/>
        </p:nvSpPr>
        <p:spPr>
          <a:xfrm>
            <a:off x="1896122" y="3733800"/>
            <a:ext cx="1644590" cy="914400"/>
          </a:xfrm>
          <a:prstGeom prst="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xmlns="" id="{C98B01FC-7361-4392-9A03-AB96D1CA7B68}"/>
              </a:ext>
            </a:extLst>
          </p:cNvPr>
          <p:cNvSpPr txBox="1"/>
          <p:nvPr/>
        </p:nvSpPr>
        <p:spPr>
          <a:xfrm>
            <a:off x="3352799" y="1129683"/>
            <a:ext cx="1002437" cy="369330"/>
          </a:xfrm>
          <a:prstGeom prst="rect">
            <a:avLst/>
          </a:prstGeom>
          <a:solidFill>
            <a:schemeClr val="tx1"/>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FF00"/>
                </a:solidFill>
                <a:effectLst/>
                <a:uFillTx/>
                <a:latin typeface="+mj-lt"/>
                <a:ea typeface="+mj-ea"/>
                <a:cs typeface="+mj-cs"/>
                <a:sym typeface="Calibri"/>
              </a:rPr>
              <a:t>ISSUES</a:t>
            </a:r>
          </a:p>
        </p:txBody>
      </p:sp>
    </p:spTree>
    <p:custDataLst>
      <p:tags r:id="rId1"/>
    </p:custDataLst>
    <p:extLst>
      <p:ext uri="{BB962C8B-B14F-4D97-AF65-F5344CB8AC3E}">
        <p14:creationId xmlns:p14="http://schemas.microsoft.com/office/powerpoint/2010/main" val="15067866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CF7336-2877-4D17-95DD-F8D01A8B8782}"/>
              </a:ext>
            </a:extLst>
          </p:cNvPr>
          <p:cNvPicPr>
            <a:picLocks noChangeAspect="1"/>
          </p:cNvPicPr>
          <p:nvPr/>
        </p:nvPicPr>
        <p:blipFill>
          <a:blip r:embed="rId3"/>
          <a:stretch>
            <a:fillRect/>
          </a:stretch>
        </p:blipFill>
        <p:spPr>
          <a:xfrm>
            <a:off x="0" y="1030426"/>
            <a:ext cx="9144000" cy="4797148"/>
          </a:xfrm>
          <a:prstGeom prst="rect">
            <a:avLst/>
          </a:prstGeom>
        </p:spPr>
      </p:pic>
      <p:sp>
        <p:nvSpPr>
          <p:cNvPr id="5" name="Shape 384">
            <a:extLst>
              <a:ext uri="{FF2B5EF4-FFF2-40B4-BE49-F238E27FC236}">
                <a16:creationId xmlns:a16="http://schemas.microsoft.com/office/drawing/2014/main" xmlns="" id="{9EDCECEC-30C7-4F7C-B635-FC580EDE4D5A}"/>
              </a:ext>
            </a:extLst>
          </p:cNvPr>
          <p:cNvSpPr/>
          <p:nvPr/>
        </p:nvSpPr>
        <p:spPr>
          <a:xfrm>
            <a:off x="0" y="152403"/>
            <a:ext cx="9144000" cy="626133"/>
          </a:xfrm>
          <a:prstGeom prst="rect">
            <a:avLst/>
          </a:prstGeom>
          <a:solidFill>
            <a:schemeClr val="tx1">
              <a:lumMod val="75000"/>
              <a:lumOff val="25000"/>
            </a:schemeClr>
          </a:solid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marL="0" marR="0" lvl="0" indent="0" algn="ctr" defTabSz="914377" rtl="0" eaLnBrk="1" fontAlgn="auto" latinLnBrk="0" hangingPunct="0">
              <a:lnSpc>
                <a:spcPct val="90000"/>
              </a:lnSpc>
              <a:spcBef>
                <a:spcPts val="0"/>
              </a:spcBef>
              <a:spcAft>
                <a:spcPts val="0"/>
              </a:spcAft>
              <a:buClrTx/>
              <a:buSzTx/>
              <a:buFontTx/>
              <a:buNone/>
              <a:tabLst/>
              <a:defRPr sz="2800" b="1">
                <a:solidFill>
                  <a:srgbClr val="FFFFFF"/>
                </a:solidFill>
                <a:latin typeface="Tahoma"/>
                <a:ea typeface="Tahoma"/>
                <a:cs typeface="Tahoma"/>
                <a:sym typeface="Tahoma"/>
              </a:defRPr>
            </a:pPr>
            <a:r>
              <a:rPr lang="en-GB" sz="4000" b="1" dirty="0">
                <a:solidFill>
                  <a:srgbClr val="FFFF00"/>
                </a:solidFill>
                <a:latin typeface="Tahoma"/>
                <a:ea typeface="Tahoma"/>
                <a:cs typeface="Tahoma"/>
                <a:sym typeface="Tahoma"/>
              </a:rPr>
              <a:t>ESTONIA: WELLBEING SCORE</a:t>
            </a:r>
            <a:endParaRPr kumimoji="0" sz="4000" b="1" i="0" u="none" strike="noStrike" kern="0" cap="none" spc="0" normalizeH="0" baseline="0" noProof="0" dirty="0">
              <a:ln>
                <a:noFill/>
              </a:ln>
              <a:solidFill>
                <a:srgbClr val="FFFF00"/>
              </a:solidFill>
              <a:effectLst/>
              <a:uLnTx/>
              <a:uFillTx/>
              <a:latin typeface="Tahoma"/>
              <a:ea typeface="Tahoma"/>
              <a:cs typeface="Tahoma"/>
              <a:sym typeface="Tahoma"/>
            </a:endParaRPr>
          </a:p>
        </p:txBody>
      </p:sp>
      <p:sp>
        <p:nvSpPr>
          <p:cNvPr id="10" name="Rectangle 9">
            <a:extLst>
              <a:ext uri="{FF2B5EF4-FFF2-40B4-BE49-F238E27FC236}">
                <a16:creationId xmlns:a16="http://schemas.microsoft.com/office/drawing/2014/main" xmlns="" id="{553BD527-E842-46C4-B7F8-8F6684542441}"/>
              </a:ext>
            </a:extLst>
          </p:cNvPr>
          <p:cNvSpPr/>
          <p:nvPr/>
        </p:nvSpPr>
        <p:spPr>
          <a:xfrm>
            <a:off x="2011534" y="1890946"/>
            <a:ext cx="1644590" cy="914400"/>
          </a:xfrm>
          <a:prstGeom prst="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11" name="Rectangle 10">
            <a:extLst>
              <a:ext uri="{FF2B5EF4-FFF2-40B4-BE49-F238E27FC236}">
                <a16:creationId xmlns:a16="http://schemas.microsoft.com/office/drawing/2014/main" xmlns="" id="{03AF6361-E5C9-403C-BC8F-A05CA218A3AE}"/>
              </a:ext>
            </a:extLst>
          </p:cNvPr>
          <p:cNvSpPr/>
          <p:nvPr/>
        </p:nvSpPr>
        <p:spPr>
          <a:xfrm>
            <a:off x="4572000" y="4724400"/>
            <a:ext cx="1644590" cy="914400"/>
          </a:xfrm>
          <a:prstGeom prst="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xmlns="" id="{86AD4ACF-95C5-4BB3-8349-A4ABB06B85F3}"/>
              </a:ext>
            </a:extLst>
          </p:cNvPr>
          <p:cNvSpPr txBox="1"/>
          <p:nvPr/>
        </p:nvSpPr>
        <p:spPr>
          <a:xfrm>
            <a:off x="3468211" y="1174073"/>
            <a:ext cx="1002437" cy="369330"/>
          </a:xfrm>
          <a:prstGeom prst="rect">
            <a:avLst/>
          </a:prstGeom>
          <a:solidFill>
            <a:schemeClr val="tx1"/>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FF00"/>
                </a:solidFill>
                <a:effectLst/>
                <a:uFillTx/>
                <a:latin typeface="+mj-lt"/>
                <a:ea typeface="+mj-ea"/>
                <a:cs typeface="+mj-cs"/>
                <a:sym typeface="Calibri"/>
              </a:rPr>
              <a:t>ISSUES</a:t>
            </a:r>
          </a:p>
        </p:txBody>
      </p:sp>
    </p:spTree>
    <p:custDataLst>
      <p:tags r:id="rId1"/>
    </p:custDataLst>
    <p:extLst>
      <p:ext uri="{BB962C8B-B14F-4D97-AF65-F5344CB8AC3E}">
        <p14:creationId xmlns:p14="http://schemas.microsoft.com/office/powerpoint/2010/main" val="233400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xmlns="" id="{73146501-48F1-4404-B766-C2705A1F6609}"/>
              </a:ext>
            </a:extLst>
          </p:cNvPr>
          <p:cNvSpPr/>
          <p:nvPr/>
        </p:nvSpPr>
        <p:spPr>
          <a:xfrm>
            <a:off x="8254161" y="-19168"/>
            <a:ext cx="2128265" cy="6877168"/>
          </a:xfrm>
          <a:prstGeom prst="rect">
            <a:avLst/>
          </a:prstGeom>
          <a:solidFill>
            <a:srgbClr val="141412"/>
          </a:solidFill>
          <a:ln w="12700">
            <a:miter lim="400000"/>
          </a:ln>
          <a:effectLst>
            <a:outerShdw blurRad="38100" dist="23000" dir="5400000" rotWithShape="0">
              <a:srgbClr val="000000">
                <a:alpha val="35000"/>
              </a:srgbClr>
            </a:outerShdw>
          </a:effectLst>
        </p:spPr>
        <p:txBody>
          <a:bodyPr lIns="34289" rIns="34289" anchor="ctr"/>
          <a:lstStyle/>
          <a:p>
            <a:pPr>
              <a:defRPr/>
            </a:pPr>
            <a:endParaRPr sz="1051" dirty="0">
              <a:latin typeface="Calibri"/>
              <a:cs typeface="Calibri"/>
            </a:endParaRPr>
          </a:p>
        </p:txBody>
      </p:sp>
      <p:pic>
        <p:nvPicPr>
          <p:cNvPr id="1162" name="pasted-image.tiff" descr="pasted-image.tiff"/>
          <p:cNvPicPr>
            <a:picLocks noChangeAspect="1"/>
          </p:cNvPicPr>
          <p:nvPr/>
        </p:nvPicPr>
        <p:blipFill>
          <a:blip r:embed="rId4"/>
          <a:srcRect l="21646" t="3882"/>
          <a:stretch>
            <a:fillRect/>
          </a:stretch>
        </p:blipFill>
        <p:spPr>
          <a:xfrm>
            <a:off x="0" y="-19168"/>
            <a:ext cx="8424603" cy="6877168"/>
          </a:xfrm>
          <a:prstGeom prst="rect">
            <a:avLst/>
          </a:prstGeom>
          <a:ln w="12700">
            <a:miter lim="400000"/>
          </a:ln>
        </p:spPr>
      </p:pic>
      <p:sp>
        <p:nvSpPr>
          <p:cNvPr id="9" name="TextBox 8">
            <a:extLst>
              <a:ext uri="{FF2B5EF4-FFF2-40B4-BE49-F238E27FC236}">
                <a16:creationId xmlns:a16="http://schemas.microsoft.com/office/drawing/2014/main" xmlns="" id="{FF55237B-E8E9-4013-9903-F118ED86314C}"/>
              </a:ext>
            </a:extLst>
          </p:cNvPr>
          <p:cNvSpPr txBox="1"/>
          <p:nvPr/>
        </p:nvSpPr>
        <p:spPr>
          <a:xfrm>
            <a:off x="2476875" y="457203"/>
            <a:ext cx="6667127"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en-GB" sz="3600" b="1" dirty="0">
                <a:solidFill>
                  <a:srgbClr val="FFFFFF"/>
                </a:solidFill>
                <a:latin typeface="Abadi" panose="020B0604020104020204" pitchFamily="34" charset="0"/>
                <a:cs typeface="Calibri"/>
              </a:rPr>
              <a:t>BARRETT ACADEMY FOR THE ADVANCEMENT OF HUMAN VALUES</a:t>
            </a:r>
            <a:endParaRPr lang="en-GB" sz="3600" dirty="0">
              <a:solidFill>
                <a:srgbClr val="FFFFFF"/>
              </a:solidFill>
              <a:latin typeface="Abadi" panose="020B0604020104020204" pitchFamily="34" charset="0"/>
              <a:cs typeface="Calibri"/>
            </a:endParaRPr>
          </a:p>
        </p:txBody>
      </p:sp>
      <p:sp>
        <p:nvSpPr>
          <p:cNvPr id="2" name="TextBox 1">
            <a:extLst>
              <a:ext uri="{FF2B5EF4-FFF2-40B4-BE49-F238E27FC236}">
                <a16:creationId xmlns:a16="http://schemas.microsoft.com/office/drawing/2014/main" xmlns="" id="{3D447AE2-A584-481A-B23F-5176B9C16755}"/>
              </a:ext>
            </a:extLst>
          </p:cNvPr>
          <p:cNvSpPr txBox="1"/>
          <p:nvPr/>
        </p:nvSpPr>
        <p:spPr>
          <a:xfrm>
            <a:off x="2362200" y="4046310"/>
            <a:ext cx="6667127" cy="1754324"/>
          </a:xfrm>
          <a:prstGeom prst="rect">
            <a:avLst/>
          </a:prstGeom>
          <a:solidFill>
            <a:schemeClr val="tx1">
              <a:lumMod val="75000"/>
              <a:lumOff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en-GB" sz="3600" b="1" dirty="0">
                <a:solidFill>
                  <a:srgbClr val="FFFFFF"/>
                </a:solidFill>
                <a:latin typeface="Abadi" panose="020B0604020104020204" pitchFamily="34" charset="0"/>
                <a:cs typeface="Calibri"/>
              </a:rPr>
              <a:t>FOR MORE INFORMATION</a:t>
            </a:r>
          </a:p>
          <a:p>
            <a:pPr algn="ctr">
              <a:defRPr/>
            </a:pPr>
            <a:r>
              <a:rPr lang="en-GB" sz="3600" b="1" dirty="0">
                <a:solidFill>
                  <a:srgbClr val="FFFFFF"/>
                </a:solidFill>
                <a:latin typeface="Abadi" panose="020B0604020104020204" pitchFamily="34" charset="0"/>
                <a:cs typeface="Calibri"/>
              </a:rPr>
              <a:t>CONTACT:</a:t>
            </a:r>
          </a:p>
          <a:p>
            <a:pPr algn="ctr">
              <a:defRPr/>
            </a:pPr>
            <a:r>
              <a:rPr lang="en-GB" sz="3600" b="1" dirty="0">
                <a:solidFill>
                  <a:srgbClr val="FFFFFF"/>
                </a:solidFill>
                <a:latin typeface="Abadi" panose="020B0604020104020204" pitchFamily="34" charset="0"/>
                <a:cs typeface="Calibri"/>
              </a:rPr>
              <a:t>Richard@barrettacaemy.com</a:t>
            </a:r>
            <a:endParaRPr lang="en-GB" sz="3600" dirty="0">
              <a:solidFill>
                <a:srgbClr val="FFFFFF"/>
              </a:solidFill>
              <a:latin typeface="Abadi" panose="020B0604020104020204" pitchFamily="34" charset="0"/>
              <a:cs typeface="Calibri"/>
            </a:endParaRPr>
          </a:p>
        </p:txBody>
      </p:sp>
    </p:spTree>
    <p:custDataLst>
      <p:tags r:id="rId1"/>
    </p:custDataLst>
    <p:extLst>
      <p:ext uri="{BB962C8B-B14F-4D97-AF65-F5344CB8AC3E}">
        <p14:creationId xmlns:p14="http://schemas.microsoft.com/office/powerpoint/2010/main" val="6623252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image103-filtered.jpeg" descr="C:\Users\Rich\Downloads\shutterstock_335186363 (1).jpg"/>
          <p:cNvPicPr>
            <a:picLocks noChangeAspect="1"/>
          </p:cNvPicPr>
          <p:nvPr/>
        </p:nvPicPr>
        <p:blipFill>
          <a:blip r:embed="rId3">
            <a:alphaModFix amt="31361"/>
          </a:blip>
          <a:srcRect r="41994"/>
          <a:stretch>
            <a:fillRect/>
          </a:stretch>
        </p:blipFill>
        <p:spPr>
          <a:xfrm>
            <a:off x="3903215" y="-18622"/>
            <a:ext cx="5332756" cy="6895123"/>
          </a:xfrm>
          <a:prstGeom prst="rect">
            <a:avLst/>
          </a:prstGeom>
          <a:ln w="3175">
            <a:miter lim="400000"/>
          </a:ln>
        </p:spPr>
      </p:pic>
      <p:pic>
        <p:nvPicPr>
          <p:cNvPr id="381" name="image103-filtered.jpeg" descr="C:\Users\Rich\Downloads\shutterstock_335186363 (1).jpg"/>
          <p:cNvPicPr>
            <a:picLocks noChangeAspect="1"/>
          </p:cNvPicPr>
          <p:nvPr/>
        </p:nvPicPr>
        <p:blipFill>
          <a:blip r:embed="rId3"/>
          <a:srcRect r="27175"/>
          <a:stretch>
            <a:fillRect/>
          </a:stretch>
        </p:blipFill>
        <p:spPr>
          <a:xfrm>
            <a:off x="-493207" y="-16527"/>
            <a:ext cx="6695127" cy="6895123"/>
          </a:xfrm>
          <a:prstGeom prst="rect">
            <a:avLst/>
          </a:prstGeom>
          <a:ln w="3175">
            <a:miter lim="400000"/>
          </a:ln>
        </p:spPr>
      </p:pic>
      <p:grpSp>
        <p:nvGrpSpPr>
          <p:cNvPr id="385" name="Group 385"/>
          <p:cNvGrpSpPr/>
          <p:nvPr/>
        </p:nvGrpSpPr>
        <p:grpSpPr>
          <a:xfrm>
            <a:off x="4114801" y="914401"/>
            <a:ext cx="4622787" cy="4838686"/>
            <a:chOff x="0" y="0"/>
            <a:chExt cx="4622785" cy="5714973"/>
          </a:xfrm>
          <a:solidFill>
            <a:schemeClr val="tx1">
              <a:lumMod val="75000"/>
              <a:lumOff val="25000"/>
            </a:schemeClr>
          </a:solidFill>
        </p:grpSpPr>
        <p:sp>
          <p:nvSpPr>
            <p:cNvPr id="382" name="Shape 382"/>
            <p:cNvSpPr/>
            <p:nvPr/>
          </p:nvSpPr>
          <p:spPr>
            <a:xfrm rot="10800000" flipH="1">
              <a:off x="0" y="0"/>
              <a:ext cx="4622785" cy="5714973"/>
            </a:xfrm>
            <a:prstGeom prst="roundRect">
              <a:avLst>
                <a:gd name="adj" fmla="val 7045"/>
              </a:avLst>
            </a:prstGeom>
            <a:grpFill/>
            <a:ln w="3175" cap="flat">
              <a:noFill/>
              <a:miter lim="400000"/>
            </a:ln>
            <a:effectLst>
              <a:outerShdw blurRad="12700" dir="5400000" rotWithShape="0">
                <a:srgbClr val="000000">
                  <a:alpha val="50000"/>
                </a:srgbClr>
              </a:outerShdw>
            </a:effectLst>
          </p:spPr>
          <p:txBody>
            <a:bodyPr wrap="square" lIns="19051" tIns="19051" rIns="19051" bIns="19051" numCol="1" anchor="ctr">
              <a:noAutofit/>
            </a:bodyPr>
            <a:lstStyle/>
            <a:p>
              <a:pPr defTabSz="412740">
                <a:defRPr sz="1600">
                  <a:solidFill>
                    <a:srgbClr val="FFFFFF"/>
                  </a:solidFill>
                </a:defRPr>
              </a:pPr>
              <a:endParaRPr sz="1600"/>
            </a:p>
          </p:txBody>
        </p:sp>
        <p:sp>
          <p:nvSpPr>
            <p:cNvPr id="384" name="Shape 384"/>
            <p:cNvSpPr/>
            <p:nvPr/>
          </p:nvSpPr>
          <p:spPr>
            <a:xfrm>
              <a:off x="358916" y="492027"/>
              <a:ext cx="3904952" cy="4730920"/>
            </a:xfrm>
            <a:prstGeom prst="rect">
              <a:avLst/>
            </a:prstGeom>
            <a:grp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defTabSz="914377">
                <a:lnSpc>
                  <a:spcPct val="90000"/>
                </a:lnSpc>
                <a:defRPr sz="2800" b="1">
                  <a:solidFill>
                    <a:srgbClr val="FFFFFF"/>
                  </a:solidFill>
                  <a:latin typeface="Tahoma"/>
                  <a:ea typeface="Tahoma"/>
                  <a:cs typeface="Tahoma"/>
                  <a:sym typeface="Tahoma"/>
                </a:defRPr>
              </a:pPr>
              <a:r>
                <a:rPr sz="2800" dirty="0"/>
                <a:t>Whatever </a:t>
              </a:r>
              <a:r>
                <a:rPr lang="en-GB" sz="2800" dirty="0"/>
                <a:t>we</a:t>
              </a:r>
              <a:r>
                <a:rPr sz="2800" dirty="0"/>
                <a:t> need is what </a:t>
              </a:r>
              <a:r>
                <a:rPr lang="en-GB" sz="2800" dirty="0"/>
                <a:t>we</a:t>
              </a:r>
              <a:r>
                <a:rPr sz="2800" dirty="0"/>
                <a:t> value.</a:t>
              </a:r>
            </a:p>
            <a:p>
              <a:pPr defTabSz="914377">
                <a:lnSpc>
                  <a:spcPct val="90000"/>
                </a:lnSpc>
                <a:defRPr sz="2800" b="1">
                  <a:solidFill>
                    <a:srgbClr val="FFFFFF"/>
                  </a:solidFill>
                  <a:latin typeface="Tahoma"/>
                  <a:ea typeface="Tahoma"/>
                  <a:cs typeface="Tahoma"/>
                  <a:sym typeface="Tahoma"/>
                </a:defRPr>
              </a:pPr>
              <a:endParaRPr sz="2800" dirty="0"/>
            </a:p>
            <a:p>
              <a:pPr defTabSz="914377">
                <a:lnSpc>
                  <a:spcPct val="90000"/>
                </a:lnSpc>
                <a:defRPr sz="4000" b="1">
                  <a:solidFill>
                    <a:srgbClr val="C5CE03"/>
                  </a:solidFill>
                  <a:latin typeface="Tahoma"/>
                  <a:ea typeface="Tahoma"/>
                  <a:cs typeface="Tahoma"/>
                  <a:sym typeface="Tahoma"/>
                </a:defRPr>
              </a:pPr>
              <a:r>
                <a:rPr sz="4000" dirty="0">
                  <a:solidFill>
                    <a:srgbClr val="FFFF00"/>
                  </a:solidFill>
                </a:rPr>
                <a:t>OUR VALUES ARE AN EXPRESSION OF OUR NEEDS</a:t>
              </a:r>
            </a:p>
          </p:txBody>
        </p:sp>
      </p:grpSp>
    </p:spTree>
    <p:custDataLst>
      <p:tags r:id="rId1"/>
    </p:custDataLst>
    <p:extLst>
      <p:ext uri="{BB962C8B-B14F-4D97-AF65-F5344CB8AC3E}">
        <p14:creationId xmlns:p14="http://schemas.microsoft.com/office/powerpoint/2010/main" val="2863915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0" name="image103-filtered.jpeg" descr="C:\Users\Rich\Downloads\shutterstock_335186363 (1).jpg"/>
          <p:cNvPicPr>
            <a:picLocks noChangeAspect="1"/>
          </p:cNvPicPr>
          <p:nvPr/>
        </p:nvPicPr>
        <p:blipFill>
          <a:blip r:embed="rId3">
            <a:alphaModFix amt="31361"/>
          </a:blip>
          <a:srcRect r="41994"/>
          <a:stretch>
            <a:fillRect/>
          </a:stretch>
        </p:blipFill>
        <p:spPr>
          <a:xfrm>
            <a:off x="3903215" y="-18622"/>
            <a:ext cx="5332756" cy="6895123"/>
          </a:xfrm>
          <a:prstGeom prst="rect">
            <a:avLst/>
          </a:prstGeom>
          <a:ln w="3175">
            <a:miter lim="400000"/>
          </a:ln>
        </p:spPr>
      </p:pic>
      <p:pic>
        <p:nvPicPr>
          <p:cNvPr id="381" name="image103-filtered.jpeg" descr="C:\Users\Rich\Downloads\shutterstock_335186363 (1).jpg"/>
          <p:cNvPicPr>
            <a:picLocks noChangeAspect="1"/>
          </p:cNvPicPr>
          <p:nvPr/>
        </p:nvPicPr>
        <p:blipFill>
          <a:blip r:embed="rId3"/>
          <a:srcRect r="27175"/>
          <a:stretch>
            <a:fillRect/>
          </a:stretch>
        </p:blipFill>
        <p:spPr>
          <a:xfrm>
            <a:off x="-493207" y="-16527"/>
            <a:ext cx="6695127" cy="6895123"/>
          </a:xfrm>
          <a:prstGeom prst="rect">
            <a:avLst/>
          </a:prstGeom>
          <a:ln w="3175">
            <a:miter lim="400000"/>
          </a:ln>
        </p:spPr>
      </p:pic>
      <p:grpSp>
        <p:nvGrpSpPr>
          <p:cNvPr id="385" name="Group 385"/>
          <p:cNvGrpSpPr/>
          <p:nvPr/>
        </p:nvGrpSpPr>
        <p:grpSpPr>
          <a:xfrm>
            <a:off x="4114801" y="571515"/>
            <a:ext cx="4622787" cy="5714975"/>
            <a:chOff x="0" y="0"/>
            <a:chExt cx="4622785" cy="5714973"/>
          </a:xfrm>
          <a:solidFill>
            <a:schemeClr val="tx1">
              <a:lumMod val="75000"/>
              <a:lumOff val="25000"/>
            </a:schemeClr>
          </a:solidFill>
        </p:grpSpPr>
        <p:sp>
          <p:nvSpPr>
            <p:cNvPr id="382" name="Shape 382"/>
            <p:cNvSpPr/>
            <p:nvPr/>
          </p:nvSpPr>
          <p:spPr>
            <a:xfrm rot="10800000" flipH="1">
              <a:off x="0" y="0"/>
              <a:ext cx="4622785" cy="5714973"/>
            </a:xfrm>
            <a:prstGeom prst="roundRect">
              <a:avLst>
                <a:gd name="adj" fmla="val 7045"/>
              </a:avLst>
            </a:prstGeom>
            <a:grpFill/>
            <a:ln w="3175" cap="flat">
              <a:noFill/>
              <a:miter lim="400000"/>
            </a:ln>
            <a:effectLst>
              <a:outerShdw blurRad="12700" dir="5400000" rotWithShape="0">
                <a:srgbClr val="000000">
                  <a:alpha val="50000"/>
                </a:srgbClr>
              </a:outerShdw>
            </a:effectLst>
          </p:spPr>
          <p:txBody>
            <a:bodyPr wrap="square" lIns="19051" tIns="19051" rIns="19051" bIns="19051" numCol="1" anchor="ctr">
              <a:noAutofit/>
            </a:bodyPr>
            <a:lstStyle/>
            <a:p>
              <a:pPr defTabSz="412740">
                <a:defRPr sz="1600">
                  <a:solidFill>
                    <a:srgbClr val="FFFFFF"/>
                  </a:solidFill>
                </a:defRPr>
              </a:pPr>
              <a:endParaRPr sz="1600"/>
            </a:p>
          </p:txBody>
        </p:sp>
        <p:sp>
          <p:nvSpPr>
            <p:cNvPr id="384" name="Shape 384"/>
            <p:cNvSpPr/>
            <p:nvPr/>
          </p:nvSpPr>
          <p:spPr>
            <a:xfrm>
              <a:off x="358916" y="2627522"/>
              <a:ext cx="3904952" cy="459934"/>
            </a:xfrm>
            <a:prstGeom prst="rect">
              <a:avLst/>
            </a:prstGeom>
            <a:grpFill/>
            <a:ln w="3175" cap="flat">
              <a:noFill/>
              <a:miter lim="400000"/>
            </a:ln>
            <a:effectLst>
              <a:outerShdw blurRad="114300" dir="54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defTabSz="914377">
                <a:lnSpc>
                  <a:spcPct val="90000"/>
                </a:lnSpc>
                <a:defRPr sz="2800" b="1">
                  <a:solidFill>
                    <a:srgbClr val="FFFFFF"/>
                  </a:solidFill>
                  <a:latin typeface="Tahoma"/>
                  <a:ea typeface="Tahoma"/>
                  <a:cs typeface="Tahoma"/>
                  <a:sym typeface="Tahoma"/>
                </a:defRPr>
              </a:pPr>
              <a:endParaRPr sz="2800" dirty="0">
                <a:solidFill>
                  <a:srgbClr val="FFFF00"/>
                </a:solidFill>
              </a:endParaRPr>
            </a:p>
          </p:txBody>
        </p:sp>
      </p:grpSp>
      <p:sp>
        <p:nvSpPr>
          <p:cNvPr id="8" name="TextBox 7">
            <a:extLst>
              <a:ext uri="{FF2B5EF4-FFF2-40B4-BE49-F238E27FC236}">
                <a16:creationId xmlns:a16="http://schemas.microsoft.com/office/drawing/2014/main" xmlns="" id="{29B8FB87-F396-4ED6-98D7-803CFD24DC62}"/>
              </a:ext>
            </a:extLst>
          </p:cNvPr>
          <p:cNvSpPr txBox="1"/>
          <p:nvPr/>
        </p:nvSpPr>
        <p:spPr>
          <a:xfrm>
            <a:off x="4392651" y="1219200"/>
            <a:ext cx="3904952"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b="1" dirty="0">
                <a:solidFill>
                  <a:srgbClr val="FFFF00"/>
                </a:solidFill>
                <a:latin typeface="Tahoma" panose="020B0604030504040204" pitchFamily="34" charset="0"/>
                <a:ea typeface="Tahoma" panose="020B0604030504040204" pitchFamily="34" charset="0"/>
                <a:cs typeface="Tahoma" panose="020B0604030504040204" pitchFamily="34" charset="0"/>
              </a:rPr>
              <a:t>WHEN OUR NEEDS ARE SATISFIED, WE FEEL A SENSE OF WELLBEING.</a:t>
            </a:r>
          </a:p>
        </p:txBody>
      </p:sp>
    </p:spTree>
    <p:custDataLst>
      <p:tags r:id="rId1"/>
    </p:custDataLst>
    <p:extLst>
      <p:ext uri="{BB962C8B-B14F-4D97-AF65-F5344CB8AC3E}">
        <p14:creationId xmlns:p14="http://schemas.microsoft.com/office/powerpoint/2010/main" val="1007495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image103-filtered.jpeg" descr="C:\Users\Rich\Downloads\shutterstock_335186363 (1).jpg"/>
          <p:cNvPicPr>
            <a:picLocks noChangeAspect="1"/>
          </p:cNvPicPr>
          <p:nvPr/>
        </p:nvPicPr>
        <p:blipFill>
          <a:blip r:embed="rId3">
            <a:alphaModFix amt="31361"/>
          </a:blip>
          <a:srcRect r="41994"/>
          <a:stretch>
            <a:fillRect/>
          </a:stretch>
        </p:blipFill>
        <p:spPr>
          <a:xfrm>
            <a:off x="3903215" y="-18622"/>
            <a:ext cx="5332756" cy="6895123"/>
          </a:xfrm>
          <a:prstGeom prst="rect">
            <a:avLst/>
          </a:prstGeom>
          <a:ln w="3175">
            <a:miter lim="400000"/>
          </a:ln>
        </p:spPr>
      </p:pic>
      <p:pic>
        <p:nvPicPr>
          <p:cNvPr id="381" name="image103-filtered.jpeg" descr="C:\Users\Rich\Downloads\shutterstock_335186363 (1).jpg"/>
          <p:cNvPicPr>
            <a:picLocks noChangeAspect="1"/>
          </p:cNvPicPr>
          <p:nvPr/>
        </p:nvPicPr>
        <p:blipFill>
          <a:blip r:embed="rId3"/>
          <a:srcRect r="27175"/>
          <a:stretch>
            <a:fillRect/>
          </a:stretch>
        </p:blipFill>
        <p:spPr>
          <a:xfrm>
            <a:off x="-493207" y="-16527"/>
            <a:ext cx="6695127" cy="6895123"/>
          </a:xfrm>
          <a:prstGeom prst="rect">
            <a:avLst/>
          </a:prstGeom>
          <a:ln w="3175">
            <a:miter lim="400000"/>
          </a:ln>
        </p:spPr>
      </p:pic>
      <p:grpSp>
        <p:nvGrpSpPr>
          <p:cNvPr id="385" name="Group 385"/>
          <p:cNvGrpSpPr/>
          <p:nvPr/>
        </p:nvGrpSpPr>
        <p:grpSpPr>
          <a:xfrm>
            <a:off x="4114801" y="571513"/>
            <a:ext cx="4622787" cy="5714974"/>
            <a:chOff x="0" y="0"/>
            <a:chExt cx="4622785" cy="5714973"/>
          </a:xfrm>
          <a:solidFill>
            <a:schemeClr val="tx1">
              <a:lumMod val="75000"/>
              <a:lumOff val="25000"/>
            </a:schemeClr>
          </a:solidFill>
        </p:grpSpPr>
        <p:sp>
          <p:nvSpPr>
            <p:cNvPr id="382" name="Shape 382"/>
            <p:cNvSpPr/>
            <p:nvPr/>
          </p:nvSpPr>
          <p:spPr>
            <a:xfrm rot="10800000" flipH="1">
              <a:off x="0" y="0"/>
              <a:ext cx="4622785" cy="5714973"/>
            </a:xfrm>
            <a:prstGeom prst="roundRect">
              <a:avLst>
                <a:gd name="adj" fmla="val 7045"/>
              </a:avLst>
            </a:prstGeom>
            <a:grpFill/>
            <a:ln w="3175" cap="flat">
              <a:noFill/>
              <a:miter lim="400000"/>
            </a:ln>
            <a:effectLst>
              <a:outerShdw blurRad="12700" dir="5400000" rotWithShape="0">
                <a:srgbClr val="000000">
                  <a:alpha val="50000"/>
                </a:srgbClr>
              </a:outerShdw>
            </a:effectLst>
          </p:spPr>
          <p:txBody>
            <a:bodyPr wrap="square" lIns="19051" tIns="19051" rIns="19051" bIns="19051" numCol="1" anchor="ctr">
              <a:noAutofit/>
            </a:bodyPr>
            <a:lstStyle/>
            <a:p>
              <a:pPr defTabSz="412740">
                <a:defRPr sz="1600">
                  <a:solidFill>
                    <a:srgbClr val="FFFFFF"/>
                  </a:solidFill>
                </a:defRPr>
              </a:pPr>
              <a:endParaRPr sz="1600"/>
            </a:p>
          </p:txBody>
        </p:sp>
        <p:sp>
          <p:nvSpPr>
            <p:cNvPr id="384" name="Shape 384"/>
            <p:cNvSpPr/>
            <p:nvPr/>
          </p:nvSpPr>
          <p:spPr>
            <a:xfrm>
              <a:off x="358916" y="605433"/>
              <a:ext cx="3904952" cy="4504117"/>
            </a:xfrm>
            <a:prstGeom prst="rect">
              <a:avLst/>
            </a:prstGeom>
            <a:grpFill/>
            <a:ln w="3175" cap="flat">
              <a:noFill/>
              <a:miter lim="400000"/>
            </a:ln>
            <a:effectLst>
              <a:outerShdw blurRad="1143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defTabSz="914377">
                <a:lnSpc>
                  <a:spcPct val="90000"/>
                </a:lnSpc>
                <a:defRPr sz="2800" b="1">
                  <a:solidFill>
                    <a:srgbClr val="FFFFFF"/>
                  </a:solidFill>
                  <a:latin typeface="Tahoma"/>
                  <a:ea typeface="Tahoma"/>
                  <a:cs typeface="Tahoma"/>
                  <a:sym typeface="Tahoma"/>
                </a:defRPr>
              </a:pPr>
              <a:r>
                <a:rPr lang="en-GB" sz="4000" dirty="0">
                  <a:solidFill>
                    <a:srgbClr val="FFFF00"/>
                  </a:solidFill>
                </a:rPr>
                <a:t>In a rapidly changing world </a:t>
              </a:r>
              <a:r>
                <a:rPr lang="en-GB" sz="4000" u="sng" dirty="0">
                  <a:solidFill>
                    <a:srgbClr val="FFFF00"/>
                  </a:solidFill>
                </a:rPr>
                <a:t>VALUES</a:t>
              </a:r>
              <a:r>
                <a:rPr lang="en-GB" sz="4000" dirty="0">
                  <a:solidFill>
                    <a:srgbClr val="FFFF00"/>
                  </a:solidFill>
                </a:rPr>
                <a:t> provide the anchors we need to guide our decision-making.</a:t>
              </a:r>
              <a:endParaRPr sz="4000" dirty="0">
                <a:solidFill>
                  <a:srgbClr val="FFFF00"/>
                </a:solidFill>
              </a:endParaRPr>
            </a:p>
          </p:txBody>
        </p:sp>
      </p:grpSp>
    </p:spTree>
    <p:custDataLst>
      <p:tags r:id="rId1"/>
    </p:custDataLst>
    <p:extLst>
      <p:ext uri="{BB962C8B-B14F-4D97-AF65-F5344CB8AC3E}">
        <p14:creationId xmlns:p14="http://schemas.microsoft.com/office/powerpoint/2010/main" val="2442466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aT6mliMI"/>
  <p:tag name="ARTICULATE_DESIGN_ID_WHITE" val="bcXI8DO3"/>
  <p:tag name="ARTICULATE_PROJECT_OPEN" val="0"/>
  <p:tag name="ARTICULATE_SLIDE_COUNT" val="6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3399FF"/>
      </a:accent1>
      <a:accent2>
        <a:srgbClr val="69FFFF"/>
      </a:accent2>
      <a:accent3>
        <a:srgbClr val="CCFF33"/>
      </a:accent3>
      <a:accent4>
        <a:srgbClr val="3333FF"/>
      </a:accent4>
      <a:accent5>
        <a:srgbClr val="9933FF"/>
      </a:accent5>
      <a:accent6>
        <a:srgbClr val="FF33FF"/>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Office Theme">
  <a:themeElements>
    <a:clrScheme name="BVC">
      <a:dk1>
        <a:srgbClr val="333333"/>
      </a:dk1>
      <a:lt1>
        <a:srgbClr val="FFFFFF"/>
      </a:lt1>
      <a:dk2>
        <a:srgbClr val="D6D6D6"/>
      </a:dk2>
      <a:lt2>
        <a:srgbClr val="6C318D"/>
      </a:lt2>
      <a:accent1>
        <a:srgbClr val="2374B4"/>
      </a:accent1>
      <a:accent2>
        <a:srgbClr val="23B5B3"/>
      </a:accent2>
      <a:accent3>
        <a:srgbClr val="8DB82B"/>
      </a:accent3>
      <a:accent4>
        <a:srgbClr val="F9C213"/>
      </a:accent4>
      <a:accent5>
        <a:srgbClr val="F16623"/>
      </a:accent5>
      <a:accent6>
        <a:srgbClr val="BC282E"/>
      </a:accent6>
      <a:hlink>
        <a:srgbClr val="2374B4"/>
      </a:hlink>
      <a:folHlink>
        <a:srgbClr val="6C31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3399FF"/>
      </a:accent1>
      <a:accent2>
        <a:srgbClr val="69FFFF"/>
      </a:accent2>
      <a:accent3>
        <a:srgbClr val="CCFF33"/>
      </a:accent3>
      <a:accent4>
        <a:srgbClr val="3333FF"/>
      </a:accent4>
      <a:accent5>
        <a:srgbClr val="9933FF"/>
      </a:accent5>
      <a:accent6>
        <a:srgbClr val="FF33FF"/>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3399FF"/>
      </a:accent1>
      <a:accent2>
        <a:srgbClr val="69FFFF"/>
      </a:accent2>
      <a:accent3>
        <a:srgbClr val="CCFF33"/>
      </a:accent3>
      <a:accent4>
        <a:srgbClr val="3333FF"/>
      </a:accent4>
      <a:accent5>
        <a:srgbClr val="9933FF"/>
      </a:accent5>
      <a:accent6>
        <a:srgbClr val="FF33FF"/>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3399FF"/>
      </a:accent1>
      <a:accent2>
        <a:srgbClr val="69FFFF"/>
      </a:accent2>
      <a:accent3>
        <a:srgbClr val="CCFF33"/>
      </a:accent3>
      <a:accent4>
        <a:srgbClr val="3333FF"/>
      </a:accent4>
      <a:accent5>
        <a:srgbClr val="9933FF"/>
      </a:accent5>
      <a:accent6>
        <a:srgbClr val="FF33FF"/>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10375</TotalTime>
  <Words>2195</Words>
  <Application>Microsoft Office PowerPoint</Application>
  <PresentationFormat>Slaidrāde ekrānā (4:3)</PresentationFormat>
  <Paragraphs>686</Paragraphs>
  <Slides>62</Slides>
  <Notes>14</Notes>
  <HiddenSlides>1</HiddenSlides>
  <MMClips>0</MMClips>
  <ScaleCrop>false</ScaleCrop>
  <HeadingPairs>
    <vt:vector size="4" baseType="variant">
      <vt:variant>
        <vt:lpstr>Dizains</vt:lpstr>
      </vt:variant>
      <vt:variant>
        <vt:i4>6</vt:i4>
      </vt:variant>
      <vt:variant>
        <vt:lpstr>Slaidu virsraksti</vt:lpstr>
      </vt:variant>
      <vt:variant>
        <vt:i4>62</vt:i4>
      </vt:variant>
    </vt:vector>
  </HeadingPairs>
  <TitlesOfParts>
    <vt:vector size="68" baseType="lpstr">
      <vt:lpstr>Office Theme</vt:lpstr>
      <vt:lpstr>4_Office Theme</vt:lpstr>
      <vt:lpstr>5_Office Theme</vt:lpstr>
      <vt:lpstr>1_Office Theme</vt:lpstr>
      <vt:lpstr>3_Office Theme</vt:lpstr>
      <vt:lpstr>6_Office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Objectives of the UN Sustainable Development Goals</vt:lpstr>
      <vt:lpstr>PowerPoint prezentācija</vt:lpstr>
      <vt:lpstr>PowerPoint prezentācija</vt:lpstr>
      <vt:lpstr>Cultural Evolution begins with the Personal Evolution of the Leaders</vt:lpstr>
      <vt:lpstr>Cultural Evolution begins with the Personal Evolution of the Leaders</vt:lpstr>
      <vt:lpstr>Culture Score</vt:lpstr>
      <vt:lpstr>Overall Group Results</vt:lpstr>
      <vt:lpstr>Cultural Entropy® Report</vt:lpstr>
      <vt:lpstr>Culture Score</vt:lpstr>
      <vt:lpstr>Overall Group Results</vt:lpstr>
      <vt:lpstr>Cultural Entropy® Report</vt:lpstr>
      <vt:lpstr>PowerPoint prezentācija</vt:lpstr>
      <vt:lpstr>Latvia National Values Assessment 2007</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Barrett</dc:creator>
  <cp:lastModifiedBy>Edgars Spruksts</cp:lastModifiedBy>
  <cp:revision>18</cp:revision>
  <dcterms:created xsi:type="dcterms:W3CDTF">2019-10-27T06:10:02Z</dcterms:created>
  <dcterms:modified xsi:type="dcterms:W3CDTF">2020-11-05T09:37:08Z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C33ED267-DC0B-4E73-9317-8BCD34B66FAA</vt:lpwstr>
  </property>
  <property fmtid="{D5CDD505-2E9C-101B-9397-08002B2CF9AE}" pid="3" name="ArticulatePath">
    <vt:lpwstr>https://d.docs.live.net/3d34b40d6378e647/Documents/My Presentations/2019/Brazil/ABRH Group/Building a High Perfromance Values-driven Organisation</vt:lpwstr>
  </property>
</Properties>
</file>