
<file path=[Content_Types].xml><?xml version="1.0" encoding="utf-8"?>
<Types xmlns="http://schemas.openxmlformats.org/package/2006/content-types">
  <Override PartName="/_rels/.rels" ContentType="application/vnd.openxmlformats-package.relationships+xml"/>
  <Override PartName="/ppt/_rels/presentation.xml.rels" ContentType="application/vnd.openxmlformats-package.relationships+xml"/>
  <Override PartName="/ppt/slides/slide13.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_rels/slide14.xml.rels" ContentType="application/vnd.openxmlformats-package.relationships+xml"/>
  <Override PartName="/ppt/slides/_rels/slide13.xml.rels" ContentType="application/vnd.openxmlformats-package.relationships+xml"/>
  <Override PartName="/ppt/slides/_rels/slide15.xml.rels" ContentType="application/vnd.openxmlformats-package.relationships+xml"/>
  <Override PartName="/ppt/slides/_rels/slide12.xml.rels" ContentType="application/vnd.openxmlformats-package.relationships+xml"/>
  <Override PartName="/ppt/slides/_rels/slide11.xml.rels" ContentType="application/vnd.openxmlformats-package.relationships+xml"/>
  <Override PartName="/ppt/slides/_rels/slide9.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6.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8.xml" ContentType="application/vnd.openxmlformats-officedocument.presentationml.slide+xml"/>
  <Override PartName="/ppt/slides/slide7.xml" ContentType="application/vnd.openxmlformats-officedocument.presentationml.slide+xml"/>
  <Override PartName="/ppt/slides/slide5.xml" ContentType="application/vnd.openxmlformats-officedocument.presentationml.slide+xml"/>
  <Override PartName="/ppt/slides/slide14.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15.xml" ContentType="application/vnd.openxmlformats-officedocument.presentationml.slide+xml"/>
  <Override PartName="/ppt/slides/slide6.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Layouts/slideLayout24.xml" ContentType="application/vnd.openxmlformats-officedocument.presentationml.slideLayout+xml"/>
  <Override PartName="/ppt/slideLayouts/slideLayout22.xml" ContentType="application/vnd.openxmlformats-officedocument.presentationml.slideLayout+xml"/>
  <Override PartName="/ppt/slideLayouts/slideLayout21.xml" ContentType="application/vnd.openxmlformats-officedocument.presentationml.slideLayout+xml"/>
  <Override PartName="/ppt/slideLayouts/slideLayout23.xml" ContentType="application/vnd.openxmlformats-officedocument.presentationml.slideLayout+xml"/>
  <Override PartName="/ppt/slideLayouts/slideLayout20.xml" ContentType="application/vnd.openxmlformats-officedocument.presentationml.slideLayout+xml"/>
  <Override PartName="/ppt/slideLayouts/slideLayout19.xml" ContentType="application/vnd.openxmlformats-officedocument.presentationml.slideLayout+xml"/>
  <Override PartName="/ppt/slideLayouts/slideLayout18.xml" ContentType="application/vnd.openxmlformats-officedocument.presentationml.slideLayout+xml"/>
  <Override PartName="/ppt/slideLayouts/slideLayout17.xml" ContentType="application/vnd.openxmlformats-officedocument.presentationml.slideLayout+xml"/>
  <Override PartName="/ppt/slideLayouts/slideLayout12.xml" ContentType="application/vnd.openxmlformats-officedocument.presentationml.slideLayout+xml"/>
  <Override PartName="/ppt/slideLayouts/slideLayout9.xml" ContentType="application/vnd.openxmlformats-officedocument.presentationml.slideLayout+xml"/>
  <Override PartName="/ppt/slideLayouts/slideLayout1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6.xml" ContentType="application/vnd.openxmlformats-officedocument.presentationml.slideLayout+xml"/>
  <Override PartName="/ppt/slideLayouts/slideLayout15.xml" ContentType="application/vnd.openxmlformats-officedocument.presentationml.slideLayout+xml"/>
  <Override PartName="/ppt/slideLayouts/_rels/slideLayout23.xml.rels" ContentType="application/vnd.openxmlformats-package.relationships+xml"/>
  <Override PartName="/ppt/slideLayouts/_rels/slideLayout22.xml.rels" ContentType="application/vnd.openxmlformats-package.relationships+xml"/>
  <Override PartName="/ppt/slideLayouts/_rels/slideLayout20.xml.rels" ContentType="application/vnd.openxmlformats-package.relationships+xml"/>
  <Override PartName="/ppt/slideLayouts/_rels/slideLayout19.xml.rels" ContentType="application/vnd.openxmlformats-package.relationships+xml"/>
  <Override PartName="/ppt/slideLayouts/_rels/slideLayout21.xml.rels" ContentType="application/vnd.openxmlformats-package.relationships+xml"/>
  <Override PartName="/ppt/slideLayouts/_rels/slideLayout18.xml.rels" ContentType="application/vnd.openxmlformats-package.relationships+xml"/>
  <Override PartName="/ppt/slideLayouts/_rels/slideLayout17.xml.rels" ContentType="application/vnd.openxmlformats-package.relationships+xml"/>
  <Override PartName="/ppt/slideLayouts/_rels/slideLayout16.xml.rels" ContentType="application/vnd.openxmlformats-package.relationships+xml"/>
  <Override PartName="/ppt/slideLayouts/_rels/slideLayout14.xml.rels" ContentType="application/vnd.openxmlformats-package.relationships+xml"/>
  <Override PartName="/ppt/slideLayouts/_rels/slideLayout13.xml.rels" ContentType="application/vnd.openxmlformats-package.relationships+xml"/>
  <Override PartName="/ppt/slideLayouts/_rels/slideLayout15.xml.rels" ContentType="application/vnd.openxmlformats-package.relationships+xml"/>
  <Override PartName="/ppt/slideLayouts/_rels/slideLayout11.xml.rels" ContentType="application/vnd.openxmlformats-package.relationships+xml"/>
  <Override PartName="/ppt/slideLayouts/_rels/slideLayout9.xml.rels" ContentType="application/vnd.openxmlformats-package.relationships+xml"/>
  <Override PartName="/ppt/slideLayouts/_rels/slideLayout8.xml.rels" ContentType="application/vnd.openxmlformats-package.relationships+xml"/>
  <Override PartName="/ppt/slideLayouts/_rels/slideLayout7.xml.rels" ContentType="application/vnd.openxmlformats-package.relationships+xml"/>
  <Override PartName="/ppt/slideLayouts/_rels/slideLayout5.xml.rels" ContentType="application/vnd.openxmlformats-package.relationships+xml"/>
  <Override PartName="/ppt/slideLayouts/_rels/slideLayout24.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10.xml.rels" ContentType="application/vnd.openxmlformats-package.relationships+xml"/>
  <Override PartName="/ppt/slideLayouts/_rels/slideLayout2.xml.rels" ContentType="application/vnd.openxmlformats-package.relationships+xml"/>
  <Override PartName="/ppt/slideLayouts/_rels/slideLayout6.xml.rels" ContentType="application/vnd.openxmlformats-package.relationships+xml"/>
  <Override PartName="/ppt/slideLayouts/_rels/slideLayout12.xml.rels" ContentType="application/vnd.openxmlformats-package.relationships+xml"/>
  <Override PartName="/ppt/slideLayouts/_rels/slideLayout1.xml.rels" ContentType="application/vnd.openxmlformats-package.relationships+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1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1.xml" ContentType="application/vnd.openxmlformats-officedocument.theme+xml"/>
  <Override PartName="/ppt/media/image7.jpeg" ContentType="image/jpeg"/>
  <Override PartName="/ppt/media/image6.png" ContentType="image/png"/>
  <Override PartName="/ppt/media/image5.png" ContentType="image/png"/>
  <Override PartName="/ppt/media/image4.png" ContentType="image/png"/>
  <Override PartName="/ppt/media/image3.png" ContentType="image/png"/>
  <Override PartName="/ppt/media/image2.png" ContentType="image/png"/>
  <Override PartName="/ppt/media/image1.png" ContentType="image/png"/>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2.xml" ContentType="application/vnd.openxmlformats-officedocument.presentationml.slideMaster+xml"/>
  <Override PartName="/ppt/slideMasters/slideMaster1.xml" ContentType="application/vnd.openxmlformats-officedocument.presentationml.slideMaster+xml"/>
  <Override PartName="/ppt/presentation.xml" ContentType="application/vnd.openxmlformats-officedocument.presentationml.presentation.main+xml"/>
</Types>
</file>

<file path=_rels/.rels><?xml version="1.0" encoding="UTF-8"?>
<Relationships xmlns="http://schemas.openxmlformats.org/package/2006/relationships"><Relationship Id="rId1"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p:sldMasterIdLst>
    <p:sldMasterId id="2147483648" r:id="rId2"/>
    <p:sldMasterId id="2147483661" r:id="rId3"/>
  </p:sld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Lst>
  <p:sldSz cx="10080625" cy="7559675"/>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4.png"/><Relationship Id="rId3" Type="http://schemas.openxmlformats.org/officeDocument/2006/relationships/image" Target="../media/image5.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504000" y="165600"/>
            <a:ext cx="9072000" cy="1109880"/>
          </a:xfrm>
          <a:prstGeom prst="rect">
            <a:avLst/>
          </a:prstGeom>
        </p:spPr>
        <p:txBody>
          <a:bodyPr lIns="0" rIns="0" tIns="0" bIns="0" anchor="ctr"/>
          <a:p>
            <a:pPr algn="ctr"/>
            <a:endParaRPr/>
          </a:p>
        </p:txBody>
      </p:sp>
      <p:sp>
        <p:nvSpPr>
          <p:cNvPr id="27" name="PlaceHolder 2"/>
          <p:cNvSpPr>
            <a:spLocks noGrp="1"/>
          </p:cNvSpPr>
          <p:nvPr>
            <p:ph type="body"/>
          </p:nvPr>
        </p:nvSpPr>
        <p:spPr>
          <a:xfrm>
            <a:off x="504000" y="1823760"/>
            <a:ext cx="9072000" cy="2091240"/>
          </a:xfrm>
          <a:prstGeom prst="rect">
            <a:avLst/>
          </a:prstGeom>
        </p:spPr>
        <p:txBody>
          <a:bodyPr lIns="0" rIns="0" tIns="0" bIns="0"/>
          <a:p>
            <a:endParaRPr/>
          </a:p>
        </p:txBody>
      </p:sp>
      <p:sp>
        <p:nvSpPr>
          <p:cNvPr id="28" name="PlaceHolder 3"/>
          <p:cNvSpPr>
            <a:spLocks noGrp="1"/>
          </p:cNvSpPr>
          <p:nvPr>
            <p:ph type="body"/>
          </p:nvPr>
        </p:nvSpPr>
        <p:spPr>
          <a:xfrm>
            <a:off x="504000" y="4114080"/>
            <a:ext cx="9072000" cy="2091240"/>
          </a:xfrm>
          <a:prstGeom prst="rect">
            <a:avLst/>
          </a:prstGeom>
        </p:spPr>
        <p:txBody>
          <a:bodyPr lIns="0" rIns="0" tIns="0" bIns="0"/>
          <a:p>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504000" y="165600"/>
            <a:ext cx="9072000" cy="1109880"/>
          </a:xfrm>
          <a:prstGeom prst="rect">
            <a:avLst/>
          </a:prstGeom>
        </p:spPr>
        <p:txBody>
          <a:bodyPr lIns="0" rIns="0" tIns="0" bIns="0" anchor="ctr"/>
          <a:p>
            <a:pPr algn="ctr"/>
            <a:endParaRPr/>
          </a:p>
        </p:txBody>
      </p:sp>
      <p:sp>
        <p:nvSpPr>
          <p:cNvPr id="30" name="PlaceHolder 2"/>
          <p:cNvSpPr>
            <a:spLocks noGrp="1"/>
          </p:cNvSpPr>
          <p:nvPr>
            <p:ph type="body"/>
          </p:nvPr>
        </p:nvSpPr>
        <p:spPr>
          <a:xfrm>
            <a:off x="504000" y="1823760"/>
            <a:ext cx="4426920" cy="2091240"/>
          </a:xfrm>
          <a:prstGeom prst="rect">
            <a:avLst/>
          </a:prstGeom>
        </p:spPr>
        <p:txBody>
          <a:bodyPr lIns="0" rIns="0" tIns="0" bIns="0"/>
          <a:p>
            <a:endParaRPr/>
          </a:p>
        </p:txBody>
      </p:sp>
      <p:sp>
        <p:nvSpPr>
          <p:cNvPr id="31" name="PlaceHolder 3"/>
          <p:cNvSpPr>
            <a:spLocks noGrp="1"/>
          </p:cNvSpPr>
          <p:nvPr>
            <p:ph type="body"/>
          </p:nvPr>
        </p:nvSpPr>
        <p:spPr>
          <a:xfrm>
            <a:off x="5152680" y="1823760"/>
            <a:ext cx="4426920" cy="2091240"/>
          </a:xfrm>
          <a:prstGeom prst="rect">
            <a:avLst/>
          </a:prstGeom>
        </p:spPr>
        <p:txBody>
          <a:bodyPr lIns="0" rIns="0" tIns="0" bIns="0"/>
          <a:p>
            <a:endParaRPr/>
          </a:p>
        </p:txBody>
      </p:sp>
      <p:sp>
        <p:nvSpPr>
          <p:cNvPr id="32" name="PlaceHolder 4"/>
          <p:cNvSpPr>
            <a:spLocks noGrp="1"/>
          </p:cNvSpPr>
          <p:nvPr>
            <p:ph type="body"/>
          </p:nvPr>
        </p:nvSpPr>
        <p:spPr>
          <a:xfrm>
            <a:off x="5152680" y="4114080"/>
            <a:ext cx="4426920" cy="2091240"/>
          </a:xfrm>
          <a:prstGeom prst="rect">
            <a:avLst/>
          </a:prstGeom>
        </p:spPr>
        <p:txBody>
          <a:bodyPr lIns="0" rIns="0" tIns="0" bIns="0"/>
          <a:p>
            <a:endParaRPr/>
          </a:p>
        </p:txBody>
      </p:sp>
      <p:sp>
        <p:nvSpPr>
          <p:cNvPr id="33" name="PlaceHolder 5"/>
          <p:cNvSpPr>
            <a:spLocks noGrp="1"/>
          </p:cNvSpPr>
          <p:nvPr>
            <p:ph type="body"/>
          </p:nvPr>
        </p:nvSpPr>
        <p:spPr>
          <a:xfrm>
            <a:off x="504000" y="4114080"/>
            <a:ext cx="4426920" cy="2091240"/>
          </a:xfrm>
          <a:prstGeom prst="rect">
            <a:avLst/>
          </a:prstGeom>
        </p:spPr>
        <p:txBody>
          <a:bodyPr lIns="0" rIns="0" tIns="0" bIns="0"/>
          <a:p>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504000" y="165600"/>
            <a:ext cx="9072000" cy="1109880"/>
          </a:xfrm>
          <a:prstGeom prst="rect">
            <a:avLst/>
          </a:prstGeom>
        </p:spPr>
        <p:txBody>
          <a:bodyPr lIns="0" rIns="0" tIns="0" bIns="0" anchor="ctr"/>
          <a:p>
            <a:pPr algn="ctr"/>
            <a:endParaRPr/>
          </a:p>
        </p:txBody>
      </p:sp>
      <p:sp>
        <p:nvSpPr>
          <p:cNvPr id="35" name="PlaceHolder 2"/>
          <p:cNvSpPr>
            <a:spLocks noGrp="1"/>
          </p:cNvSpPr>
          <p:nvPr>
            <p:ph type="body"/>
          </p:nvPr>
        </p:nvSpPr>
        <p:spPr>
          <a:xfrm>
            <a:off x="504000" y="1823760"/>
            <a:ext cx="9072000" cy="4384440"/>
          </a:xfrm>
          <a:prstGeom prst="rect">
            <a:avLst/>
          </a:prstGeom>
        </p:spPr>
        <p:txBody>
          <a:bodyPr lIns="0" rIns="0" tIns="0" bIns="0"/>
          <a:p>
            <a:endParaRPr/>
          </a:p>
        </p:txBody>
      </p:sp>
      <p:sp>
        <p:nvSpPr>
          <p:cNvPr id="36" name="PlaceHolder 3"/>
          <p:cNvSpPr>
            <a:spLocks noGrp="1"/>
          </p:cNvSpPr>
          <p:nvPr>
            <p:ph type="body"/>
          </p:nvPr>
        </p:nvSpPr>
        <p:spPr>
          <a:xfrm>
            <a:off x="504000" y="1823760"/>
            <a:ext cx="9072000" cy="4384440"/>
          </a:xfrm>
          <a:prstGeom prst="rect">
            <a:avLst/>
          </a:prstGeom>
        </p:spPr>
        <p:txBody>
          <a:bodyPr lIns="0" rIns="0" tIns="0" bIns="0"/>
          <a:p>
            <a:endParaRPr/>
          </a:p>
        </p:txBody>
      </p:sp>
      <p:pic>
        <p:nvPicPr>
          <p:cNvPr id="37" name="" descr=""/>
          <p:cNvPicPr/>
          <p:nvPr/>
        </p:nvPicPr>
        <p:blipFill>
          <a:blip r:embed="rId2"/>
          <a:stretch>
            <a:fillRect/>
          </a:stretch>
        </p:blipFill>
        <p:spPr>
          <a:xfrm>
            <a:off x="2292480" y="1823400"/>
            <a:ext cx="5495040" cy="4384440"/>
          </a:xfrm>
          <a:prstGeom prst="rect">
            <a:avLst/>
          </a:prstGeom>
          <a:ln>
            <a:noFill/>
          </a:ln>
        </p:spPr>
      </p:pic>
      <p:pic>
        <p:nvPicPr>
          <p:cNvPr id="38" name="" descr=""/>
          <p:cNvPicPr/>
          <p:nvPr/>
        </p:nvPicPr>
        <p:blipFill>
          <a:blip r:embed="rId3"/>
          <a:stretch>
            <a:fillRect/>
          </a:stretch>
        </p:blipFill>
        <p:spPr>
          <a:xfrm>
            <a:off x="2292480" y="1823400"/>
            <a:ext cx="5495040" cy="4384440"/>
          </a:xfrm>
          <a:prstGeom prst="rect">
            <a:avLst/>
          </a:prstGeom>
          <a:ln>
            <a:noFill/>
          </a:ln>
        </p:spPr>
      </p:pic>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type="tx" preserve="1">
  <p:cSld name="Title Slide">
    <p:spTree>
      <p:nvGrpSpPr>
        <p:cNvPr id="1" name=""/>
        <p:cNvGrpSpPr/>
        <p:nvPr/>
      </p:nvGrpSpPr>
      <p:grpSpPr>
        <a:xfrm>
          <a:off x="0" y="0"/>
          <a:ext cx="0" cy="0"/>
          <a:chOff x="0" y="0"/>
          <a:chExt cx="0" cy="0"/>
        </a:xfrm>
      </p:grpSpPr>
      <p:sp>
        <p:nvSpPr>
          <p:cNvPr id="45" name="PlaceHolder 1"/>
          <p:cNvSpPr>
            <a:spLocks noGrp="1"/>
          </p:cNvSpPr>
          <p:nvPr>
            <p:ph type="title"/>
          </p:nvPr>
        </p:nvSpPr>
        <p:spPr>
          <a:xfrm>
            <a:off x="504000" y="165600"/>
            <a:ext cx="9072000" cy="1109880"/>
          </a:xfrm>
          <a:prstGeom prst="rect">
            <a:avLst/>
          </a:prstGeom>
        </p:spPr>
        <p:txBody>
          <a:bodyPr lIns="0" rIns="0" tIns="0" bIns="0" anchor="ctr"/>
          <a:p>
            <a:pPr algn="ctr"/>
            <a:endParaRPr/>
          </a:p>
        </p:txBody>
      </p:sp>
      <p:sp>
        <p:nvSpPr>
          <p:cNvPr id="46" name="PlaceHolder 2"/>
          <p:cNvSpPr>
            <a:spLocks noGrp="1"/>
          </p:cNvSpPr>
          <p:nvPr>
            <p:ph type="subTitle"/>
          </p:nvPr>
        </p:nvSpPr>
        <p:spPr>
          <a:xfrm>
            <a:off x="504000" y="1823760"/>
            <a:ext cx="9072000" cy="4384800"/>
          </a:xfrm>
          <a:prstGeom prst="rect">
            <a:avLst/>
          </a:prstGeom>
        </p:spPr>
        <p:txBody>
          <a:bodyPr lIns="0" rIns="0" tIns="0" bIns="0" anchor="ctr"/>
          <a:p>
            <a:pPr algn="ctr"/>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type="obj" preserve="1">
  <p:cSld name="Title, Content">
    <p:spTree>
      <p:nvGrpSpPr>
        <p:cNvPr id="1" name=""/>
        <p:cNvGrpSpPr/>
        <p:nvPr/>
      </p:nvGrpSpPr>
      <p:grpSpPr>
        <a:xfrm>
          <a:off x="0" y="0"/>
          <a:ext cx="0" cy="0"/>
          <a:chOff x="0" y="0"/>
          <a:chExt cx="0" cy="0"/>
        </a:xfrm>
      </p:grpSpPr>
      <p:sp>
        <p:nvSpPr>
          <p:cNvPr id="47" name="PlaceHolder 1"/>
          <p:cNvSpPr>
            <a:spLocks noGrp="1"/>
          </p:cNvSpPr>
          <p:nvPr>
            <p:ph type="title"/>
          </p:nvPr>
        </p:nvSpPr>
        <p:spPr>
          <a:xfrm>
            <a:off x="504000" y="165600"/>
            <a:ext cx="9072000" cy="1109880"/>
          </a:xfrm>
          <a:prstGeom prst="rect">
            <a:avLst/>
          </a:prstGeom>
        </p:spPr>
        <p:txBody>
          <a:bodyPr lIns="0" rIns="0" tIns="0" bIns="0" anchor="ctr"/>
          <a:p>
            <a:pPr algn="ctr"/>
            <a:endParaRPr/>
          </a:p>
        </p:txBody>
      </p:sp>
      <p:sp>
        <p:nvSpPr>
          <p:cNvPr id="48" name="PlaceHolder 2"/>
          <p:cNvSpPr>
            <a:spLocks noGrp="1"/>
          </p:cNvSpPr>
          <p:nvPr>
            <p:ph type="body"/>
          </p:nvPr>
        </p:nvSpPr>
        <p:spPr>
          <a:xfrm>
            <a:off x="504000" y="1823760"/>
            <a:ext cx="9072000" cy="4384440"/>
          </a:xfrm>
          <a:prstGeom prst="rect">
            <a:avLst/>
          </a:prstGeom>
        </p:spPr>
        <p:txBody>
          <a:bodyPr lIns="0" rIns="0" tIns="0" bIns="0"/>
          <a:p>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type="twoObj" preserve="1">
  <p:cSld name="Title, 2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504000" y="165600"/>
            <a:ext cx="9072000" cy="1109880"/>
          </a:xfrm>
          <a:prstGeom prst="rect">
            <a:avLst/>
          </a:prstGeom>
        </p:spPr>
        <p:txBody>
          <a:bodyPr lIns="0" rIns="0" tIns="0" bIns="0" anchor="ctr"/>
          <a:p>
            <a:pPr algn="ctr"/>
            <a:endParaRPr/>
          </a:p>
        </p:txBody>
      </p:sp>
      <p:sp>
        <p:nvSpPr>
          <p:cNvPr id="50" name="PlaceHolder 2"/>
          <p:cNvSpPr>
            <a:spLocks noGrp="1"/>
          </p:cNvSpPr>
          <p:nvPr>
            <p:ph type="body"/>
          </p:nvPr>
        </p:nvSpPr>
        <p:spPr>
          <a:xfrm>
            <a:off x="504000" y="1823760"/>
            <a:ext cx="4426920" cy="4384440"/>
          </a:xfrm>
          <a:prstGeom prst="rect">
            <a:avLst/>
          </a:prstGeom>
        </p:spPr>
        <p:txBody>
          <a:bodyPr lIns="0" rIns="0" tIns="0" bIns="0"/>
          <a:p>
            <a:endParaRPr/>
          </a:p>
        </p:txBody>
      </p:sp>
      <p:sp>
        <p:nvSpPr>
          <p:cNvPr id="51" name="PlaceHolder 3"/>
          <p:cNvSpPr>
            <a:spLocks noGrp="1"/>
          </p:cNvSpPr>
          <p:nvPr>
            <p:ph type="body"/>
          </p:nvPr>
        </p:nvSpPr>
        <p:spPr>
          <a:xfrm>
            <a:off x="5152680" y="1823760"/>
            <a:ext cx="4426920" cy="4384440"/>
          </a:xfrm>
          <a:prstGeom prst="rect">
            <a:avLst/>
          </a:prstGeom>
        </p:spPr>
        <p:txBody>
          <a:bodyPr lIns="0" rIns="0" tIns="0" bIns="0"/>
          <a:p>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type="titleOnly" preserve="1">
  <p:cSld name="Title Only">
    <p:spTree>
      <p:nvGrpSpPr>
        <p:cNvPr id="1" name=""/>
        <p:cNvGrpSpPr/>
        <p:nvPr/>
      </p:nvGrpSpPr>
      <p:grpSpPr>
        <a:xfrm>
          <a:off x="0" y="0"/>
          <a:ext cx="0" cy="0"/>
          <a:chOff x="0" y="0"/>
          <a:chExt cx="0" cy="0"/>
        </a:xfrm>
      </p:grpSpPr>
      <p:sp>
        <p:nvSpPr>
          <p:cNvPr id="52" name="PlaceHolder 1"/>
          <p:cNvSpPr>
            <a:spLocks noGrp="1"/>
          </p:cNvSpPr>
          <p:nvPr>
            <p:ph type="title"/>
          </p:nvPr>
        </p:nvSpPr>
        <p:spPr>
          <a:xfrm>
            <a:off x="504000" y="165600"/>
            <a:ext cx="9072000" cy="1109880"/>
          </a:xfrm>
          <a:prstGeom prst="rect">
            <a:avLst/>
          </a:prstGeom>
        </p:spPr>
        <p:txBody>
          <a:bodyPr lIns="0" rIns="0" tIns="0" bIns="0" anchor="ctr"/>
          <a:p>
            <a:pPr algn="ctr"/>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type="objOnly" preserve="1">
  <p:cSld name="Centered Text">
    <p:spTree>
      <p:nvGrpSpPr>
        <p:cNvPr id="1" name=""/>
        <p:cNvGrpSpPr/>
        <p:nvPr/>
      </p:nvGrpSpPr>
      <p:grpSpPr>
        <a:xfrm>
          <a:off x="0" y="0"/>
          <a:ext cx="0" cy="0"/>
          <a:chOff x="0" y="0"/>
          <a:chExt cx="0" cy="0"/>
        </a:xfrm>
      </p:grpSpPr>
      <p:sp>
        <p:nvSpPr>
          <p:cNvPr id="53" name="PlaceHolder 1"/>
          <p:cNvSpPr>
            <a:spLocks noGrp="1"/>
          </p:cNvSpPr>
          <p:nvPr>
            <p:ph type="subTitle"/>
          </p:nvPr>
        </p:nvSpPr>
        <p:spPr>
          <a:xfrm>
            <a:off x="504000" y="288360"/>
            <a:ext cx="9072000" cy="4006800"/>
          </a:xfrm>
          <a:prstGeom prst="rect">
            <a:avLst/>
          </a:prstGeom>
        </p:spPr>
        <p:txBody>
          <a:bodyPr lIns="0" rIns="0" tIns="0" bIns="0" anchor="ctr"/>
          <a:p>
            <a:pPr algn="ctr"/>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type="twoObjAndObj" preserve="1">
  <p:cSld name="Title, 2 Content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504000" y="165600"/>
            <a:ext cx="9072000" cy="1109880"/>
          </a:xfrm>
          <a:prstGeom prst="rect">
            <a:avLst/>
          </a:prstGeom>
        </p:spPr>
        <p:txBody>
          <a:bodyPr lIns="0" rIns="0" tIns="0" bIns="0" anchor="ctr"/>
          <a:p>
            <a:pPr algn="ctr"/>
            <a:endParaRPr/>
          </a:p>
        </p:txBody>
      </p:sp>
      <p:sp>
        <p:nvSpPr>
          <p:cNvPr id="55" name="PlaceHolder 2"/>
          <p:cNvSpPr>
            <a:spLocks noGrp="1"/>
          </p:cNvSpPr>
          <p:nvPr>
            <p:ph type="body"/>
          </p:nvPr>
        </p:nvSpPr>
        <p:spPr>
          <a:xfrm>
            <a:off x="504000" y="1823760"/>
            <a:ext cx="4426920" cy="2091240"/>
          </a:xfrm>
          <a:prstGeom prst="rect">
            <a:avLst/>
          </a:prstGeom>
        </p:spPr>
        <p:txBody>
          <a:bodyPr lIns="0" rIns="0" tIns="0" bIns="0"/>
          <a:p>
            <a:endParaRPr/>
          </a:p>
        </p:txBody>
      </p:sp>
      <p:sp>
        <p:nvSpPr>
          <p:cNvPr id="56" name="PlaceHolder 3"/>
          <p:cNvSpPr>
            <a:spLocks noGrp="1"/>
          </p:cNvSpPr>
          <p:nvPr>
            <p:ph type="body"/>
          </p:nvPr>
        </p:nvSpPr>
        <p:spPr>
          <a:xfrm>
            <a:off x="504000" y="4114080"/>
            <a:ext cx="4426920" cy="2091240"/>
          </a:xfrm>
          <a:prstGeom prst="rect">
            <a:avLst/>
          </a:prstGeom>
        </p:spPr>
        <p:txBody>
          <a:bodyPr lIns="0" rIns="0" tIns="0" bIns="0"/>
          <a:p>
            <a:endParaRPr/>
          </a:p>
        </p:txBody>
      </p:sp>
      <p:sp>
        <p:nvSpPr>
          <p:cNvPr id="57" name="PlaceHolder 4"/>
          <p:cNvSpPr>
            <a:spLocks noGrp="1"/>
          </p:cNvSpPr>
          <p:nvPr>
            <p:ph type="body"/>
          </p:nvPr>
        </p:nvSpPr>
        <p:spPr>
          <a:xfrm>
            <a:off x="5152680" y="1823760"/>
            <a:ext cx="4426920" cy="4384440"/>
          </a:xfrm>
          <a:prstGeom prst="rect">
            <a:avLst/>
          </a:prstGeom>
        </p:spPr>
        <p:txBody>
          <a:bodyPr lIns="0" rIns="0" tIns="0" bIns="0"/>
          <a:p>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504000" y="165600"/>
            <a:ext cx="9072000" cy="1109880"/>
          </a:xfrm>
          <a:prstGeom prst="rect">
            <a:avLst/>
          </a:prstGeom>
        </p:spPr>
        <p:txBody>
          <a:bodyPr lIns="0" rIns="0" tIns="0" bIns="0" anchor="ctr"/>
          <a:p>
            <a:pPr algn="ctr"/>
            <a:endParaRPr/>
          </a:p>
        </p:txBody>
      </p:sp>
      <p:sp>
        <p:nvSpPr>
          <p:cNvPr id="6" name="PlaceHolder 2"/>
          <p:cNvSpPr>
            <a:spLocks noGrp="1"/>
          </p:cNvSpPr>
          <p:nvPr>
            <p:ph type="subTitle"/>
          </p:nvPr>
        </p:nvSpPr>
        <p:spPr>
          <a:xfrm>
            <a:off x="504000" y="1823760"/>
            <a:ext cx="9072000" cy="4384800"/>
          </a:xfrm>
          <a:prstGeom prst="rect">
            <a:avLst/>
          </a:prstGeom>
        </p:spPr>
        <p:txBody>
          <a:bodyPr lIns="0" rIns="0" tIns="0" bIns="0" anchor="ctr"/>
          <a:p>
            <a:pPr algn="ctr"/>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type="objAndTwoObj" preserve="1">
  <p:cSld name="Title Content and 2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504000" y="165600"/>
            <a:ext cx="9072000" cy="1109880"/>
          </a:xfrm>
          <a:prstGeom prst="rect">
            <a:avLst/>
          </a:prstGeom>
        </p:spPr>
        <p:txBody>
          <a:bodyPr lIns="0" rIns="0" tIns="0" bIns="0" anchor="ctr"/>
          <a:p>
            <a:pPr algn="ctr"/>
            <a:endParaRPr/>
          </a:p>
        </p:txBody>
      </p:sp>
      <p:sp>
        <p:nvSpPr>
          <p:cNvPr id="59" name="PlaceHolder 2"/>
          <p:cNvSpPr>
            <a:spLocks noGrp="1"/>
          </p:cNvSpPr>
          <p:nvPr>
            <p:ph type="body"/>
          </p:nvPr>
        </p:nvSpPr>
        <p:spPr>
          <a:xfrm>
            <a:off x="504000" y="1823760"/>
            <a:ext cx="4426920" cy="4384440"/>
          </a:xfrm>
          <a:prstGeom prst="rect">
            <a:avLst/>
          </a:prstGeom>
        </p:spPr>
        <p:txBody>
          <a:bodyPr lIns="0" rIns="0" tIns="0" bIns="0"/>
          <a:p>
            <a:endParaRPr/>
          </a:p>
        </p:txBody>
      </p:sp>
      <p:sp>
        <p:nvSpPr>
          <p:cNvPr id="60" name="PlaceHolder 3"/>
          <p:cNvSpPr>
            <a:spLocks noGrp="1"/>
          </p:cNvSpPr>
          <p:nvPr>
            <p:ph type="body"/>
          </p:nvPr>
        </p:nvSpPr>
        <p:spPr>
          <a:xfrm>
            <a:off x="5152680" y="1823760"/>
            <a:ext cx="4426920" cy="2091240"/>
          </a:xfrm>
          <a:prstGeom prst="rect">
            <a:avLst/>
          </a:prstGeom>
        </p:spPr>
        <p:txBody>
          <a:bodyPr lIns="0" rIns="0" tIns="0" bIns="0"/>
          <a:p>
            <a:endParaRPr/>
          </a:p>
        </p:txBody>
      </p:sp>
      <p:sp>
        <p:nvSpPr>
          <p:cNvPr id="61" name="PlaceHolder 4"/>
          <p:cNvSpPr>
            <a:spLocks noGrp="1"/>
          </p:cNvSpPr>
          <p:nvPr>
            <p:ph type="body"/>
          </p:nvPr>
        </p:nvSpPr>
        <p:spPr>
          <a:xfrm>
            <a:off x="5152680" y="4114080"/>
            <a:ext cx="4426920" cy="2091240"/>
          </a:xfrm>
          <a:prstGeom prst="rect">
            <a:avLst/>
          </a:prstGeom>
        </p:spPr>
        <p:txBody>
          <a:bodyPr lIns="0" rIns="0" tIns="0" bIns="0"/>
          <a:p>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type="twoObjOverTx" preserve="1">
  <p:cSld name="Title, 2 Content over Content">
    <p:spTree>
      <p:nvGrpSpPr>
        <p:cNvPr id="1" name=""/>
        <p:cNvGrpSpPr/>
        <p:nvPr/>
      </p:nvGrpSpPr>
      <p:grpSpPr>
        <a:xfrm>
          <a:off x="0" y="0"/>
          <a:ext cx="0" cy="0"/>
          <a:chOff x="0" y="0"/>
          <a:chExt cx="0" cy="0"/>
        </a:xfrm>
      </p:grpSpPr>
      <p:sp>
        <p:nvSpPr>
          <p:cNvPr id="62" name="PlaceHolder 1"/>
          <p:cNvSpPr>
            <a:spLocks noGrp="1"/>
          </p:cNvSpPr>
          <p:nvPr>
            <p:ph type="title"/>
          </p:nvPr>
        </p:nvSpPr>
        <p:spPr>
          <a:xfrm>
            <a:off x="504000" y="165600"/>
            <a:ext cx="9072000" cy="1109880"/>
          </a:xfrm>
          <a:prstGeom prst="rect">
            <a:avLst/>
          </a:prstGeom>
        </p:spPr>
        <p:txBody>
          <a:bodyPr lIns="0" rIns="0" tIns="0" bIns="0" anchor="ctr"/>
          <a:p>
            <a:pPr algn="ctr"/>
            <a:endParaRPr/>
          </a:p>
        </p:txBody>
      </p:sp>
      <p:sp>
        <p:nvSpPr>
          <p:cNvPr id="63" name="PlaceHolder 2"/>
          <p:cNvSpPr>
            <a:spLocks noGrp="1"/>
          </p:cNvSpPr>
          <p:nvPr>
            <p:ph type="body"/>
          </p:nvPr>
        </p:nvSpPr>
        <p:spPr>
          <a:xfrm>
            <a:off x="504000" y="1823760"/>
            <a:ext cx="4426920" cy="2091240"/>
          </a:xfrm>
          <a:prstGeom prst="rect">
            <a:avLst/>
          </a:prstGeom>
        </p:spPr>
        <p:txBody>
          <a:bodyPr lIns="0" rIns="0" tIns="0" bIns="0"/>
          <a:p>
            <a:endParaRPr/>
          </a:p>
        </p:txBody>
      </p:sp>
      <p:sp>
        <p:nvSpPr>
          <p:cNvPr id="64" name="PlaceHolder 3"/>
          <p:cNvSpPr>
            <a:spLocks noGrp="1"/>
          </p:cNvSpPr>
          <p:nvPr>
            <p:ph type="body"/>
          </p:nvPr>
        </p:nvSpPr>
        <p:spPr>
          <a:xfrm>
            <a:off x="5152680" y="1823760"/>
            <a:ext cx="4426920" cy="2091240"/>
          </a:xfrm>
          <a:prstGeom prst="rect">
            <a:avLst/>
          </a:prstGeom>
        </p:spPr>
        <p:txBody>
          <a:bodyPr lIns="0" rIns="0" tIns="0" bIns="0"/>
          <a:p>
            <a:endParaRPr/>
          </a:p>
        </p:txBody>
      </p:sp>
      <p:sp>
        <p:nvSpPr>
          <p:cNvPr id="65" name="PlaceHolder 4"/>
          <p:cNvSpPr>
            <a:spLocks noGrp="1"/>
          </p:cNvSpPr>
          <p:nvPr>
            <p:ph type="body"/>
          </p:nvPr>
        </p:nvSpPr>
        <p:spPr>
          <a:xfrm>
            <a:off x="504000" y="4114080"/>
            <a:ext cx="9072000" cy="2091240"/>
          </a:xfrm>
          <a:prstGeom prst="rect">
            <a:avLst/>
          </a:prstGeom>
        </p:spPr>
        <p:txBody>
          <a:bodyPr lIns="0" rIns="0" tIns="0" bIns="0"/>
          <a:p>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type="objOverTx" preserve="1">
  <p:cSld name="Title, Content over Content">
    <p:spTree>
      <p:nvGrpSpPr>
        <p:cNvPr id="1" name=""/>
        <p:cNvGrpSpPr/>
        <p:nvPr/>
      </p:nvGrpSpPr>
      <p:grpSpPr>
        <a:xfrm>
          <a:off x="0" y="0"/>
          <a:ext cx="0" cy="0"/>
          <a:chOff x="0" y="0"/>
          <a:chExt cx="0" cy="0"/>
        </a:xfrm>
      </p:grpSpPr>
      <p:sp>
        <p:nvSpPr>
          <p:cNvPr id="66" name="PlaceHolder 1"/>
          <p:cNvSpPr>
            <a:spLocks noGrp="1"/>
          </p:cNvSpPr>
          <p:nvPr>
            <p:ph type="title"/>
          </p:nvPr>
        </p:nvSpPr>
        <p:spPr>
          <a:xfrm>
            <a:off x="504000" y="165600"/>
            <a:ext cx="9072000" cy="1109880"/>
          </a:xfrm>
          <a:prstGeom prst="rect">
            <a:avLst/>
          </a:prstGeom>
        </p:spPr>
        <p:txBody>
          <a:bodyPr lIns="0" rIns="0" tIns="0" bIns="0" anchor="ctr"/>
          <a:p>
            <a:pPr algn="ctr"/>
            <a:endParaRPr/>
          </a:p>
        </p:txBody>
      </p:sp>
      <p:sp>
        <p:nvSpPr>
          <p:cNvPr id="67" name="PlaceHolder 2"/>
          <p:cNvSpPr>
            <a:spLocks noGrp="1"/>
          </p:cNvSpPr>
          <p:nvPr>
            <p:ph type="body"/>
          </p:nvPr>
        </p:nvSpPr>
        <p:spPr>
          <a:xfrm>
            <a:off x="504000" y="1823760"/>
            <a:ext cx="9072000" cy="2091240"/>
          </a:xfrm>
          <a:prstGeom prst="rect">
            <a:avLst/>
          </a:prstGeom>
        </p:spPr>
        <p:txBody>
          <a:bodyPr lIns="0" rIns="0" tIns="0" bIns="0"/>
          <a:p>
            <a:endParaRPr/>
          </a:p>
        </p:txBody>
      </p:sp>
      <p:sp>
        <p:nvSpPr>
          <p:cNvPr id="68" name="PlaceHolder 3"/>
          <p:cNvSpPr>
            <a:spLocks noGrp="1"/>
          </p:cNvSpPr>
          <p:nvPr>
            <p:ph type="body"/>
          </p:nvPr>
        </p:nvSpPr>
        <p:spPr>
          <a:xfrm>
            <a:off x="504000" y="4114080"/>
            <a:ext cx="9072000" cy="2091240"/>
          </a:xfrm>
          <a:prstGeom prst="rect">
            <a:avLst/>
          </a:prstGeom>
        </p:spPr>
        <p:txBody>
          <a:bodyPr lIns="0" rIns="0" tIns="0" bIns="0"/>
          <a:p>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type="fourObj" preserve="1">
  <p:cSld name="Title, 4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504000" y="165600"/>
            <a:ext cx="9072000" cy="1109880"/>
          </a:xfrm>
          <a:prstGeom prst="rect">
            <a:avLst/>
          </a:prstGeom>
        </p:spPr>
        <p:txBody>
          <a:bodyPr lIns="0" rIns="0" tIns="0" bIns="0" anchor="ctr"/>
          <a:p>
            <a:pPr algn="ctr"/>
            <a:endParaRPr/>
          </a:p>
        </p:txBody>
      </p:sp>
      <p:sp>
        <p:nvSpPr>
          <p:cNvPr id="70" name="PlaceHolder 2"/>
          <p:cNvSpPr>
            <a:spLocks noGrp="1"/>
          </p:cNvSpPr>
          <p:nvPr>
            <p:ph type="body"/>
          </p:nvPr>
        </p:nvSpPr>
        <p:spPr>
          <a:xfrm>
            <a:off x="504000" y="1823760"/>
            <a:ext cx="4426920" cy="2091240"/>
          </a:xfrm>
          <a:prstGeom prst="rect">
            <a:avLst/>
          </a:prstGeom>
        </p:spPr>
        <p:txBody>
          <a:bodyPr lIns="0" rIns="0" tIns="0" bIns="0"/>
          <a:p>
            <a:endParaRPr/>
          </a:p>
        </p:txBody>
      </p:sp>
      <p:sp>
        <p:nvSpPr>
          <p:cNvPr id="71" name="PlaceHolder 3"/>
          <p:cNvSpPr>
            <a:spLocks noGrp="1"/>
          </p:cNvSpPr>
          <p:nvPr>
            <p:ph type="body"/>
          </p:nvPr>
        </p:nvSpPr>
        <p:spPr>
          <a:xfrm>
            <a:off x="5152680" y="1823760"/>
            <a:ext cx="4426920" cy="2091240"/>
          </a:xfrm>
          <a:prstGeom prst="rect">
            <a:avLst/>
          </a:prstGeom>
        </p:spPr>
        <p:txBody>
          <a:bodyPr lIns="0" rIns="0" tIns="0" bIns="0"/>
          <a:p>
            <a:endParaRPr/>
          </a:p>
        </p:txBody>
      </p:sp>
      <p:sp>
        <p:nvSpPr>
          <p:cNvPr id="72" name="PlaceHolder 4"/>
          <p:cNvSpPr>
            <a:spLocks noGrp="1"/>
          </p:cNvSpPr>
          <p:nvPr>
            <p:ph type="body"/>
          </p:nvPr>
        </p:nvSpPr>
        <p:spPr>
          <a:xfrm>
            <a:off x="5152680" y="4114080"/>
            <a:ext cx="4426920" cy="2091240"/>
          </a:xfrm>
          <a:prstGeom prst="rect">
            <a:avLst/>
          </a:prstGeom>
        </p:spPr>
        <p:txBody>
          <a:bodyPr lIns="0" rIns="0" tIns="0" bIns="0"/>
          <a:p>
            <a:endParaRPr/>
          </a:p>
        </p:txBody>
      </p:sp>
      <p:sp>
        <p:nvSpPr>
          <p:cNvPr id="73" name="PlaceHolder 5"/>
          <p:cNvSpPr>
            <a:spLocks noGrp="1"/>
          </p:cNvSpPr>
          <p:nvPr>
            <p:ph type="body"/>
          </p:nvPr>
        </p:nvSpPr>
        <p:spPr>
          <a:xfrm>
            <a:off x="504000" y="4114080"/>
            <a:ext cx="4426920" cy="2091240"/>
          </a:xfrm>
          <a:prstGeom prst="rect">
            <a:avLst/>
          </a:prstGeom>
        </p:spPr>
        <p:txBody>
          <a:bodyPr lIns="0" rIns="0" tIns="0" bIns="0"/>
          <a:p>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type="blank" preserve="1">
  <p:cSld name="Title, 6 Content">
    <p:spTree>
      <p:nvGrpSpPr>
        <p:cNvPr id="1" name=""/>
        <p:cNvGrpSpPr/>
        <p:nvPr/>
      </p:nvGrpSpPr>
      <p:grpSpPr>
        <a:xfrm>
          <a:off x="0" y="0"/>
          <a:ext cx="0" cy="0"/>
          <a:chOff x="0" y="0"/>
          <a:chExt cx="0" cy="0"/>
        </a:xfrm>
      </p:grpSpPr>
      <p:sp>
        <p:nvSpPr>
          <p:cNvPr id="74" name="PlaceHolder 1"/>
          <p:cNvSpPr>
            <a:spLocks noGrp="1"/>
          </p:cNvSpPr>
          <p:nvPr>
            <p:ph type="title"/>
          </p:nvPr>
        </p:nvSpPr>
        <p:spPr>
          <a:xfrm>
            <a:off x="504000" y="165600"/>
            <a:ext cx="9072000" cy="1109880"/>
          </a:xfrm>
          <a:prstGeom prst="rect">
            <a:avLst/>
          </a:prstGeom>
        </p:spPr>
        <p:txBody>
          <a:bodyPr lIns="0" rIns="0" tIns="0" bIns="0" anchor="ctr"/>
          <a:p>
            <a:pPr algn="ctr"/>
            <a:endParaRPr/>
          </a:p>
        </p:txBody>
      </p:sp>
      <p:sp>
        <p:nvSpPr>
          <p:cNvPr id="75" name="PlaceHolder 2"/>
          <p:cNvSpPr>
            <a:spLocks noGrp="1"/>
          </p:cNvSpPr>
          <p:nvPr>
            <p:ph type="body"/>
          </p:nvPr>
        </p:nvSpPr>
        <p:spPr>
          <a:xfrm>
            <a:off x="504000" y="1823760"/>
            <a:ext cx="9072000" cy="4384440"/>
          </a:xfrm>
          <a:prstGeom prst="rect">
            <a:avLst/>
          </a:prstGeom>
        </p:spPr>
        <p:txBody>
          <a:bodyPr lIns="0" rIns="0" tIns="0" bIns="0"/>
          <a:p>
            <a:endParaRPr/>
          </a:p>
        </p:txBody>
      </p:sp>
      <p:sp>
        <p:nvSpPr>
          <p:cNvPr id="76" name="PlaceHolder 3"/>
          <p:cNvSpPr>
            <a:spLocks noGrp="1"/>
          </p:cNvSpPr>
          <p:nvPr>
            <p:ph type="body"/>
          </p:nvPr>
        </p:nvSpPr>
        <p:spPr>
          <a:xfrm>
            <a:off x="504000" y="1823760"/>
            <a:ext cx="9072000" cy="4384440"/>
          </a:xfrm>
          <a:prstGeom prst="rect">
            <a:avLst/>
          </a:prstGeom>
        </p:spPr>
        <p:txBody>
          <a:bodyPr lIns="0" rIns="0" tIns="0" bIns="0"/>
          <a:p>
            <a:endParaRPr/>
          </a:p>
        </p:txBody>
      </p:sp>
      <p:pic>
        <p:nvPicPr>
          <p:cNvPr id="77" name="" descr=""/>
          <p:cNvPicPr/>
          <p:nvPr/>
        </p:nvPicPr>
        <p:blipFill>
          <a:blip r:embed="rId2"/>
          <a:stretch>
            <a:fillRect/>
          </a:stretch>
        </p:blipFill>
        <p:spPr>
          <a:xfrm>
            <a:off x="2292480" y="1823400"/>
            <a:ext cx="5495040" cy="4384440"/>
          </a:xfrm>
          <a:prstGeom prst="rect">
            <a:avLst/>
          </a:prstGeom>
          <a:ln>
            <a:noFill/>
          </a:ln>
        </p:spPr>
      </p:pic>
      <p:pic>
        <p:nvPicPr>
          <p:cNvPr id="78" name="" descr=""/>
          <p:cNvPicPr/>
          <p:nvPr/>
        </p:nvPicPr>
        <p:blipFill>
          <a:blip r:embed="rId3"/>
          <a:stretch>
            <a:fillRect/>
          </a:stretch>
        </p:blipFill>
        <p:spPr>
          <a:xfrm>
            <a:off x="2292480" y="1823400"/>
            <a:ext cx="5495040" cy="4384440"/>
          </a:xfrm>
          <a:prstGeom prst="rect">
            <a:avLst/>
          </a:prstGeom>
          <a:ln>
            <a:noFill/>
          </a:ln>
        </p:spPr>
      </p:pic>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504000" y="165600"/>
            <a:ext cx="9072000" cy="1109880"/>
          </a:xfrm>
          <a:prstGeom prst="rect">
            <a:avLst/>
          </a:prstGeom>
        </p:spPr>
        <p:txBody>
          <a:bodyPr lIns="0" rIns="0" tIns="0" bIns="0" anchor="ctr"/>
          <a:p>
            <a:pPr algn="ctr"/>
            <a:endParaRPr/>
          </a:p>
        </p:txBody>
      </p:sp>
      <p:sp>
        <p:nvSpPr>
          <p:cNvPr id="8" name="PlaceHolder 2"/>
          <p:cNvSpPr>
            <a:spLocks noGrp="1"/>
          </p:cNvSpPr>
          <p:nvPr>
            <p:ph type="body"/>
          </p:nvPr>
        </p:nvSpPr>
        <p:spPr>
          <a:xfrm>
            <a:off x="504000" y="1823760"/>
            <a:ext cx="9072000" cy="4384440"/>
          </a:xfrm>
          <a:prstGeom prst="rect">
            <a:avLst/>
          </a:prstGeom>
        </p:spPr>
        <p:txBody>
          <a:bodyPr lIns="0" rIns="0" tIns="0" bIns="0"/>
          <a:p>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504000" y="165600"/>
            <a:ext cx="9072000" cy="1109880"/>
          </a:xfrm>
          <a:prstGeom prst="rect">
            <a:avLst/>
          </a:prstGeom>
        </p:spPr>
        <p:txBody>
          <a:bodyPr lIns="0" rIns="0" tIns="0" bIns="0" anchor="ctr"/>
          <a:p>
            <a:pPr algn="ctr"/>
            <a:endParaRPr/>
          </a:p>
        </p:txBody>
      </p:sp>
      <p:sp>
        <p:nvSpPr>
          <p:cNvPr id="10" name="PlaceHolder 2"/>
          <p:cNvSpPr>
            <a:spLocks noGrp="1"/>
          </p:cNvSpPr>
          <p:nvPr>
            <p:ph type="body"/>
          </p:nvPr>
        </p:nvSpPr>
        <p:spPr>
          <a:xfrm>
            <a:off x="504000" y="1823760"/>
            <a:ext cx="4426920" cy="4384440"/>
          </a:xfrm>
          <a:prstGeom prst="rect">
            <a:avLst/>
          </a:prstGeom>
        </p:spPr>
        <p:txBody>
          <a:bodyPr lIns="0" rIns="0" tIns="0" bIns="0"/>
          <a:p>
            <a:endParaRPr/>
          </a:p>
        </p:txBody>
      </p:sp>
      <p:sp>
        <p:nvSpPr>
          <p:cNvPr id="11" name="PlaceHolder 3"/>
          <p:cNvSpPr>
            <a:spLocks noGrp="1"/>
          </p:cNvSpPr>
          <p:nvPr>
            <p:ph type="body"/>
          </p:nvPr>
        </p:nvSpPr>
        <p:spPr>
          <a:xfrm>
            <a:off x="5152680" y="1823760"/>
            <a:ext cx="4426920" cy="4384440"/>
          </a:xfrm>
          <a:prstGeom prst="rect">
            <a:avLst/>
          </a:prstGeom>
        </p:spPr>
        <p:txBody>
          <a:bodyPr lIns="0" rIns="0" tIns="0" bIns="0"/>
          <a:p>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504000" y="165600"/>
            <a:ext cx="9072000" cy="1109880"/>
          </a:xfrm>
          <a:prstGeom prst="rect">
            <a:avLst/>
          </a:prstGeom>
        </p:spPr>
        <p:txBody>
          <a:bodyPr lIns="0" rIns="0" tIns="0" bIns="0" anchor="ctr"/>
          <a:p>
            <a:pPr algn="ctr"/>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504000" y="288360"/>
            <a:ext cx="9072000" cy="4006800"/>
          </a:xfrm>
          <a:prstGeom prst="rect">
            <a:avLst/>
          </a:prstGeom>
        </p:spPr>
        <p:txBody>
          <a:bodyPr lIns="0" rIns="0" tIns="0" bIns="0" anchor="ctr"/>
          <a:p>
            <a:pPr algn="ctr"/>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504000" y="165600"/>
            <a:ext cx="9072000" cy="1109880"/>
          </a:xfrm>
          <a:prstGeom prst="rect">
            <a:avLst/>
          </a:prstGeom>
        </p:spPr>
        <p:txBody>
          <a:bodyPr lIns="0" rIns="0" tIns="0" bIns="0" anchor="ctr"/>
          <a:p>
            <a:pPr algn="ctr"/>
            <a:endParaRPr/>
          </a:p>
        </p:txBody>
      </p:sp>
      <p:sp>
        <p:nvSpPr>
          <p:cNvPr id="15" name="PlaceHolder 2"/>
          <p:cNvSpPr>
            <a:spLocks noGrp="1"/>
          </p:cNvSpPr>
          <p:nvPr>
            <p:ph type="body"/>
          </p:nvPr>
        </p:nvSpPr>
        <p:spPr>
          <a:xfrm>
            <a:off x="504000" y="1823760"/>
            <a:ext cx="4426920" cy="2091240"/>
          </a:xfrm>
          <a:prstGeom prst="rect">
            <a:avLst/>
          </a:prstGeom>
        </p:spPr>
        <p:txBody>
          <a:bodyPr lIns="0" rIns="0" tIns="0" bIns="0"/>
          <a:p>
            <a:endParaRPr/>
          </a:p>
        </p:txBody>
      </p:sp>
      <p:sp>
        <p:nvSpPr>
          <p:cNvPr id="16" name="PlaceHolder 3"/>
          <p:cNvSpPr>
            <a:spLocks noGrp="1"/>
          </p:cNvSpPr>
          <p:nvPr>
            <p:ph type="body"/>
          </p:nvPr>
        </p:nvSpPr>
        <p:spPr>
          <a:xfrm>
            <a:off x="504000" y="4114080"/>
            <a:ext cx="4426920" cy="2091240"/>
          </a:xfrm>
          <a:prstGeom prst="rect">
            <a:avLst/>
          </a:prstGeom>
        </p:spPr>
        <p:txBody>
          <a:bodyPr lIns="0" rIns="0" tIns="0" bIns="0"/>
          <a:p>
            <a:endParaRPr/>
          </a:p>
        </p:txBody>
      </p:sp>
      <p:sp>
        <p:nvSpPr>
          <p:cNvPr id="17" name="PlaceHolder 4"/>
          <p:cNvSpPr>
            <a:spLocks noGrp="1"/>
          </p:cNvSpPr>
          <p:nvPr>
            <p:ph type="body"/>
          </p:nvPr>
        </p:nvSpPr>
        <p:spPr>
          <a:xfrm>
            <a:off x="5152680" y="1823760"/>
            <a:ext cx="4426920" cy="4384440"/>
          </a:xfrm>
          <a:prstGeom prst="rect">
            <a:avLst/>
          </a:prstGeom>
        </p:spPr>
        <p:txBody>
          <a:bodyPr lIns="0" rIns="0" tIns="0" bIns="0"/>
          <a:p>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504000" y="165600"/>
            <a:ext cx="9072000" cy="1109880"/>
          </a:xfrm>
          <a:prstGeom prst="rect">
            <a:avLst/>
          </a:prstGeom>
        </p:spPr>
        <p:txBody>
          <a:bodyPr lIns="0" rIns="0" tIns="0" bIns="0" anchor="ctr"/>
          <a:p>
            <a:pPr algn="ctr"/>
            <a:endParaRPr/>
          </a:p>
        </p:txBody>
      </p:sp>
      <p:sp>
        <p:nvSpPr>
          <p:cNvPr id="19" name="PlaceHolder 2"/>
          <p:cNvSpPr>
            <a:spLocks noGrp="1"/>
          </p:cNvSpPr>
          <p:nvPr>
            <p:ph type="body"/>
          </p:nvPr>
        </p:nvSpPr>
        <p:spPr>
          <a:xfrm>
            <a:off x="504000" y="1823760"/>
            <a:ext cx="4426920" cy="4384440"/>
          </a:xfrm>
          <a:prstGeom prst="rect">
            <a:avLst/>
          </a:prstGeom>
        </p:spPr>
        <p:txBody>
          <a:bodyPr lIns="0" rIns="0" tIns="0" bIns="0"/>
          <a:p>
            <a:endParaRPr/>
          </a:p>
        </p:txBody>
      </p:sp>
      <p:sp>
        <p:nvSpPr>
          <p:cNvPr id="20" name="PlaceHolder 3"/>
          <p:cNvSpPr>
            <a:spLocks noGrp="1"/>
          </p:cNvSpPr>
          <p:nvPr>
            <p:ph type="body"/>
          </p:nvPr>
        </p:nvSpPr>
        <p:spPr>
          <a:xfrm>
            <a:off x="5152680" y="1823760"/>
            <a:ext cx="4426920" cy="2091240"/>
          </a:xfrm>
          <a:prstGeom prst="rect">
            <a:avLst/>
          </a:prstGeom>
        </p:spPr>
        <p:txBody>
          <a:bodyPr lIns="0" rIns="0" tIns="0" bIns="0"/>
          <a:p>
            <a:endParaRPr/>
          </a:p>
        </p:txBody>
      </p:sp>
      <p:sp>
        <p:nvSpPr>
          <p:cNvPr id="21" name="PlaceHolder 4"/>
          <p:cNvSpPr>
            <a:spLocks noGrp="1"/>
          </p:cNvSpPr>
          <p:nvPr>
            <p:ph type="body"/>
          </p:nvPr>
        </p:nvSpPr>
        <p:spPr>
          <a:xfrm>
            <a:off x="5152680" y="4114080"/>
            <a:ext cx="4426920" cy="2091240"/>
          </a:xfrm>
          <a:prstGeom prst="rect">
            <a:avLst/>
          </a:prstGeom>
        </p:spPr>
        <p:txBody>
          <a:bodyPr lIns="0" rIns="0" tIns="0" bIns="0"/>
          <a:p>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504000" y="165600"/>
            <a:ext cx="9072000" cy="1109880"/>
          </a:xfrm>
          <a:prstGeom prst="rect">
            <a:avLst/>
          </a:prstGeom>
        </p:spPr>
        <p:txBody>
          <a:bodyPr lIns="0" rIns="0" tIns="0" bIns="0" anchor="ctr"/>
          <a:p>
            <a:pPr algn="ctr"/>
            <a:endParaRPr/>
          </a:p>
        </p:txBody>
      </p:sp>
      <p:sp>
        <p:nvSpPr>
          <p:cNvPr id="23" name="PlaceHolder 2"/>
          <p:cNvSpPr>
            <a:spLocks noGrp="1"/>
          </p:cNvSpPr>
          <p:nvPr>
            <p:ph type="body"/>
          </p:nvPr>
        </p:nvSpPr>
        <p:spPr>
          <a:xfrm>
            <a:off x="504000" y="1823760"/>
            <a:ext cx="4426920" cy="2091240"/>
          </a:xfrm>
          <a:prstGeom prst="rect">
            <a:avLst/>
          </a:prstGeom>
        </p:spPr>
        <p:txBody>
          <a:bodyPr lIns="0" rIns="0" tIns="0" bIns="0"/>
          <a:p>
            <a:endParaRPr/>
          </a:p>
        </p:txBody>
      </p:sp>
      <p:sp>
        <p:nvSpPr>
          <p:cNvPr id="24" name="PlaceHolder 3"/>
          <p:cNvSpPr>
            <a:spLocks noGrp="1"/>
          </p:cNvSpPr>
          <p:nvPr>
            <p:ph type="body"/>
          </p:nvPr>
        </p:nvSpPr>
        <p:spPr>
          <a:xfrm>
            <a:off x="5152680" y="1823760"/>
            <a:ext cx="4426920" cy="2091240"/>
          </a:xfrm>
          <a:prstGeom prst="rect">
            <a:avLst/>
          </a:prstGeom>
        </p:spPr>
        <p:txBody>
          <a:bodyPr lIns="0" rIns="0" tIns="0" bIns="0"/>
          <a:p>
            <a:endParaRPr/>
          </a:p>
        </p:txBody>
      </p:sp>
      <p:sp>
        <p:nvSpPr>
          <p:cNvPr id="25" name="PlaceHolder 4"/>
          <p:cNvSpPr>
            <a:spLocks noGrp="1"/>
          </p:cNvSpPr>
          <p:nvPr>
            <p:ph type="body"/>
          </p:nvPr>
        </p:nvSpPr>
        <p:spPr>
          <a:xfrm>
            <a:off x="504000" y="4114080"/>
            <a:ext cx="9072000" cy="2091240"/>
          </a:xfrm>
          <a:prstGeom prst="rect">
            <a:avLst/>
          </a:prstGeom>
        </p:spPr>
        <p:txBody>
          <a:bodyPr lIns="0" rIns="0" tIns="0" bIns="0"/>
          <a:p>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3.png"/><Relationship Id="rId3" Type="http://schemas.openxmlformats.org/officeDocument/2006/relationships/slideLayout" Target="../slideLayouts/slideLayout13.xml"/><Relationship Id="rId4" Type="http://schemas.openxmlformats.org/officeDocument/2006/relationships/slideLayout" Target="../slideLayouts/slideLayout14.xml"/><Relationship Id="rId5" Type="http://schemas.openxmlformats.org/officeDocument/2006/relationships/slideLayout" Target="../slideLayouts/slideLayout15.xml"/><Relationship Id="rId6" Type="http://schemas.openxmlformats.org/officeDocument/2006/relationships/slideLayout" Target="../slideLayouts/slideLayout16.xml"/><Relationship Id="rId7" Type="http://schemas.openxmlformats.org/officeDocument/2006/relationships/slideLayout" Target="../slideLayouts/slideLayout17.xml"/><Relationship Id="rId8" Type="http://schemas.openxmlformats.org/officeDocument/2006/relationships/slideLayout" Target="../slideLayouts/slideLayout18.xml"/><Relationship Id="rId9" Type="http://schemas.openxmlformats.org/officeDocument/2006/relationships/slideLayout" Target="../slideLayouts/slideLayout19.xml"/><Relationship Id="rId10" Type="http://schemas.openxmlformats.org/officeDocument/2006/relationships/slideLayout" Target="../slideLayouts/slideLayout20.xml"/><Relationship Id="rId11" Type="http://schemas.openxmlformats.org/officeDocument/2006/relationships/slideLayout" Target="../slideLayouts/slideLayout21.xml"/><Relationship Id="rId12" Type="http://schemas.openxmlformats.org/officeDocument/2006/relationships/slideLayout" Target="../slideLayouts/slideLayout22.xml"/><Relationship Id="rId13" Type="http://schemas.openxmlformats.org/officeDocument/2006/relationships/slideLayout" Target="../slideLayouts/slideLayout23.xml"/><Relationship Id="rId14"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0" name="PlaceHolder 1"/>
          <p:cNvSpPr>
            <a:spLocks noGrp="1"/>
          </p:cNvSpPr>
          <p:nvPr>
            <p:ph type="title"/>
          </p:nvPr>
        </p:nvSpPr>
        <p:spPr>
          <a:xfrm>
            <a:off x="504000" y="301320"/>
            <a:ext cx="9071640" cy="1262160"/>
          </a:xfrm>
          <a:prstGeom prst="rect">
            <a:avLst/>
          </a:prstGeom>
        </p:spPr>
        <p:txBody>
          <a:bodyPr lIns="0" rIns="0" tIns="0" bIns="0" anchor="ctr"/>
          <a:p>
            <a:pPr algn="ctr"/>
            <a:r>
              <a:rPr lang="en-US" sz="4400">
                <a:latin typeface="Arial"/>
              </a:rPr>
              <a:t>Click to edit the title text format</a:t>
            </a:r>
            <a:endParaRPr/>
          </a:p>
        </p:txBody>
      </p:sp>
      <p:sp>
        <p:nvSpPr>
          <p:cNvPr id="1" name="PlaceHolder 2"/>
          <p:cNvSpPr>
            <a:spLocks noGrp="1"/>
          </p:cNvSpPr>
          <p:nvPr>
            <p:ph type="body"/>
          </p:nvPr>
        </p:nvSpPr>
        <p:spPr>
          <a:xfrm>
            <a:off x="504000" y="1769040"/>
            <a:ext cx="9071640" cy="4384440"/>
          </a:xfrm>
          <a:prstGeom prst="rect">
            <a:avLst/>
          </a:prstGeom>
        </p:spPr>
        <p:txBody>
          <a:bodyPr lIns="0" rIns="0" tIns="0" bIns="0"/>
          <a:p>
            <a:pPr>
              <a:buSzPct val="45000"/>
              <a:buFont typeface="StarSymbol"/>
              <a:buChar char=""/>
            </a:pPr>
            <a:r>
              <a:rPr lang="en-US" sz="3200">
                <a:latin typeface="Arial"/>
              </a:rPr>
              <a:t>Click to edit the outline text format</a:t>
            </a:r>
            <a:endParaRPr/>
          </a:p>
          <a:p>
            <a:pPr lvl="1">
              <a:buSzPct val="75000"/>
              <a:buFont typeface="StarSymbol"/>
              <a:buChar char=""/>
            </a:pPr>
            <a:r>
              <a:rPr lang="en-US" sz="2800">
                <a:latin typeface="Arial"/>
              </a:rPr>
              <a:t>Second Outline Level</a:t>
            </a:r>
            <a:endParaRPr/>
          </a:p>
          <a:p>
            <a:pPr lvl="2">
              <a:buSzPct val="45000"/>
              <a:buFont typeface="StarSymbol"/>
              <a:buChar char=""/>
            </a:pPr>
            <a:r>
              <a:rPr lang="en-US" sz="2400">
                <a:latin typeface="Arial"/>
              </a:rPr>
              <a:t>Third Outline Level</a:t>
            </a:r>
            <a:endParaRPr/>
          </a:p>
          <a:p>
            <a:pPr lvl="3">
              <a:buSzPct val="75000"/>
              <a:buFont typeface="StarSymbol"/>
              <a:buChar char=""/>
            </a:pPr>
            <a:r>
              <a:rPr lang="en-US" sz="2000">
                <a:latin typeface="Arial"/>
              </a:rPr>
              <a:t>Fourth Outline Level</a:t>
            </a:r>
            <a:endParaRPr/>
          </a:p>
          <a:p>
            <a:pPr lvl="4">
              <a:buSzPct val="45000"/>
              <a:buFont typeface="StarSymbol"/>
              <a:buChar char=""/>
            </a:pPr>
            <a:r>
              <a:rPr lang="en-US" sz="2000">
                <a:latin typeface="Arial"/>
              </a:rPr>
              <a:t>Fifth Outline Level</a:t>
            </a:r>
            <a:endParaRPr/>
          </a:p>
          <a:p>
            <a:pPr lvl="5">
              <a:buSzPct val="45000"/>
              <a:buFont typeface="StarSymbol"/>
              <a:buChar char=""/>
            </a:pPr>
            <a:r>
              <a:rPr lang="en-US" sz="2000">
                <a:latin typeface="Arial"/>
              </a:rPr>
              <a:t>Sixth Outline Level</a:t>
            </a:r>
            <a:endParaRPr/>
          </a:p>
          <a:p>
            <a:pPr lvl="6">
              <a:buSzPct val="45000"/>
              <a:buFont typeface="StarSymbol"/>
              <a:buChar char=""/>
            </a:pPr>
            <a:r>
              <a:rPr lang="en-US" sz="2000">
                <a:latin typeface="Arial"/>
              </a:rPr>
              <a:t>Seventh Outline Level</a:t>
            </a:r>
            <a:endParaRPr/>
          </a:p>
        </p:txBody>
      </p:sp>
      <p:sp>
        <p:nvSpPr>
          <p:cNvPr id="2" name="PlaceHolder 3"/>
          <p:cNvSpPr>
            <a:spLocks noGrp="1"/>
          </p:cNvSpPr>
          <p:nvPr>
            <p:ph type="dt"/>
          </p:nvPr>
        </p:nvSpPr>
        <p:spPr>
          <a:xfrm>
            <a:off x="504000" y="6887160"/>
            <a:ext cx="2348280" cy="521280"/>
          </a:xfrm>
          <a:prstGeom prst="rect">
            <a:avLst/>
          </a:prstGeom>
        </p:spPr>
        <p:txBody>
          <a:bodyPr lIns="0" rIns="0" tIns="0" bIns="0"/>
          <a:p>
            <a:r>
              <a:rPr lang="en-US" sz="1400">
                <a:latin typeface="Times New Roman"/>
              </a:rPr>
              <a:t>&lt;date/time&gt;</a:t>
            </a:r>
            <a:endParaRPr/>
          </a:p>
        </p:txBody>
      </p:sp>
      <p:sp>
        <p:nvSpPr>
          <p:cNvPr id="3" name="PlaceHolder 4"/>
          <p:cNvSpPr>
            <a:spLocks noGrp="1"/>
          </p:cNvSpPr>
          <p:nvPr>
            <p:ph type="ftr"/>
          </p:nvPr>
        </p:nvSpPr>
        <p:spPr>
          <a:xfrm>
            <a:off x="3447360" y="6887160"/>
            <a:ext cx="3195000" cy="521280"/>
          </a:xfrm>
          <a:prstGeom prst="rect">
            <a:avLst/>
          </a:prstGeom>
        </p:spPr>
        <p:txBody>
          <a:bodyPr lIns="0" rIns="0" tIns="0" bIns="0"/>
          <a:p>
            <a:pPr algn="ctr"/>
            <a:r>
              <a:rPr lang="en-US" sz="1400">
                <a:latin typeface="Times New Roman"/>
              </a:rPr>
              <a:t>&lt;footer&gt;</a:t>
            </a:r>
            <a:endParaRPr/>
          </a:p>
        </p:txBody>
      </p:sp>
      <p:sp>
        <p:nvSpPr>
          <p:cNvPr id="4" name="PlaceHolder 5"/>
          <p:cNvSpPr>
            <a:spLocks noGrp="1"/>
          </p:cNvSpPr>
          <p:nvPr>
            <p:ph type="sldNum"/>
          </p:nvPr>
        </p:nvSpPr>
        <p:spPr>
          <a:xfrm>
            <a:off x="7227360" y="6887160"/>
            <a:ext cx="2348280" cy="521280"/>
          </a:xfrm>
          <a:prstGeom prst="rect">
            <a:avLst/>
          </a:prstGeom>
        </p:spPr>
        <p:txBody>
          <a:bodyPr lIns="0" rIns="0" tIns="0" bIns="0"/>
          <a:p>
            <a:pPr algn="r"/>
            <a:fld id="{20ACE694-AA7D-4A54-8EFB-B1D13DCDFB4E}" type="slidenum">
              <a:rPr lang="en-US" sz="1400">
                <a:latin typeface="Times New Roman"/>
              </a:rPr>
              <a:t>&lt;number&gt;</a:t>
            </a:fld>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pic>
        <p:nvPicPr>
          <p:cNvPr id="39" name="" descr=""/>
          <p:cNvPicPr/>
          <p:nvPr/>
        </p:nvPicPr>
        <p:blipFill>
          <a:blip r:embed="rId2"/>
          <a:stretch>
            <a:fillRect/>
          </a:stretch>
        </p:blipFill>
        <p:spPr>
          <a:xfrm>
            <a:off x="360" y="360"/>
            <a:ext cx="10078920" cy="7564320"/>
          </a:xfrm>
          <a:prstGeom prst="rect">
            <a:avLst/>
          </a:prstGeom>
          <a:ln>
            <a:noFill/>
          </a:ln>
        </p:spPr>
      </p:pic>
      <p:sp>
        <p:nvSpPr>
          <p:cNvPr id="40" name="PlaceHolder 1"/>
          <p:cNvSpPr>
            <a:spLocks noGrp="1"/>
          </p:cNvSpPr>
          <p:nvPr>
            <p:ph type="title"/>
          </p:nvPr>
        </p:nvSpPr>
        <p:spPr>
          <a:xfrm>
            <a:off x="504000" y="288360"/>
            <a:ext cx="9072000" cy="864000"/>
          </a:xfrm>
          <a:prstGeom prst="rect">
            <a:avLst/>
          </a:prstGeom>
        </p:spPr>
        <p:txBody>
          <a:bodyPr lIns="0" rIns="0" tIns="0" bIns="0" anchor="ctr"/>
          <a:p>
            <a:pPr algn="ctr"/>
            <a:r>
              <a:rPr lang="en-US" sz="7819">
                <a:latin typeface="Arial"/>
              </a:rPr>
              <a:t>Click to edit the title text format</a:t>
            </a:r>
            <a:endParaRPr/>
          </a:p>
        </p:txBody>
      </p:sp>
      <p:sp>
        <p:nvSpPr>
          <p:cNvPr id="41" name="PlaceHolder 2"/>
          <p:cNvSpPr>
            <a:spLocks noGrp="1"/>
          </p:cNvSpPr>
          <p:nvPr>
            <p:ph type="body"/>
          </p:nvPr>
        </p:nvSpPr>
        <p:spPr>
          <a:xfrm>
            <a:off x="504000" y="1823760"/>
            <a:ext cx="9072000" cy="4384440"/>
          </a:xfrm>
          <a:prstGeom prst="rect">
            <a:avLst/>
          </a:prstGeom>
        </p:spPr>
        <p:txBody>
          <a:bodyPr lIns="0" rIns="0" tIns="0" bIns="0"/>
          <a:p>
            <a:pPr>
              <a:buSzPct val="45000"/>
              <a:buFont typeface="StarSymbol"/>
              <a:buChar char=""/>
            </a:pPr>
            <a:r>
              <a:rPr lang="en-US" sz="5690">
                <a:latin typeface="Arial"/>
              </a:rPr>
              <a:t>Click to edit the outline text format</a:t>
            </a:r>
            <a:endParaRPr/>
          </a:p>
          <a:p>
            <a:pPr lvl="1">
              <a:buSzPct val="75000"/>
              <a:buFont typeface="StarSymbol"/>
              <a:buChar char=""/>
            </a:pPr>
            <a:r>
              <a:rPr lang="en-US" sz="4950">
                <a:latin typeface="Arial"/>
              </a:rPr>
              <a:t>Second Outline Level</a:t>
            </a:r>
            <a:endParaRPr/>
          </a:p>
          <a:p>
            <a:pPr lvl="2">
              <a:buSzPct val="45000"/>
              <a:buFont typeface="StarSymbol"/>
              <a:buChar char=""/>
            </a:pPr>
            <a:r>
              <a:rPr lang="en-US" sz="4270">
                <a:latin typeface="Arial"/>
              </a:rPr>
              <a:t>Third Outline Level</a:t>
            </a:r>
            <a:endParaRPr/>
          </a:p>
          <a:p>
            <a:pPr lvl="3">
              <a:buSzPct val="75000"/>
              <a:buFont typeface="StarSymbol"/>
              <a:buChar char=""/>
            </a:pPr>
            <a:r>
              <a:rPr lang="en-US" sz="3550">
                <a:latin typeface="Arial"/>
              </a:rPr>
              <a:t>Fourth Outline Level</a:t>
            </a:r>
            <a:endParaRPr/>
          </a:p>
          <a:p>
            <a:pPr lvl="4">
              <a:buSzPct val="45000"/>
              <a:buFont typeface="StarSymbol"/>
              <a:buChar char=""/>
            </a:pPr>
            <a:r>
              <a:rPr lang="en-US" sz="3550">
                <a:latin typeface="Arial"/>
              </a:rPr>
              <a:t>Fifth Outline Level</a:t>
            </a:r>
            <a:endParaRPr/>
          </a:p>
          <a:p>
            <a:pPr lvl="5">
              <a:buSzPct val="45000"/>
              <a:buFont typeface="StarSymbol"/>
              <a:buChar char=""/>
            </a:pPr>
            <a:r>
              <a:rPr lang="en-US" sz="3550">
                <a:latin typeface="Arial"/>
              </a:rPr>
              <a:t>Sixth Outline Level</a:t>
            </a:r>
            <a:endParaRPr/>
          </a:p>
          <a:p>
            <a:pPr lvl="6">
              <a:buSzPct val="45000"/>
              <a:buFont typeface="StarSymbol"/>
              <a:buChar char=""/>
            </a:pPr>
            <a:r>
              <a:rPr lang="en-US" sz="3550">
                <a:latin typeface="Arial"/>
              </a:rPr>
              <a:t>Seventh Outline Level</a:t>
            </a:r>
            <a:endParaRPr/>
          </a:p>
        </p:txBody>
      </p:sp>
      <p:sp>
        <p:nvSpPr>
          <p:cNvPr id="42" name="PlaceHolder 3"/>
          <p:cNvSpPr>
            <a:spLocks noGrp="1"/>
          </p:cNvSpPr>
          <p:nvPr>
            <p:ph type="dt"/>
          </p:nvPr>
        </p:nvSpPr>
        <p:spPr>
          <a:xfrm>
            <a:off x="504000" y="6886440"/>
            <a:ext cx="2348280" cy="521280"/>
          </a:xfrm>
          <a:prstGeom prst="rect">
            <a:avLst/>
          </a:prstGeom>
        </p:spPr>
        <p:txBody>
          <a:bodyPr lIns="0" rIns="0" tIns="0" bIns="0"/>
          <a:p>
            <a:r>
              <a:rPr lang="en-US" sz="1400">
                <a:latin typeface="Times New Roman"/>
              </a:rPr>
              <a:t>&lt;date/time&gt;</a:t>
            </a:r>
            <a:endParaRPr/>
          </a:p>
        </p:txBody>
      </p:sp>
      <p:sp>
        <p:nvSpPr>
          <p:cNvPr id="43" name="PlaceHolder 4"/>
          <p:cNvSpPr>
            <a:spLocks noGrp="1"/>
          </p:cNvSpPr>
          <p:nvPr>
            <p:ph type="ftr"/>
          </p:nvPr>
        </p:nvSpPr>
        <p:spPr>
          <a:xfrm>
            <a:off x="3447000" y="6886440"/>
            <a:ext cx="3195000" cy="521280"/>
          </a:xfrm>
          <a:prstGeom prst="rect">
            <a:avLst/>
          </a:prstGeom>
        </p:spPr>
        <p:txBody>
          <a:bodyPr lIns="0" rIns="0" tIns="0" bIns="0"/>
          <a:p>
            <a:pPr algn="ctr"/>
            <a:r>
              <a:rPr lang="en-US" sz="1400">
                <a:latin typeface="Times New Roman"/>
              </a:rPr>
              <a:t>&lt;footer&gt;</a:t>
            </a:r>
            <a:endParaRPr/>
          </a:p>
        </p:txBody>
      </p:sp>
      <p:sp>
        <p:nvSpPr>
          <p:cNvPr id="44" name="PlaceHolder 5"/>
          <p:cNvSpPr>
            <a:spLocks noGrp="1"/>
          </p:cNvSpPr>
          <p:nvPr>
            <p:ph type="sldNum"/>
          </p:nvPr>
        </p:nvSpPr>
        <p:spPr>
          <a:xfrm>
            <a:off x="7227000" y="6886440"/>
            <a:ext cx="2348280" cy="521280"/>
          </a:xfrm>
          <a:prstGeom prst="rect">
            <a:avLst/>
          </a:prstGeom>
        </p:spPr>
        <p:txBody>
          <a:bodyPr lIns="0" rIns="0" tIns="0" bIns="0"/>
          <a:p>
            <a:pPr algn="r"/>
            <a:fld id="{0BF39178-B38F-4D8C-8718-85320A855D8C}" type="slidenum">
              <a:rPr lang="en-US" sz="1400">
                <a:latin typeface="Times New Roman"/>
              </a:rPr>
              <a:t>&lt;number&gt;</a:t>
            </a:fld>
            <a:endParaRPr/>
          </a:p>
        </p:txBody>
      </p:sp>
    </p:spTree>
  </p:cSld>
  <p:clrMap bg1="lt1" bg2="lt2" tx1="dk1" tx2="dk2" accent1="accent1" accent2="accent2" accent3="accent3" accent4="accent4" accent5="accent5" accent6="accent6" hlink="hlink" folHlink="folHlink"/>
  <p:sldLayoutIdLst>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 id="2147483673" r:id="rId14"/>
  </p:sldLayoutIdLst>
</p:sldMaster>
</file>

<file path=ppt/slides/_rels/slide1.xml.rels><?xml version="1.0" encoding="UTF-8"?>
<Relationships xmlns="http://schemas.openxmlformats.org/package/2006/relationships"><Relationship Id="rId1" Type="http://schemas.openxmlformats.org/officeDocument/2006/relationships/image" Target="../media/image6.png"/><Relationship Id="rId2" Type="http://schemas.openxmlformats.org/officeDocument/2006/relationships/image" Target="../media/image7.jpeg"/><Relationship Id="rId3" Type="http://schemas.openxmlformats.org/officeDocument/2006/relationships/slideLayout" Target="../slideLayouts/slideLayout18.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79" name="TextShape 1"/>
          <p:cNvSpPr txBox="1"/>
          <p:nvPr/>
        </p:nvSpPr>
        <p:spPr>
          <a:xfrm>
            <a:off x="486000" y="1139040"/>
            <a:ext cx="9072000" cy="1720440"/>
          </a:xfrm>
          <a:prstGeom prst="rect">
            <a:avLst/>
          </a:prstGeom>
        </p:spPr>
        <p:txBody>
          <a:bodyPr lIns="0" rIns="0" tIns="0" bIns="0" anchor="ctr"/>
          <a:p>
            <a:pPr algn="ctr"/>
            <a:r>
              <a:rPr b="1" lang="en-US" sz="3200">
                <a:latin typeface="Arial"/>
              </a:rPr>
              <a:t>NVO ka</a:t>
            </a:r>
            <a:r>
              <a:rPr b="1" lang="en-US" sz="3200">
                <a:latin typeface="Arial"/>
              </a:rPr>
              <a:t>pacitāte līdzdalībai </a:t>
            </a:r>
            <a:r>
              <a:rPr b="1" lang="en-US" sz="3200">
                <a:latin typeface="Arial"/>
              </a:rPr>
              <a:t>
</a:t>
            </a:r>
            <a:r>
              <a:rPr b="1" lang="en-US" sz="3200">
                <a:latin typeface="Arial"/>
              </a:rPr>
              <a:t>ESI fondu </a:t>
            </a:r>
            <a:r>
              <a:rPr b="1" lang="zxx" sz="3200">
                <a:latin typeface="Arial"/>
              </a:rPr>
              <a:t>plānošanā, ieviešanā un uzraudzībā</a:t>
            </a:r>
            <a:endParaRPr/>
          </a:p>
        </p:txBody>
      </p:sp>
      <p:sp>
        <p:nvSpPr>
          <p:cNvPr id="80" name="TextShape 2"/>
          <p:cNvSpPr txBox="1"/>
          <p:nvPr/>
        </p:nvSpPr>
        <p:spPr>
          <a:xfrm>
            <a:off x="469080" y="4604760"/>
            <a:ext cx="9117720" cy="1594440"/>
          </a:xfrm>
          <a:prstGeom prst="rect">
            <a:avLst/>
          </a:prstGeom>
        </p:spPr>
        <p:txBody>
          <a:bodyPr lIns="0" rIns="0" tIns="0" bIns="0" anchor="ctr"/>
          <a:p>
            <a:r>
              <a:rPr lang="en-US" sz="2400">
                <a:latin typeface="Arial"/>
              </a:rPr>
              <a:t>Juris Dilba</a:t>
            </a:r>
            <a:endParaRPr/>
          </a:p>
          <a:p>
            <a:r>
              <a:rPr lang="en-US" sz="2400">
                <a:latin typeface="Arial"/>
              </a:rPr>
              <a:t>Vides Konsultatīvās padomes pārstāvis </a:t>
            </a:r>
            <a:endParaRPr/>
          </a:p>
          <a:p>
            <a:r>
              <a:rPr lang="en-US" sz="2400">
                <a:latin typeface="Arial"/>
              </a:rPr>
              <a:t>ES Fondu Uzraudzība komitejā</a:t>
            </a:r>
            <a:endParaRPr/>
          </a:p>
          <a:p>
            <a:endParaRPr/>
          </a:p>
        </p:txBody>
      </p:sp>
      <p:sp>
        <p:nvSpPr>
          <p:cNvPr id="81" name="TextShape 3"/>
          <p:cNvSpPr txBox="1"/>
          <p:nvPr/>
        </p:nvSpPr>
        <p:spPr>
          <a:xfrm>
            <a:off x="483480" y="2921040"/>
            <a:ext cx="9117720" cy="1102320"/>
          </a:xfrm>
          <a:prstGeom prst="rect">
            <a:avLst/>
          </a:prstGeom>
        </p:spPr>
        <p:txBody>
          <a:bodyPr lIns="0" rIns="0" tIns="0" bIns="0" anchor="ctr"/>
          <a:p>
            <a:pPr algn="ctr"/>
            <a:r>
              <a:rPr lang="en-US" sz="2400">
                <a:latin typeface="Arial"/>
              </a:rPr>
              <a:t>NVO un MK sadarbības memoranda </a:t>
            </a:r>
            <a:endParaRPr/>
          </a:p>
          <a:p>
            <a:pPr algn="ctr"/>
            <a:r>
              <a:rPr lang="en-US" sz="2400">
                <a:latin typeface="Arial"/>
              </a:rPr>
              <a:t>īstenošanas padomes sēde</a:t>
            </a:r>
            <a:endParaRPr/>
          </a:p>
          <a:p>
            <a:pPr algn="ctr"/>
            <a:r>
              <a:rPr lang="en-US" sz="2400">
                <a:latin typeface="Arial"/>
              </a:rPr>
              <a:t>29.07.2015.</a:t>
            </a:r>
            <a:endParaRPr/>
          </a:p>
        </p:txBody>
      </p:sp>
      <p:pic>
        <p:nvPicPr>
          <p:cNvPr id="82" name="" descr=""/>
          <p:cNvPicPr/>
          <p:nvPr/>
        </p:nvPicPr>
        <p:blipFill>
          <a:blip r:embed="rId1"/>
          <a:stretch>
            <a:fillRect/>
          </a:stretch>
        </p:blipFill>
        <p:spPr>
          <a:xfrm>
            <a:off x="731520" y="6198480"/>
            <a:ext cx="3840480" cy="792000"/>
          </a:xfrm>
          <a:prstGeom prst="rect">
            <a:avLst/>
          </a:prstGeom>
          <a:ln>
            <a:noFill/>
          </a:ln>
        </p:spPr>
      </p:pic>
      <p:pic>
        <p:nvPicPr>
          <p:cNvPr id="83" name="" descr=""/>
          <p:cNvPicPr/>
          <p:nvPr/>
        </p:nvPicPr>
        <p:blipFill>
          <a:blip r:embed="rId2"/>
          <a:stretch>
            <a:fillRect/>
          </a:stretch>
        </p:blipFill>
        <p:spPr>
          <a:xfrm>
            <a:off x="5303520" y="6195960"/>
            <a:ext cx="4114800" cy="825480"/>
          </a:xfrm>
          <a:prstGeom prst="rect">
            <a:avLst/>
          </a:prstGeom>
          <a:ln>
            <a:noFill/>
          </a:ln>
        </p:spPr>
      </p:pic>
    </p:spTree>
  </p:cSld>
  <p:timing>
    <p:tnLst>
      <p:par>
        <p:cTn id="1" dur="indefinite" restart="never" nodeType="tmRoot">
          <p:childTnLst>
            <p:seq>
              <p:cTn id="2" nodeType="mainSeq"/>
              <p:prevCondLst>
                <p:cond delay="0" evt="onPrev">
                  <p:tgtEl>
                    <p:sldTgt/>
                  </p:tgtEl>
                </p:cond>
              </p:prevCondLst>
              <p:nextCondLst>
                <p:cond delay="0" evt="onNext">
                  <p:tgtEl>
                    <p:sldTgt/>
                  </p:tgtEl>
                </p:cond>
              </p:nextCondLst>
            </p:seq>
          </p:childTnLst>
        </p:cTn>
      </p:par>
    </p:tnLst>
  </p:timing>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00" name="TextShape 1"/>
          <p:cNvSpPr txBox="1"/>
          <p:nvPr/>
        </p:nvSpPr>
        <p:spPr>
          <a:xfrm>
            <a:off x="504000" y="288360"/>
            <a:ext cx="9072000" cy="864000"/>
          </a:xfrm>
          <a:prstGeom prst="rect">
            <a:avLst/>
          </a:prstGeom>
        </p:spPr>
        <p:txBody>
          <a:bodyPr lIns="0" rIns="0" tIns="0" bIns="0" anchor="ctr"/>
          <a:p>
            <a:pPr algn="ctr"/>
            <a:r>
              <a:rPr b="1" lang="en-US" sz="2800">
                <a:latin typeface="Arial"/>
              </a:rPr>
              <a:t>Eksperta zināšanas noteiktā jomā</a:t>
            </a:r>
            <a:endParaRPr/>
          </a:p>
        </p:txBody>
      </p:sp>
      <p:sp>
        <p:nvSpPr>
          <p:cNvPr id="101" name="TextShape 2"/>
          <p:cNvSpPr txBox="1"/>
          <p:nvPr/>
        </p:nvSpPr>
        <p:spPr>
          <a:xfrm>
            <a:off x="504000" y="2560320"/>
            <a:ext cx="9072000" cy="3017520"/>
          </a:xfrm>
          <a:prstGeom prst="rect">
            <a:avLst/>
          </a:prstGeom>
        </p:spPr>
        <p:txBody>
          <a:bodyPr lIns="0" rIns="0" tIns="0" bIns="0"/>
          <a:p>
            <a:pPr>
              <a:buSzPct val="45000"/>
              <a:buFont typeface="StarSymbol"/>
              <a:buChar char=""/>
            </a:pPr>
            <a:r>
              <a:rPr lang="en-US" sz="3200">
                <a:latin typeface="Arial"/>
              </a:rPr>
              <a:t>Trūkst kapacitātes vispār – 0 (0%)</a:t>
            </a:r>
            <a:endParaRPr/>
          </a:p>
          <a:p>
            <a:pPr>
              <a:buSzPct val="45000"/>
              <a:buFont typeface="StarSymbol"/>
              <a:buChar char=""/>
            </a:pPr>
            <a:r>
              <a:rPr lang="en-US" sz="3200">
                <a:latin typeface="Arial"/>
              </a:rPr>
              <a:t>Maza kapacitāte – 0 (0%)</a:t>
            </a:r>
            <a:endParaRPr/>
          </a:p>
          <a:p>
            <a:pPr>
              <a:buSzPct val="45000"/>
              <a:buFont typeface="StarSymbol"/>
              <a:buChar char=""/>
            </a:pPr>
            <a:r>
              <a:rPr lang="en-US" sz="3200">
                <a:latin typeface="Arial"/>
              </a:rPr>
              <a:t>Vidēja kapacitāte – 4 (36.4%)</a:t>
            </a:r>
            <a:endParaRPr/>
          </a:p>
          <a:p>
            <a:pPr>
              <a:buSzPct val="45000"/>
              <a:buFont typeface="StarSymbol"/>
              <a:buChar char=""/>
            </a:pPr>
            <a:r>
              <a:rPr lang="en-US" sz="3200">
                <a:latin typeface="Arial"/>
              </a:rPr>
              <a:t>Pietiekoša kapacitāte – 7 (63.6%)</a:t>
            </a:r>
            <a:endParaRPr/>
          </a:p>
        </p:txBody>
      </p:sp>
    </p:spTree>
  </p:cSld>
  <p:timing>
    <p:tnLst>
      <p:par>
        <p:cTn id="19" dur="indefinite" restart="never" nodeType="tmRoot">
          <p:childTnLst>
            <p:seq>
              <p:cTn id="20" nodeType="mainSeq"/>
              <p:prevCondLst>
                <p:cond delay="0" evt="onPrev">
                  <p:tgtEl>
                    <p:sldTgt/>
                  </p:tgtEl>
                </p:cond>
              </p:prevCondLst>
              <p:nextCondLst>
                <p:cond delay="0"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02" name="TextShape 1"/>
          <p:cNvSpPr txBox="1"/>
          <p:nvPr/>
        </p:nvSpPr>
        <p:spPr>
          <a:xfrm>
            <a:off x="504000" y="288360"/>
            <a:ext cx="9072000" cy="864000"/>
          </a:xfrm>
          <a:prstGeom prst="rect">
            <a:avLst/>
          </a:prstGeom>
        </p:spPr>
        <p:txBody>
          <a:bodyPr lIns="0" rIns="0" tIns="0" bIns="0" anchor="ctr"/>
          <a:p>
            <a:pPr algn="ctr"/>
            <a:r>
              <a:rPr b="1" lang="en-US" sz="2800">
                <a:latin typeface="Arial"/>
              </a:rPr>
              <a:t>Apmācības un semināri par ES Fondu plānošanas, uzraudzības un ieviešanas procesu Latvijā</a:t>
            </a:r>
            <a:endParaRPr/>
          </a:p>
        </p:txBody>
      </p:sp>
      <p:sp>
        <p:nvSpPr>
          <p:cNvPr id="103" name="TextShape 2"/>
          <p:cNvSpPr txBox="1"/>
          <p:nvPr/>
        </p:nvSpPr>
        <p:spPr>
          <a:xfrm>
            <a:off x="504000" y="2560320"/>
            <a:ext cx="9072000" cy="3017520"/>
          </a:xfrm>
          <a:prstGeom prst="rect">
            <a:avLst/>
          </a:prstGeom>
        </p:spPr>
        <p:txBody>
          <a:bodyPr lIns="0" rIns="0" tIns="0" bIns="0"/>
          <a:p>
            <a:pPr>
              <a:buSzPct val="45000"/>
              <a:buFont typeface="StarSymbol"/>
              <a:buChar char=""/>
            </a:pPr>
            <a:r>
              <a:rPr lang="en-US" sz="3200">
                <a:latin typeface="Arial"/>
              </a:rPr>
              <a:t>Nav lietderīgi – 1 (9.1%)</a:t>
            </a:r>
            <a:endParaRPr/>
          </a:p>
          <a:p>
            <a:pPr>
              <a:buSzPct val="45000"/>
              <a:buFont typeface="StarSymbol"/>
              <a:buChar char=""/>
            </a:pPr>
            <a:r>
              <a:rPr lang="en-US" sz="3200">
                <a:latin typeface="Arial"/>
              </a:rPr>
              <a:t>Vidēji lietderīgi – 7 (63.6%)</a:t>
            </a:r>
            <a:endParaRPr/>
          </a:p>
          <a:p>
            <a:pPr>
              <a:buSzPct val="45000"/>
              <a:buFont typeface="StarSymbol"/>
              <a:buChar char=""/>
            </a:pPr>
            <a:r>
              <a:rPr lang="en-US" sz="3200">
                <a:latin typeface="Arial"/>
              </a:rPr>
              <a:t>Ļoti lietderīgi – 3 (27.3%)</a:t>
            </a:r>
            <a:endParaRPr/>
          </a:p>
        </p:txBody>
      </p:sp>
    </p:spTree>
  </p:cSld>
  <p:timing>
    <p:tnLst>
      <p:par>
        <p:cTn id="21" dur="indefinite" restart="never" nodeType="tmRoot">
          <p:childTnLst>
            <p:seq>
              <p:cTn id="22" nodeType="mainSeq"/>
              <p:prevCondLst>
                <p:cond delay="0" evt="onPrev">
                  <p:tgtEl>
                    <p:sldTgt/>
                  </p:tgtEl>
                </p:cond>
              </p:prevCondLst>
              <p:nextCondLst>
                <p:cond delay="0"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04" name="TextShape 1"/>
          <p:cNvSpPr txBox="1"/>
          <p:nvPr/>
        </p:nvSpPr>
        <p:spPr>
          <a:xfrm>
            <a:off x="504000" y="288360"/>
            <a:ext cx="9072000" cy="864000"/>
          </a:xfrm>
          <a:prstGeom prst="rect">
            <a:avLst/>
          </a:prstGeom>
        </p:spPr>
        <p:txBody>
          <a:bodyPr lIns="0" rIns="0" tIns="0" bIns="0" anchor="ctr"/>
          <a:p>
            <a:pPr algn="ctr"/>
            <a:r>
              <a:rPr b="1" lang="en-US" sz="2800">
                <a:latin typeface="Arial"/>
              </a:rPr>
              <a:t>Atbalsts UK un AK pārstāvēto organizāciju sasvstarpējai komunikācijai (darba grupas, u.c.)</a:t>
            </a:r>
            <a:endParaRPr/>
          </a:p>
        </p:txBody>
      </p:sp>
      <p:sp>
        <p:nvSpPr>
          <p:cNvPr id="105" name="TextShape 2"/>
          <p:cNvSpPr txBox="1"/>
          <p:nvPr/>
        </p:nvSpPr>
        <p:spPr>
          <a:xfrm>
            <a:off x="504000" y="2560320"/>
            <a:ext cx="9072000" cy="3017520"/>
          </a:xfrm>
          <a:prstGeom prst="rect">
            <a:avLst/>
          </a:prstGeom>
        </p:spPr>
        <p:txBody>
          <a:bodyPr lIns="0" rIns="0" tIns="0" bIns="0"/>
          <a:p>
            <a:pPr>
              <a:buSzPct val="45000"/>
              <a:buFont typeface="StarSymbol"/>
              <a:buChar char=""/>
            </a:pPr>
            <a:r>
              <a:rPr lang="en-US" sz="3200">
                <a:latin typeface="Arial"/>
              </a:rPr>
              <a:t>Nav lietderīgi – 0 (0%)</a:t>
            </a:r>
            <a:endParaRPr/>
          </a:p>
          <a:p>
            <a:pPr>
              <a:buSzPct val="45000"/>
              <a:buFont typeface="StarSymbol"/>
              <a:buChar char=""/>
            </a:pPr>
            <a:r>
              <a:rPr lang="en-US" sz="3200">
                <a:latin typeface="Arial"/>
              </a:rPr>
              <a:t>Vidēji lietderīgi – 4 (36.4%)</a:t>
            </a:r>
            <a:endParaRPr/>
          </a:p>
          <a:p>
            <a:pPr>
              <a:buSzPct val="45000"/>
              <a:buFont typeface="StarSymbol"/>
              <a:buChar char=""/>
            </a:pPr>
            <a:r>
              <a:rPr lang="en-US" sz="3200">
                <a:latin typeface="Arial"/>
              </a:rPr>
              <a:t>Ļoti lietderīgi – 7 (63.6%)</a:t>
            </a:r>
            <a:endParaRPr/>
          </a:p>
        </p:txBody>
      </p:sp>
    </p:spTree>
  </p:cSld>
  <p:timing>
    <p:tnLst>
      <p:par>
        <p:cTn id="23" dur="indefinite" restart="never" nodeType="tmRoot">
          <p:childTnLst>
            <p:seq>
              <p:cTn id="24" nodeType="mainSeq"/>
              <p:prevCondLst>
                <p:cond delay="0" evt="onPrev">
                  <p:tgtEl>
                    <p:sldTgt/>
                  </p:tgtEl>
                </p:cond>
              </p:prevCondLst>
              <p:nextCondLst>
                <p:cond delay="0"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06" name="TextShape 1"/>
          <p:cNvSpPr txBox="1"/>
          <p:nvPr/>
        </p:nvSpPr>
        <p:spPr>
          <a:xfrm>
            <a:off x="504000" y="288360"/>
            <a:ext cx="9072000" cy="864000"/>
          </a:xfrm>
          <a:prstGeom prst="rect">
            <a:avLst/>
          </a:prstGeom>
        </p:spPr>
        <p:txBody>
          <a:bodyPr lIns="0" rIns="0" tIns="0" bIns="0" anchor="ctr"/>
          <a:p>
            <a:pPr algn="ctr"/>
            <a:r>
              <a:rPr b="1" lang="en-US" sz="2400">
                <a:latin typeface="Arial"/>
              </a:rPr>
              <a:t>Atbalsts ārpus UK un AK sēdēm rīkotām diskusijām, viedokļu apmaiņām par UK un AK skatāmajiem jautājumiem</a:t>
            </a:r>
            <a:endParaRPr/>
          </a:p>
        </p:txBody>
      </p:sp>
      <p:sp>
        <p:nvSpPr>
          <p:cNvPr id="107" name="TextShape 2"/>
          <p:cNvSpPr txBox="1"/>
          <p:nvPr/>
        </p:nvSpPr>
        <p:spPr>
          <a:xfrm>
            <a:off x="504000" y="2560320"/>
            <a:ext cx="9072000" cy="3017520"/>
          </a:xfrm>
          <a:prstGeom prst="rect">
            <a:avLst/>
          </a:prstGeom>
        </p:spPr>
        <p:txBody>
          <a:bodyPr lIns="0" rIns="0" tIns="0" bIns="0"/>
          <a:p>
            <a:pPr>
              <a:buSzPct val="45000"/>
              <a:buFont typeface="StarSymbol"/>
              <a:buChar char=""/>
            </a:pPr>
            <a:r>
              <a:rPr lang="en-US" sz="3200">
                <a:latin typeface="Arial"/>
              </a:rPr>
              <a:t>Nav lietderīgi – 1 (9.1%)</a:t>
            </a:r>
            <a:endParaRPr/>
          </a:p>
          <a:p>
            <a:pPr>
              <a:buSzPct val="45000"/>
              <a:buFont typeface="StarSymbol"/>
              <a:buChar char=""/>
            </a:pPr>
            <a:r>
              <a:rPr lang="en-US" sz="3200">
                <a:latin typeface="Arial"/>
              </a:rPr>
              <a:t>Vidēji lietderīgi – 1 (9.1%)</a:t>
            </a:r>
            <a:endParaRPr/>
          </a:p>
          <a:p>
            <a:pPr>
              <a:buSzPct val="45000"/>
              <a:buFont typeface="StarSymbol"/>
              <a:buChar char=""/>
            </a:pPr>
            <a:r>
              <a:rPr lang="en-US" sz="3200">
                <a:latin typeface="Arial"/>
              </a:rPr>
              <a:t>Ļoti lietderīgi – 9 (81.8%)</a:t>
            </a:r>
            <a:endParaRPr/>
          </a:p>
        </p:txBody>
      </p:sp>
    </p:spTree>
  </p:cSld>
  <p:timing>
    <p:tnLst>
      <p:par>
        <p:cTn id="25" dur="indefinite" restart="never" nodeType="tmRoot">
          <p:childTnLst>
            <p:seq>
              <p:cTn id="26" nodeType="mainSeq"/>
              <p:prevCondLst>
                <p:cond delay="0" evt="onPrev">
                  <p:tgtEl>
                    <p:sldTgt/>
                  </p:tgtEl>
                </p:cond>
              </p:prevCondLst>
              <p:nextCondLst>
                <p:cond delay="0"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08" name="TextShape 1"/>
          <p:cNvSpPr txBox="1"/>
          <p:nvPr/>
        </p:nvSpPr>
        <p:spPr>
          <a:xfrm>
            <a:off x="504000" y="288360"/>
            <a:ext cx="9072000" cy="864000"/>
          </a:xfrm>
          <a:prstGeom prst="rect">
            <a:avLst/>
          </a:prstGeom>
        </p:spPr>
        <p:txBody>
          <a:bodyPr lIns="0" rIns="0" tIns="0" bIns="0" anchor="ctr"/>
          <a:p>
            <a:pPr algn="ctr"/>
            <a:r>
              <a:rPr b="1" lang="en-US" sz="3200">
                <a:latin typeface="Arial"/>
              </a:rPr>
              <a:t>Atalgojums NVO pārstāvjiem UK un AK</a:t>
            </a:r>
            <a:endParaRPr/>
          </a:p>
        </p:txBody>
      </p:sp>
      <p:sp>
        <p:nvSpPr>
          <p:cNvPr id="109" name="TextShape 2"/>
          <p:cNvSpPr txBox="1"/>
          <p:nvPr/>
        </p:nvSpPr>
        <p:spPr>
          <a:xfrm>
            <a:off x="504000" y="2560320"/>
            <a:ext cx="9072000" cy="3017520"/>
          </a:xfrm>
          <a:prstGeom prst="rect">
            <a:avLst/>
          </a:prstGeom>
        </p:spPr>
        <p:txBody>
          <a:bodyPr lIns="0" rIns="0" tIns="0" bIns="0"/>
          <a:p>
            <a:pPr>
              <a:buSzPct val="45000"/>
              <a:buFont typeface="StarSymbol"/>
              <a:buChar char=""/>
            </a:pPr>
            <a:r>
              <a:rPr lang="en-US" sz="3200">
                <a:latin typeface="Arial"/>
              </a:rPr>
              <a:t>Nav lietderīgi – 2 (18.2%)</a:t>
            </a:r>
            <a:endParaRPr/>
          </a:p>
          <a:p>
            <a:pPr>
              <a:buSzPct val="45000"/>
              <a:buFont typeface="StarSymbol"/>
              <a:buChar char=""/>
            </a:pPr>
            <a:r>
              <a:rPr lang="en-US" sz="3200">
                <a:latin typeface="Arial"/>
              </a:rPr>
              <a:t>Vidēji lietderīgi – 1 (9.1%)</a:t>
            </a:r>
            <a:endParaRPr/>
          </a:p>
          <a:p>
            <a:pPr>
              <a:buSzPct val="45000"/>
              <a:buFont typeface="StarSymbol"/>
              <a:buChar char=""/>
            </a:pPr>
            <a:r>
              <a:rPr lang="en-US" sz="3200">
                <a:latin typeface="Arial"/>
              </a:rPr>
              <a:t>Ļoti lietderīgi – 8 (72.7%)</a:t>
            </a:r>
            <a:endParaRPr/>
          </a:p>
        </p:txBody>
      </p:sp>
    </p:spTree>
  </p:cSld>
  <p:timing>
    <p:tnLst>
      <p:par>
        <p:cTn id="27" dur="indefinite" restart="never" nodeType="tmRoot">
          <p:childTnLst>
            <p:seq>
              <p:cTn id="28" nodeType="mainSeq"/>
              <p:prevCondLst>
                <p:cond delay="0" evt="onPrev">
                  <p:tgtEl>
                    <p:sldTgt/>
                  </p:tgtEl>
                </p:cond>
              </p:prevCondLst>
              <p:nextCondLst>
                <p:cond delay="0"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10" name="TextShape 1"/>
          <p:cNvSpPr txBox="1"/>
          <p:nvPr/>
        </p:nvSpPr>
        <p:spPr>
          <a:xfrm>
            <a:off x="504000" y="288360"/>
            <a:ext cx="9072000" cy="864000"/>
          </a:xfrm>
          <a:prstGeom prst="rect">
            <a:avLst/>
          </a:prstGeom>
        </p:spPr>
        <p:txBody>
          <a:bodyPr lIns="0" rIns="0" tIns="0" bIns="0" anchor="ctr"/>
          <a:p>
            <a:pPr algn="ctr"/>
            <a:r>
              <a:rPr b="1" lang="en-US" sz="3200">
                <a:latin typeface="Arial"/>
              </a:rPr>
              <a:t>Jautājumi diskusijai</a:t>
            </a:r>
            <a:endParaRPr/>
          </a:p>
        </p:txBody>
      </p:sp>
      <p:sp>
        <p:nvSpPr>
          <p:cNvPr id="111" name="TextShape 2"/>
          <p:cNvSpPr txBox="1"/>
          <p:nvPr/>
        </p:nvSpPr>
        <p:spPr>
          <a:xfrm>
            <a:off x="504000" y="2560320"/>
            <a:ext cx="9072000" cy="3017520"/>
          </a:xfrm>
          <a:prstGeom prst="rect">
            <a:avLst/>
          </a:prstGeom>
        </p:spPr>
        <p:txBody>
          <a:bodyPr lIns="0" rIns="0" tIns="0" bIns="0"/>
          <a:p>
            <a:pPr algn="just">
              <a:buSzPct val="45000"/>
              <a:buFont typeface="StarSymbol"/>
              <a:buChar char=""/>
            </a:pPr>
            <a:r>
              <a:rPr lang="en-US" sz="3200">
                <a:latin typeface="Arial"/>
              </a:rPr>
              <a:t>Kādiem jābūt optimālajiem risinājumiem, lai mazinātu minētās problēmas un paaugstinātu NVO kapacitāti līdzdalībai ESI Fondu </a:t>
            </a:r>
            <a:r>
              <a:rPr lang="zxx" sz="3200">
                <a:latin typeface="Arial"/>
              </a:rPr>
              <a:t>plānošanā, ieviešanā un uzraudzībā;</a:t>
            </a:r>
            <a:endParaRPr/>
          </a:p>
          <a:p>
            <a:pPr algn="just">
              <a:buSzPct val="45000"/>
              <a:buFont typeface="StarSymbol"/>
              <a:buChar char=""/>
            </a:pPr>
            <a:r>
              <a:rPr lang="zxx" sz="3200">
                <a:latin typeface="Arial"/>
              </a:rPr>
              <a:t>Kādi ir iespējamie finansējuma varianti NVO kapacitātes celšanai līdzdalībai ESI Fondu plānošanā, ieviešanā un uzraudzībā ārpus ESI Fondu tehniskās palīdzības līdzekļiem.</a:t>
            </a:r>
            <a:endParaRPr/>
          </a:p>
        </p:txBody>
      </p:sp>
    </p:spTree>
  </p:cSld>
  <p:timing>
    <p:tnLst>
      <p:par>
        <p:cTn id="29" dur="indefinite" restart="never" nodeType="tmRoot">
          <p:childTnLst>
            <p:seq>
              <p:cTn id="30" nodeType="mainSeq"/>
              <p:prevCondLst>
                <p:cond delay="0" evt="onPrev">
                  <p:tgtEl>
                    <p:sldTgt/>
                  </p:tgtEl>
                </p:cond>
              </p:prevCondLst>
              <p:nextCondLst>
                <p:cond delay="0" evt="onNext">
                  <p:tgtEl>
                    <p:sldTgt/>
                  </p:tgtEl>
                </p:cond>
              </p:nextCondLst>
            </p:seq>
          </p:childTnLst>
        </p:cTn>
      </p:par>
    </p:tnLst>
  </p:timing>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84" name="TextShape 1"/>
          <p:cNvSpPr txBox="1"/>
          <p:nvPr/>
        </p:nvSpPr>
        <p:spPr>
          <a:xfrm>
            <a:off x="504000" y="264600"/>
            <a:ext cx="9072000" cy="911880"/>
          </a:xfrm>
          <a:prstGeom prst="rect">
            <a:avLst/>
          </a:prstGeom>
        </p:spPr>
        <p:txBody>
          <a:bodyPr lIns="0" rIns="0" tIns="0" bIns="0" anchor="ctr"/>
          <a:p>
            <a:pPr algn="ctr"/>
            <a:r>
              <a:rPr b="1" lang="en-US" sz="3200">
                <a:latin typeface="Arial"/>
              </a:rPr>
              <a:t>Partnerība Eiropas strukturālajos un investīciju fondos</a:t>
            </a:r>
            <a:endParaRPr/>
          </a:p>
        </p:txBody>
      </p:sp>
      <p:sp>
        <p:nvSpPr>
          <p:cNvPr id="85" name="TextShape 2"/>
          <p:cNvSpPr txBox="1"/>
          <p:nvPr/>
        </p:nvSpPr>
        <p:spPr>
          <a:xfrm>
            <a:off x="504000" y="1823760"/>
            <a:ext cx="9072000" cy="4942800"/>
          </a:xfrm>
          <a:prstGeom prst="rect">
            <a:avLst/>
          </a:prstGeom>
        </p:spPr>
        <p:txBody>
          <a:bodyPr lIns="0" rIns="0" tIns="0" bIns="0"/>
          <a:p>
            <a:pPr>
              <a:buSzPct val="45000"/>
              <a:buFont typeface="StarSymbol"/>
              <a:buChar char=""/>
            </a:pPr>
            <a:r>
              <a:rPr lang="en-US" sz="3200">
                <a:latin typeface="Arial"/>
              </a:rPr>
              <a:t>Komisijas Deleģētā regula Nr. 240/2014 (2014. gada 7. janvāris) par Eiropas rīcības kodeksu attiecībā uz partnerību saistībā ar Eiropas strukturālajiem un investīciju fondiem</a:t>
            </a:r>
            <a:endParaRPr/>
          </a:p>
          <a:p>
            <a:pPr>
              <a:buSzPct val="45000"/>
              <a:buFont typeface="StarSymbol"/>
              <a:buChar char=""/>
            </a:pPr>
            <a:r>
              <a:rPr i="1" lang="zxx" sz="3200">
                <a:solidFill>
                  <a:srgbClr val="000000"/>
                </a:solidFill>
                <a:latin typeface="Arial"/>
                <a:ea typeface="Droid Sans Fallback"/>
              </a:rPr>
              <a:t>"Partnerība nozīmē ciešu sadarbību starp publiskām iestādēm, ekonomiskajiem un sociālajiem partneriem, kā arī struktūrām, kas pārstāv pilsonisko sabiedrību, valsts, reģionālajā un vietējā līmenī visā programmas ciklā, kurā ietilpst sagatavošanas, īstenošanas, uzraudzības un novērtēšanas posmi”</a:t>
            </a:r>
            <a:endParaRPr/>
          </a:p>
          <a:p>
            <a:pPr>
              <a:buSzPct val="45000"/>
              <a:buFont typeface="StarSymbol"/>
              <a:buChar char=""/>
            </a:pPr>
            <a:r>
              <a:rPr lang="zxx" sz="3200">
                <a:solidFill>
                  <a:srgbClr val="000000"/>
                </a:solidFill>
                <a:latin typeface="Arial"/>
                <a:ea typeface="Droid Sans Fallback"/>
              </a:rPr>
              <a:t>Partnerības īstenošana ir ES dalībvalstu atbildība</a:t>
            </a:r>
            <a:endParaRPr/>
          </a:p>
        </p:txBody>
      </p:sp>
    </p:spTree>
  </p:cSld>
  <p:timing>
    <p:tnLst>
      <p:par>
        <p:cTn id="3" dur="indefinite" restart="never" nodeType="tmRoot">
          <p:childTnLst>
            <p:seq>
              <p:cTn id="4" nodeType="mainSeq"/>
              <p:prevCondLst>
                <p:cond delay="0" evt="onPrev">
                  <p:tgtEl>
                    <p:sldTgt/>
                  </p:tgtEl>
                </p:cond>
              </p:prevCondLst>
              <p:nextCondLst>
                <p:cond delay="0" evt="onNext">
                  <p:tgtEl>
                    <p:sldTgt/>
                  </p:tgtEl>
                </p:cond>
              </p:nextCondLst>
            </p:seq>
          </p:childTnLst>
        </p:cTn>
      </p:par>
    </p:tnLst>
  </p:timing>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86" name="TextShape 1"/>
          <p:cNvSpPr txBox="1"/>
          <p:nvPr/>
        </p:nvSpPr>
        <p:spPr>
          <a:xfrm>
            <a:off x="504000" y="264600"/>
            <a:ext cx="9072000" cy="911880"/>
          </a:xfrm>
          <a:prstGeom prst="rect">
            <a:avLst/>
          </a:prstGeom>
        </p:spPr>
        <p:txBody>
          <a:bodyPr lIns="0" rIns="0" tIns="0" bIns="0" anchor="ctr"/>
          <a:p>
            <a:pPr algn="ctr"/>
            <a:r>
              <a:rPr b="1" lang="en-US" sz="3200">
                <a:latin typeface="Arial"/>
              </a:rPr>
              <a:t>Būtiskākās problēmas NVO līdzdalībai un partnerībai ESI Fondu uzraudzībā </a:t>
            </a:r>
            <a:endParaRPr/>
          </a:p>
        </p:txBody>
      </p:sp>
      <p:sp>
        <p:nvSpPr>
          <p:cNvPr id="87" name="TextShape 2"/>
          <p:cNvSpPr txBox="1"/>
          <p:nvPr/>
        </p:nvSpPr>
        <p:spPr>
          <a:xfrm>
            <a:off x="504000" y="1823760"/>
            <a:ext cx="9072000" cy="4384440"/>
          </a:xfrm>
          <a:prstGeom prst="rect">
            <a:avLst/>
          </a:prstGeom>
        </p:spPr>
        <p:txBody>
          <a:bodyPr lIns="0" rIns="0" tIns="0" bIns="0"/>
          <a:p>
            <a:pPr>
              <a:buSzPct val="45000"/>
              <a:buFont typeface="StarSymbol"/>
              <a:buChar char=""/>
            </a:pPr>
            <a:r>
              <a:rPr lang="zxx" sz="3200">
                <a:solidFill>
                  <a:srgbClr val="000000"/>
                </a:solidFill>
                <a:latin typeface="Arial"/>
                <a:ea typeface="Droid Sans Fallback"/>
              </a:rPr>
              <a:t> </a:t>
            </a:r>
            <a:r>
              <a:rPr lang="zxx" sz="3200">
                <a:solidFill>
                  <a:srgbClr val="000000"/>
                </a:solidFill>
                <a:latin typeface="Arial"/>
                <a:ea typeface="Droid Sans Fallback"/>
              </a:rPr>
              <a:t>NVO trūkst gan zināšanu kapacitātes, gan institucionālās kapacitātes</a:t>
            </a:r>
            <a:endParaRPr/>
          </a:p>
          <a:p>
            <a:pPr>
              <a:buSzPct val="45000"/>
              <a:buFont typeface="StarSymbol"/>
              <a:buChar char=""/>
            </a:pPr>
            <a:r>
              <a:rPr lang="zxx" sz="3200">
                <a:solidFill>
                  <a:srgbClr val="000000"/>
                </a:solidFill>
                <a:latin typeface="Arial"/>
                <a:ea typeface="Droid Sans Fallback"/>
              </a:rPr>
              <a:t> </a:t>
            </a:r>
            <a:r>
              <a:rPr lang="zxx" sz="3200">
                <a:solidFill>
                  <a:srgbClr val="000000"/>
                </a:solidFill>
                <a:latin typeface="Arial"/>
                <a:ea typeface="Droid Sans Fallback"/>
              </a:rPr>
              <a:t>Pieejamie resursi kapacitātes stiprināšanai ir ierobežoti (valsts pārvaldes iestādēm tie ir pieejami lielākā apjomā)</a:t>
            </a:r>
            <a:endParaRPr/>
          </a:p>
          <a:p>
            <a:pPr>
              <a:buSzPct val="45000"/>
              <a:buFont typeface="StarSymbol"/>
              <a:buChar char=""/>
            </a:pPr>
            <a:r>
              <a:rPr lang="zxx" sz="3200">
                <a:solidFill>
                  <a:srgbClr val="000000"/>
                </a:solidFill>
                <a:latin typeface="Arial"/>
                <a:ea typeface="Droid Sans Fallback"/>
              </a:rPr>
              <a:t> </a:t>
            </a:r>
            <a:r>
              <a:rPr lang="zxx" sz="3200">
                <a:solidFill>
                  <a:srgbClr val="000000"/>
                </a:solidFill>
                <a:latin typeface="Arial"/>
                <a:ea typeface="Droid Sans Fallback"/>
              </a:rPr>
              <a:t>Esošās NVO kapacitātes ietvaros sabiedrībai būtisku interešu pārstāvība ir ierobežota</a:t>
            </a:r>
            <a:endParaRPr/>
          </a:p>
        </p:txBody>
      </p:sp>
    </p:spTree>
  </p:cSld>
  <p:timing>
    <p:tnLst>
      <p:par>
        <p:cTn id="5" dur="indefinite" restart="never" nodeType="tmRoot">
          <p:childTnLst>
            <p:seq>
              <p:cTn id="6" nodeType="mainSeq"/>
              <p:prevCondLst>
                <p:cond delay="0" evt="onPrev">
                  <p:tgtEl>
                    <p:sldTgt/>
                  </p:tgtEl>
                </p:cond>
              </p:prevCondLst>
              <p:nextCondLst>
                <p:cond delay="0"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88" name="TextShape 1"/>
          <p:cNvSpPr txBox="1"/>
          <p:nvPr/>
        </p:nvSpPr>
        <p:spPr>
          <a:xfrm>
            <a:off x="504000" y="264600"/>
            <a:ext cx="9072000" cy="911880"/>
          </a:xfrm>
          <a:prstGeom prst="rect">
            <a:avLst/>
          </a:prstGeom>
        </p:spPr>
        <p:txBody>
          <a:bodyPr lIns="0" rIns="0" tIns="0" bIns="0" anchor="ctr"/>
          <a:p>
            <a:pPr algn="ctr"/>
            <a:r>
              <a:rPr b="1" lang="en-US" sz="3200">
                <a:latin typeface="Arial"/>
              </a:rPr>
              <a:t>NVO vērtējums par līdzdalību ES Fondu plānošanā, ieviešanā un uzraudzībā</a:t>
            </a:r>
            <a:endParaRPr/>
          </a:p>
        </p:txBody>
      </p:sp>
      <p:sp>
        <p:nvSpPr>
          <p:cNvPr id="89" name="TextShape 2"/>
          <p:cNvSpPr txBox="1"/>
          <p:nvPr/>
        </p:nvSpPr>
        <p:spPr>
          <a:xfrm>
            <a:off x="504000" y="1823760"/>
            <a:ext cx="9072000" cy="4384440"/>
          </a:xfrm>
          <a:prstGeom prst="rect">
            <a:avLst/>
          </a:prstGeom>
        </p:spPr>
        <p:txBody>
          <a:bodyPr lIns="0" rIns="0" tIns="0" bIns="0"/>
          <a:p>
            <a:pPr>
              <a:buSzPct val="45000"/>
              <a:buFont typeface="StarSymbol"/>
              <a:buChar char=""/>
            </a:pPr>
            <a:r>
              <a:rPr lang="en-US" sz="3200">
                <a:latin typeface="Arial"/>
              </a:rPr>
              <a:t>Aptaujātas 11 NVO, kas pārstāvētas UK un/vai AK</a:t>
            </a:r>
            <a:endParaRPr/>
          </a:p>
          <a:p>
            <a:pPr>
              <a:buSzPct val="45000"/>
              <a:buFont typeface="StarSymbol"/>
              <a:buChar char=""/>
            </a:pPr>
            <a:r>
              <a:rPr lang="en-US" sz="3200">
                <a:latin typeface="Arial"/>
              </a:rPr>
              <a:t>Vidēji mēnesī darbam tiek veltītas 10 stundas</a:t>
            </a:r>
            <a:endParaRPr/>
          </a:p>
          <a:p>
            <a:pPr>
              <a:buSzPct val="45000"/>
              <a:buFont typeface="StarSymbol"/>
              <a:buChar char=""/>
            </a:pPr>
            <a:r>
              <a:rPr lang="en-US" sz="3200">
                <a:latin typeface="Arial"/>
              </a:rPr>
              <a:t>7 NVO pārstāvji darbu veic brīvprātīgi, 2- darbs ir daļēji apmaksāts, 2 – apmaksāts pilnībā</a:t>
            </a:r>
            <a:endParaRPr/>
          </a:p>
          <a:p>
            <a:pPr>
              <a:buSzPct val="45000"/>
              <a:buFont typeface="StarSymbol"/>
              <a:buChar char=""/>
            </a:pPr>
            <a:r>
              <a:rPr lang="en-US" sz="3200">
                <a:latin typeface="Arial"/>
              </a:rPr>
              <a:t>Komentārs no aptaujas dalībnieka: </a:t>
            </a:r>
            <a:r>
              <a:rPr i="1" lang="en-US" sz="3200">
                <a:latin typeface="Arial"/>
              </a:rPr>
              <a:t>Tā kā materiālu apjoms ir ļoti liels, tiem nepieciešams veltīt vairāk laika, ko nevaru atļauties, jo nepieciešams pelnīt "dienišķo maizi"</a:t>
            </a:r>
            <a:endParaRPr/>
          </a:p>
        </p:txBody>
      </p:sp>
    </p:spTree>
  </p:cSld>
  <p:timing>
    <p:tnLst>
      <p:par>
        <p:cTn id="7" dur="indefinite" restart="never" nodeType="tmRoot">
          <p:childTnLst>
            <p:seq>
              <p:cTn id="8" nodeType="mainSeq"/>
              <p:prevCondLst>
                <p:cond delay="0" evt="onPrev">
                  <p:tgtEl>
                    <p:sldTgt/>
                  </p:tgtEl>
                </p:cond>
              </p:prevCondLst>
              <p:nextCondLst>
                <p:cond delay="0" evt="onNext">
                  <p:tgtEl>
                    <p:sldTgt/>
                  </p:tgtEl>
                </p:cond>
              </p:nextCondLst>
            </p:seq>
          </p:childTnLst>
        </p:cTn>
      </p:par>
    </p:tnLst>
  </p:timing>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90" name="TextShape 1"/>
          <p:cNvSpPr txBox="1"/>
          <p:nvPr/>
        </p:nvSpPr>
        <p:spPr>
          <a:xfrm>
            <a:off x="504000" y="264600"/>
            <a:ext cx="9072000" cy="911880"/>
          </a:xfrm>
          <a:prstGeom prst="rect">
            <a:avLst/>
          </a:prstGeom>
        </p:spPr>
        <p:txBody>
          <a:bodyPr lIns="0" rIns="0" tIns="0" bIns="0" anchor="ctr"/>
          <a:p>
            <a:pPr algn="ctr"/>
            <a:r>
              <a:rPr b="1" lang="en-US" sz="3200">
                <a:latin typeface="Arial"/>
              </a:rPr>
              <a:t>Zināšanas par ES Fondu plānošanas, uzraudzības un ieviešanas procesu Latvijā</a:t>
            </a:r>
            <a:endParaRPr/>
          </a:p>
        </p:txBody>
      </p:sp>
      <p:sp>
        <p:nvSpPr>
          <p:cNvPr id="91" name="TextShape 2"/>
          <p:cNvSpPr txBox="1"/>
          <p:nvPr/>
        </p:nvSpPr>
        <p:spPr>
          <a:xfrm>
            <a:off x="504000" y="2560320"/>
            <a:ext cx="9072000" cy="4384440"/>
          </a:xfrm>
          <a:prstGeom prst="rect">
            <a:avLst/>
          </a:prstGeom>
        </p:spPr>
        <p:txBody>
          <a:bodyPr lIns="0" rIns="0" tIns="0" bIns="0"/>
          <a:p>
            <a:pPr>
              <a:buSzPct val="45000"/>
              <a:buFont typeface="StarSymbol"/>
              <a:buChar char=""/>
            </a:pPr>
            <a:r>
              <a:rPr lang="en-US" sz="3200">
                <a:latin typeface="Arial"/>
              </a:rPr>
              <a:t> </a:t>
            </a:r>
            <a:r>
              <a:rPr lang="en-US" sz="3200">
                <a:latin typeface="Arial"/>
              </a:rPr>
              <a:t>Trūkst kapacitātes vispār - 0 (0%)</a:t>
            </a:r>
            <a:endParaRPr/>
          </a:p>
          <a:p>
            <a:pPr>
              <a:buSzPct val="45000"/>
              <a:buFont typeface="StarSymbol"/>
              <a:buChar char=""/>
            </a:pPr>
            <a:r>
              <a:rPr lang="en-US" sz="3200">
                <a:latin typeface="Arial"/>
              </a:rPr>
              <a:t> </a:t>
            </a:r>
            <a:r>
              <a:rPr lang="en-US" sz="3200">
                <a:latin typeface="Arial"/>
              </a:rPr>
              <a:t>Maza kapacitāte</a:t>
            </a:r>
            <a:r>
              <a:rPr lang="en-US" sz="3200">
                <a:latin typeface="Arial"/>
              </a:rPr>
              <a:t>	</a:t>
            </a:r>
            <a:r>
              <a:rPr lang="en-US" sz="3200">
                <a:latin typeface="Arial"/>
              </a:rPr>
              <a:t>- 3 (27.3%)</a:t>
            </a:r>
            <a:endParaRPr/>
          </a:p>
          <a:p>
            <a:pPr>
              <a:buSzPct val="45000"/>
              <a:buFont typeface="StarSymbol"/>
              <a:buChar char=""/>
            </a:pPr>
            <a:r>
              <a:rPr lang="en-US" sz="3200">
                <a:latin typeface="Arial"/>
              </a:rPr>
              <a:t> </a:t>
            </a:r>
            <a:r>
              <a:rPr lang="en-US" sz="3200">
                <a:latin typeface="Arial"/>
              </a:rPr>
              <a:t>Vidēja kapacitāte - 4 (36.4%)</a:t>
            </a:r>
            <a:endParaRPr/>
          </a:p>
          <a:p>
            <a:pPr>
              <a:buSzPct val="45000"/>
              <a:buFont typeface="StarSymbol"/>
              <a:buChar char=""/>
            </a:pPr>
            <a:r>
              <a:rPr lang="en-US" sz="3200">
                <a:latin typeface="Arial"/>
              </a:rPr>
              <a:t> </a:t>
            </a:r>
            <a:r>
              <a:rPr lang="en-US" sz="3200">
                <a:latin typeface="Arial"/>
              </a:rPr>
              <a:t>Pietiekoša kapacitāte - 4</a:t>
            </a:r>
            <a:r>
              <a:rPr lang="en-US" sz="3200">
                <a:latin typeface="Arial"/>
              </a:rPr>
              <a:t>	</a:t>
            </a:r>
            <a:r>
              <a:rPr lang="en-US" sz="3200">
                <a:latin typeface="Arial"/>
              </a:rPr>
              <a:t> (36.4%)</a:t>
            </a:r>
            <a:endParaRPr/>
          </a:p>
        </p:txBody>
      </p:sp>
    </p:spTree>
  </p:cSld>
  <p:timing>
    <p:tnLst>
      <p:par>
        <p:cTn id="9" dur="indefinite" restart="never" nodeType="tmRoot">
          <p:childTnLst>
            <p:seq>
              <p:cTn id="10" nodeType="mainSeq"/>
              <p:prevCondLst>
                <p:cond delay="0" evt="onPrev">
                  <p:tgtEl>
                    <p:sldTgt/>
                  </p:tgtEl>
                </p:cond>
              </p:prevCondLst>
              <p:nextCondLst>
                <p:cond delay="0"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92" name="TextShape 1"/>
          <p:cNvSpPr txBox="1"/>
          <p:nvPr/>
        </p:nvSpPr>
        <p:spPr>
          <a:xfrm>
            <a:off x="504000" y="264600"/>
            <a:ext cx="9072000" cy="911880"/>
          </a:xfrm>
          <a:prstGeom prst="rect">
            <a:avLst/>
          </a:prstGeom>
        </p:spPr>
        <p:txBody>
          <a:bodyPr lIns="0" rIns="0" tIns="0" bIns="0" anchor="ctr"/>
          <a:p>
            <a:pPr algn="ctr"/>
            <a:r>
              <a:rPr b="1" lang="en-US" sz="3200">
                <a:latin typeface="Arial"/>
              </a:rPr>
              <a:t>Laika resursi iepazīties ar attiecīgajiem UK un AK darba materiāliem</a:t>
            </a:r>
            <a:endParaRPr/>
          </a:p>
        </p:txBody>
      </p:sp>
      <p:sp>
        <p:nvSpPr>
          <p:cNvPr id="93" name="TextShape 2"/>
          <p:cNvSpPr txBox="1"/>
          <p:nvPr/>
        </p:nvSpPr>
        <p:spPr>
          <a:xfrm>
            <a:off x="504000" y="2560320"/>
            <a:ext cx="9072000" cy="3017520"/>
          </a:xfrm>
          <a:prstGeom prst="rect">
            <a:avLst/>
          </a:prstGeom>
        </p:spPr>
        <p:txBody>
          <a:bodyPr lIns="0" rIns="0" tIns="0" bIns="0"/>
          <a:p>
            <a:pPr>
              <a:buSzPct val="45000"/>
              <a:buFont typeface="StarSymbol"/>
              <a:buChar char=""/>
            </a:pPr>
            <a:r>
              <a:rPr lang="en-US" sz="3200">
                <a:latin typeface="Arial"/>
              </a:rPr>
              <a:t>Trūkst kapacitātes vispār – 4 (36.4%)</a:t>
            </a:r>
            <a:endParaRPr/>
          </a:p>
          <a:p>
            <a:pPr>
              <a:buSzPct val="45000"/>
              <a:buFont typeface="StarSymbol"/>
              <a:buChar char=""/>
            </a:pPr>
            <a:r>
              <a:rPr lang="en-US" sz="3200">
                <a:latin typeface="Arial"/>
              </a:rPr>
              <a:t>Maza kapacitāte – 3 (27.3%)</a:t>
            </a:r>
            <a:endParaRPr/>
          </a:p>
          <a:p>
            <a:pPr>
              <a:buSzPct val="45000"/>
              <a:buFont typeface="StarSymbol"/>
              <a:buChar char=""/>
            </a:pPr>
            <a:r>
              <a:rPr lang="en-US" sz="3200">
                <a:latin typeface="Arial"/>
              </a:rPr>
              <a:t>Vidēja kapacitāte – 4 (36.4%)</a:t>
            </a:r>
            <a:endParaRPr/>
          </a:p>
          <a:p>
            <a:pPr>
              <a:buSzPct val="45000"/>
              <a:buFont typeface="StarSymbol"/>
              <a:buChar char=""/>
            </a:pPr>
            <a:r>
              <a:rPr lang="en-US" sz="3200">
                <a:latin typeface="Arial"/>
              </a:rPr>
              <a:t>Pietiekoša kapacitāte – 0 (0%)</a:t>
            </a:r>
            <a:endParaRPr/>
          </a:p>
        </p:txBody>
      </p:sp>
    </p:spTree>
  </p:cSld>
  <p:timing>
    <p:tnLst>
      <p:par>
        <p:cTn id="11" dur="indefinite" restart="never" nodeType="tmRoot">
          <p:childTnLst>
            <p:seq>
              <p:cTn id="12" nodeType="mainSeq"/>
              <p:prevCondLst>
                <p:cond delay="0" evt="onPrev">
                  <p:tgtEl>
                    <p:sldTgt/>
                  </p:tgtEl>
                </p:cond>
              </p:prevCondLst>
              <p:nextCondLst>
                <p:cond delay="0"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94" name="TextShape 1"/>
          <p:cNvSpPr txBox="1"/>
          <p:nvPr/>
        </p:nvSpPr>
        <p:spPr>
          <a:xfrm>
            <a:off x="504000" y="288360"/>
            <a:ext cx="9072000" cy="864000"/>
          </a:xfrm>
          <a:prstGeom prst="rect">
            <a:avLst/>
          </a:prstGeom>
        </p:spPr>
        <p:txBody>
          <a:bodyPr lIns="0" rIns="0" tIns="0" bIns="0" anchor="ctr"/>
          <a:p>
            <a:pPr algn="ctr"/>
            <a:r>
              <a:rPr b="1" lang="en-US" sz="2800">
                <a:latin typeface="Arial"/>
              </a:rPr>
              <a:t>Institucionālā kapacitāte rīkot ārpus UK un AK sēdēm sabiedrības pārstāvju pieredzes/viedokļu apmaiņu</a:t>
            </a:r>
            <a:endParaRPr/>
          </a:p>
        </p:txBody>
      </p:sp>
      <p:sp>
        <p:nvSpPr>
          <p:cNvPr id="95" name="TextShape 2"/>
          <p:cNvSpPr txBox="1"/>
          <p:nvPr/>
        </p:nvSpPr>
        <p:spPr>
          <a:xfrm>
            <a:off x="504000" y="2560320"/>
            <a:ext cx="9072000" cy="3017520"/>
          </a:xfrm>
          <a:prstGeom prst="rect">
            <a:avLst/>
          </a:prstGeom>
        </p:spPr>
        <p:txBody>
          <a:bodyPr lIns="0" rIns="0" tIns="0" bIns="0"/>
          <a:p>
            <a:pPr>
              <a:buSzPct val="45000"/>
              <a:buFont typeface="StarSymbol"/>
              <a:buChar char=""/>
            </a:pPr>
            <a:r>
              <a:rPr lang="en-US" sz="3200">
                <a:latin typeface="Arial"/>
              </a:rPr>
              <a:t>Trūkst kapacitātes vispār – 2 (18.2%)</a:t>
            </a:r>
            <a:endParaRPr/>
          </a:p>
          <a:p>
            <a:pPr>
              <a:buSzPct val="45000"/>
              <a:buFont typeface="StarSymbol"/>
              <a:buChar char=""/>
            </a:pPr>
            <a:r>
              <a:rPr lang="en-US" sz="3200">
                <a:latin typeface="Arial"/>
              </a:rPr>
              <a:t>Maza kapacitāte – 7 (63.6%)</a:t>
            </a:r>
            <a:endParaRPr/>
          </a:p>
          <a:p>
            <a:pPr>
              <a:buSzPct val="45000"/>
              <a:buFont typeface="StarSymbol"/>
              <a:buChar char=""/>
            </a:pPr>
            <a:r>
              <a:rPr lang="en-US" sz="3200">
                <a:latin typeface="Arial"/>
              </a:rPr>
              <a:t>Vidēja kapacitāte – 2 (18.2%)</a:t>
            </a:r>
            <a:endParaRPr/>
          </a:p>
          <a:p>
            <a:pPr>
              <a:buSzPct val="45000"/>
              <a:buFont typeface="StarSymbol"/>
              <a:buChar char=""/>
            </a:pPr>
            <a:r>
              <a:rPr lang="en-US" sz="3200">
                <a:latin typeface="Arial"/>
              </a:rPr>
              <a:t>Pietiekoša kapacitāte – 0 (0%)</a:t>
            </a:r>
            <a:endParaRPr/>
          </a:p>
        </p:txBody>
      </p:sp>
    </p:spTree>
  </p:cSld>
  <p:timing>
    <p:tnLst>
      <p:par>
        <p:cTn id="13" dur="indefinite" restart="never" nodeType="tmRoot">
          <p:childTnLst>
            <p:seq>
              <p:cTn id="14" nodeType="mainSeq"/>
              <p:prevCondLst>
                <p:cond delay="0" evt="onPrev">
                  <p:tgtEl>
                    <p:sldTgt/>
                  </p:tgtEl>
                </p:cond>
              </p:prevCondLst>
              <p:nextCondLst>
                <p:cond delay="0"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96" name="TextShape 1"/>
          <p:cNvSpPr txBox="1"/>
          <p:nvPr/>
        </p:nvSpPr>
        <p:spPr>
          <a:xfrm>
            <a:off x="504000" y="288360"/>
            <a:ext cx="9072000" cy="864000"/>
          </a:xfrm>
          <a:prstGeom prst="rect">
            <a:avLst/>
          </a:prstGeom>
        </p:spPr>
        <p:txBody>
          <a:bodyPr lIns="0" rIns="0" tIns="0" bIns="0" anchor="ctr"/>
          <a:p>
            <a:pPr algn="ctr"/>
            <a:r>
              <a:rPr b="1" lang="en-US" sz="2800">
                <a:latin typeface="Arial"/>
              </a:rPr>
              <a:t>Institucionālā kapacitāte rīkot ārpus UK un AK sēdēm sabiedrības pārstāvju pieredzes/viedokļu apmaiņu</a:t>
            </a:r>
            <a:endParaRPr/>
          </a:p>
        </p:txBody>
      </p:sp>
      <p:sp>
        <p:nvSpPr>
          <p:cNvPr id="97" name="TextShape 2"/>
          <p:cNvSpPr txBox="1"/>
          <p:nvPr/>
        </p:nvSpPr>
        <p:spPr>
          <a:xfrm>
            <a:off x="504000" y="2560320"/>
            <a:ext cx="9072000" cy="3017520"/>
          </a:xfrm>
          <a:prstGeom prst="rect">
            <a:avLst/>
          </a:prstGeom>
        </p:spPr>
        <p:txBody>
          <a:bodyPr lIns="0" rIns="0" tIns="0" bIns="0"/>
          <a:p>
            <a:pPr>
              <a:buSzPct val="45000"/>
              <a:buFont typeface="StarSymbol"/>
              <a:buChar char=""/>
            </a:pPr>
            <a:r>
              <a:rPr lang="en-US" sz="3200">
                <a:latin typeface="Arial"/>
              </a:rPr>
              <a:t>Trūkst kapacitātes vispār – 2 (18.2%)</a:t>
            </a:r>
            <a:endParaRPr/>
          </a:p>
          <a:p>
            <a:pPr>
              <a:buSzPct val="45000"/>
              <a:buFont typeface="StarSymbol"/>
              <a:buChar char=""/>
            </a:pPr>
            <a:r>
              <a:rPr lang="en-US" sz="3200">
                <a:latin typeface="Arial"/>
              </a:rPr>
              <a:t>Maza kapacitāte – 7 (63.6%)</a:t>
            </a:r>
            <a:endParaRPr/>
          </a:p>
          <a:p>
            <a:pPr>
              <a:buSzPct val="45000"/>
              <a:buFont typeface="StarSymbol"/>
              <a:buChar char=""/>
            </a:pPr>
            <a:r>
              <a:rPr lang="en-US" sz="3200">
                <a:latin typeface="Arial"/>
              </a:rPr>
              <a:t>Vidēja kapacitāte – 2 (18.2%)</a:t>
            </a:r>
            <a:endParaRPr/>
          </a:p>
          <a:p>
            <a:pPr>
              <a:buSzPct val="45000"/>
              <a:buFont typeface="StarSymbol"/>
              <a:buChar char=""/>
            </a:pPr>
            <a:r>
              <a:rPr lang="en-US" sz="3200">
                <a:latin typeface="Arial"/>
              </a:rPr>
              <a:t>Pietiekoša kapacitāte – 0 (0%)</a:t>
            </a:r>
            <a:endParaRPr/>
          </a:p>
        </p:txBody>
      </p:sp>
    </p:spTree>
  </p:cSld>
  <p:timing>
    <p:tnLst>
      <p:par>
        <p:cTn id="15" dur="indefinite" restart="never" nodeType="tmRoot">
          <p:childTnLst>
            <p:seq>
              <p:cTn id="16" nodeType="mainSeq"/>
              <p:prevCondLst>
                <p:cond delay="0" evt="onPrev">
                  <p:tgtEl>
                    <p:sldTgt/>
                  </p:tgtEl>
                </p:cond>
              </p:prevCondLst>
              <p:nextCondLst>
                <p:cond delay="0"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98" name="TextShape 1"/>
          <p:cNvSpPr txBox="1"/>
          <p:nvPr/>
        </p:nvSpPr>
        <p:spPr>
          <a:xfrm>
            <a:off x="504000" y="288360"/>
            <a:ext cx="9072000" cy="864000"/>
          </a:xfrm>
          <a:prstGeom prst="rect">
            <a:avLst/>
          </a:prstGeom>
        </p:spPr>
        <p:txBody>
          <a:bodyPr lIns="0" rIns="0" tIns="0" bIns="0" anchor="ctr"/>
          <a:p>
            <a:pPr algn="ctr"/>
            <a:r>
              <a:rPr b="1" lang="en-US" sz="2800">
                <a:latin typeface="Arial"/>
              </a:rPr>
              <a:t>Kapacitāte sagatavot priekšlikumus UK un AK sēdēm</a:t>
            </a:r>
            <a:endParaRPr/>
          </a:p>
        </p:txBody>
      </p:sp>
      <p:sp>
        <p:nvSpPr>
          <p:cNvPr id="99" name="TextShape 2"/>
          <p:cNvSpPr txBox="1"/>
          <p:nvPr/>
        </p:nvSpPr>
        <p:spPr>
          <a:xfrm>
            <a:off x="504000" y="2560320"/>
            <a:ext cx="9072000" cy="3017520"/>
          </a:xfrm>
          <a:prstGeom prst="rect">
            <a:avLst/>
          </a:prstGeom>
        </p:spPr>
        <p:txBody>
          <a:bodyPr lIns="0" rIns="0" tIns="0" bIns="0"/>
          <a:p>
            <a:pPr>
              <a:buSzPct val="45000"/>
              <a:buFont typeface="StarSymbol"/>
              <a:buChar char=""/>
            </a:pPr>
            <a:r>
              <a:rPr lang="en-US" sz="3200">
                <a:latin typeface="Arial"/>
              </a:rPr>
              <a:t>Trūkst kapacitātes vispār – 3 (30%)</a:t>
            </a:r>
            <a:endParaRPr/>
          </a:p>
          <a:p>
            <a:pPr>
              <a:buSzPct val="45000"/>
              <a:buFont typeface="StarSymbol"/>
              <a:buChar char=""/>
            </a:pPr>
            <a:r>
              <a:rPr lang="en-US" sz="3200">
                <a:latin typeface="Arial"/>
              </a:rPr>
              <a:t>Maza kapacitāte – 2 (20%)</a:t>
            </a:r>
            <a:endParaRPr/>
          </a:p>
          <a:p>
            <a:pPr>
              <a:buSzPct val="45000"/>
              <a:buFont typeface="StarSymbol"/>
              <a:buChar char=""/>
            </a:pPr>
            <a:r>
              <a:rPr lang="en-US" sz="3200">
                <a:latin typeface="Arial"/>
              </a:rPr>
              <a:t>Vidēja kapacitāte – 5 (50%)</a:t>
            </a:r>
            <a:endParaRPr/>
          </a:p>
          <a:p>
            <a:pPr>
              <a:buSzPct val="45000"/>
              <a:buFont typeface="StarSymbol"/>
              <a:buChar char=""/>
            </a:pPr>
            <a:r>
              <a:rPr lang="en-US" sz="3200">
                <a:latin typeface="Arial"/>
              </a:rPr>
              <a:t>Pietiekoša kapacitāte – 0 (0%)</a:t>
            </a:r>
            <a:endParaRPr/>
          </a:p>
        </p:txBody>
      </p:sp>
    </p:spTree>
  </p:cSld>
  <p:timing>
    <p:tnLst>
      <p:par>
        <p:cTn id="17" dur="indefinite" restart="never" nodeType="tmRoot">
          <p:childTnLst>
            <p:seq>
              <p:cTn id="18" nodeType="mainSeq"/>
              <p:prevCondLst>
                <p:cond delay="0" evt="onPrev">
                  <p:tgtEl>
                    <p:sldTgt/>
                  </p:tgtEl>
                </p:cond>
              </p:prevCondLst>
              <p:nextCondLst>
                <p:cond delay="0" evt="onNext">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